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6"/>
  </p:notesMasterIdLst>
  <p:sldIdLst>
    <p:sldId id="257" r:id="rId3"/>
    <p:sldId id="258" r:id="rId4"/>
    <p:sldId id="262" r:id="rId5"/>
    <p:sldId id="291" r:id="rId6"/>
    <p:sldId id="259" r:id="rId7"/>
    <p:sldId id="292" r:id="rId8"/>
    <p:sldId id="260" r:id="rId9"/>
    <p:sldId id="309" r:id="rId10"/>
    <p:sldId id="261" r:id="rId11"/>
    <p:sldId id="290" r:id="rId12"/>
    <p:sldId id="263" r:id="rId13"/>
    <p:sldId id="293" r:id="rId14"/>
    <p:sldId id="270" r:id="rId15"/>
    <p:sldId id="294" r:id="rId16"/>
    <p:sldId id="264" r:id="rId17"/>
    <p:sldId id="296" r:id="rId18"/>
    <p:sldId id="271" r:id="rId19"/>
    <p:sldId id="297" r:id="rId20"/>
    <p:sldId id="310" r:id="rId21"/>
    <p:sldId id="266" r:id="rId22"/>
    <p:sldId id="289" r:id="rId23"/>
    <p:sldId id="298" r:id="rId24"/>
    <p:sldId id="295" r:id="rId25"/>
    <p:sldId id="272" r:id="rId26"/>
    <p:sldId id="299" r:id="rId27"/>
    <p:sldId id="300" r:id="rId28"/>
    <p:sldId id="274" r:id="rId29"/>
    <p:sldId id="301" r:id="rId30"/>
    <p:sldId id="275" r:id="rId31"/>
    <p:sldId id="302" r:id="rId32"/>
    <p:sldId id="303" r:id="rId33"/>
    <p:sldId id="316" r:id="rId34"/>
    <p:sldId id="276" r:id="rId35"/>
    <p:sldId id="305" r:id="rId36"/>
    <p:sldId id="304" r:id="rId37"/>
    <p:sldId id="306" r:id="rId38"/>
    <p:sldId id="307" r:id="rId39"/>
    <p:sldId id="315" r:id="rId40"/>
    <p:sldId id="311" r:id="rId41"/>
    <p:sldId id="312" r:id="rId42"/>
    <p:sldId id="313" r:id="rId43"/>
    <p:sldId id="314" r:id="rId44"/>
    <p:sldId id="286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91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e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9.wmf"/><Relationship Id="rId4" Type="http://schemas.openxmlformats.org/officeDocument/2006/relationships/image" Target="../media/image6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7" Type="http://schemas.openxmlformats.org/officeDocument/2006/relationships/image" Target="../media/image81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4" Type="http://schemas.openxmlformats.org/officeDocument/2006/relationships/image" Target="../media/image86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image" Target="../media/image89.wmf"/><Relationship Id="rId7" Type="http://schemas.openxmlformats.org/officeDocument/2006/relationships/image" Target="../media/image93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10" Type="http://schemas.openxmlformats.org/officeDocument/2006/relationships/image" Target="../media/image95.wmf"/><Relationship Id="rId4" Type="http://schemas.openxmlformats.org/officeDocument/2006/relationships/image" Target="../media/image90.wmf"/><Relationship Id="rId9" Type="http://schemas.openxmlformats.org/officeDocument/2006/relationships/image" Target="../media/image8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image" Target="../media/image100.wmf"/><Relationship Id="rId7" Type="http://schemas.openxmlformats.org/officeDocument/2006/relationships/image" Target="../media/image104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image" Target="../media/image100.wmf"/><Relationship Id="rId7" Type="http://schemas.openxmlformats.org/officeDocument/2006/relationships/image" Target="../media/image104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8.wmf"/><Relationship Id="rId4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61B23-9885-4978-B6F8-ADA9A0126C18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62B8F-7BA2-4920-A292-237D82EB3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066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62B8F-7BA2-4920-A292-237D82EB309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403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62B8F-7BA2-4920-A292-237D82EB309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60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62B8F-7BA2-4920-A292-237D82EB309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609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62B8F-7BA2-4920-A292-237D82EB309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403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62B8F-7BA2-4920-A292-237D82EB309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567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62B8F-7BA2-4920-A292-237D82EB309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29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62B8F-7BA2-4920-A292-237D82EB309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29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62B8F-7BA2-4920-A292-237D82EB309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29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62B8F-7BA2-4920-A292-237D82EB309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29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62B8F-7BA2-4920-A292-237D82EB309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717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003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69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119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83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26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67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12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70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81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1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118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65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99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2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298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04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706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50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24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43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37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74252-C0F1-41F5-A3F0-B9993CFA73F2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18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1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2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0.wmf"/><Relationship Id="rId11" Type="http://schemas.openxmlformats.org/officeDocument/2006/relationships/image" Target="../media/image42.wmf"/><Relationship Id="rId5" Type="http://schemas.openxmlformats.org/officeDocument/2006/relationships/oleObject" Target="../embeddings/oleObject31.bin"/><Relationship Id="rId10" Type="http://schemas.openxmlformats.org/officeDocument/2006/relationships/oleObject" Target="../embeddings/oleObject33.bin"/><Relationship Id="rId4" Type="http://schemas.openxmlformats.org/officeDocument/2006/relationships/image" Target="../media/image39.wmf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0.png"/><Relationship Id="rId3" Type="http://schemas.openxmlformats.org/officeDocument/2006/relationships/oleObject" Target="../embeddings/oleObject34.bin"/><Relationship Id="rId7" Type="http://schemas.openxmlformats.org/officeDocument/2006/relationships/image" Target="../media/image44.wmf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5.bin"/><Relationship Id="rId11" Type="http://schemas.openxmlformats.org/officeDocument/2006/relationships/oleObject" Target="../embeddings/oleObject37.bin"/><Relationship Id="rId5" Type="http://schemas.openxmlformats.org/officeDocument/2006/relationships/image" Target="../media/image48.png"/><Relationship Id="rId15" Type="http://schemas.openxmlformats.org/officeDocument/2006/relationships/image" Target="../media/image47.wmf"/><Relationship Id="rId10" Type="http://schemas.openxmlformats.org/officeDocument/2006/relationships/image" Target="../media/image45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6.bin"/><Relationship Id="rId14" Type="http://schemas.openxmlformats.org/officeDocument/2006/relationships/oleObject" Target="../embeddings/oleObject3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2.png"/><Relationship Id="rId5" Type="http://schemas.openxmlformats.org/officeDocument/2006/relationships/image" Target="../media/image34.svg"/><Relationship Id="rId9" Type="http://schemas.openxmlformats.org/officeDocument/2006/relationships/image" Target="../media/image48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5.e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5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60.emf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66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5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69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68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0.wmf"/><Relationship Id="rId18" Type="http://schemas.openxmlformats.org/officeDocument/2006/relationships/image" Target="../media/image12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wmf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8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oleObject" Target="../embeddings/oleObject57.bin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74.png"/><Relationship Id="rId4" Type="http://schemas.openxmlformats.org/officeDocument/2006/relationships/image" Target="../media/image71.wmf"/><Relationship Id="rId9" Type="http://schemas.openxmlformats.org/officeDocument/2006/relationships/image" Target="../media/image7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oleObject" Target="../embeddings/oleObject65.bin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7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1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66.bin"/><Relationship Id="rId10" Type="http://schemas.openxmlformats.org/officeDocument/2006/relationships/image" Target="../media/image78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80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86.wmf"/><Relationship Id="rId4" Type="http://schemas.openxmlformats.org/officeDocument/2006/relationships/image" Target="../media/image83.wmf"/><Relationship Id="rId9" Type="http://schemas.openxmlformats.org/officeDocument/2006/relationships/oleObject" Target="../embeddings/oleObject70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oleObject" Target="../embeddings/oleObject76.bin"/><Relationship Id="rId18" Type="http://schemas.openxmlformats.org/officeDocument/2006/relationships/image" Target="../media/image94.wmf"/><Relationship Id="rId3" Type="http://schemas.openxmlformats.org/officeDocument/2006/relationships/oleObject" Target="../embeddings/oleObject71.bin"/><Relationship Id="rId21" Type="http://schemas.openxmlformats.org/officeDocument/2006/relationships/oleObject" Target="../embeddings/oleObject80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91.wmf"/><Relationship Id="rId17" Type="http://schemas.openxmlformats.org/officeDocument/2006/relationships/oleObject" Target="../embeddings/oleObject78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93.wmf"/><Relationship Id="rId20" Type="http://schemas.openxmlformats.org/officeDocument/2006/relationships/image" Target="../media/image83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2.bin"/><Relationship Id="rId15" Type="http://schemas.openxmlformats.org/officeDocument/2006/relationships/oleObject" Target="../embeddings/oleObject77.bin"/><Relationship Id="rId10" Type="http://schemas.openxmlformats.org/officeDocument/2006/relationships/image" Target="../media/image90.wmf"/><Relationship Id="rId19" Type="http://schemas.openxmlformats.org/officeDocument/2006/relationships/oleObject" Target="../embeddings/oleObject79.bin"/><Relationship Id="rId4" Type="http://schemas.openxmlformats.org/officeDocument/2006/relationships/image" Target="../media/image87.wmf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92.wmf"/><Relationship Id="rId22" Type="http://schemas.openxmlformats.org/officeDocument/2006/relationships/image" Target="../media/image9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9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9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84.bin"/><Relationship Id="rId5" Type="http://schemas.openxmlformats.org/officeDocument/2006/relationships/image" Target="../media/image98.wmf"/><Relationship Id="rId4" Type="http://schemas.openxmlformats.org/officeDocument/2006/relationships/oleObject" Target="../embeddings/oleObject8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20.svg"/><Relationship Id="rId4" Type="http://schemas.openxmlformats.org/officeDocument/2006/relationships/image" Target="../media/image16.png"/><Relationship Id="rId9" Type="http://schemas.openxmlformats.org/officeDocument/2006/relationships/image" Target="../media/image2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9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6.bin"/><Relationship Id="rId5" Type="http://schemas.openxmlformats.org/officeDocument/2006/relationships/image" Target="../media/image98.wmf"/><Relationship Id="rId4" Type="http://schemas.openxmlformats.org/officeDocument/2006/relationships/oleObject" Target="../embeddings/oleObject85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image" Target="../media/image102.wmf"/><Relationship Id="rId18" Type="http://schemas.openxmlformats.org/officeDocument/2006/relationships/oleObject" Target="../embeddings/oleObject94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9.wmf"/><Relationship Id="rId12" Type="http://schemas.openxmlformats.org/officeDocument/2006/relationships/oleObject" Target="../embeddings/oleObject91.bin"/><Relationship Id="rId17" Type="http://schemas.openxmlformats.org/officeDocument/2006/relationships/image" Target="../media/image104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93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101.wmf"/><Relationship Id="rId5" Type="http://schemas.openxmlformats.org/officeDocument/2006/relationships/image" Target="../media/image98.wmf"/><Relationship Id="rId15" Type="http://schemas.openxmlformats.org/officeDocument/2006/relationships/image" Target="../media/image103.wmf"/><Relationship Id="rId10" Type="http://schemas.openxmlformats.org/officeDocument/2006/relationships/oleObject" Target="../embeddings/oleObject90.bin"/><Relationship Id="rId19" Type="http://schemas.openxmlformats.org/officeDocument/2006/relationships/image" Target="../media/image105.wmf"/><Relationship Id="rId4" Type="http://schemas.openxmlformats.org/officeDocument/2006/relationships/oleObject" Target="../embeddings/oleObject87.bin"/><Relationship Id="rId9" Type="http://schemas.openxmlformats.org/officeDocument/2006/relationships/image" Target="../media/image100.wmf"/><Relationship Id="rId14" Type="http://schemas.openxmlformats.org/officeDocument/2006/relationships/oleObject" Target="../embeddings/oleObject92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image" Target="../media/image102.wmf"/><Relationship Id="rId18" Type="http://schemas.openxmlformats.org/officeDocument/2006/relationships/oleObject" Target="../embeddings/oleObject102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9.wmf"/><Relationship Id="rId12" Type="http://schemas.openxmlformats.org/officeDocument/2006/relationships/oleObject" Target="../embeddings/oleObject99.bin"/><Relationship Id="rId17" Type="http://schemas.openxmlformats.org/officeDocument/2006/relationships/image" Target="../media/image104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101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101.wmf"/><Relationship Id="rId5" Type="http://schemas.openxmlformats.org/officeDocument/2006/relationships/image" Target="../media/image98.wmf"/><Relationship Id="rId15" Type="http://schemas.openxmlformats.org/officeDocument/2006/relationships/image" Target="../media/image103.wmf"/><Relationship Id="rId10" Type="http://schemas.openxmlformats.org/officeDocument/2006/relationships/oleObject" Target="../embeddings/oleObject98.bin"/><Relationship Id="rId19" Type="http://schemas.openxmlformats.org/officeDocument/2006/relationships/image" Target="../media/image105.wmf"/><Relationship Id="rId4" Type="http://schemas.openxmlformats.org/officeDocument/2006/relationships/oleObject" Target="../embeddings/oleObject95.bin"/><Relationship Id="rId9" Type="http://schemas.openxmlformats.org/officeDocument/2006/relationships/image" Target="../media/image100.wmf"/><Relationship Id="rId14" Type="http://schemas.openxmlformats.org/officeDocument/2006/relationships/oleObject" Target="../embeddings/oleObject100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oleObject" Target="../embeddings/oleObject107.bin"/><Relationship Id="rId3" Type="http://schemas.openxmlformats.org/officeDocument/2006/relationships/oleObject" Target="../embeddings/oleObject103.bin"/><Relationship Id="rId7" Type="http://schemas.openxmlformats.org/officeDocument/2006/relationships/image" Target="../media/image74.png"/><Relationship Id="rId12" Type="http://schemas.openxmlformats.org/officeDocument/2006/relationships/image" Target="../media/image109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7.wmf"/><Relationship Id="rId11" Type="http://schemas.openxmlformats.org/officeDocument/2006/relationships/oleObject" Target="../embeddings/oleObject106.bin"/><Relationship Id="rId5" Type="http://schemas.openxmlformats.org/officeDocument/2006/relationships/oleObject" Target="../embeddings/oleObject104.bin"/><Relationship Id="rId10" Type="http://schemas.openxmlformats.org/officeDocument/2006/relationships/image" Target="../media/image108.wmf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105.bin"/><Relationship Id="rId14" Type="http://schemas.openxmlformats.org/officeDocument/2006/relationships/image" Target="../media/image110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6.png"/><Relationship Id="rId7" Type="http://schemas.openxmlformats.org/officeDocument/2006/relationships/image" Target="../media/image109.png"/><Relationship Id="rId12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0.png"/><Relationship Id="rId9" Type="http://schemas.openxmlformats.org/officeDocument/2006/relationships/image" Target="../media/image11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30.png"/><Relationship Id="rId4" Type="http://schemas.openxmlformats.org/officeDocument/2006/relationships/image" Target="../media/image11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09.bin"/><Relationship Id="rId4" Type="http://schemas.openxmlformats.org/officeDocument/2006/relationships/image" Target="../media/image3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2.png"/><Relationship Id="rId5" Type="http://schemas.openxmlformats.org/officeDocument/2006/relationships/image" Target="../media/image34.svg"/><Relationship Id="rId9" Type="http://schemas.openxmlformats.org/officeDocument/2006/relationships/image" Target="../media/image48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11" Type="http://schemas.openxmlformats.org/officeDocument/2006/relationships/image" Target="../media/image28.png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1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2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2512" y="130722"/>
            <a:ext cx="10335355" cy="6278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70000"/>
              </a:lnSpc>
            </a:pPr>
            <a:r>
              <a:rPr lang="en-US" sz="8000" b="1" dirty="0" err="1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80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8000" b="1" dirty="0" smtClean="0"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09630">
              <a:lnSpc>
                <a:spcPct val="170000"/>
              </a:lnSpc>
            </a:pPr>
            <a:r>
              <a:rPr lang="en-US" sz="8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80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8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609630">
              <a:lnSpc>
                <a:spcPct val="170000"/>
              </a:lnSpc>
            </a:pPr>
            <a:r>
              <a:rPr lang="en-US" sz="8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endParaRPr lang="en-US" sz="8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266174">
            <a:off x="-3229831" y="-3156637"/>
            <a:ext cx="5231277" cy="523127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040979">
            <a:off x="809207" y="4315898"/>
            <a:ext cx="565921" cy="61429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7810543" y="4869779"/>
            <a:ext cx="6271471" cy="49701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610397" y="5035932"/>
            <a:ext cx="895803" cy="8902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65009">
            <a:off x="10510571" y="996520"/>
            <a:ext cx="566303" cy="826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95C4240-F970-37E1-9042-D39933B58D88}"/>
              </a:ext>
            </a:extLst>
          </p:cNvPr>
          <p:cNvSpPr/>
          <p:nvPr/>
        </p:nvSpPr>
        <p:spPr>
          <a:xfrm>
            <a:off x="2737902" y="0"/>
            <a:ext cx="1021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09630">
              <a:lnSpc>
                <a:spcPct val="150000"/>
              </a:lnSpc>
            </a:pP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5361760D-AA23-F164-75FB-3D9799095D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249392"/>
              </p:ext>
            </p:extLst>
          </p:nvPr>
        </p:nvGraphicFramePr>
        <p:xfrm>
          <a:off x="6354907" y="799893"/>
          <a:ext cx="2269568" cy="1406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5" name="Equation" r:id="rId3" imgW="876240" imgH="393480" progId="Equation.DSMT4">
                  <p:embed/>
                </p:oleObj>
              </mc:Choice>
              <mc:Fallback>
                <p:oleObj name="Equation" r:id="rId3" imgW="8762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4907" y="799893"/>
                        <a:ext cx="2269568" cy="1406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73262" y="0"/>
            <a:ext cx="27430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987278"/>
            <a:ext cx="35557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95C4240-F970-37E1-9042-D39933B58D88}"/>
              </a:ext>
            </a:extLst>
          </p:cNvPr>
          <p:cNvSpPr/>
          <p:nvPr/>
        </p:nvSpPr>
        <p:spPr>
          <a:xfrm>
            <a:off x="0" y="2889562"/>
            <a:ext cx="11728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/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506880"/>
              </p:ext>
            </p:extLst>
          </p:nvPr>
        </p:nvGraphicFramePr>
        <p:xfrm>
          <a:off x="584200" y="3765550"/>
          <a:ext cx="1967271" cy="1913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6" name="Equation" r:id="rId5" imgW="558720" imgH="393480" progId="Equation.DSMT4">
                  <p:embed/>
                </p:oleObj>
              </mc:Choice>
              <mc:Fallback>
                <p:oleObj name="Equation" r:id="rId5" imgW="55872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3765550"/>
                        <a:ext cx="1967271" cy="19132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584173"/>
              </p:ext>
            </p:extLst>
          </p:nvPr>
        </p:nvGraphicFramePr>
        <p:xfrm>
          <a:off x="2737902" y="3723609"/>
          <a:ext cx="2799502" cy="2133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7" name="Equation" r:id="rId7" imgW="850680" imgH="469800" progId="Equation.DSMT4">
                  <p:embed/>
                </p:oleObj>
              </mc:Choice>
              <mc:Fallback>
                <p:oleObj name="Equation" r:id="rId7" imgW="850680" imgH="469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7902" y="3723609"/>
                        <a:ext cx="2799502" cy="2133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285164"/>
              </p:ext>
            </p:extLst>
          </p:nvPr>
        </p:nvGraphicFramePr>
        <p:xfrm>
          <a:off x="5669796" y="3731035"/>
          <a:ext cx="1613067" cy="1918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8" name="Equation" r:id="rId9" imgW="457200" imgH="393480" progId="Equation.DSMT4">
                  <p:embed/>
                </p:oleObj>
              </mc:Choice>
              <mc:Fallback>
                <p:oleObj name="Equation" r:id="rId9" imgW="45720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9796" y="3731035"/>
                        <a:ext cx="1613067" cy="19183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7582548" y="4350314"/>
            <a:ext cx="476925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(chia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x+1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9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95C4240-F970-37E1-9042-D39933B58D88}"/>
              </a:ext>
            </a:extLst>
          </p:cNvPr>
          <p:cNvSpPr/>
          <p:nvPr/>
        </p:nvSpPr>
        <p:spPr>
          <a:xfrm>
            <a:off x="3673330" y="-92334"/>
            <a:ext cx="87497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Khẳng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40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2EE382C4-500D-98A9-FA19-5E0C27A16E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870121"/>
              </p:ext>
            </p:extLst>
          </p:nvPr>
        </p:nvGraphicFramePr>
        <p:xfrm>
          <a:off x="3673330" y="707886"/>
          <a:ext cx="4609378" cy="1659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1" name="Equation" r:id="rId3" imgW="1549080" imgH="507960" progId="Equation.DSMT4">
                  <p:embed/>
                </p:oleObj>
              </mc:Choice>
              <mc:Fallback>
                <p:oleObj name="Equation" r:id="rId3" imgW="1549080" imgH="5079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5361760D-AA23-F164-75FB-3D9799095D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73330" y="707886"/>
                        <a:ext cx="4609378" cy="16590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20389" y="0"/>
            <a:ext cx="36920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95C4240-F970-37E1-9042-D39933B58D88}"/>
              </a:ext>
            </a:extLst>
          </p:cNvPr>
          <p:cNvSpPr/>
          <p:nvPr/>
        </p:nvSpPr>
        <p:spPr>
          <a:xfrm>
            <a:off x="5989" y="2648082"/>
            <a:ext cx="59355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623" y="1957781"/>
            <a:ext cx="35557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95C4240-F970-37E1-9042-D39933B58D88}"/>
              </a:ext>
            </a:extLst>
          </p:cNvPr>
          <p:cNvSpPr/>
          <p:nvPr/>
        </p:nvSpPr>
        <p:spPr>
          <a:xfrm>
            <a:off x="2205583" y="3742245"/>
            <a:ext cx="10319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/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945739"/>
              </p:ext>
            </p:extLst>
          </p:nvPr>
        </p:nvGraphicFramePr>
        <p:xfrm>
          <a:off x="0" y="4502301"/>
          <a:ext cx="3118649" cy="1757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2" name="Equation" r:id="rId5" imgW="990360" imgH="507960" progId="Equation.DSMT4">
                  <p:embed/>
                </p:oleObj>
              </mc:Choice>
              <mc:Fallback>
                <p:oleObj name="Equation" r:id="rId5" imgW="990360" imgH="507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02301"/>
                        <a:ext cx="3118649" cy="17571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984212"/>
              </p:ext>
            </p:extLst>
          </p:nvPr>
        </p:nvGraphicFramePr>
        <p:xfrm>
          <a:off x="9814710" y="4526810"/>
          <a:ext cx="2375173" cy="165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" name="Equation" r:id="rId7" imgW="698400" imgH="444240" progId="Equation.DSMT4">
                  <p:embed/>
                </p:oleObj>
              </mc:Choice>
              <mc:Fallback>
                <p:oleObj name="Equation" r:id="rId7" imgW="698400" imgH="4442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4710" y="4526810"/>
                        <a:ext cx="2375173" cy="165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22687" y="4541559"/>
                <a:ext cx="6809169" cy="1436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/>
                            </a:rPr>
                            <m:t>30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40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):[15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𝑥𝑦</m:t>
                          </m:r>
                          <m:d>
                            <m:d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0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4000" b="0" i="1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/>
                            </a:rPr>
                            <m:t>45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𝑥𝑦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0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40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/>
                            </a:rPr>
                            <m:t>:[15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𝑥𝑦</m:t>
                          </m:r>
                          <m:d>
                            <m:d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0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4000" b="0" i="1" smtClean="0"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687" y="4541559"/>
                <a:ext cx="6809169" cy="14367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776752"/>
              </p:ext>
            </p:extLst>
          </p:nvPr>
        </p:nvGraphicFramePr>
        <p:xfrm>
          <a:off x="5622396" y="2557429"/>
          <a:ext cx="2146648" cy="1367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" name="Equation" r:id="rId10" imgW="876240" imgH="507960" progId="Equation.DSMT4">
                  <p:embed/>
                </p:oleObj>
              </mc:Choice>
              <mc:Fallback>
                <p:oleObj name="Equation" r:id="rId10" imgW="876240" imgH="5079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2396" y="2557429"/>
                        <a:ext cx="2146648" cy="13672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7769044" y="2648082"/>
            <a:ext cx="36357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09630">
              <a:lnSpc>
                <a:spcPct val="150000"/>
              </a:lnSpc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-101600" y="3571412"/>
            <a:ext cx="25058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609630">
              <a:lnSpc>
                <a:spcPct val="150000"/>
              </a:lnSpc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15xy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(x-y)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95C4240-F970-37E1-9042-D39933B58D88}"/>
              </a:ext>
            </a:extLst>
          </p:cNvPr>
          <p:cNvSpPr/>
          <p:nvPr/>
        </p:nvSpPr>
        <p:spPr>
          <a:xfrm>
            <a:off x="449045" y="5934670"/>
            <a:ext cx="64485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hẳng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00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/>
      <p:bldP spid="5" grpId="0"/>
      <p:bldP spid="7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5361760D-AA23-F164-75FB-3D9799095D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093948"/>
              </p:ext>
            </p:extLst>
          </p:nvPr>
        </p:nvGraphicFramePr>
        <p:xfrm>
          <a:off x="8349391" y="0"/>
          <a:ext cx="2238780" cy="157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6" name="Equation" r:id="rId3" imgW="774360" imgH="393480" progId="Equation.DSMT4">
                  <p:embed/>
                </p:oleObj>
              </mc:Choice>
              <mc:Fallback>
                <p:oleObj name="Equation" r:id="rId3" imgW="774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49391" y="0"/>
                        <a:ext cx="2238780" cy="157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DEE746-C4E3-87BF-09A0-F499D198D262}"/>
              </a:ext>
            </a:extLst>
          </p:cNvPr>
          <p:cNvSpPr txBox="1"/>
          <p:nvPr/>
        </p:nvSpPr>
        <p:spPr>
          <a:xfrm>
            <a:off x="4348442" y="161674"/>
            <a:ext cx="38829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0389" y="179611"/>
            <a:ext cx="41280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endParaRPr lang="en-US" sz="5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83198" y="3842610"/>
                <a:ext cx="4279365" cy="1374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.(−1)</m:t>
                          </m:r>
                        </m:num>
                        <m:den>
                          <m:d>
                            <m:d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4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4000" b="0" i="1" smtClean="0">
                              <a:latin typeface="Cambria Math"/>
                            </a:rPr>
                            <m:t>.(−1)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198" y="3842610"/>
                <a:ext cx="4279365" cy="13740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6515" y="1315755"/>
            <a:ext cx="35557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5400" dirty="0">
              <a:solidFill>
                <a:srgbClr val="00B05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752371"/>
              </p:ext>
            </p:extLst>
          </p:nvPr>
        </p:nvGraphicFramePr>
        <p:xfrm>
          <a:off x="4294437" y="3665054"/>
          <a:ext cx="1456395" cy="1729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7" name="Equation" r:id="rId6" imgW="457200" imgH="393480" progId="Equation.DSMT4">
                  <p:embed/>
                </p:oleObj>
              </mc:Choice>
              <mc:Fallback>
                <p:oleObj name="Equation" r:id="rId6" imgW="45720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437" y="3665054"/>
                        <a:ext cx="1456395" cy="17291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922380" y="3915750"/>
                <a:ext cx="2474152" cy="1204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5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5400" b="0" i="1" smtClean="0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endParaRPr lang="en-US" sz="5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380" y="3915750"/>
                <a:ext cx="2474152" cy="1204304"/>
              </a:xfrm>
              <a:prstGeom prst="rect">
                <a:avLst/>
              </a:prstGeom>
              <a:blipFill rotWithShape="1">
                <a:blip r:embed="rId8"/>
                <a:stretch>
                  <a:fillRect l="-13300" t="-5051" b="-15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FDEE746-C4E3-87BF-09A0-F499D198D262}"/>
              </a:ext>
            </a:extLst>
          </p:cNvPr>
          <p:cNvSpPr txBox="1"/>
          <p:nvPr/>
        </p:nvSpPr>
        <p:spPr>
          <a:xfrm>
            <a:off x="2406961" y="3927473"/>
            <a:ext cx="194148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218959"/>
              </p:ext>
            </p:extLst>
          </p:nvPr>
        </p:nvGraphicFramePr>
        <p:xfrm>
          <a:off x="5584645" y="5371006"/>
          <a:ext cx="1410556" cy="1633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8" name="Equation" r:id="rId9" imgW="558720" imgH="469800" progId="Equation.DSMT4">
                  <p:embed/>
                </p:oleObj>
              </mc:Choice>
              <mc:Fallback>
                <p:oleObj name="Equation" r:id="rId9" imgW="558720" imgH="469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4645" y="5371006"/>
                        <a:ext cx="1410556" cy="16339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-2" y="4065972"/>
            <a:ext cx="3468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FDEE746-C4E3-87BF-09A0-F499D198D262}"/>
              </a:ext>
            </a:extLst>
          </p:cNvPr>
          <p:cNvSpPr txBox="1"/>
          <p:nvPr/>
        </p:nvSpPr>
        <p:spPr>
          <a:xfrm>
            <a:off x="2830634" y="5496906"/>
            <a:ext cx="109413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766134"/>
              </p:ext>
            </p:extLst>
          </p:nvPr>
        </p:nvGraphicFramePr>
        <p:xfrm>
          <a:off x="4146698" y="5407480"/>
          <a:ext cx="1260611" cy="149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9" name="Equation" r:id="rId11" imgW="457200" imgH="393480" progId="Equation.DSMT4">
                  <p:embed/>
                </p:oleObj>
              </mc:Choice>
              <mc:Fallback>
                <p:oleObj name="Equation" r:id="rId11" imgW="45720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698" y="5407480"/>
                        <a:ext cx="1260611" cy="149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05076" y="5585806"/>
                <a:ext cx="2164176" cy="1204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5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5400" b="0" i="1" smtClean="0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endParaRPr lang="en-US" sz="5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076" y="5585806"/>
                <a:ext cx="2164176" cy="1204304"/>
              </a:xfrm>
              <a:prstGeom prst="rect">
                <a:avLst/>
              </a:prstGeom>
              <a:blipFill rotWithShape="1">
                <a:blip r:embed="rId13"/>
                <a:stretch>
                  <a:fillRect l="-15211" t="-7071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-1" y="2387689"/>
            <a:ext cx="3468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endParaRPr lang="en-US" sz="4800" dirty="0">
              <a:solidFill>
                <a:srgbClr val="0070C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493997"/>
              </p:ext>
            </p:extLst>
          </p:nvPr>
        </p:nvGraphicFramePr>
        <p:xfrm>
          <a:off x="2659063" y="2018168"/>
          <a:ext cx="2239962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0" name="Equation" r:id="rId14" imgW="774360" imgH="393480" progId="Equation.DSMT4">
                  <p:embed/>
                </p:oleObj>
              </mc:Choice>
              <mc:Fallback>
                <p:oleObj name="Equation" r:id="rId14" imgW="77436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063" y="2018168"/>
                        <a:ext cx="2239962" cy="157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5127595" y="2370997"/>
            <a:ext cx="342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-x(x-1) =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31404" y="2345597"/>
            <a:ext cx="20826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(1-x)x] </a:t>
            </a:r>
            <a:endParaRPr lang="en-US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66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6" grpId="0"/>
      <p:bldP spid="17" grpId="0"/>
      <p:bldP spid="18" grpId="0"/>
      <p:bldP spid="20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8874816" y="5910949"/>
            <a:ext cx="573849" cy="8931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969" y="9535"/>
            <a:ext cx="9828789" cy="692092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861" y="-107731"/>
            <a:ext cx="2771461" cy="1398215"/>
            <a:chOff x="1660702" y="495298"/>
            <a:chExt cx="4157191" cy="247346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702" y="495298"/>
              <a:ext cx="4157191" cy="247346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935664" y="806197"/>
              <a:ext cx="3505200" cy="1470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/>
              <a:r>
                <a:rPr lang="en-US" sz="48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4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ý: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525968" y="1971316"/>
            <a:ext cx="8594315" cy="3539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09630"/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09630">
              <a:lnSpc>
                <a:spcPct val="150000"/>
              </a:lnSpc>
            </a:pPr>
            <a:endParaRPr lang="en-US" sz="29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B21E0F3A-8837-B4C1-A687-C1B103815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1" y="6236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9DBD7E17-4789-4C2A-98B5-3577ED9E33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990351"/>
              </p:ext>
            </p:extLst>
          </p:nvPr>
        </p:nvGraphicFramePr>
        <p:xfrm>
          <a:off x="5098574" y="4773415"/>
          <a:ext cx="1724551" cy="1474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Equation" r:id="rId8" imgW="545863" imgH="393529" progId="Equation.DSMT4">
                  <p:embed/>
                </p:oleObj>
              </mc:Choice>
              <mc:Fallback>
                <p:oleObj name="Equation" r:id="rId8" imgW="545863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8574" y="4773415"/>
                        <a:ext cx="1724551" cy="14745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6307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389" y="37311"/>
            <a:ext cx="506337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66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77379"/>
            <a:ext cx="93330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ột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90907"/>
            <a:ext cx="70631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36208" y="3054651"/>
            <a:ext cx="12155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4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6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EE00A31-0E50-FC46-E87C-22DC1FC84D9A}"/>
              </a:ext>
            </a:extLst>
          </p:cNvPr>
          <p:cNvSpPr txBox="1"/>
          <p:nvPr/>
        </p:nvSpPr>
        <p:spPr>
          <a:xfrm>
            <a:off x="388319" y="1483274"/>
            <a:ext cx="121133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F8343FE-813B-9967-0F36-3FF8453A9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30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DDC00151-C10C-7897-D693-9E26197B93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949364"/>
              </p:ext>
            </p:extLst>
          </p:nvPr>
        </p:nvGraphicFramePr>
        <p:xfrm>
          <a:off x="11107428" y="-95887"/>
          <a:ext cx="1084572" cy="1046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3" name="Equation" r:id="rId3" imgW="583920" imgH="419040" progId="Equation.DSMT4">
                  <p:embed/>
                </p:oleObj>
              </mc:Choice>
              <mc:Fallback>
                <p:oleObj name="Equation" r:id="rId3" imgW="58392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07428" y="-95887"/>
                        <a:ext cx="1084572" cy="10465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C10BA3D4-4CA8-ABE8-6A74-BFE406C018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939951"/>
              </p:ext>
            </p:extLst>
          </p:nvPr>
        </p:nvGraphicFramePr>
        <p:xfrm>
          <a:off x="9630893" y="584932"/>
          <a:ext cx="1228832" cy="1293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4" name="Equation" r:id="rId5" imgW="997061" imgH="971550" progId="Equation.DSMT4">
                  <p:embed/>
                </p:oleObj>
              </mc:Choice>
              <mc:Fallback>
                <p:oleObj name="Equation" r:id="rId5" imgW="997061" imgH="97155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30893" y="584932"/>
                        <a:ext cx="1228832" cy="1293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-181402"/>
            <a:ext cx="11459497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9473" y="584932"/>
            <a:ext cx="19736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HĐ3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5400" dirty="0"/>
          </a:p>
        </p:txBody>
      </p:sp>
      <p:sp>
        <p:nvSpPr>
          <p:cNvPr id="10" name="Rectangle 9"/>
          <p:cNvSpPr/>
          <p:nvPr/>
        </p:nvSpPr>
        <p:spPr>
          <a:xfrm>
            <a:off x="1799302" y="858813"/>
            <a:ext cx="82001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895" y="2278310"/>
            <a:ext cx="2876538" cy="108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473" y="3325134"/>
            <a:ext cx="1519390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517733"/>
              </p:ext>
            </p:extLst>
          </p:nvPr>
        </p:nvGraphicFramePr>
        <p:xfrm>
          <a:off x="1548863" y="3525340"/>
          <a:ext cx="194786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5" name="Equation" r:id="rId7" imgW="685800" imgH="203040" progId="Equation.DSMT4">
                  <p:embed/>
                </p:oleObj>
              </mc:Choice>
              <mc:Fallback>
                <p:oleObj name="Equation" r:id="rId7" imgW="685800" imgH="203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8863" y="3525340"/>
                        <a:ext cx="1947863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738914"/>
              </p:ext>
            </p:extLst>
          </p:nvPr>
        </p:nvGraphicFramePr>
        <p:xfrm>
          <a:off x="1548863" y="4413660"/>
          <a:ext cx="140652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6" name="Equation" r:id="rId9" imgW="495000" imgH="203040" progId="Equation.DSMT4">
                  <p:embed/>
                </p:oleObj>
              </mc:Choice>
              <mc:Fallback>
                <p:oleObj name="Equation" r:id="rId9" imgW="495000" imgH="2030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8863" y="4413660"/>
                        <a:ext cx="1406525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29473" y="5327548"/>
            <a:ext cx="89974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8491383" y="5349592"/>
            <a:ext cx="10711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x+1</a:t>
            </a:r>
            <a:endParaRPr lang="en-US" sz="4400" dirty="0">
              <a:solidFill>
                <a:prstClr val="black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108511"/>
              </p:ext>
            </p:extLst>
          </p:nvPr>
        </p:nvGraphicFramePr>
        <p:xfrm>
          <a:off x="3654425" y="3514674"/>
          <a:ext cx="1693863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7" name="Equation" r:id="rId11" imgW="596880" imgH="253800" progId="Equation.DSMT4">
                  <p:embed/>
                </p:oleObj>
              </mc:Choice>
              <mc:Fallback>
                <p:oleObj name="Equation" r:id="rId11" imgW="596880" imgH="253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4425" y="3514674"/>
                        <a:ext cx="1693863" cy="88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625054"/>
              </p:ext>
            </p:extLst>
          </p:nvPr>
        </p:nvGraphicFramePr>
        <p:xfrm>
          <a:off x="3097623" y="4414069"/>
          <a:ext cx="234315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8" name="Equation" r:id="rId13" imgW="825480" imgH="253800" progId="Equation.DSMT4">
                  <p:embed/>
                </p:oleObj>
              </mc:Choice>
              <mc:Fallback>
                <p:oleObj name="Equation" r:id="rId13" imgW="825480" imgH="253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623" y="4414069"/>
                        <a:ext cx="2343150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740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F8343FE-813B-9967-0F36-3FF8453A9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30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0B399A-8800-281F-AFA8-04BCCDCBF3CF}"/>
              </a:ext>
            </a:extLst>
          </p:cNvPr>
          <p:cNvSpPr txBox="1"/>
          <p:nvPr/>
        </p:nvSpPr>
        <p:spPr>
          <a:xfrm>
            <a:off x="230312" y="761946"/>
            <a:ext cx="11731375" cy="3017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Chia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F0EA3EE7-D046-5D35-8CA4-930AF538DF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142613"/>
              </p:ext>
            </p:extLst>
          </p:nvPr>
        </p:nvGraphicFramePr>
        <p:xfrm>
          <a:off x="8635526" y="761946"/>
          <a:ext cx="1290138" cy="1239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8" name="Equation" r:id="rId3" imgW="997061" imgH="882869" progId="Equation.DSMT4">
                  <p:embed/>
                </p:oleObj>
              </mc:Choice>
              <mc:Fallback>
                <p:oleObj name="Equation" r:id="rId3" imgW="997061" imgH="88286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35526" y="761946"/>
                        <a:ext cx="1290138" cy="12392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778098"/>
              </p:ext>
            </p:extLst>
          </p:nvPr>
        </p:nvGraphicFramePr>
        <p:xfrm>
          <a:off x="1582799" y="4680722"/>
          <a:ext cx="2152446" cy="1550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9" name="Equation" r:id="rId5" imgW="711000" imgH="419040" progId="Equation.DSMT4">
                  <p:embed/>
                </p:oleObj>
              </mc:Choice>
              <mc:Fallback>
                <p:oleObj name="Equation" r:id="rId5" imgW="711000" imgH="4190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799" y="4680722"/>
                        <a:ext cx="2152446" cy="1550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385530"/>
              </p:ext>
            </p:extLst>
          </p:nvPr>
        </p:nvGraphicFramePr>
        <p:xfrm>
          <a:off x="9467782" y="4742714"/>
          <a:ext cx="1565275" cy="1583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0" name="Equation" r:id="rId7" imgW="457200" imgH="393480" progId="Equation.DSMT4">
                  <p:embed/>
                </p:oleObj>
              </mc:Choice>
              <mc:Fallback>
                <p:oleObj name="Equation" r:id="rId7" imgW="45720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7782" y="4742714"/>
                        <a:ext cx="1565275" cy="15830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41070" y="4933125"/>
            <a:ext cx="1519390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2242" y="-176981"/>
            <a:ext cx="1973617" cy="11894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5400" b="1" dirty="0" err="1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HĐ4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1070" y="3617849"/>
            <a:ext cx="2327047" cy="1081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19052" y="4847232"/>
                <a:ext cx="6809169" cy="1374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+1):(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+1)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−1):(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+1)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052" y="4847232"/>
                <a:ext cx="6809169" cy="137403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8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61706" y="-324135"/>
            <a:ext cx="9254242" cy="2772697"/>
            <a:chOff x="1524000" y="495298"/>
            <a:chExt cx="4328529" cy="265210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495298"/>
              <a:ext cx="4328529" cy="265210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789284" y="751309"/>
              <a:ext cx="3739024" cy="1678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/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 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rút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4581" y="1697843"/>
            <a:ext cx="11039582" cy="5100170"/>
            <a:chOff x="3256526" y="2934370"/>
            <a:chExt cx="7942462" cy="559267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6526" y="2934370"/>
              <a:ext cx="7942462" cy="5592674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3616229" y="4458700"/>
              <a:ext cx="7068142" cy="14512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/>
              <a:r>
                <a:rPr lang="en-US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4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1: </a:t>
              </a:r>
              <a:r>
                <a:rPr lang="en-US" sz="40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0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40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40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chung</a:t>
              </a:r>
              <a:endPara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28874" y="4725333"/>
            <a:ext cx="96090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09630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262" y="-139872"/>
            <a:ext cx="30283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endParaRPr lang="en-US" sz="6000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057518"/>
              </p:ext>
            </p:extLst>
          </p:nvPr>
        </p:nvGraphicFramePr>
        <p:xfrm>
          <a:off x="6086680" y="633091"/>
          <a:ext cx="2293236" cy="2108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1" name="Equation" r:id="rId3" imgW="761760" imgH="507960" progId="Equation.DSMT4">
                  <p:embed/>
                </p:oleObj>
              </mc:Choice>
              <mc:Fallback>
                <p:oleObj name="Equation" r:id="rId3" imgW="761760" imgH="507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680" y="633091"/>
                        <a:ext cx="2293236" cy="2108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95C4240-F970-37E1-9042-D39933B58D88}"/>
              </a:ext>
            </a:extLst>
          </p:cNvPr>
          <p:cNvSpPr/>
          <p:nvPr/>
        </p:nvSpPr>
        <p:spPr>
          <a:xfrm>
            <a:off x="446107" y="1302744"/>
            <a:ext cx="59548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/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=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385082"/>
              </p:ext>
            </p:extLst>
          </p:nvPr>
        </p:nvGraphicFramePr>
        <p:xfrm>
          <a:off x="5357556" y="2994943"/>
          <a:ext cx="2694139" cy="2052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2" name="Equation" r:id="rId5" imgW="850680" imgH="469800" progId="Equation.DSMT4">
                  <p:embed/>
                </p:oleObj>
              </mc:Choice>
              <mc:Fallback>
                <p:oleObj name="Equation" r:id="rId5" imgW="850680" imgH="469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556" y="2994943"/>
                        <a:ext cx="2694139" cy="20521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46107" y="2072185"/>
            <a:ext cx="35557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95C4240-F970-37E1-9042-D39933B58D88}"/>
              </a:ext>
            </a:extLst>
          </p:cNvPr>
          <p:cNvSpPr/>
          <p:nvPr/>
        </p:nvSpPr>
        <p:spPr>
          <a:xfrm>
            <a:off x="173262" y="3636285"/>
            <a:ext cx="26915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/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P =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092047"/>
              </p:ext>
            </p:extLst>
          </p:nvPr>
        </p:nvGraphicFramePr>
        <p:xfrm>
          <a:off x="2864842" y="3019453"/>
          <a:ext cx="2392047" cy="2199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3" name="Equation" r:id="rId7" imgW="761760" imgH="507960" progId="Equation.DSMT4">
                  <p:embed/>
                </p:oleObj>
              </mc:Choice>
              <mc:Fallback>
                <p:oleObj name="Equation" r:id="rId7" imgW="761760" imgH="507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4842" y="3019453"/>
                        <a:ext cx="2392047" cy="21996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443685"/>
              </p:ext>
            </p:extLst>
          </p:nvPr>
        </p:nvGraphicFramePr>
        <p:xfrm>
          <a:off x="8159444" y="2979153"/>
          <a:ext cx="1511402" cy="2083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4" name="Equation" r:id="rId9" imgW="419040" imgH="419040" progId="Equation.DSMT4">
                  <p:embed/>
                </p:oleObj>
              </mc:Choice>
              <mc:Fallback>
                <p:oleObj name="Equation" r:id="rId9" imgW="41904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444" y="2979153"/>
                        <a:ext cx="1511402" cy="20837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440239" y="5349793"/>
            <a:ext cx="74446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(chia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x-y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49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-156225" y="-16689"/>
            <a:ext cx="6061725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6240"/>
              </a:lnSpc>
            </a:pPr>
            <a:r>
              <a:rPr lang="en-US" sz="5400" b="1" dirty="0" smtClean="0">
                <a:solidFill>
                  <a:srgbClr val="CD360D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5400" b="1" dirty="0" err="1" smtClean="0">
                <a:solidFill>
                  <a:srgbClr val="CD360D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dirty="0" smtClean="0">
                <a:solidFill>
                  <a:srgbClr val="CD36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CD360D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1" dirty="0" smtClean="0">
                <a:solidFill>
                  <a:srgbClr val="CD360D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endParaRPr lang="en-US" sz="5400" b="1" dirty="0">
              <a:solidFill>
                <a:srgbClr val="CD360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2395" y="778400"/>
            <a:ext cx="121507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iệu có phân thức nào đơn giản hơn phân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hức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xmlns="" id="{DC74F303-E7BC-5FE8-8080-9A1ADA3CE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319" y="574779"/>
            <a:ext cx="1147482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Rectangle 23">
            <a:extLst>
              <a:ext uri="{FF2B5EF4-FFF2-40B4-BE49-F238E27FC236}">
                <a16:creationId xmlns:a16="http://schemas.microsoft.com/office/drawing/2014/main" xmlns="" id="{5EE77D97-A082-579A-99AE-15770FA50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09"/>
            <a:ext cx="1231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xmlns="" id="{D553D091-79C7-8E27-9CEA-2F42681C8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319" y="-199309"/>
            <a:ext cx="1231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Rectangle 35">
            <a:extLst>
              <a:ext uri="{FF2B5EF4-FFF2-40B4-BE49-F238E27FC236}">
                <a16:creationId xmlns:a16="http://schemas.microsoft.com/office/drawing/2014/main" xmlns="" id="{B1F60D28-BD6B-EB44-BE6A-C8DA48093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09"/>
            <a:ext cx="1231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xmlns="" id="{8E647453-8769-B456-FBF8-DCA3E0AB13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384659"/>
              </p:ext>
            </p:extLst>
          </p:nvPr>
        </p:nvGraphicFramePr>
        <p:xfrm>
          <a:off x="7349108" y="1502122"/>
          <a:ext cx="1530765" cy="1533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5" name="Equation" r:id="rId4" imgW="495085" imgH="418918" progId="Equation.DSMT4">
                  <p:embed/>
                </p:oleObj>
              </mc:Choice>
              <mc:Fallback>
                <p:oleObj name="Equation" r:id="rId4" imgW="495085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9108" y="1502122"/>
                        <a:ext cx="1530765" cy="15331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8829073" y="1814156"/>
            <a:ext cx="38267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ay </a:t>
            </a:r>
            <a:r>
              <a:rPr lang="vi-VN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vi-VN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3175" y="3035286"/>
            <a:ext cx="24721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3175" y="4271628"/>
            <a:ext cx="1538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208496"/>
              </p:ext>
            </p:extLst>
          </p:nvPr>
        </p:nvGraphicFramePr>
        <p:xfrm>
          <a:off x="1661615" y="4004371"/>
          <a:ext cx="1882775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6" name="Equation" r:id="rId6" imgW="609480" imgH="419040" progId="Equation.DSMT4">
                  <p:embed/>
                </p:oleObj>
              </mc:Choice>
              <mc:Fallback>
                <p:oleObj name="Equation" r:id="rId6" imgW="609480" imgH="41904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1615" y="4004371"/>
                        <a:ext cx="1882775" cy="153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052481"/>
              </p:ext>
            </p:extLst>
          </p:nvPr>
        </p:nvGraphicFramePr>
        <p:xfrm>
          <a:off x="3658104" y="3992563"/>
          <a:ext cx="4117975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7" name="Equation" r:id="rId8" imgW="1333440" imgH="482400" progId="Equation.DSMT4">
                  <p:embed/>
                </p:oleObj>
              </mc:Choice>
              <mc:Fallback>
                <p:oleObj name="Equation" r:id="rId8" imgW="1333440" imgH="482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8104" y="3992563"/>
                        <a:ext cx="4117975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917374"/>
              </p:ext>
            </p:extLst>
          </p:nvPr>
        </p:nvGraphicFramePr>
        <p:xfrm>
          <a:off x="7838473" y="4006850"/>
          <a:ext cx="2784475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8" name="Equation" r:id="rId10" imgW="901440" imgH="419040" progId="Equation.DSMT4">
                  <p:embed/>
                </p:oleObj>
              </mc:Choice>
              <mc:Fallback>
                <p:oleObj name="Equation" r:id="rId10" imgW="901440" imgH="419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8473" y="4006850"/>
                        <a:ext cx="2784475" cy="153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/>
        </p:nvSpPr>
        <p:spPr>
          <a:xfrm>
            <a:off x="4903456" y="70514"/>
            <a:ext cx="46089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kern="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4000" b="1" i="1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kern="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huống</a:t>
            </a:r>
            <a:r>
              <a:rPr lang="en-US" sz="4000" b="1" i="1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kern="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mở</a:t>
            </a:r>
            <a:r>
              <a:rPr lang="en-US" sz="4000" b="1" i="1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kern="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4000" b="1" i="1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84576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2398823" y="300344"/>
            <a:ext cx="6979202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6240"/>
              </a:lnSpc>
            </a:pPr>
            <a:r>
              <a:rPr lang="en-US" sz="7200" b="1" dirty="0">
                <a:solidFill>
                  <a:srgbClr val="CD36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969725"/>
            <a:ext cx="10452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 </a:t>
            </a:r>
            <a:r>
              <a:rPr lang="en-US" sz="32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933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                                       </a:t>
            </a:r>
            <a:endParaRPr lang="en-US" sz="2933" kern="0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20319" y="5578699"/>
            <a:ext cx="12150732" cy="83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iệu có phân thức nào đơn giản hơn phân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hức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xmlns="" id="{DC74F303-E7BC-5FE8-8080-9A1ADA3CE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319" y="574779"/>
            <a:ext cx="1147482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xmlns="" id="{B0EEFCBE-8541-7DF8-EC52-B0A1BF6827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789494"/>
              </p:ext>
            </p:extLst>
          </p:nvPr>
        </p:nvGraphicFramePr>
        <p:xfrm>
          <a:off x="644048" y="3831471"/>
          <a:ext cx="2199044" cy="1336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" name="Equation" r:id="rId4" imgW="647419" imgH="393529" progId="Equation.DSMT4">
                  <p:embed/>
                </p:oleObj>
              </mc:Choice>
              <mc:Fallback>
                <p:oleObj name="Equation" r:id="rId4" imgW="647419" imgH="393529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xmlns="" id="{B0EEFCBE-8541-7DF8-EC52-B0A1BF6827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048" y="3831471"/>
                        <a:ext cx="2199044" cy="13366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3">
            <a:extLst>
              <a:ext uri="{FF2B5EF4-FFF2-40B4-BE49-F238E27FC236}">
                <a16:creationId xmlns:a16="http://schemas.microsoft.com/office/drawing/2014/main" xmlns="" id="{5EE77D97-A082-579A-99AE-15770FA50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09"/>
            <a:ext cx="1231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xmlns="" id="{EA4188A7-CEBC-C689-2E3F-801FDFDFCE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857199"/>
              </p:ext>
            </p:extLst>
          </p:nvPr>
        </p:nvGraphicFramePr>
        <p:xfrm>
          <a:off x="4332705" y="3799698"/>
          <a:ext cx="1746715" cy="1417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" name="Equation" r:id="rId6" imgW="558558" imgH="393529" progId="Equation.DSMT4">
                  <p:embed/>
                </p:oleObj>
              </mc:Choice>
              <mc:Fallback>
                <p:oleObj name="Equation" r:id="rId6" imgW="558558" imgH="393529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xmlns="" id="{EA4188A7-CEBC-C689-2E3F-801FDFDFCE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2705" y="3799698"/>
                        <a:ext cx="1746715" cy="14177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27">
            <a:extLst>
              <a:ext uri="{FF2B5EF4-FFF2-40B4-BE49-F238E27FC236}">
                <a16:creationId xmlns:a16="http://schemas.microsoft.com/office/drawing/2014/main" xmlns="" id="{D553D091-79C7-8E27-9CEA-2F42681C8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319" y="-199309"/>
            <a:ext cx="1231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xmlns="" id="{08A0D186-171A-43B8-4E34-8232799521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165674"/>
              </p:ext>
            </p:extLst>
          </p:nvPr>
        </p:nvGraphicFramePr>
        <p:xfrm>
          <a:off x="7501904" y="3895246"/>
          <a:ext cx="2956665" cy="1440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" name="Equation" r:id="rId8" imgW="926698" imgH="393529" progId="Equation.DSMT4">
                  <p:embed/>
                </p:oleObj>
              </mc:Choice>
              <mc:Fallback>
                <p:oleObj name="Equation" r:id="rId8" imgW="926698" imgH="393529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xmlns="" id="{08A0D186-171A-43B8-4E34-8232799521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1904" y="3895246"/>
                        <a:ext cx="2956665" cy="14402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35">
            <a:extLst>
              <a:ext uri="{FF2B5EF4-FFF2-40B4-BE49-F238E27FC236}">
                <a16:creationId xmlns:a16="http://schemas.microsoft.com/office/drawing/2014/main" xmlns="" id="{B1F60D28-BD6B-EB44-BE6A-C8DA48093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09"/>
            <a:ext cx="1231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xmlns="" id="{8E647453-8769-B456-FBF8-DCA3E0AB13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089420"/>
              </p:ext>
            </p:extLst>
          </p:nvPr>
        </p:nvGraphicFramePr>
        <p:xfrm>
          <a:off x="8335395" y="5344098"/>
          <a:ext cx="1530765" cy="1533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" name="Equation" r:id="rId10" imgW="495085" imgH="418918" progId="Equation.DSMT4">
                  <p:embed/>
                </p:oleObj>
              </mc:Choice>
              <mc:Fallback>
                <p:oleObj name="Equation" r:id="rId10" imgW="495085" imgH="418918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xmlns="" id="{8E647453-8769-B456-FBF8-DCA3E0AB13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395" y="5344098"/>
                        <a:ext cx="1530765" cy="15331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9866160" y="5672476"/>
            <a:ext cx="3826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ay </a:t>
            </a:r>
            <a:r>
              <a:rPr lang="vi-VN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vi-VN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587" y="4083044"/>
            <a:ext cx="612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a)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61587" y="3109597"/>
            <a:ext cx="63706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</a:t>
            </a:r>
            <a:r>
              <a:rPr lang="en-US" sz="32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32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trống</a:t>
            </a: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918090" y="4164089"/>
            <a:ext cx="5838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c)</a:t>
            </a:r>
            <a:endParaRPr lang="en-US" sz="4000" b="1" dirty="0"/>
          </a:p>
        </p:txBody>
      </p:sp>
      <p:sp>
        <p:nvSpPr>
          <p:cNvPr id="18" name="Rectangle 17"/>
          <p:cNvSpPr/>
          <p:nvPr/>
        </p:nvSpPr>
        <p:spPr>
          <a:xfrm>
            <a:off x="3691183" y="4154640"/>
            <a:ext cx="641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b)</a:t>
            </a:r>
            <a:endParaRPr lang="en-US" sz="40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852594"/>
              </p:ext>
            </p:extLst>
          </p:nvPr>
        </p:nvGraphicFramePr>
        <p:xfrm>
          <a:off x="950382" y="1849319"/>
          <a:ext cx="83185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" name="Equation" r:id="rId12" imgW="266400" imgH="393480" progId="Equation.DSMT4">
                  <p:embed/>
                </p:oleObj>
              </mc:Choice>
              <mc:Fallback>
                <p:oleObj name="Equation" r:id="rId12" imgW="266400" imgH="3934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382" y="1849319"/>
                        <a:ext cx="831850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337714" y="2109739"/>
            <a:ext cx="612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a)</a:t>
            </a:r>
            <a:endParaRPr lang="en-US" sz="4000" b="1" dirty="0"/>
          </a:p>
        </p:txBody>
      </p:sp>
      <p:sp>
        <p:nvSpPr>
          <p:cNvPr id="21" name="Rectangle 20"/>
          <p:cNvSpPr/>
          <p:nvPr/>
        </p:nvSpPr>
        <p:spPr>
          <a:xfrm>
            <a:off x="5454162" y="2064832"/>
            <a:ext cx="641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b)</a:t>
            </a:r>
            <a:endParaRPr lang="en-US" sz="40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458553"/>
              </p:ext>
            </p:extLst>
          </p:nvPr>
        </p:nvGraphicFramePr>
        <p:xfrm>
          <a:off x="6951336" y="1800722"/>
          <a:ext cx="1130300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" name="Equation" r:id="rId14" imgW="342720" imgH="393480" progId="Equation.DSMT4">
                  <p:embed/>
                </p:oleObj>
              </mc:Choice>
              <mc:Fallback>
                <p:oleObj name="Equation" r:id="rId14" imgW="34272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1336" y="1800722"/>
                        <a:ext cx="1130300" cy="129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154012" y="2078297"/>
                <a:ext cx="342429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4000" b="1" kern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n </a:t>
                </a:r>
                <a14:m>
                  <m:oMath xmlns:m="http://schemas.openxmlformats.org/officeDocument/2006/math">
                    <m:r>
                      <a:rPr lang="en-US" sz="4000" b="1" i="1" kern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∈Ư</m:t>
                    </m:r>
                    <m:r>
                      <a:rPr lang="en-US" sz="4000" b="1" i="1" kern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4000" b="1" i="1" kern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b="1" i="1" kern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4000" b="1" i="1" kern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1" i="1" kern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4000" b="1" i="1" kern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))</m:t>
                    </m:r>
                  </m:oMath>
                </a14:m>
                <a:endParaRPr lang="en-US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012" y="2078297"/>
                <a:ext cx="3424296" cy="707886"/>
              </a:xfrm>
              <a:prstGeom prst="rect">
                <a:avLst/>
              </a:prstGeom>
              <a:blipFill rotWithShape="1">
                <a:blip r:embed="rId16"/>
                <a:stretch>
                  <a:fillRect l="-6417" t="-1637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289395"/>
              </p:ext>
            </p:extLst>
          </p:nvPr>
        </p:nvGraphicFramePr>
        <p:xfrm>
          <a:off x="1806054" y="1841968"/>
          <a:ext cx="2454275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" name="Equation" r:id="rId17" imgW="787320" imgH="393480" progId="Equation.DSMT4">
                  <p:embed/>
                </p:oleObj>
              </mc:Choice>
              <mc:Fallback>
                <p:oleObj name="Equation" r:id="rId17" imgW="78732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054" y="1841968"/>
                        <a:ext cx="2454275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78855"/>
              </p:ext>
            </p:extLst>
          </p:nvPr>
        </p:nvGraphicFramePr>
        <p:xfrm>
          <a:off x="6095684" y="1849319"/>
          <a:ext cx="83185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" name="Equation" r:id="rId19" imgW="266400" imgH="393480" progId="Equation.DSMT4">
                  <p:embed/>
                </p:oleObj>
              </mc:Choice>
              <mc:Fallback>
                <p:oleObj name="Equation" r:id="rId19" imgW="26640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684" y="1849319"/>
                        <a:ext cx="831850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8275879" y="4615367"/>
            <a:ext cx="12652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7x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25169" y="3810146"/>
            <a:ext cx="652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60746" y="4518032"/>
            <a:ext cx="14283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-64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" grpId="0"/>
      <p:bldP spid="3" grpId="0"/>
      <p:bldP spid="4" grpId="0"/>
      <p:bldP spid="17" grpId="0"/>
      <p:bldP spid="18" grpId="0"/>
      <p:bldP spid="20" grpId="0"/>
      <p:bldP spid="21" grpId="0"/>
      <p:bldP spid="23" grpId="0"/>
      <p:bldP spid="27" grpId="0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6CBE27C-2BFC-1026-91F9-D196B8A52B6B}"/>
              </a:ext>
            </a:extLst>
          </p:cNvPr>
          <p:cNvSpPr txBox="1"/>
          <p:nvPr/>
        </p:nvSpPr>
        <p:spPr>
          <a:xfrm>
            <a:off x="150465" y="-171267"/>
            <a:ext cx="115892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A picture containing text, clipart, screenshot&#10;&#10;Description automatically generated">
            <a:extLst>
              <a:ext uri="{FF2B5EF4-FFF2-40B4-BE49-F238E27FC236}">
                <a16:creationId xmlns:a16="http://schemas.microsoft.com/office/drawing/2014/main" xmlns="" id="{2E6B0713-8FC0-1B30-DABB-319047AC10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"/>
          <a:stretch/>
        </p:blipFill>
        <p:spPr>
          <a:xfrm>
            <a:off x="1568564" y="1272579"/>
            <a:ext cx="9221056" cy="462849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1592" y="5694659"/>
            <a:ext cx="4470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GB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73880" y="5714080"/>
            <a:ext cx="7254240" cy="670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543450" y="6211669"/>
            <a:ext cx="1846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37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6CBE27C-2BFC-1026-91F9-D196B8A52B6B}"/>
              </a:ext>
            </a:extLst>
          </p:cNvPr>
          <p:cNvSpPr txBox="1"/>
          <p:nvPr/>
        </p:nvSpPr>
        <p:spPr>
          <a:xfrm>
            <a:off x="65291" y="140000"/>
            <a:ext cx="11589249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B932E98-A5B0-E422-2CB5-A8C6F2D45CDE}"/>
              </a:ext>
            </a:extLst>
          </p:cNvPr>
          <p:cNvSpPr/>
          <p:nvPr/>
        </p:nvSpPr>
        <p:spPr>
          <a:xfrm>
            <a:off x="1035537" y="2536918"/>
            <a:ext cx="7600463" cy="32641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B3155E5B-79EE-37C2-003C-349317BFDC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324624"/>
              </p:ext>
            </p:extLst>
          </p:nvPr>
        </p:nvGraphicFramePr>
        <p:xfrm>
          <a:off x="1339082" y="3011946"/>
          <a:ext cx="1965325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0" name="Equation" r:id="rId3" imgW="685800" imgH="419040" progId="Equation.DSMT4">
                  <p:embed/>
                </p:oleObj>
              </mc:Choice>
              <mc:Fallback>
                <p:oleObj name="Equation" r:id="rId3" imgW="6858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9082" y="3011946"/>
                        <a:ext cx="1965325" cy="1487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D96C6429-5678-9693-9059-640D0FF9F7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711" y="3429000"/>
            <a:ext cx="2972215" cy="2372056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423758"/>
              </p:ext>
            </p:extLst>
          </p:nvPr>
        </p:nvGraphicFramePr>
        <p:xfrm>
          <a:off x="5713208" y="3056396"/>
          <a:ext cx="1784350" cy="139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1" name="Equation" r:id="rId6" imgW="622080" imgH="393480" progId="Equation.DSMT4">
                  <p:embed/>
                </p:oleObj>
              </mc:Choice>
              <mc:Fallback>
                <p:oleObj name="Equation" r:id="rId6" imgW="62208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208" y="3056396"/>
                        <a:ext cx="1784350" cy="1398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128261"/>
              </p:ext>
            </p:extLst>
          </p:nvPr>
        </p:nvGraphicFramePr>
        <p:xfrm>
          <a:off x="3456295" y="2988444"/>
          <a:ext cx="203835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2" name="Equation" r:id="rId8" imgW="711000" imgH="507960" progId="Equation.DSMT4">
                  <p:embed/>
                </p:oleObj>
              </mc:Choice>
              <mc:Fallback>
                <p:oleObj name="Equation" r:id="rId8" imgW="711000" imgH="5079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6295" y="2988444"/>
                        <a:ext cx="2038350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113434" y="4790993"/>
            <a:ext cx="71368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(chia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6CBE27C-2BFC-1026-91F9-D196B8A52B6B}"/>
              </a:ext>
            </a:extLst>
          </p:cNvPr>
          <p:cNvSpPr txBox="1"/>
          <p:nvPr/>
        </p:nvSpPr>
        <p:spPr>
          <a:xfrm>
            <a:off x="0" y="0"/>
            <a:ext cx="11589249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213851"/>
              </p:ext>
            </p:extLst>
          </p:nvPr>
        </p:nvGraphicFramePr>
        <p:xfrm>
          <a:off x="507784" y="1526363"/>
          <a:ext cx="1805908" cy="175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2" name="Equation" r:id="rId3" imgW="533160" imgH="419040" progId="Equation.DSMT4">
                  <p:embed/>
                </p:oleObj>
              </mc:Choice>
              <mc:Fallback>
                <p:oleObj name="Equation" r:id="rId3" imgW="53316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784" y="1526363"/>
                        <a:ext cx="1805908" cy="175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275162"/>
              </p:ext>
            </p:extLst>
          </p:nvPr>
        </p:nvGraphicFramePr>
        <p:xfrm>
          <a:off x="3365000" y="1594186"/>
          <a:ext cx="11176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3" name="Equation" r:id="rId5" imgW="330120" imgH="393480" progId="Equation.DSMT4">
                  <p:embed/>
                </p:oleObj>
              </mc:Choice>
              <mc:Fallback>
                <p:oleObj name="Equation" r:id="rId5" imgW="33012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000" y="1594186"/>
                        <a:ext cx="1117600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475013" y="2034966"/>
            <a:ext cx="8899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580737" y="3078659"/>
            <a:ext cx="35557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88074" y="3855136"/>
            <a:ext cx="21280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08297"/>
              </p:ext>
            </p:extLst>
          </p:nvPr>
        </p:nvGraphicFramePr>
        <p:xfrm>
          <a:off x="4716157" y="3346364"/>
          <a:ext cx="2423025" cy="1940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4" name="Equation" r:id="rId7" imgW="647640" imgH="419040" progId="Equation.DSMT4">
                  <p:embed/>
                </p:oleObj>
              </mc:Choice>
              <mc:Fallback>
                <p:oleObj name="Equation" r:id="rId7" imgW="64764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157" y="3346364"/>
                        <a:ext cx="2423025" cy="1940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979506"/>
              </p:ext>
            </p:extLst>
          </p:nvPr>
        </p:nvGraphicFramePr>
        <p:xfrm>
          <a:off x="7336299" y="3390484"/>
          <a:ext cx="2707352" cy="1852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5" name="Equation" r:id="rId9" imgW="850680" imgH="469800" progId="Equation.DSMT4">
                  <p:embed/>
                </p:oleObj>
              </mc:Choice>
              <mc:Fallback>
                <p:oleObj name="Equation" r:id="rId9" imgW="850680" imgH="469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6299" y="3390484"/>
                        <a:ext cx="2707352" cy="1852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535356"/>
              </p:ext>
            </p:extLst>
          </p:nvPr>
        </p:nvGraphicFramePr>
        <p:xfrm>
          <a:off x="10053790" y="3282861"/>
          <a:ext cx="1936649" cy="2067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6" name="Equation" r:id="rId11" imgW="457200" imgH="393480" progId="Equation.DSMT4">
                  <p:embed/>
                </p:oleObj>
              </mc:Choice>
              <mc:Fallback>
                <p:oleObj name="Equation" r:id="rId11" imgW="45720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3790" y="3282861"/>
                        <a:ext cx="1936649" cy="2067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530968"/>
              </p:ext>
            </p:extLst>
          </p:nvPr>
        </p:nvGraphicFramePr>
        <p:xfrm>
          <a:off x="1215121" y="5106023"/>
          <a:ext cx="1704887" cy="182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7" name="Equation" r:id="rId13" imgW="457200" imgH="393480" progId="Equation.DSMT4">
                  <p:embed/>
                </p:oleObj>
              </mc:Choice>
              <mc:Fallback>
                <p:oleObj name="Equation" r:id="rId13" imgW="45720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5121" y="5106023"/>
                        <a:ext cx="1704887" cy="182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-132776" y="5554564"/>
            <a:ext cx="12811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endParaRPr lang="en-US" sz="54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87228"/>
              </p:ext>
            </p:extLst>
          </p:nvPr>
        </p:nvGraphicFramePr>
        <p:xfrm>
          <a:off x="2920008" y="5144605"/>
          <a:ext cx="1180044" cy="1743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8" name="Equation" r:id="rId15" imgW="330120" imgH="393480" progId="Equation.DSMT4">
                  <p:embed/>
                </p:oleObj>
              </mc:Choice>
              <mc:Fallback>
                <p:oleObj name="Equation" r:id="rId15" imgW="33012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0008" y="5144605"/>
                        <a:ext cx="1180044" cy="17432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4136444" y="5601216"/>
            <a:ext cx="3242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-a = 3 </a:t>
            </a:r>
            <a:endParaRPr lang="en-US" sz="5400" dirty="0"/>
          </a:p>
        </p:txBody>
      </p:sp>
      <p:sp>
        <p:nvSpPr>
          <p:cNvPr id="17" name="Rectangle 16"/>
          <p:cNvSpPr/>
          <p:nvPr/>
        </p:nvSpPr>
        <p:spPr>
          <a:xfrm>
            <a:off x="9227338" y="5601216"/>
            <a:ext cx="7617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44744" y="5601216"/>
            <a:ext cx="2696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a =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2575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6014" y="119081"/>
            <a:ext cx="124604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014" y="1373334"/>
            <a:ext cx="12155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4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CA7CA8A5-7DAB-DD67-ED47-B51F3A84D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-164224"/>
            <a:ext cx="11485679" cy="746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2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871" y="123267"/>
            <a:ext cx="19736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HĐ5</a:t>
            </a:r>
            <a:r>
              <a:rPr lang="en-US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-1" y="3861473"/>
            <a:ext cx="19736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HĐ6</a:t>
            </a:r>
            <a:r>
              <a:rPr lang="en-US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>
          <a:xfrm>
            <a:off x="1973616" y="166465"/>
            <a:ext cx="100020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46792" y="3845877"/>
            <a:ext cx="110105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18574" y="1113954"/>
            <a:ext cx="2327047" cy="1081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8984" y="2195536"/>
            <a:ext cx="1519390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04222"/>
              </p:ext>
            </p:extLst>
          </p:nvPr>
        </p:nvGraphicFramePr>
        <p:xfrm>
          <a:off x="2155488" y="2349523"/>
          <a:ext cx="194786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2" name="Equation" r:id="rId3" imgW="685800" imgH="203040" progId="Equation.DSMT4">
                  <p:embed/>
                </p:oleObj>
              </mc:Choice>
              <mc:Fallback>
                <p:oleObj name="Equation" r:id="rId3" imgW="685800" imgH="2030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488" y="2349523"/>
                        <a:ext cx="1947863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4720570" y="5576160"/>
            <a:ext cx="4766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6x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x+1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)(x-2) </a:t>
            </a:r>
            <a:endParaRPr lang="en-US" sz="48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110119"/>
              </p:ext>
            </p:extLst>
          </p:nvPr>
        </p:nvGraphicFramePr>
        <p:xfrm>
          <a:off x="4210429" y="2380619"/>
          <a:ext cx="1693863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3" name="Equation" r:id="rId5" imgW="596880" imgH="253800" progId="Equation.DSMT4">
                  <p:embed/>
                </p:oleObj>
              </mc:Choice>
              <mc:Fallback>
                <p:oleObj name="Equation" r:id="rId5" imgW="59688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0429" y="2380619"/>
                        <a:ext cx="1693863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25798"/>
              </p:ext>
            </p:extLst>
          </p:nvPr>
        </p:nvGraphicFramePr>
        <p:xfrm>
          <a:off x="2155488" y="3156623"/>
          <a:ext cx="19113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4" name="Equation" r:id="rId7" imgW="672840" imgH="203040" progId="Equation.DSMT4">
                  <p:embed/>
                </p:oleObj>
              </mc:Choice>
              <mc:Fallback>
                <p:oleObj name="Equation" r:id="rId7" imgW="67284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488" y="3156623"/>
                        <a:ext cx="191135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526228"/>
              </p:ext>
            </p:extLst>
          </p:nvPr>
        </p:nvGraphicFramePr>
        <p:xfrm>
          <a:off x="4162216" y="3203831"/>
          <a:ext cx="1765300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5" name="Equation" r:id="rId9" imgW="622080" imgH="253800" progId="Equation.DSMT4">
                  <p:embed/>
                </p:oleObj>
              </mc:Choice>
              <mc:Fallback>
                <p:oleObj name="Equation" r:id="rId9" imgW="622080" imgH="253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2216" y="3203831"/>
                        <a:ext cx="1765300" cy="88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2545621" y="5577599"/>
            <a:ext cx="22781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MTC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55" y="5172859"/>
            <a:ext cx="2327047" cy="1081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34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9736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HĐ7</a:t>
            </a:r>
            <a:r>
              <a:rPr lang="en-US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-1" y="2907427"/>
            <a:ext cx="19736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HĐ8</a:t>
            </a:r>
            <a:r>
              <a:rPr lang="en-US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>
          <a:xfrm>
            <a:off x="1776289" y="60479"/>
            <a:ext cx="105533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MTC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10660" y="1277146"/>
            <a:ext cx="33770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6x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x+1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)(x-2) </a:t>
            </a:r>
            <a:endParaRPr lang="en-US" sz="4400" dirty="0"/>
          </a:p>
        </p:txBody>
      </p:sp>
      <p:sp>
        <p:nvSpPr>
          <p:cNvPr id="13" name="Rectangle 12"/>
          <p:cNvSpPr/>
          <p:nvPr/>
        </p:nvSpPr>
        <p:spPr>
          <a:xfrm>
            <a:off x="7151634" y="1107869"/>
            <a:ext cx="271420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[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x+1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</a:t>
            </a:r>
            <a:endParaRPr lang="en-GB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0660" y="2160205"/>
            <a:ext cx="34043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6x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x+1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)(x-2) </a:t>
            </a:r>
            <a:endParaRPr lang="en-US" sz="4400" dirty="0"/>
          </a:p>
        </p:txBody>
      </p:sp>
      <p:sp>
        <p:nvSpPr>
          <p:cNvPr id="15" name="Rectangle 14"/>
          <p:cNvSpPr/>
          <p:nvPr/>
        </p:nvSpPr>
        <p:spPr>
          <a:xfrm>
            <a:off x="7151634" y="1965595"/>
            <a:ext cx="25795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[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(x-2)]</a:t>
            </a:r>
            <a:endParaRPr lang="en-GB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12291" y="3073591"/>
            <a:ext cx="105533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7987" y="4397030"/>
            <a:ext cx="1519390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628213"/>
              </p:ext>
            </p:extLst>
          </p:nvPr>
        </p:nvGraphicFramePr>
        <p:xfrm>
          <a:off x="1637377" y="4397030"/>
          <a:ext cx="182880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6" name="Equation" r:id="rId3" imgW="711000" imgH="393480" progId="Equation.DSMT4">
                  <p:embed/>
                </p:oleObj>
              </mc:Choice>
              <mc:Fallback>
                <p:oleObj name="Equation" r:id="rId3" imgW="71100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7377" y="4397030"/>
                        <a:ext cx="1828800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416716"/>
              </p:ext>
            </p:extLst>
          </p:nvPr>
        </p:nvGraphicFramePr>
        <p:xfrm>
          <a:off x="2358717" y="5601725"/>
          <a:ext cx="1958975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7" name="Equation" r:id="rId5" imgW="761760" imgH="444240" progId="Equation.DSMT4">
                  <p:embed/>
                </p:oleObj>
              </mc:Choice>
              <mc:Fallback>
                <p:oleObj name="Equation" r:id="rId5" imgW="761760" imgH="4442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8717" y="5601725"/>
                        <a:ext cx="1958975" cy="141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991549"/>
              </p:ext>
            </p:extLst>
          </p:nvPr>
        </p:nvGraphicFramePr>
        <p:xfrm>
          <a:off x="3568154" y="4397030"/>
          <a:ext cx="1925638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8" name="Equation" r:id="rId7" imgW="749160" imgH="444240" progId="Equation.DSMT4">
                  <p:embed/>
                </p:oleObj>
              </mc:Choice>
              <mc:Fallback>
                <p:oleObj name="Equation" r:id="rId7" imgW="749160" imgH="4442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154" y="4397030"/>
                        <a:ext cx="1925638" cy="141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8997"/>
              </p:ext>
            </p:extLst>
          </p:nvPr>
        </p:nvGraphicFramePr>
        <p:xfrm>
          <a:off x="519113" y="5603875"/>
          <a:ext cx="179705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9" name="Equation" r:id="rId9" imgW="698400" imgH="393480" progId="Equation.DSMT4">
                  <p:embed/>
                </p:oleObj>
              </mc:Choice>
              <mc:Fallback>
                <p:oleObj name="Equation" r:id="rId9" imgW="698400" imgH="393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603875"/>
                        <a:ext cx="1797050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770516"/>
              </p:ext>
            </p:extLst>
          </p:nvPr>
        </p:nvGraphicFramePr>
        <p:xfrm>
          <a:off x="5799197" y="4293791"/>
          <a:ext cx="3328987" cy="149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0" name="Equation" r:id="rId11" imgW="1295280" imgH="469800" progId="Equation.DSMT4">
                  <p:embed/>
                </p:oleObj>
              </mc:Choice>
              <mc:Fallback>
                <p:oleObj name="Equation" r:id="rId11" imgW="1295280" imgH="4698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9197" y="4293791"/>
                        <a:ext cx="3328987" cy="149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9963505" y="1379526"/>
            <a:ext cx="11512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 </a:t>
            </a:r>
            <a:endParaRPr lang="en-US" sz="4800" dirty="0"/>
          </a:p>
        </p:txBody>
      </p:sp>
      <p:sp>
        <p:nvSpPr>
          <p:cNvPr id="25" name="Rectangle 24"/>
          <p:cNvSpPr/>
          <p:nvPr/>
        </p:nvSpPr>
        <p:spPr>
          <a:xfrm>
            <a:off x="9817632" y="2208778"/>
            <a:ext cx="11512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 </a:t>
            </a:r>
            <a:endParaRPr lang="en-US" sz="4800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250340"/>
              </p:ext>
            </p:extLst>
          </p:nvPr>
        </p:nvGraphicFramePr>
        <p:xfrm>
          <a:off x="9380130" y="4279388"/>
          <a:ext cx="2676525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1" name="Equation" r:id="rId13" imgW="1041120" imgH="469800" progId="Equation.DSMT4">
                  <p:embed/>
                </p:oleObj>
              </mc:Choice>
              <mc:Fallback>
                <p:oleObj name="Equation" r:id="rId13" imgW="1041120" imgH="4698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0130" y="4279388"/>
                        <a:ext cx="2676525" cy="149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031693"/>
              </p:ext>
            </p:extLst>
          </p:nvPr>
        </p:nvGraphicFramePr>
        <p:xfrm>
          <a:off x="4509421" y="5518150"/>
          <a:ext cx="3330575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2" name="Equation" r:id="rId15" imgW="1295280" imgH="469800" progId="Equation.DSMT4">
                  <p:embed/>
                </p:oleObj>
              </mc:Choice>
              <mc:Fallback>
                <p:oleObj name="Equation" r:id="rId15" imgW="1295280" imgH="4698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9421" y="5518150"/>
                        <a:ext cx="3330575" cy="149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518495"/>
              </p:ext>
            </p:extLst>
          </p:nvPr>
        </p:nvGraphicFramePr>
        <p:xfrm>
          <a:off x="7952241" y="5540580"/>
          <a:ext cx="2678113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3" name="Equation" r:id="rId17" imgW="1041120" imgH="469800" progId="Equation.DSMT4">
                  <p:embed/>
                </p:oleObj>
              </mc:Choice>
              <mc:Fallback>
                <p:oleObj name="Equation" r:id="rId17" imgW="1041120" imgH="4698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2241" y="5540580"/>
                        <a:ext cx="2678113" cy="149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449316"/>
              </p:ext>
            </p:extLst>
          </p:nvPr>
        </p:nvGraphicFramePr>
        <p:xfrm>
          <a:off x="1973617" y="1273281"/>
          <a:ext cx="2137043" cy="773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4" name="Equation" r:id="rId19" imgW="685800" imgH="203200" progId="Equation.DSMT4">
                  <p:embed/>
                </p:oleObj>
              </mc:Choice>
              <mc:Fallback>
                <p:oleObj name="Equation" r:id="rId19" imgW="685800" imgH="203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617" y="1273281"/>
                        <a:ext cx="2137043" cy="773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226716" y="1277146"/>
            <a:ext cx="19704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MTC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4400" dirty="0">
              <a:solidFill>
                <a:srgbClr val="C00000"/>
              </a:solidFill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081424"/>
              </p:ext>
            </p:extLst>
          </p:nvPr>
        </p:nvGraphicFramePr>
        <p:xfrm>
          <a:off x="1890420" y="2078079"/>
          <a:ext cx="2192991" cy="808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5" name="Equation" r:id="rId21" imgW="672840" imgH="203040" progId="Equation.DSMT4">
                  <p:embed/>
                </p:oleObj>
              </mc:Choice>
              <mc:Fallback>
                <p:oleObj name="Equation" r:id="rId21" imgW="672840" imgH="2030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0420" y="2078079"/>
                        <a:ext cx="2192991" cy="8087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117987" y="2134872"/>
            <a:ext cx="19704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MTC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76228" y="1303875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(x-2)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30354" y="2160205"/>
            <a:ext cx="15616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x+1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4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14" grpId="0"/>
      <p:bldP spid="15" grpId="0"/>
      <p:bldP spid="17" grpId="0"/>
      <p:bldP spid="18" grpId="0"/>
      <p:bldP spid="24" grpId="0"/>
      <p:bldP spid="25" grpId="0"/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8874816" y="5910949"/>
            <a:ext cx="573849" cy="8931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68" y="725075"/>
            <a:ext cx="11678293" cy="598096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19568" y="-341960"/>
            <a:ext cx="8648033" cy="2614290"/>
            <a:chOff x="1652713" y="361657"/>
            <a:chExt cx="9174088" cy="363942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713" y="361657"/>
              <a:ext cx="9174088" cy="363942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219125" y="843899"/>
              <a:ext cx="7981855" cy="2185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kumimoji="0" lang="en-US" sz="4800" b="1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48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B21E0F3A-8837-B4C1-A687-C1B103815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1" y="6236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1484A95-44FC-22B1-9391-CA774F4D4E0E}"/>
              </a:ext>
            </a:extLst>
          </p:cNvPr>
          <p:cNvSpPr txBox="1"/>
          <p:nvPr/>
        </p:nvSpPr>
        <p:spPr>
          <a:xfrm>
            <a:off x="1131481" y="2272330"/>
            <a:ext cx="107480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MTC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GB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790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261" y="-139872"/>
            <a:ext cx="71124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trang11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3261" y="826965"/>
            <a:ext cx="4867992" cy="1189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6CF370D-B321-8EBD-702C-7C3C7DDC0151}"/>
              </a:ext>
            </a:extLst>
          </p:cNvPr>
          <p:cNvSpPr txBox="1"/>
          <p:nvPr/>
        </p:nvSpPr>
        <p:spPr>
          <a:xfrm>
            <a:off x="-137652" y="1990826"/>
            <a:ext cx="9522952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en-GB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566953"/>
              </p:ext>
            </p:extLst>
          </p:nvPr>
        </p:nvGraphicFramePr>
        <p:xfrm>
          <a:off x="509997" y="2991837"/>
          <a:ext cx="1511300" cy="142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8" name="Equation" r:id="rId3" imgW="482400" imgH="393480" progId="Equation.DSMT4">
                  <p:embed/>
                </p:oleObj>
              </mc:Choice>
              <mc:Fallback>
                <p:oleObj name="Equation" r:id="rId3" imgW="48240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97" y="2991837"/>
                        <a:ext cx="1511300" cy="1423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377792"/>
              </p:ext>
            </p:extLst>
          </p:nvPr>
        </p:nvGraphicFramePr>
        <p:xfrm>
          <a:off x="2976255" y="2991837"/>
          <a:ext cx="1831975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9" name="Equation" r:id="rId5" imgW="393480" imgH="393480" progId="Equation.DSMT4">
                  <p:embed/>
                </p:oleObj>
              </mc:Choice>
              <mc:Fallback>
                <p:oleObj name="Equation" r:id="rId5" imgW="39348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6255" y="2991837"/>
                        <a:ext cx="1831975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83875" y="4682649"/>
            <a:ext cx="35557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728" y="3318694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45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6CF370D-B321-8EBD-702C-7C3C7DDC0151}"/>
              </a:ext>
            </a:extLst>
          </p:cNvPr>
          <p:cNvSpPr txBox="1"/>
          <p:nvPr/>
        </p:nvSpPr>
        <p:spPr>
          <a:xfrm>
            <a:off x="3754448" y="-103051"/>
            <a:ext cx="8437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GB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6B53CDF-3E10-D9B9-10A4-41321E6EF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BAC17398-3014-29C8-18A6-37BB022D5C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161744"/>
              </p:ext>
            </p:extLst>
          </p:nvPr>
        </p:nvGraphicFramePr>
        <p:xfrm>
          <a:off x="8052370" y="714500"/>
          <a:ext cx="1373976" cy="1295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6" name="Equation" r:id="rId4" imgW="482400" imgH="393480" progId="Equation.DSMT4">
                  <p:embed/>
                </p:oleObj>
              </mc:Choice>
              <mc:Fallback>
                <p:oleObj name="Equation" r:id="rId4" imgW="48240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2370" y="714500"/>
                        <a:ext cx="1373976" cy="12958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A4485E8-1D96-980C-DC23-A6EFFA01E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1335" y="342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0D3373F2-EEC3-92F5-3634-FB7A123F15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983941"/>
              </p:ext>
            </p:extLst>
          </p:nvPr>
        </p:nvGraphicFramePr>
        <p:xfrm>
          <a:off x="10280739" y="726609"/>
          <a:ext cx="1599189" cy="1241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7" name="Equation" r:id="rId6" imgW="393480" imgH="393480" progId="Equation.DSMT4">
                  <p:embed/>
                </p:oleObj>
              </mc:Choice>
              <mc:Fallback>
                <p:oleObj name="Equation" r:id="rId6" imgW="3934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0739" y="726609"/>
                        <a:ext cx="1599189" cy="12418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-119011" y="-330350"/>
            <a:ext cx="486799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</p:txBody>
      </p:sp>
      <p:sp>
        <p:nvSpPr>
          <p:cNvPr id="8" name="Rectangle 7"/>
          <p:cNvSpPr/>
          <p:nvPr/>
        </p:nvSpPr>
        <p:spPr>
          <a:xfrm>
            <a:off x="67083" y="1158650"/>
            <a:ext cx="23149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960" y="1930488"/>
            <a:ext cx="41885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en-US" sz="4800" b="1" baseline="30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 =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04230" y="1930488"/>
            <a:ext cx="6463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02510" y="1932635"/>
            <a:ext cx="1298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00038" y="2614151"/>
            <a:ext cx="1907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800" b="1" baseline="30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8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182" y="3445148"/>
            <a:ext cx="27398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MTC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22152" y="3383592"/>
            <a:ext cx="7315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970" y="4276145"/>
            <a:ext cx="74494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en-US" sz="4800" b="1" baseline="30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/>
          </a:p>
        </p:txBody>
      </p:sp>
      <p:sp>
        <p:nvSpPr>
          <p:cNvPr id="16" name="Rectangle 15"/>
          <p:cNvSpPr/>
          <p:nvPr/>
        </p:nvSpPr>
        <p:spPr>
          <a:xfrm>
            <a:off x="59182" y="5107142"/>
            <a:ext cx="43813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MTC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en-US" sz="4800" b="1" baseline="30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 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86976" y="5168697"/>
            <a:ext cx="65340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3(x</a:t>
            </a:r>
            <a:r>
              <a:rPr lang="en-US" sz="40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x+1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baseline="30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53974" y="5230253"/>
            <a:ext cx="3144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3(x</a:t>
            </a:r>
            <a:r>
              <a:rPr lang="en-US" sz="40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x+1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54448" y="5898466"/>
            <a:ext cx="32477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5400" b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+1</a:t>
            </a:r>
            <a:endParaRPr lang="en-US" sz="5400" dirty="0"/>
          </a:p>
        </p:txBody>
      </p:sp>
      <p:sp>
        <p:nvSpPr>
          <p:cNvPr id="17" name="Rectangle 16"/>
          <p:cNvSpPr/>
          <p:nvPr/>
        </p:nvSpPr>
        <p:spPr>
          <a:xfrm>
            <a:off x="9457280" y="1008478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425223" y="3381780"/>
            <a:ext cx="26821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800" b="1" baseline="30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+x 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+1)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04230" y="3383592"/>
            <a:ext cx="17155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x+1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4800" dirty="0"/>
          </a:p>
        </p:txBody>
      </p:sp>
      <p:sp>
        <p:nvSpPr>
          <p:cNvPr id="23" name="Rectangle 22"/>
          <p:cNvSpPr/>
          <p:nvPr/>
        </p:nvSpPr>
        <p:spPr>
          <a:xfrm>
            <a:off x="2799035" y="3383592"/>
            <a:ext cx="16722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sz="48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-1) </a:t>
            </a:r>
            <a:endParaRPr lang="en-US" sz="4800" dirty="0"/>
          </a:p>
        </p:txBody>
      </p:sp>
      <p:sp>
        <p:nvSpPr>
          <p:cNvPr id="24" name="Rectangle 23"/>
          <p:cNvSpPr/>
          <p:nvPr/>
        </p:nvSpPr>
        <p:spPr>
          <a:xfrm>
            <a:off x="8064954" y="1890114"/>
            <a:ext cx="15616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x+1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66296" y="1890115"/>
            <a:ext cx="16722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sz="4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-1)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27395" y="1890117"/>
            <a:ext cx="17235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800" b="1" baseline="30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-1)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09233" y="2614150"/>
            <a:ext cx="26821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800" b="1" baseline="30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+x 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+1)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01675" y="2621389"/>
            <a:ext cx="15696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(x-1)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05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040979">
            <a:off x="826404" y="606616"/>
            <a:ext cx="528301" cy="5734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09600" y="4644341"/>
            <a:ext cx="573849" cy="8931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277600" y="429951"/>
            <a:ext cx="517263" cy="6445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221068" y="4543404"/>
            <a:ext cx="1000341" cy="9940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1200" y="233516"/>
            <a:ext cx="1026752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32+33+34: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09630">
              <a:lnSpc>
                <a:spcPct val="150000"/>
              </a:lnSpc>
            </a:pPr>
            <a:r>
              <a:rPr lang="en-US" sz="5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22: </a:t>
            </a:r>
            <a:endParaRPr lang="en-US" sz="54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09630">
              <a:lnSpc>
                <a:spcPct val="150000"/>
              </a:lnSpc>
            </a:pP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 CƠ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09630">
              <a:lnSpc>
                <a:spcPct val="150000"/>
              </a:lnSpc>
            </a:pP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THỨC ĐẠI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6CF370D-B321-8EBD-702C-7C3C7DDC0151}"/>
              </a:ext>
            </a:extLst>
          </p:cNvPr>
          <p:cNvSpPr txBox="1"/>
          <p:nvPr/>
        </p:nvSpPr>
        <p:spPr>
          <a:xfrm>
            <a:off x="3754448" y="-99518"/>
            <a:ext cx="8437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6B53CDF-3E10-D9B9-10A4-41321E6EF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BAC17398-3014-29C8-18A6-37BB022D5C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76941"/>
              </p:ext>
            </p:extLst>
          </p:nvPr>
        </p:nvGraphicFramePr>
        <p:xfrm>
          <a:off x="8039190" y="857305"/>
          <a:ext cx="1389985" cy="1310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6" name="Equation" r:id="rId4" imgW="482400" imgH="393480" progId="Equation.DSMT4">
                  <p:embed/>
                </p:oleObj>
              </mc:Choice>
              <mc:Fallback>
                <p:oleObj name="Equation" r:id="rId4" imgW="482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9190" y="857305"/>
                        <a:ext cx="1389985" cy="13109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A4485E8-1D96-980C-DC23-A6EFFA01E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1335" y="342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0D3373F2-EEC3-92F5-3634-FB7A123F15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48730"/>
              </p:ext>
            </p:extLst>
          </p:nvPr>
        </p:nvGraphicFramePr>
        <p:xfrm>
          <a:off x="10225469" y="914086"/>
          <a:ext cx="1541866" cy="1197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7" name="Equation" r:id="rId6" imgW="393480" imgH="393480" progId="Equation.DSMT4">
                  <p:embed/>
                </p:oleObj>
              </mc:Choice>
              <mc:Fallback>
                <p:oleObj name="Equation" r:id="rId6" imgW="393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5469" y="914086"/>
                        <a:ext cx="1541866" cy="11973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-119011" y="-330350"/>
            <a:ext cx="486799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512775"/>
            <a:ext cx="23149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455436"/>
            <a:ext cx="41885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en-US" sz="4800" b="1" baseline="30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 =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64675" y="2443069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3(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800" b="1" baseline="30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-1)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98362" y="2468802"/>
            <a:ext cx="45116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3(x</a:t>
            </a:r>
            <a:r>
              <a:rPr lang="en-US" sz="48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x+1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2478" y="3237896"/>
            <a:ext cx="6295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800" b="1" baseline="30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8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(x-1)(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800" b="1" baseline="30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+1)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693" y="4137320"/>
            <a:ext cx="25282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MTC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56229" y="4068893"/>
            <a:ext cx="65340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3(x</a:t>
            </a:r>
            <a:r>
              <a:rPr lang="en-US" sz="48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x+1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800" b="1" baseline="30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0693" y="4807647"/>
            <a:ext cx="67008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400" b="1" baseline="30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400" b="1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/>
          </a:p>
        </p:txBody>
      </p:sp>
      <p:sp>
        <p:nvSpPr>
          <p:cNvPr id="16" name="Rectangle 15"/>
          <p:cNvSpPr/>
          <p:nvPr/>
        </p:nvSpPr>
        <p:spPr>
          <a:xfrm>
            <a:off x="104960" y="5528405"/>
            <a:ext cx="37497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MTC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400" b="1" baseline="30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4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26457" y="5528405"/>
            <a:ext cx="65340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3(x</a:t>
            </a:r>
            <a:r>
              <a:rPr lang="en-US" sz="40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x+1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baseline="30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734182" y="5577089"/>
            <a:ext cx="40166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sz="40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-1)(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baseline="30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x+1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92290" y="6007230"/>
            <a:ext cx="1133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3 </a:t>
            </a:r>
            <a:endParaRPr lang="en-US" sz="4800" dirty="0"/>
          </a:p>
        </p:txBody>
      </p:sp>
      <p:sp>
        <p:nvSpPr>
          <p:cNvPr id="17" name="Rectangle 16"/>
          <p:cNvSpPr/>
          <p:nvPr/>
        </p:nvSpPr>
        <p:spPr>
          <a:xfrm>
            <a:off x="9391836" y="1128054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926457" y="6007230"/>
            <a:ext cx="17155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+1)</a:t>
            </a:r>
            <a:endParaRPr lang="en-US" sz="4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39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6CF370D-B321-8EBD-702C-7C3C7DDC0151}"/>
              </a:ext>
            </a:extLst>
          </p:cNvPr>
          <p:cNvSpPr txBox="1"/>
          <p:nvPr/>
        </p:nvSpPr>
        <p:spPr>
          <a:xfrm>
            <a:off x="3754448" y="-103051"/>
            <a:ext cx="8437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6B53CDF-3E10-D9B9-10A4-41321E6EF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BAC17398-3014-29C8-18A6-37BB022D5C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988411"/>
              </p:ext>
            </p:extLst>
          </p:nvPr>
        </p:nvGraphicFramePr>
        <p:xfrm>
          <a:off x="8039190" y="857305"/>
          <a:ext cx="1389985" cy="1310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7" name="Equation" r:id="rId4" imgW="482400" imgH="393480" progId="Equation.DSMT4">
                  <p:embed/>
                </p:oleObj>
              </mc:Choice>
              <mc:Fallback>
                <p:oleObj name="Equation" r:id="rId4" imgW="482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9190" y="857305"/>
                        <a:ext cx="1389985" cy="13109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A4485E8-1D96-980C-DC23-A6EFFA01E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1335" y="342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0D3373F2-EEC3-92F5-3634-FB7A123F15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976706"/>
              </p:ext>
            </p:extLst>
          </p:nvPr>
        </p:nvGraphicFramePr>
        <p:xfrm>
          <a:off x="10225469" y="914086"/>
          <a:ext cx="1541866" cy="1197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8" name="Equation" r:id="rId6" imgW="393480" imgH="393480" progId="Equation.DSMT4">
                  <p:embed/>
                </p:oleObj>
              </mc:Choice>
              <mc:Fallback>
                <p:oleObj name="Equation" r:id="rId6" imgW="393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5469" y="914086"/>
                        <a:ext cx="1541866" cy="11973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-119011" y="-330350"/>
            <a:ext cx="486799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512775"/>
            <a:ext cx="23149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318351"/>
            <a:ext cx="123856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391836" y="1128054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790170"/>
              </p:ext>
            </p:extLst>
          </p:nvPr>
        </p:nvGraphicFramePr>
        <p:xfrm>
          <a:off x="0" y="3844990"/>
          <a:ext cx="1439177" cy="1073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9" name="Equation" r:id="rId8" imgW="609480" imgH="393480" progId="Equation.DSMT4">
                  <p:embed/>
                </p:oleObj>
              </mc:Choice>
              <mc:Fallback>
                <p:oleObj name="Equation" r:id="rId8" imgW="6094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44990"/>
                        <a:ext cx="1439177" cy="10738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972985"/>
              </p:ext>
            </p:extLst>
          </p:nvPr>
        </p:nvGraphicFramePr>
        <p:xfrm>
          <a:off x="-57150" y="5245100"/>
          <a:ext cx="1989138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0" name="Equation" r:id="rId10" imgW="507960" imgH="393480" progId="Equation.DSMT4">
                  <p:embed/>
                </p:oleObj>
              </mc:Choice>
              <mc:Fallback>
                <p:oleObj name="Equation" r:id="rId10" imgW="50796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7150" y="5245100"/>
                        <a:ext cx="1989138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692211"/>
              </p:ext>
            </p:extLst>
          </p:nvPr>
        </p:nvGraphicFramePr>
        <p:xfrm>
          <a:off x="1425575" y="3532188"/>
          <a:ext cx="4313238" cy="168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1" name="Equation" r:id="rId12" imgW="1650960" imgH="558720" progId="Equation.DSMT4">
                  <p:embed/>
                </p:oleObj>
              </mc:Choice>
              <mc:Fallback>
                <p:oleObj name="Equation" r:id="rId12" imgW="1650960" imgH="55872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3532188"/>
                        <a:ext cx="4313238" cy="168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443550"/>
              </p:ext>
            </p:extLst>
          </p:nvPr>
        </p:nvGraphicFramePr>
        <p:xfrm>
          <a:off x="1871663" y="5287963"/>
          <a:ext cx="4928029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2" name="Equation" r:id="rId14" imgW="1650960" imgH="507960" progId="Equation.DSMT4">
                  <p:embed/>
                </p:oleObj>
              </mc:Choice>
              <mc:Fallback>
                <p:oleObj name="Equation" r:id="rId14" imgW="1650960" imgH="50796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5287963"/>
                        <a:ext cx="4928029" cy="117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764785"/>
              </p:ext>
            </p:extLst>
          </p:nvPr>
        </p:nvGraphicFramePr>
        <p:xfrm>
          <a:off x="5819775" y="3641790"/>
          <a:ext cx="4511675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3" name="Equation" r:id="rId16" imgW="1726920" imgH="507960" progId="Equation.DSMT4">
                  <p:embed/>
                </p:oleObj>
              </mc:Choice>
              <mc:Fallback>
                <p:oleObj name="Equation" r:id="rId16" imgW="1726920" imgH="50796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775" y="3641790"/>
                        <a:ext cx="4511675" cy="153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252916"/>
              </p:ext>
            </p:extLst>
          </p:nvPr>
        </p:nvGraphicFramePr>
        <p:xfrm>
          <a:off x="6813736" y="5300663"/>
          <a:ext cx="5156200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4" name="Equation" r:id="rId18" imgW="1726920" imgH="507960" progId="Equation.DSMT4">
                  <p:embed/>
                </p:oleObj>
              </mc:Choice>
              <mc:Fallback>
                <p:oleObj name="Equation" r:id="rId18" imgW="1726920" imgH="50796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3736" y="5300663"/>
                        <a:ext cx="5156200" cy="117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735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6CF370D-B321-8EBD-702C-7C3C7DDC0151}"/>
              </a:ext>
            </a:extLst>
          </p:cNvPr>
          <p:cNvSpPr txBox="1"/>
          <p:nvPr/>
        </p:nvSpPr>
        <p:spPr>
          <a:xfrm>
            <a:off x="3551248" y="-214934"/>
            <a:ext cx="8437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6B53CDF-3E10-D9B9-10A4-41321E6EF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BAC17398-3014-29C8-18A6-37BB022D5C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290656"/>
              </p:ext>
            </p:extLst>
          </p:nvPr>
        </p:nvGraphicFramePr>
        <p:xfrm>
          <a:off x="8560651" y="589390"/>
          <a:ext cx="1389985" cy="1310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0" name="Equation" r:id="rId4" imgW="482400" imgH="393480" progId="Equation.DSMT4">
                  <p:embed/>
                </p:oleObj>
              </mc:Choice>
              <mc:Fallback>
                <p:oleObj name="Equation" r:id="rId4" imgW="482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0651" y="589390"/>
                        <a:ext cx="1389985" cy="13109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A4485E8-1D96-980C-DC23-A6EFFA01E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1335" y="342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0D3373F2-EEC3-92F5-3634-FB7A123F15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132874"/>
              </p:ext>
            </p:extLst>
          </p:nvPr>
        </p:nvGraphicFramePr>
        <p:xfrm>
          <a:off x="10650134" y="716185"/>
          <a:ext cx="1541866" cy="1197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1" name="Equation" r:id="rId6" imgW="393480" imgH="393480" progId="Equation.DSMT4">
                  <p:embed/>
                </p:oleObj>
              </mc:Choice>
              <mc:Fallback>
                <p:oleObj name="Equation" r:id="rId6" imgW="393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0134" y="716185"/>
                        <a:ext cx="1541866" cy="11973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-119011" y="-330350"/>
            <a:ext cx="486799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5657" y="765321"/>
            <a:ext cx="63060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50636" y="860140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968679"/>
              </p:ext>
            </p:extLst>
          </p:nvPr>
        </p:nvGraphicFramePr>
        <p:xfrm>
          <a:off x="1595395" y="4262975"/>
          <a:ext cx="1333259" cy="99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2" name="Equation" r:id="rId8" imgW="609480" imgH="393480" progId="Equation.DSMT4">
                  <p:embed/>
                </p:oleObj>
              </mc:Choice>
              <mc:Fallback>
                <p:oleObj name="Equation" r:id="rId8" imgW="609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395" y="4262975"/>
                        <a:ext cx="1333259" cy="99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063680"/>
              </p:ext>
            </p:extLst>
          </p:nvPr>
        </p:nvGraphicFramePr>
        <p:xfrm>
          <a:off x="1598" y="5505951"/>
          <a:ext cx="1992543" cy="1199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3" name="Equation" r:id="rId10" imgW="507960" imgH="393480" progId="Equation.DSMT4">
                  <p:embed/>
                </p:oleObj>
              </mc:Choice>
              <mc:Fallback>
                <p:oleObj name="Equation" r:id="rId10" imgW="507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" y="5505951"/>
                        <a:ext cx="1992543" cy="11990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480879"/>
              </p:ext>
            </p:extLst>
          </p:nvPr>
        </p:nvGraphicFramePr>
        <p:xfrm>
          <a:off x="3067788" y="4098505"/>
          <a:ext cx="3764814" cy="1472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4" name="Equation" r:id="rId12" imgW="1650960" imgH="558720" progId="Equation.DSMT4">
                  <p:embed/>
                </p:oleObj>
              </mc:Choice>
              <mc:Fallback>
                <p:oleObj name="Equation" r:id="rId12" imgW="165096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7788" y="4098505"/>
                        <a:ext cx="3764814" cy="14729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534551"/>
              </p:ext>
            </p:extLst>
          </p:nvPr>
        </p:nvGraphicFramePr>
        <p:xfrm>
          <a:off x="1996034" y="5643563"/>
          <a:ext cx="4662008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5" name="Equation" r:id="rId14" imgW="1650960" imgH="507960" progId="Equation.DSMT4">
                  <p:embed/>
                </p:oleObj>
              </mc:Choice>
              <mc:Fallback>
                <p:oleObj name="Equation" r:id="rId14" imgW="16509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6034" y="5643563"/>
                        <a:ext cx="4662008" cy="111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170358"/>
              </p:ext>
            </p:extLst>
          </p:nvPr>
        </p:nvGraphicFramePr>
        <p:xfrm>
          <a:off x="6984512" y="4221100"/>
          <a:ext cx="4301579" cy="146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6" name="Equation" r:id="rId16" imgW="1726920" imgH="507960" progId="Equation.DSMT4">
                  <p:embed/>
                </p:oleObj>
              </mc:Choice>
              <mc:Fallback>
                <p:oleObj name="Equation" r:id="rId16" imgW="17269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4512" y="4221100"/>
                        <a:ext cx="4301579" cy="146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894705"/>
              </p:ext>
            </p:extLst>
          </p:nvPr>
        </p:nvGraphicFramePr>
        <p:xfrm>
          <a:off x="6675744" y="5694363"/>
          <a:ext cx="5100532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7" name="Equation" r:id="rId18" imgW="1726920" imgH="507960" progId="Equation.DSMT4">
                  <p:embed/>
                </p:oleObj>
              </mc:Choice>
              <mc:Fallback>
                <p:oleObj name="Equation" r:id="rId18" imgW="17269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5744" y="5694363"/>
                        <a:ext cx="5100532" cy="1163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-119011" y="2803371"/>
            <a:ext cx="20569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MTC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19011" y="1423976"/>
            <a:ext cx="19347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dirty="0"/>
          </a:p>
        </p:txBody>
      </p:sp>
      <p:sp>
        <p:nvSpPr>
          <p:cNvPr id="20" name="Rectangle 19"/>
          <p:cNvSpPr/>
          <p:nvPr/>
        </p:nvSpPr>
        <p:spPr>
          <a:xfrm>
            <a:off x="1683172" y="2796988"/>
            <a:ext cx="65340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3(x</a:t>
            </a:r>
            <a:r>
              <a:rPr lang="en-US" sz="40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x+1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baseline="30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10303" y="1473207"/>
            <a:ext cx="20585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en-US" sz="4000" b="1" baseline="30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 =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25044" y="1473207"/>
            <a:ext cx="17251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3(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baseline="30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-1)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48596" y="1473207"/>
            <a:ext cx="34572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3(x</a:t>
            </a:r>
            <a:r>
              <a:rPr lang="en-US" sz="40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x+1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22218" y="2089102"/>
            <a:ext cx="38535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sz="40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1)(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baseline="30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+x +1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61305" y="2089102"/>
            <a:ext cx="1907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baseline="30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4366736"/>
            <a:ext cx="18157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dirty="0"/>
          </a:p>
        </p:txBody>
      </p:sp>
      <p:sp>
        <p:nvSpPr>
          <p:cNvPr id="33" name="Rectangle 32"/>
          <p:cNvSpPr/>
          <p:nvPr/>
        </p:nvSpPr>
        <p:spPr>
          <a:xfrm>
            <a:off x="1598" y="3530614"/>
            <a:ext cx="7099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17494" y="3504874"/>
            <a:ext cx="31668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baseline="30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;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145285" y="3513214"/>
            <a:ext cx="19800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3(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x+1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05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6D21524-B03D-96ED-1CE5-EF894CDE9AB5}"/>
              </a:ext>
            </a:extLst>
          </p:cNvPr>
          <p:cNvSpPr txBox="1"/>
          <p:nvPr/>
        </p:nvSpPr>
        <p:spPr>
          <a:xfrm>
            <a:off x="123290" y="37460"/>
            <a:ext cx="5876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03E219E-61C7-9D00-0E5D-24EF5AFD86BA}"/>
              </a:ext>
            </a:extLst>
          </p:cNvPr>
          <p:cNvSpPr/>
          <p:nvPr/>
        </p:nvSpPr>
        <p:spPr>
          <a:xfrm>
            <a:off x="123290" y="868457"/>
            <a:ext cx="5876818" cy="20651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algn="ctr">
              <a:lnSpc>
                <a:spcPct val="20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MTC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x-1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B63826FC-961F-A179-949B-DB7D7A417A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684059"/>
              </p:ext>
            </p:extLst>
          </p:nvPr>
        </p:nvGraphicFramePr>
        <p:xfrm>
          <a:off x="3221149" y="964371"/>
          <a:ext cx="922918" cy="1100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0" name="Equation" r:id="rId3" imgW="330120" imgH="393480" progId="Equation.DSMT4">
                  <p:embed/>
                </p:oleObj>
              </mc:Choice>
              <mc:Fallback>
                <p:oleObj name="Equation" r:id="rId3" imgW="330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21149" y="964371"/>
                        <a:ext cx="922918" cy="11004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28617B14-6670-4FAF-0542-B64D575504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98228"/>
              </p:ext>
            </p:extLst>
          </p:nvPr>
        </p:nvGraphicFramePr>
        <p:xfrm>
          <a:off x="4846745" y="931866"/>
          <a:ext cx="1023113" cy="1219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1" name="Equation" r:id="rId5" imgW="330120" imgH="393480" progId="Equation.DSMT4">
                  <p:embed/>
                </p:oleObj>
              </mc:Choice>
              <mc:Fallback>
                <p:oleObj name="Equation" r:id="rId5" imgW="330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46745" y="931866"/>
                        <a:ext cx="1023113" cy="1219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1A3699A8-B75B-6E9B-88E7-0B00F8CF5C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74" y="2984131"/>
            <a:ext cx="2686694" cy="21441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0764368-E46F-7A51-6824-040A17669AA1}"/>
              </a:ext>
            </a:extLst>
          </p:cNvPr>
          <p:cNvSpPr/>
          <p:nvPr/>
        </p:nvSpPr>
        <p:spPr>
          <a:xfrm>
            <a:off x="7038116" y="168860"/>
            <a:ext cx="4991652" cy="199915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MTC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(x-1)(1-x)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0465DAC6-757D-1AE3-D547-B71ECDAA98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259" y="2373571"/>
            <a:ext cx="1620533" cy="17858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F6AD8A3-3B07-406E-388A-E5FC2DF705FA}"/>
              </a:ext>
            </a:extLst>
          </p:cNvPr>
          <p:cNvSpPr txBox="1"/>
          <p:nvPr/>
        </p:nvSpPr>
        <p:spPr>
          <a:xfrm>
            <a:off x="376718" y="4481988"/>
            <a:ext cx="11246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MTC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F6AD8A3-3B07-406E-388A-E5FC2DF705FA}"/>
              </a:ext>
            </a:extLst>
          </p:cNvPr>
          <p:cNvSpPr txBox="1"/>
          <p:nvPr/>
        </p:nvSpPr>
        <p:spPr>
          <a:xfrm>
            <a:off x="123289" y="6135402"/>
            <a:ext cx="8150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MTC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0939" y="5163186"/>
            <a:ext cx="697627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endParaRPr lang="en-GB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45600"/>
              </p:ext>
            </p:extLst>
          </p:nvPr>
        </p:nvGraphicFramePr>
        <p:xfrm>
          <a:off x="4449812" y="5128319"/>
          <a:ext cx="1289202" cy="1110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2" name="Equation" r:id="rId9" imgW="457200" imgH="393480" progId="Equation.DSMT4">
                  <p:embed/>
                </p:oleObj>
              </mc:Choice>
              <mc:Fallback>
                <p:oleObj name="Equation" r:id="rId9" imgW="45720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812" y="5128319"/>
                        <a:ext cx="1289202" cy="1110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326565"/>
              </p:ext>
            </p:extLst>
          </p:nvPr>
        </p:nvGraphicFramePr>
        <p:xfrm>
          <a:off x="6000108" y="5190909"/>
          <a:ext cx="1531937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3" name="Equation" r:id="rId11" imgW="558720" imgH="444240" progId="Equation.DSMT4">
                  <p:embed/>
                </p:oleObj>
              </mc:Choice>
              <mc:Fallback>
                <p:oleObj name="Equation" r:id="rId11" imgW="558720" imgH="444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108" y="5190909"/>
                        <a:ext cx="1531937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147017"/>
              </p:ext>
            </p:extLst>
          </p:nvPr>
        </p:nvGraphicFramePr>
        <p:xfrm>
          <a:off x="7565024" y="5128319"/>
          <a:ext cx="141763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4" name="Equation" r:id="rId13" imgW="457200" imgH="393480" progId="Equation.DSMT4">
                  <p:embed/>
                </p:oleObj>
              </mc:Choice>
              <mc:Fallback>
                <p:oleObj name="Equation" r:id="rId13" imgW="45720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5024" y="5128319"/>
                        <a:ext cx="1417637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575814" y="4805153"/>
            <a:ext cx="29251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6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80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0644" y="-330349"/>
            <a:ext cx="5935612" cy="106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6.12sgk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/12: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F370D-B321-8EBD-702C-7C3C7DDC0151}"/>
              </a:ext>
            </a:extLst>
          </p:cNvPr>
          <p:cNvSpPr txBox="1"/>
          <p:nvPr/>
        </p:nvSpPr>
        <p:spPr>
          <a:xfrm>
            <a:off x="-254000" y="391328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5213" y="1268267"/>
                <a:ext cx="4232788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b="1" dirty="0" smtClean="0">
                    <a:latin typeface="Times New Roman" pitchFamily="18" charset="0"/>
                    <a:cs typeface="Times New Roman" pitchFamily="18" charset="0"/>
                  </a:rPr>
                  <a:t> 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latin typeface="Cambria Math"/>
                          </a:rPr>
                          <m:t>𝟒</m:t>
                        </m:r>
                        <m:r>
                          <a:rPr lang="en-US" sz="44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4400" b="1" dirty="0" smtClean="0">
                    <a:latin typeface="Times New Roman" pitchFamily="18" charset="0"/>
                    <a:cs typeface="Times New Roman" pitchFamily="18" charset="0"/>
                  </a:rPr>
                  <a:t>;</a:t>
                </a:r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13" y="1268267"/>
                <a:ext cx="4232788" cy="1112997"/>
              </a:xfrm>
              <a:prstGeom prst="rect">
                <a:avLst/>
              </a:prstGeom>
              <a:blipFill rotWithShape="1">
                <a:blip r:embed="rId2"/>
                <a:stretch>
                  <a:fillRect l="-5187" b="-7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0" y="2381264"/>
            <a:ext cx="23149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7625" y="2500222"/>
            <a:ext cx="19347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2887162" y="3065101"/>
            <a:ext cx="18870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en-US" sz="40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22882" y="2504375"/>
            <a:ext cx="172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baseline="30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- 8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endParaRPr lang="en-US" sz="4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059391" y="1294203"/>
                <a:ext cx="6502399" cy="1061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Đ</a:t>
                </a:r>
                <a:r>
                  <a:rPr lang="en-US" sz="4000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ổi</a:t>
                </a:r>
                <a:r>
                  <a:rPr lang="en-US" sz="40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40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sz="4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4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en-US" sz="4000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−(</m:t>
                        </m:r>
                        <m:r>
                          <a:rPr lang="en-US" sz="4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4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4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391" y="1294203"/>
                <a:ext cx="6502399" cy="1061124"/>
              </a:xfrm>
              <a:prstGeom prst="rect">
                <a:avLst/>
              </a:prstGeom>
              <a:blipFill rotWithShape="1">
                <a:blip r:embed="rId3"/>
                <a:stretch>
                  <a:fillRect l="-3374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528477" y="3065101"/>
            <a:ext cx="5388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898" y="3789668"/>
            <a:ext cx="23134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MTC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14986" y="3761137"/>
            <a:ext cx="409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790291" y="4572850"/>
                <a:ext cx="1751698" cy="981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en-US" sz="4000" b="1" i="1">
                            <a:latin typeface="Cambria Math"/>
                          </a:rPr>
                          <m:t>−</m:t>
                        </m:r>
                        <m:r>
                          <a:rPr lang="en-US" sz="4000" b="1" i="1">
                            <a:latin typeface="Cambria Math"/>
                          </a:rPr>
                          <m:t>𝟖</m:t>
                        </m:r>
                      </m:den>
                    </m:f>
                    <m:r>
                      <a:rPr lang="en-US" sz="4000" b="1" i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291" y="4572850"/>
                <a:ext cx="1751698" cy="9816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364802" y="4626173"/>
                <a:ext cx="4078361" cy="9823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600" b="1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+4)</m:t>
                        </m:r>
                        <m:r>
                          <m:rPr>
                            <m:nor/>
                          </m:rPr>
                          <a:rPr lang="en-US" sz="3600" b="0" i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.2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en-US" sz="4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802" y="4626173"/>
                <a:ext cx="4078361" cy="982385"/>
              </a:xfrm>
              <a:prstGeom prst="rect">
                <a:avLst/>
              </a:prstGeom>
              <a:blipFill rotWithShape="1">
                <a:blip r:embed="rId5"/>
                <a:stretch>
                  <a:fillRect t="-3727" r="-4185" b="-5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443163" y="4572850"/>
                <a:ext cx="3642344" cy="9823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600" b="1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+4)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3163" y="4572850"/>
                <a:ext cx="3642344" cy="9823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783" y="5786186"/>
                <a:ext cx="1605117" cy="981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smtClean="0">
                    <a:solidFill>
                      <a:schemeClr val="tx1"/>
                    </a:solidFill>
                  </a:rPr>
                  <a:t>= 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en-US" sz="3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" y="5786186"/>
                <a:ext cx="1605117" cy="981487"/>
              </a:xfrm>
              <a:prstGeom prst="rect">
                <a:avLst/>
              </a:prstGeom>
              <a:blipFill rotWithShape="1">
                <a:blip r:embed="rId7"/>
                <a:stretch>
                  <a:fillRect r="-1325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382316" y="5790206"/>
                <a:ext cx="4589404" cy="1067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000" b="1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600" b="1" baseline="30000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+4)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  <m:d>
                          <m:dPr>
                            <m:ctrlPr>
                              <a:rPr lang="en-US" sz="36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36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600" b="1" baseline="30000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+4)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316" y="5790206"/>
                <a:ext cx="4589404" cy="1067793"/>
              </a:xfrm>
              <a:prstGeom prst="rect">
                <a:avLst/>
              </a:prstGeom>
              <a:blipFill rotWithShape="1">
                <a:blip r:embed="rId8"/>
                <a:stretch>
                  <a:fillRect l="-4648" b="-6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432300" y="5790205"/>
                <a:ext cx="4090025" cy="1067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600" b="1" baseline="30000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+4)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  <m:d>
                          <m:dPr>
                            <m:ctrlPr>
                              <a:rPr lang="en-US" sz="36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36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d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600" b="1" baseline="30000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+4)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prstClr val="black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300" y="5790205"/>
                <a:ext cx="4090025" cy="1067793"/>
              </a:xfrm>
              <a:prstGeom prst="rect">
                <a:avLst/>
              </a:prstGeom>
              <a:blipFill rotWithShape="1">
                <a:blip r:embed="rId9"/>
                <a:stretch>
                  <a:fillRect l="-5216" b="-6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724778" y="5786186"/>
                <a:ext cx="1803699" cy="1061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778" y="5786186"/>
                <a:ext cx="1803699" cy="1061124"/>
              </a:xfrm>
              <a:prstGeom prst="rect">
                <a:avLst/>
              </a:prstGeom>
              <a:blipFill rotWithShape="1">
                <a:blip r:embed="rId10"/>
                <a:stretch>
                  <a:fillRect l="-12162" b="-4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356800" y="5786186"/>
                <a:ext cx="1493934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800" y="5786186"/>
                <a:ext cx="1493934" cy="101752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7280486" y="2429282"/>
            <a:ext cx="2911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baseline="30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+4)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32300" y="2429282"/>
            <a:ext cx="1553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baseline="30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</a:t>
            </a:r>
            <a:r>
              <a:rPr lang="en-US" sz="40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854968" y="2443087"/>
            <a:ext cx="17604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(x-2)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797888" y="3065101"/>
            <a:ext cx="1212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(x-2)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85611" y="3789668"/>
            <a:ext cx="25218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baseline="30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+4)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69649" y="3789668"/>
            <a:ext cx="14253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sz="40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-2) 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9011114" y="1294203"/>
                <a:ext cx="1492716" cy="981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rgbClr val="7030A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4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4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1114" y="1294203"/>
                <a:ext cx="1492716" cy="981487"/>
              </a:xfrm>
              <a:prstGeom prst="rect">
                <a:avLst/>
              </a:prstGeom>
              <a:blipFill rotWithShape="1">
                <a:blip r:embed="rId12"/>
                <a:stretch>
                  <a:fillRect l="-14286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70413" y="4636039"/>
            <a:ext cx="19347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9898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19011" y="-330349"/>
            <a:ext cx="59356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6.7sgk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/11: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917" y="2700396"/>
            <a:ext cx="23149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95C4240-F970-37E1-9042-D39933B58D88}"/>
              </a:ext>
            </a:extLst>
          </p:cNvPr>
          <p:cNvSpPr/>
          <p:nvPr/>
        </p:nvSpPr>
        <p:spPr>
          <a:xfrm>
            <a:off x="172502" y="858897"/>
            <a:ext cx="120194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56287" y="1725468"/>
                <a:ext cx="5843513" cy="1171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/>
                          </a:rPr>
                          <m:t>(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  <m:sSup>
                          <m:sSupPr>
                            <m:ctrlPr>
                              <a:rPr lang="en-US" sz="4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4400" b="1" dirty="0" smtClean="0">
                    <a:latin typeface="Times New Roman" pitchFamily="18" charset="0"/>
                    <a:cs typeface="Times New Roman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(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287" y="1725468"/>
                <a:ext cx="5843513" cy="1171603"/>
              </a:xfrm>
              <a:prstGeom prst="rect">
                <a:avLst/>
              </a:prstGeom>
              <a:blipFill rotWithShape="1">
                <a:blip r:embed="rId2"/>
                <a:stretch>
                  <a:fillRect l="-3650"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82746" y="3914693"/>
            <a:ext cx="25953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37902" y="3621665"/>
                <a:ext cx="2967806" cy="1417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latin typeface="Cambria Math"/>
                          </a:rPr>
                          <m:t>(</m:t>
                        </m:r>
                        <m:r>
                          <a:rPr lang="en-US" sz="5400" b="1" i="1" smtClean="0">
                            <a:latin typeface="Cambria Math"/>
                          </a:rPr>
                          <m:t>𝒙</m:t>
                        </m:r>
                        <m:sSup>
                          <m:sSupPr>
                            <m:ctrlPr>
                              <a:rPr lang="en-US" sz="5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54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sz="5400" b="1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5400" b="1" i="1" smtClean="0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5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54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5400" b="1" i="1" smtClean="0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5400" b="1" dirty="0" smtClean="0">
                    <a:latin typeface="Times New Roman" pitchFamily="18" charset="0"/>
                    <a:cs typeface="Times New Roman" pitchFamily="18" charset="0"/>
                  </a:rPr>
                  <a:t>  = </a:t>
                </a:r>
                <a:endParaRPr lang="en-US" sz="5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902" y="3621665"/>
                <a:ext cx="2967806" cy="1417055"/>
              </a:xfrm>
              <a:prstGeom prst="rect">
                <a:avLst/>
              </a:prstGeom>
              <a:blipFill rotWithShape="1">
                <a:blip r:embed="rId3"/>
                <a:stretch>
                  <a:fillRect r="-2669" b="-11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256287" y="3586271"/>
                <a:ext cx="2236894" cy="14524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𝒙</m:t>
                          </m:r>
                          <m:sSup>
                            <m:sSupPr>
                              <m:ctrlPr>
                                <a:rPr lang="en-US" sz="4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40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40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40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0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40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287" y="3586271"/>
                <a:ext cx="2236894" cy="145244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7642319" y="4026634"/>
            <a:ext cx="5357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178043" y="3611136"/>
                <a:ext cx="2448491" cy="15934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/>
                            </a:rPr>
                            <m:t>(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𝒙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800" b="1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043" y="3611136"/>
                <a:ext cx="2448491" cy="15934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440239" y="5349793"/>
            <a:ext cx="81628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(chia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) 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70157" y="534979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–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92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5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19011" y="-330349"/>
            <a:ext cx="59356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6.8sgk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/12: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916" y="2032232"/>
            <a:ext cx="23149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95C4240-F970-37E1-9042-D39933B58D88}"/>
              </a:ext>
            </a:extLst>
          </p:cNvPr>
          <p:cNvSpPr/>
          <p:nvPr/>
        </p:nvSpPr>
        <p:spPr>
          <a:xfrm>
            <a:off x="0" y="858897"/>
            <a:ext cx="8597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‘‘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’’. </a:t>
            </a:r>
            <a:r>
              <a:rPr 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494787" y="858897"/>
                <a:ext cx="3405113" cy="1173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</a:rPr>
                          <m:t>(</m:t>
                        </m:r>
                        <m:r>
                          <a:rPr lang="en-US" sz="48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48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4800" b="1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</a:rPr>
                          <m:t>𝟒</m:t>
                        </m:r>
                        <m:r>
                          <a:rPr lang="en-US" sz="48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4800" b="1" dirty="0" smtClean="0">
                    <a:latin typeface="Times New Roman" pitchFamily="18" charset="0"/>
                    <a:cs typeface="Times New Roman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</a:rPr>
                          <m:t>?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𝒙</m:t>
                        </m:r>
                        <m:r>
                          <a:rPr lang="en-US" sz="48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US" sz="4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787" y="858897"/>
                <a:ext cx="3405113" cy="1173335"/>
              </a:xfrm>
              <a:prstGeom prst="rect">
                <a:avLst/>
              </a:prstGeom>
              <a:blipFill rotWithShape="1">
                <a:blip r:embed="rId2"/>
                <a:stretch>
                  <a:fillRect b="-13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82745" y="3440276"/>
            <a:ext cx="20823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800" dirty="0"/>
          </a:p>
        </p:txBody>
      </p:sp>
      <p:sp>
        <p:nvSpPr>
          <p:cNvPr id="11" name="Rectangle 10"/>
          <p:cNvSpPr/>
          <p:nvPr/>
        </p:nvSpPr>
        <p:spPr>
          <a:xfrm>
            <a:off x="7190172" y="3440275"/>
            <a:ext cx="5357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793344" y="3192979"/>
                <a:ext cx="1780679" cy="1367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4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𝒚</m:t>
                          </m:r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48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48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344" y="3192979"/>
                <a:ext cx="1780679" cy="136793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49211" y="3290282"/>
                <a:ext cx="2422790" cy="1173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</a:rPr>
                          <m:t>(</m:t>
                        </m:r>
                        <m:r>
                          <a:rPr lang="en-US" sz="48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48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4800" b="1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</a:rPr>
                          <m:t>𝟒</m:t>
                        </m:r>
                        <m:r>
                          <a:rPr lang="en-US" sz="48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4800" b="1" dirty="0" smtClean="0">
                    <a:latin typeface="Times New Roman" pitchFamily="18" charset="0"/>
                    <a:cs typeface="Times New Roman" pitchFamily="18" charset="0"/>
                  </a:rPr>
                  <a:t>  =</a:t>
                </a:r>
                <a:r>
                  <a:rPr lang="en-US" sz="4800" b="1" dirty="0"/>
                  <a:t> </a:t>
                </a:r>
                <a:r>
                  <a:rPr lang="en-US" sz="4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211" y="3290282"/>
                <a:ext cx="2422790" cy="1173335"/>
              </a:xfrm>
              <a:prstGeom prst="rect">
                <a:avLst/>
              </a:prstGeom>
              <a:blipFill rotWithShape="1">
                <a:blip r:embed="rId4"/>
                <a:stretch>
                  <a:fillRect r="-2267" b="-13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39675" y="3047895"/>
                <a:ext cx="2750497" cy="1630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−(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−(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675" y="3047895"/>
                <a:ext cx="2750497" cy="163031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95C4240-F970-37E1-9042-D39933B58D88}"/>
              </a:ext>
            </a:extLst>
          </p:cNvPr>
          <p:cNvSpPr/>
          <p:nvPr/>
        </p:nvSpPr>
        <p:spPr>
          <a:xfrm>
            <a:off x="361951" y="4708327"/>
            <a:ext cx="87185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‘‘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97900" y="4708327"/>
            <a:ext cx="1500732" cy="986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609630">
              <a:lnSpc>
                <a:spcPct val="150000"/>
              </a:lnSpc>
            </a:pP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- y </a:t>
            </a:r>
            <a:r>
              <a:rPr lang="vi-VN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247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2" grpId="0"/>
      <p:bldP spid="14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0644" y="-330349"/>
            <a:ext cx="59356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6.10sgk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/12: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576" y="2733305"/>
            <a:ext cx="23149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95C4240-F970-37E1-9042-D39933B58D88}"/>
              </a:ext>
            </a:extLst>
          </p:cNvPr>
          <p:cNvSpPr/>
          <p:nvPr/>
        </p:nvSpPr>
        <p:spPr>
          <a:xfrm>
            <a:off x="0" y="1126337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38864" y="55979"/>
                <a:ext cx="2668936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Times New Roman" pitchFamily="18" charset="0"/>
                    <a:cs typeface="Times New Roman" pitchFamily="18" charset="0"/>
                  </a:rPr>
                  <a:t>P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 </m:t>
                    </m:r>
                  </m:oMath>
                </a14:m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8864" y="55979"/>
                <a:ext cx="2668936" cy="1070358"/>
              </a:xfrm>
              <a:prstGeom prst="rect">
                <a:avLst/>
              </a:prstGeom>
              <a:blipFill rotWithShape="1">
                <a:blip r:embed="rId3"/>
                <a:stretch>
                  <a:fillRect l="-9132" b="-1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0" y="2398065"/>
            <a:ext cx="11918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= 11. So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2959367" y="3719790"/>
            <a:ext cx="5357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059235" y="4967219"/>
                <a:ext cx="2481571" cy="981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/>
                          </a:rPr>
                          <m:t>𝟏𝟐</m:t>
                        </m:r>
                      </m:num>
                      <m:den>
                        <m:r>
                          <a:rPr lang="en-US" sz="40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4000" dirty="0" smtClean="0"/>
                  <a:t>=</a:t>
                </a:r>
                <a:r>
                  <a:rPr lang="en-US" sz="4000" b="1" dirty="0"/>
                  <a:t> </a:t>
                </a:r>
                <a:r>
                  <a:rPr lang="en-US" sz="4000" b="1" dirty="0" smtClean="0"/>
                  <a:t>       </a:t>
                </a:r>
                <a:r>
                  <a:rPr lang="en-US" sz="4000" dirty="0" smtClean="0"/>
                  <a:t>;</a:t>
                </a:r>
                <a:endParaRPr lang="en-US" sz="4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235" y="4967219"/>
                <a:ext cx="2481571" cy="981487"/>
              </a:xfrm>
              <a:prstGeom prst="rect">
                <a:avLst/>
              </a:prstGeom>
              <a:blipFill rotWithShape="1">
                <a:blip r:embed="rId4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4576" y="4970168"/>
                <a:ext cx="4258824" cy="978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b) P(11)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𝟏𝟏</m:t>
                        </m:r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0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/>
                              </a:rPr>
                              <m:t>𝟏𝟏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4000" b="1" i="1" smtClean="0"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/>
                      </a:rPr>
                      <m:t>= 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6" y="4970168"/>
                <a:ext cx="4258824" cy="978538"/>
              </a:xfrm>
              <a:prstGeom prst="rect">
                <a:avLst/>
              </a:prstGeom>
              <a:blipFill rotWithShape="1">
                <a:blip r:embed="rId5"/>
                <a:stretch>
                  <a:fillRect l="-5150" b="-1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95C4240-F970-37E1-9042-D39933B58D88}"/>
              </a:ext>
            </a:extLst>
          </p:cNvPr>
          <p:cNvSpPr/>
          <p:nvPr/>
        </p:nvSpPr>
        <p:spPr>
          <a:xfrm>
            <a:off x="5519007" y="-49288"/>
            <a:ext cx="3890931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037" y="3586579"/>
                <a:ext cx="3410515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Times New Roman" pitchFamily="18" charset="0"/>
                    <a:cs typeface="Times New Roman" pitchFamily="18" charset="0"/>
                  </a:rPr>
                  <a:t>a) P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 </m:t>
                    </m:r>
                  </m:oMath>
                </a14:m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7" y="3586579"/>
                <a:ext cx="3410515" cy="1070358"/>
              </a:xfrm>
              <a:prstGeom prst="rect">
                <a:avLst/>
              </a:prstGeom>
              <a:blipFill rotWithShape="1">
                <a:blip r:embed="rId6"/>
                <a:stretch>
                  <a:fillRect l="-7143" b="-1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27229" y="3586579"/>
                <a:ext cx="3562261" cy="1158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atin typeface="Cambria Math"/>
                          </a:rPr>
                          <m:t>(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/>
                          </a:rPr>
                          <m:t>)(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 </m:t>
                    </m:r>
                  </m:oMath>
                </a14:m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229" y="3586579"/>
                <a:ext cx="3562261" cy="11580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959370" y="3553338"/>
                <a:ext cx="1545616" cy="1159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4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370" y="3553338"/>
                <a:ext cx="1545616" cy="1159292"/>
              </a:xfrm>
              <a:prstGeom prst="rect">
                <a:avLst/>
              </a:prstGeom>
              <a:blipFill rotWithShape="1">
                <a:blip r:embed="rId8"/>
                <a:stretch>
                  <a:fillRect l="-18182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7410566" y="3553338"/>
            <a:ext cx="42164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 = </a:t>
            </a:r>
            <a:endParaRPr lang="en-US" sz="4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789490" y="5016110"/>
                <a:ext cx="3065992" cy="978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Q(11)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𝟏𝟏</m:t>
                        </m:r>
                        <m:r>
                          <a:rPr lang="en-US" sz="40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4000" b="1" i="1" smtClean="0"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490" y="5016110"/>
                <a:ext cx="3065992" cy="978538"/>
              </a:xfrm>
              <a:prstGeom prst="rect">
                <a:avLst/>
              </a:prstGeom>
              <a:blipFill rotWithShape="1">
                <a:blip r:embed="rId9"/>
                <a:stretch>
                  <a:fillRect l="-715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0179188" y="4979102"/>
                <a:ext cx="840295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9188" y="4979102"/>
                <a:ext cx="840295" cy="113306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9627264" y="5191693"/>
                <a:ext cx="68320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7264" y="5191693"/>
                <a:ext cx="683200" cy="70788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-30887" y="5743205"/>
            <a:ext cx="29902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So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06235" y="5994648"/>
            <a:ext cx="44424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(11)    Q(11)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540807" y="5863457"/>
                <a:ext cx="768159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807" y="5863457"/>
                <a:ext cx="768159" cy="101752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9855482" y="3241136"/>
                <a:ext cx="1648977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5482" y="3241136"/>
                <a:ext cx="1648977" cy="136441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008359" y="4833560"/>
                <a:ext cx="840294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359" y="4833560"/>
                <a:ext cx="840294" cy="113306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4358573" y="6050982"/>
            <a:ext cx="6046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096000" y="6018275"/>
            <a:ext cx="7328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55850" y="6081759"/>
            <a:ext cx="5175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Q(11)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5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8" grpId="0"/>
      <p:bldP spid="16" grpId="0"/>
      <p:bldP spid="17" grpId="0"/>
      <p:bldP spid="10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01567" y="525215"/>
            <a:ext cx="6672633" cy="5154637"/>
            <a:chOff x="3563243" y="1025585"/>
            <a:chExt cx="4157191" cy="247346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3243" y="1025585"/>
              <a:ext cx="4157191" cy="247346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718717" y="1843551"/>
              <a:ext cx="3672168" cy="575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/>
              <a:r>
                <a:rPr lang="en-US" sz="72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7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72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NHỚ</a:t>
              </a:r>
              <a:r>
                <a:rPr lang="en-US" sz="7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7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120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95C4240-F970-37E1-9042-D39933B58D88}"/>
              </a:ext>
            </a:extLst>
          </p:cNvPr>
          <p:cNvSpPr/>
          <p:nvPr/>
        </p:nvSpPr>
        <p:spPr>
          <a:xfrm>
            <a:off x="280649" y="-172732"/>
            <a:ext cx="11995736" cy="1189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5361760D-AA23-F164-75FB-3D9799095D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298670"/>
              </p:ext>
            </p:extLst>
          </p:nvPr>
        </p:nvGraphicFramePr>
        <p:xfrm>
          <a:off x="2870200" y="2274888"/>
          <a:ext cx="1785938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" name="Equation" r:id="rId3" imgW="685800" imgH="393480" progId="Equation.DSMT4">
                  <p:embed/>
                </p:oleObj>
              </mc:Choice>
              <mc:Fallback>
                <p:oleObj name="Equation" r:id="rId3" imgW="685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0200" y="2274888"/>
                        <a:ext cx="1785938" cy="141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114732"/>
              </p:ext>
            </p:extLst>
          </p:nvPr>
        </p:nvGraphicFramePr>
        <p:xfrm>
          <a:off x="3007781" y="5396886"/>
          <a:ext cx="1847112" cy="1461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9" name="Equation" r:id="rId5" imgW="685800" imgH="393480" progId="Equation.DSMT4">
                  <p:embed/>
                </p:oleObj>
              </mc:Choice>
              <mc:Fallback>
                <p:oleObj name="Equation" r:id="rId5" imgW="685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7781" y="5396886"/>
                        <a:ext cx="1847112" cy="1461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854893" y="2598116"/>
            <a:ext cx="7431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0)</a:t>
            </a:r>
            <a:endParaRPr lang="en-GB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6622" y="5737396"/>
            <a:ext cx="5686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649" y="879157"/>
            <a:ext cx="117745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111" y="3688104"/>
            <a:ext cx="117745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17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4C96C6F-F9E7-F315-23C9-3B6A5F53711A}"/>
              </a:ext>
            </a:extLst>
          </p:cNvPr>
          <p:cNvSpPr txBox="1"/>
          <p:nvPr/>
        </p:nvSpPr>
        <p:spPr>
          <a:xfrm>
            <a:off x="212000" y="2664154"/>
            <a:ext cx="119799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4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A5AA274B-3DB0-8EBB-D2D7-031C5CC4FB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761170"/>
              </p:ext>
            </p:extLst>
          </p:nvPr>
        </p:nvGraphicFramePr>
        <p:xfrm>
          <a:off x="9588697" y="2645084"/>
          <a:ext cx="1366077" cy="1478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" name="Equation" r:id="rId3" imgW="380880" imgH="419040" progId="Equation.DSMT4">
                  <p:embed/>
                </p:oleObj>
              </mc:Choice>
              <mc:Fallback>
                <p:oleObj name="Equation" r:id="rId3" imgW="3808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88697" y="2645084"/>
                        <a:ext cx="1366077" cy="1478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19">
            <a:extLst>
              <a:ext uri="{FF2B5EF4-FFF2-40B4-BE49-F238E27FC236}">
                <a16:creationId xmlns:a16="http://schemas.microsoft.com/office/drawing/2014/main" xmlns="" id="{41328DAC-633B-AEB6-6821-738BFACA3367}"/>
              </a:ext>
            </a:extLst>
          </p:cNvPr>
          <p:cNvSpPr/>
          <p:nvPr/>
        </p:nvSpPr>
        <p:spPr>
          <a:xfrm>
            <a:off x="300490" y="1130323"/>
            <a:ext cx="2147742" cy="1347406"/>
          </a:xfrm>
          <a:prstGeom prst="roundRect">
            <a:avLst/>
          </a:prstGeom>
          <a:solidFill>
            <a:srgbClr val="9BBB59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HĐ1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95C4240-F970-37E1-9042-D39933B58D88}"/>
              </a:ext>
            </a:extLst>
          </p:cNvPr>
          <p:cNvSpPr/>
          <p:nvPr/>
        </p:nvSpPr>
        <p:spPr>
          <a:xfrm>
            <a:off x="280649" y="-172732"/>
            <a:ext cx="11995736" cy="1189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532" y="3569693"/>
            <a:ext cx="100866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12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8874816" y="5910949"/>
            <a:ext cx="573849" cy="8931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969" y="9535"/>
            <a:ext cx="9828789" cy="692092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861" y="-107731"/>
            <a:ext cx="2771461" cy="1398215"/>
            <a:chOff x="1660702" y="495298"/>
            <a:chExt cx="4157191" cy="247346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702" y="495298"/>
              <a:ext cx="4157191" cy="247346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935664" y="806197"/>
              <a:ext cx="3505200" cy="1470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/>
              <a:r>
                <a:rPr lang="en-US" sz="48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4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ý: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525968" y="1971316"/>
            <a:ext cx="8594315" cy="3539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09630"/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09630">
              <a:lnSpc>
                <a:spcPct val="150000"/>
              </a:lnSpc>
            </a:pPr>
            <a:endParaRPr lang="en-US" sz="29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B21E0F3A-8837-B4C1-A687-C1B103815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1" y="6236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9DBD7E17-4789-4C2A-98B5-3577ED9E33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164828"/>
              </p:ext>
            </p:extLst>
          </p:nvPr>
        </p:nvGraphicFramePr>
        <p:xfrm>
          <a:off x="5098574" y="4773415"/>
          <a:ext cx="1724551" cy="1474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name="Equation" r:id="rId8" imgW="545863" imgH="393529" progId="Equation.DSMT4">
                  <p:embed/>
                </p:oleObj>
              </mc:Choice>
              <mc:Fallback>
                <p:oleObj name="Equation" r:id="rId8" imgW="54586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8574" y="4773415"/>
                        <a:ext cx="1724551" cy="14745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37356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61706" y="-324135"/>
            <a:ext cx="9254242" cy="2772697"/>
            <a:chOff x="1524000" y="495298"/>
            <a:chExt cx="4328529" cy="265210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495298"/>
              <a:ext cx="4328529" cy="265210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789284" y="751309"/>
              <a:ext cx="3739024" cy="1678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/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 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rút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4581" y="1697843"/>
            <a:ext cx="11039582" cy="5100170"/>
            <a:chOff x="3256526" y="2934370"/>
            <a:chExt cx="7942462" cy="559267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6526" y="2934370"/>
              <a:ext cx="7942462" cy="5592674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3616229" y="4458700"/>
              <a:ext cx="7068142" cy="14512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/>
              <a:r>
                <a:rPr lang="en-US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4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1: </a:t>
              </a:r>
              <a:r>
                <a:rPr lang="en-US" sz="40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0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40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40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chung</a:t>
              </a:r>
              <a:endPara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28874" y="4725333"/>
            <a:ext cx="96090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09630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49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8874816" y="5910949"/>
            <a:ext cx="573849" cy="8931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68" y="725075"/>
            <a:ext cx="11678293" cy="598096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19568" y="-341960"/>
            <a:ext cx="8648033" cy="2614290"/>
            <a:chOff x="1652713" y="361657"/>
            <a:chExt cx="9174088" cy="363942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713" y="361657"/>
              <a:ext cx="9174088" cy="363942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219125" y="843899"/>
              <a:ext cx="7981855" cy="2185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kumimoji="0" lang="en-US" sz="4800" b="1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48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B21E0F3A-8837-B4C1-A687-C1B103815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1" y="6236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1484A95-44FC-22B1-9391-CA774F4D4E0E}"/>
              </a:ext>
            </a:extLst>
          </p:cNvPr>
          <p:cNvSpPr txBox="1"/>
          <p:nvPr/>
        </p:nvSpPr>
        <p:spPr>
          <a:xfrm>
            <a:off x="1131481" y="2272330"/>
            <a:ext cx="107480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MTC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GB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602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041833" y="1029708"/>
            <a:ext cx="1000341" cy="994089"/>
          </a:xfrm>
          <a:prstGeom prst="rect">
            <a:avLst/>
          </a:prstGeom>
        </p:spPr>
      </p:pic>
      <p:sp>
        <p:nvSpPr>
          <p:cNvPr id="17" name="TextBox 8"/>
          <p:cNvSpPr txBox="1"/>
          <p:nvPr/>
        </p:nvSpPr>
        <p:spPr>
          <a:xfrm>
            <a:off x="1770769" y="611615"/>
            <a:ext cx="8001000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6240"/>
              </a:lnSpc>
            </a:pP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02646" y="2909205"/>
            <a:ext cx="3755723" cy="3208111"/>
          </a:xfrm>
          <a:prstGeom prst="roundRect">
            <a:avLst>
              <a:gd name="adj" fmla="val 12780"/>
            </a:avLst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val 8"/>
          <p:cNvSpPr/>
          <p:nvPr/>
        </p:nvSpPr>
        <p:spPr>
          <a:xfrm>
            <a:off x="1770769" y="2409478"/>
            <a:ext cx="999452" cy="9994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1095" y="3669657"/>
            <a:ext cx="3098800" cy="2123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29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9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9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933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933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933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9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9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933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933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933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933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283309" y="2909205"/>
            <a:ext cx="3755723" cy="3208111"/>
          </a:xfrm>
          <a:prstGeom prst="roundRect">
            <a:avLst>
              <a:gd name="adj" fmla="val 12780"/>
            </a:avLst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651431" y="2409478"/>
            <a:ext cx="999452" cy="999452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12826" y="3669657"/>
            <a:ext cx="3098800" cy="203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29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</a:t>
            </a:r>
            <a:r>
              <a:rPr lang="en-US" sz="29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9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933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933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933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933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933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9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sz="29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933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11;12 </a:t>
            </a:r>
            <a:endParaRPr lang="en-US" sz="2933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163972" y="2909205"/>
            <a:ext cx="3755723" cy="3208111"/>
          </a:xfrm>
          <a:prstGeom prst="roundRect">
            <a:avLst>
              <a:gd name="adj" fmla="val 12780"/>
            </a:avLst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532095" y="2409478"/>
            <a:ext cx="999452" cy="99945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05109" y="4008179"/>
            <a:ext cx="3384243" cy="1362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29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9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9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9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933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933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9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933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743087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4C96C6F-F9E7-F315-23C9-3B6A5F53711A}"/>
              </a:ext>
            </a:extLst>
          </p:cNvPr>
          <p:cNvSpPr txBox="1"/>
          <p:nvPr/>
        </p:nvSpPr>
        <p:spPr>
          <a:xfrm>
            <a:off x="212000" y="2086869"/>
            <a:ext cx="18070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A5AA274B-3DB0-8EBB-D2D7-031C5CC4FB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862076"/>
              </p:ext>
            </p:extLst>
          </p:nvPr>
        </p:nvGraphicFramePr>
        <p:xfrm>
          <a:off x="2225658" y="2086869"/>
          <a:ext cx="1774825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" name="Equation" r:id="rId3" imgW="495000" imgH="419040" progId="Equation.DSMT4">
                  <p:embed/>
                </p:oleObj>
              </mc:Choice>
              <mc:Fallback>
                <p:oleObj name="Equation" r:id="rId3" imgW="4950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5658" y="2086869"/>
                        <a:ext cx="1774825" cy="1477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19">
            <a:extLst>
              <a:ext uri="{FF2B5EF4-FFF2-40B4-BE49-F238E27FC236}">
                <a16:creationId xmlns:a16="http://schemas.microsoft.com/office/drawing/2014/main" xmlns="" id="{41328DAC-633B-AEB6-6821-738BFACA3367}"/>
              </a:ext>
            </a:extLst>
          </p:cNvPr>
          <p:cNvSpPr/>
          <p:nvPr/>
        </p:nvSpPr>
        <p:spPr>
          <a:xfrm>
            <a:off x="212000" y="0"/>
            <a:ext cx="2147742" cy="1347406"/>
          </a:xfrm>
          <a:prstGeom prst="roundRect">
            <a:avLst/>
          </a:prstGeom>
          <a:solidFill>
            <a:srgbClr val="9BBB59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HĐ1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110900"/>
              </p:ext>
            </p:extLst>
          </p:nvPr>
        </p:nvGraphicFramePr>
        <p:xfrm>
          <a:off x="4251325" y="1978025"/>
          <a:ext cx="2501900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" name="Equation" r:id="rId5" imgW="698400" imgH="469800" progId="Equation.DSMT4">
                  <p:embed/>
                </p:oleObj>
              </mc:Choice>
              <mc:Fallback>
                <p:oleObj name="Equation" r:id="rId5" imgW="698400" imgH="469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1325" y="1978025"/>
                        <a:ext cx="2501900" cy="165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002456" y="5200968"/>
            <a:ext cx="11256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800" dirty="0"/>
          </a:p>
        </p:txBody>
      </p:sp>
      <p:sp>
        <p:nvSpPr>
          <p:cNvPr id="12" name="Rectangle 11"/>
          <p:cNvSpPr/>
          <p:nvPr/>
        </p:nvSpPr>
        <p:spPr>
          <a:xfrm>
            <a:off x="4080882" y="5200433"/>
            <a:ext cx="1772656" cy="823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(x-y) 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71351" y="425925"/>
            <a:ext cx="35557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85021" y="5209361"/>
            <a:ext cx="15721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x+y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7100" y="5192466"/>
            <a:ext cx="226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(x-y).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71376" y="5230832"/>
            <a:ext cx="5357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911207" y="5158830"/>
            <a:ext cx="23887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x+y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4C96C6F-F9E7-F315-23C9-3B6A5F53711A}"/>
              </a:ext>
            </a:extLst>
          </p:cNvPr>
          <p:cNvSpPr txBox="1"/>
          <p:nvPr/>
        </p:nvSpPr>
        <p:spPr>
          <a:xfrm>
            <a:off x="382363" y="3636269"/>
            <a:ext cx="3057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177222"/>
              </p:ext>
            </p:extLst>
          </p:nvPr>
        </p:nvGraphicFramePr>
        <p:xfrm>
          <a:off x="6950075" y="1978919"/>
          <a:ext cx="2820988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7" name="Equation" r:id="rId7" imgW="787320" imgH="469800" progId="Equation.DSMT4">
                  <p:embed/>
                </p:oleObj>
              </mc:Choice>
              <mc:Fallback>
                <p:oleObj name="Equation" r:id="rId7" imgW="787320" imgH="469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0075" y="1978919"/>
                        <a:ext cx="2820988" cy="165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559571"/>
              </p:ext>
            </p:extLst>
          </p:nvPr>
        </p:nvGraphicFramePr>
        <p:xfrm>
          <a:off x="3440051" y="3543618"/>
          <a:ext cx="2820988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8" name="Equation" r:id="rId9" imgW="787320" imgH="469800" progId="Equation.DSMT4">
                  <p:embed/>
                </p:oleObj>
              </mc:Choice>
              <mc:Fallback>
                <p:oleObj name="Equation" r:id="rId9" imgW="787320" imgH="469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051" y="3543618"/>
                        <a:ext cx="2820988" cy="165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751549"/>
              </p:ext>
            </p:extLst>
          </p:nvPr>
        </p:nvGraphicFramePr>
        <p:xfrm>
          <a:off x="6418263" y="3636269"/>
          <a:ext cx="1365250" cy="147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9" name="Equation" r:id="rId11" imgW="380880" imgH="419040" progId="Equation.DSMT4">
                  <p:embed/>
                </p:oleObj>
              </mc:Choice>
              <mc:Fallback>
                <p:oleObj name="Equation" r:id="rId11" imgW="38088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8263" y="3636269"/>
                        <a:ext cx="1365250" cy="147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1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  <p:bldP spid="14" grpId="0"/>
      <p:bldP spid="7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06E330E-6A6E-2909-AE3D-E62FE9898817}"/>
              </a:ext>
            </a:extLst>
          </p:cNvPr>
          <p:cNvSpPr txBox="1"/>
          <p:nvPr/>
        </p:nvSpPr>
        <p:spPr>
          <a:xfrm>
            <a:off x="167640" y="709078"/>
            <a:ext cx="1178052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x-1.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So </a:t>
            </a:r>
            <a:r>
              <a:rPr 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A38242F3-9391-E00C-4B24-403838AC25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830637"/>
              </p:ext>
            </p:extLst>
          </p:nvPr>
        </p:nvGraphicFramePr>
        <p:xfrm>
          <a:off x="5757295" y="855687"/>
          <a:ext cx="2432507" cy="1563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" name="Equation" r:id="rId3" imgW="1132582" imgH="514172" progId="Equation.DSMT4">
                  <p:embed/>
                </p:oleObj>
              </mc:Choice>
              <mc:Fallback>
                <p:oleObj name="Equation" r:id="rId3" imgW="1132582" imgH="51417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57295" y="855687"/>
                        <a:ext cx="2432507" cy="1563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9890"/>
            <a:ext cx="25264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HĐ2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73775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06E330E-6A6E-2909-AE3D-E62FE9898817}"/>
              </a:ext>
            </a:extLst>
          </p:cNvPr>
          <p:cNvSpPr txBox="1"/>
          <p:nvPr/>
        </p:nvSpPr>
        <p:spPr>
          <a:xfrm>
            <a:off x="4452478" y="259448"/>
            <a:ext cx="20531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A38242F3-9391-E00C-4B24-403838AC25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589532"/>
              </p:ext>
            </p:extLst>
          </p:nvPr>
        </p:nvGraphicFramePr>
        <p:xfrm>
          <a:off x="217525" y="1249635"/>
          <a:ext cx="3013382" cy="1740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" name="Equation" r:id="rId3" imgW="1244520" imgH="507960" progId="Equation.DSMT4">
                  <p:embed/>
                </p:oleObj>
              </mc:Choice>
              <mc:Fallback>
                <p:oleObj name="Equation" r:id="rId3" imgW="12445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7525" y="1249635"/>
                        <a:ext cx="3013382" cy="1740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9890"/>
            <a:ext cx="25264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HĐ2</a:t>
            </a:r>
            <a:endParaRPr lang="en-US" sz="5400" b="1" dirty="0"/>
          </a:p>
        </p:txBody>
      </p:sp>
      <p:sp>
        <p:nvSpPr>
          <p:cNvPr id="2" name="Rectangle 1"/>
          <p:cNvSpPr/>
          <p:nvPr/>
        </p:nvSpPr>
        <p:spPr>
          <a:xfrm>
            <a:off x="165015" y="2949332"/>
            <a:ext cx="266290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200000"/>
              </a:lnSpc>
              <a:defRPr/>
            </a:pP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So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24216" y="40491"/>
            <a:ext cx="35557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6000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809317"/>
              </p:ext>
            </p:extLst>
          </p:nvPr>
        </p:nvGraphicFramePr>
        <p:xfrm>
          <a:off x="9738011" y="1122256"/>
          <a:ext cx="2240629" cy="1694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0" name="Equation" r:id="rId5" imgW="736560" imgH="393480" progId="Equation.DSMT4">
                  <p:embed/>
                </p:oleObj>
              </mc:Choice>
              <mc:Fallback>
                <p:oleObj name="Equation" r:id="rId5" imgW="73656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8011" y="1122256"/>
                        <a:ext cx="2240629" cy="16945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081313"/>
              </p:ext>
            </p:extLst>
          </p:nvPr>
        </p:nvGraphicFramePr>
        <p:xfrm>
          <a:off x="3082015" y="2870949"/>
          <a:ext cx="2087792" cy="1908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1" name="Equation" r:id="rId7" imgW="609480" imgH="393480" progId="Equation.DSMT4">
                  <p:embed/>
                </p:oleObj>
              </mc:Choice>
              <mc:Fallback>
                <p:oleObj name="Equation" r:id="rId7" imgW="60948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015" y="2870949"/>
                        <a:ext cx="2087792" cy="1908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584735"/>
              </p:ext>
            </p:extLst>
          </p:nvPr>
        </p:nvGraphicFramePr>
        <p:xfrm>
          <a:off x="5353514" y="2885578"/>
          <a:ext cx="3714910" cy="2145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2" name="Equation" r:id="rId9" imgW="1244520" imgH="507960" progId="Equation.DSMT4">
                  <p:embed/>
                </p:oleObj>
              </mc:Choice>
              <mc:Fallback>
                <p:oleObj name="Equation" r:id="rId9" imgW="1244520" imgH="507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3514" y="2885578"/>
                        <a:ext cx="3714910" cy="2145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595860" y="5227459"/>
            <a:ext cx="2505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x+1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05649" y="5203442"/>
            <a:ext cx="27853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800" b="1" baseline="30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x+1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01065" y="1282500"/>
                <a:ext cx="6809169" cy="1374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−1)(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+1):(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−1)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−1)(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+1):(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065" y="1282500"/>
                <a:ext cx="6809169" cy="137403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9068424" y="5203441"/>
            <a:ext cx="27927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(x-1)(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x+1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69926" y="5228015"/>
            <a:ext cx="5357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311400" y="5227458"/>
            <a:ext cx="3797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(x-1)(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800" b="1" baseline="30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x+1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65015" y="5228015"/>
            <a:ext cx="8178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1" grpId="0"/>
      <p:bldP spid="12" grpId="0"/>
      <p:bldP spid="13" grpId="0"/>
      <p:bldP spid="5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3200" y="3978950"/>
            <a:ext cx="25264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HĐ2</a:t>
            </a:r>
            <a:r>
              <a:rPr lang="en-US" sz="5400" b="1" dirty="0" smtClean="0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b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470841"/>
              </p:ext>
            </p:extLst>
          </p:nvPr>
        </p:nvGraphicFramePr>
        <p:xfrm>
          <a:off x="6388853" y="3554522"/>
          <a:ext cx="2087792" cy="1908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8" name="Equation" r:id="rId3" imgW="609480" imgH="393480" progId="Equation.DSMT4">
                  <p:embed/>
                </p:oleObj>
              </mc:Choice>
              <mc:Fallback>
                <p:oleObj name="Equation" r:id="rId3" imgW="609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8853" y="3554522"/>
                        <a:ext cx="2087792" cy="1908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598904"/>
              </p:ext>
            </p:extLst>
          </p:nvPr>
        </p:nvGraphicFramePr>
        <p:xfrm>
          <a:off x="2501003" y="3585250"/>
          <a:ext cx="3714910" cy="2145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9" name="Equation" r:id="rId5" imgW="1244520" imgH="507960" progId="Equation.DSMT4">
                  <p:embed/>
                </p:oleObj>
              </mc:Choice>
              <mc:Fallback>
                <p:oleObj name="Equation" r:id="rId5" imgW="12445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003" y="3585250"/>
                        <a:ext cx="3714910" cy="2145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ounded Rectangle 19">
            <a:extLst>
              <a:ext uri="{FF2B5EF4-FFF2-40B4-BE49-F238E27FC236}">
                <a16:creationId xmlns:a16="http://schemas.microsoft.com/office/drawing/2014/main" xmlns="" id="{41328DAC-633B-AEB6-6821-738BFACA3367}"/>
              </a:ext>
            </a:extLst>
          </p:cNvPr>
          <p:cNvSpPr/>
          <p:nvPr/>
        </p:nvSpPr>
        <p:spPr>
          <a:xfrm>
            <a:off x="203200" y="1028700"/>
            <a:ext cx="1997800" cy="1003300"/>
          </a:xfrm>
          <a:prstGeom prst="roundRect">
            <a:avLst/>
          </a:prstGeom>
          <a:solidFill>
            <a:srgbClr val="9BBB59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HĐ1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798154"/>
              </p:ext>
            </p:extLst>
          </p:nvPr>
        </p:nvGraphicFramePr>
        <p:xfrm>
          <a:off x="2729603" y="1028700"/>
          <a:ext cx="1774825" cy="147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0" name="Equation" r:id="rId7" imgW="495000" imgH="419040" progId="Equation.DSMT4">
                  <p:embed/>
                </p:oleObj>
              </mc:Choice>
              <mc:Fallback>
                <p:oleObj name="Equation" r:id="rId7" imgW="49500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9603" y="1028700"/>
                        <a:ext cx="1774825" cy="147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13425"/>
              </p:ext>
            </p:extLst>
          </p:nvPr>
        </p:nvGraphicFramePr>
        <p:xfrm>
          <a:off x="4575175" y="901700"/>
          <a:ext cx="2411413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1" name="Equation" r:id="rId9" imgW="672840" imgH="469800" progId="Equation.DSMT4">
                  <p:embed/>
                </p:oleObj>
              </mc:Choice>
              <mc:Fallback>
                <p:oleObj name="Equation" r:id="rId9" imgW="672840" imgH="469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175" y="901700"/>
                        <a:ext cx="2411413" cy="165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7213600" y="1154837"/>
            <a:ext cx="51181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0) </a:t>
            </a:r>
            <a:endParaRPr lang="en-US" sz="3600" b="1" i="1" dirty="0"/>
          </a:p>
        </p:txBody>
      </p:sp>
      <p:sp>
        <p:nvSpPr>
          <p:cNvPr id="3" name="Rectangle 2"/>
          <p:cNvSpPr/>
          <p:nvPr/>
        </p:nvSpPr>
        <p:spPr>
          <a:xfrm>
            <a:off x="8386107" y="4014727"/>
            <a:ext cx="40471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(Chia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29636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95C4240-F970-37E1-9042-D39933B58D88}"/>
              </a:ext>
            </a:extLst>
          </p:cNvPr>
          <p:cNvSpPr/>
          <p:nvPr/>
        </p:nvSpPr>
        <p:spPr>
          <a:xfrm>
            <a:off x="280649" y="-172732"/>
            <a:ext cx="11995736" cy="1189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5361760D-AA23-F164-75FB-3D9799095D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034200"/>
              </p:ext>
            </p:extLst>
          </p:nvPr>
        </p:nvGraphicFramePr>
        <p:xfrm>
          <a:off x="2870200" y="2274888"/>
          <a:ext cx="1785938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Equation" r:id="rId3" imgW="685800" imgH="393480" progId="Equation.DSMT4">
                  <p:embed/>
                </p:oleObj>
              </mc:Choice>
              <mc:Fallback>
                <p:oleObj name="Equation" r:id="rId3" imgW="685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0200" y="2274888"/>
                        <a:ext cx="1785938" cy="141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044651"/>
              </p:ext>
            </p:extLst>
          </p:nvPr>
        </p:nvGraphicFramePr>
        <p:xfrm>
          <a:off x="3007781" y="5396886"/>
          <a:ext cx="1847112" cy="1461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Equation" r:id="rId5" imgW="685800" imgH="393480" progId="Equation.DSMT4">
                  <p:embed/>
                </p:oleObj>
              </mc:Choice>
              <mc:Fallback>
                <p:oleObj name="Equation" r:id="rId5" imgW="68580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7781" y="5396886"/>
                        <a:ext cx="1847112" cy="1461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854893" y="2598116"/>
            <a:ext cx="7431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0)</a:t>
            </a:r>
            <a:endParaRPr lang="en-GB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6622" y="5737396"/>
            <a:ext cx="5686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649" y="879157"/>
            <a:ext cx="117745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111" y="3688104"/>
            <a:ext cx="117745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29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1689</TotalTime>
  <Words>2514</Words>
  <Application>Microsoft Office PowerPoint</Application>
  <PresentationFormat>Custom</PresentationFormat>
  <Paragraphs>348</Paragraphs>
  <Slides>43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TRONGHIEUPC</cp:lastModifiedBy>
  <cp:revision>145</cp:revision>
  <dcterms:created xsi:type="dcterms:W3CDTF">2023-06-27T17:33:39Z</dcterms:created>
  <dcterms:modified xsi:type="dcterms:W3CDTF">2025-03-27T00:37:35Z</dcterms:modified>
</cp:coreProperties>
</file>