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3" r:id="rId1"/>
    <p:sldMasterId id="2147483675" r:id="rId2"/>
  </p:sldMasterIdLst>
  <p:notesMasterIdLst>
    <p:notesMasterId r:id="rId24"/>
  </p:notesMasterIdLst>
  <p:sldIdLst>
    <p:sldId id="349" r:id="rId3"/>
    <p:sldId id="333" r:id="rId4"/>
    <p:sldId id="334" r:id="rId5"/>
    <p:sldId id="335" r:id="rId6"/>
    <p:sldId id="257" r:id="rId7"/>
    <p:sldId id="336" r:id="rId8"/>
    <p:sldId id="338" r:id="rId9"/>
    <p:sldId id="339" r:id="rId10"/>
    <p:sldId id="340" r:id="rId11"/>
    <p:sldId id="343" r:id="rId12"/>
    <p:sldId id="342" r:id="rId13"/>
    <p:sldId id="352" r:id="rId14"/>
    <p:sldId id="353" r:id="rId15"/>
    <p:sldId id="354" r:id="rId16"/>
    <p:sldId id="355" r:id="rId17"/>
    <p:sldId id="312" r:id="rId18"/>
    <p:sldId id="356" r:id="rId19"/>
    <p:sldId id="325" r:id="rId20"/>
    <p:sldId id="347" r:id="rId21"/>
    <p:sldId id="348" r:id="rId22"/>
    <p:sldId id="276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1140E64-4373-4C8D-BCBB-07256B65901B}">
  <a:tblStyle styleId="{B1140E64-4373-4C8D-BCBB-07256B65901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235" y="-32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189438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8054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983041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02410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0813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51652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8057d6047a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8057d6047a_0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17318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8057d6047a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8057d6047a_0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17318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614002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74837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" name="Google Shape;1473;ga9179a95dd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4" name="Google Shape;1474;ga9179a95dd_0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9435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4161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7882870172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7882870172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6726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16896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2363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805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8282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2989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3497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75" y="0"/>
            <a:ext cx="9143916" cy="5136681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332394" y="170115"/>
            <a:ext cx="8531705" cy="4789449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11803" y="151249"/>
            <a:ext cx="8567604" cy="4817802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5792148" y="928542"/>
            <a:ext cx="8536475" cy="3286425"/>
          </a:xfrm>
          <a:custGeom>
            <a:avLst/>
            <a:gdLst/>
            <a:ahLst/>
            <a:cxnLst/>
            <a:rect l="l" t="t" r="r" b="b"/>
            <a:pathLst>
              <a:path w="341459" h="131457" extrusionOk="0">
                <a:moveTo>
                  <a:pt x="1956" y="131457"/>
                </a:moveTo>
                <a:cubicBezTo>
                  <a:pt x="-8832" y="107188"/>
                  <a:pt x="27441" y="73739"/>
                  <a:pt x="53858" y="71006"/>
                </a:cubicBezTo>
                <a:cubicBezTo>
                  <a:pt x="72175" y="69111"/>
                  <a:pt x="89827" y="78983"/>
                  <a:pt x="107592" y="83829"/>
                </a:cubicBezTo>
                <a:cubicBezTo>
                  <a:pt x="119024" y="86947"/>
                  <a:pt x="131185" y="87670"/>
                  <a:pt x="143008" y="86882"/>
                </a:cubicBezTo>
                <a:cubicBezTo>
                  <a:pt x="165931" y="85354"/>
                  <a:pt x="187005" y="69324"/>
                  <a:pt x="202849" y="52687"/>
                </a:cubicBezTo>
                <a:cubicBezTo>
                  <a:pt x="216151" y="38720"/>
                  <a:pt x="226877" y="21520"/>
                  <a:pt x="243150" y="11165"/>
                </a:cubicBezTo>
                <a:cubicBezTo>
                  <a:pt x="257231" y="2205"/>
                  <a:pt x="275323" y="-521"/>
                  <a:pt x="291999" y="174"/>
                </a:cubicBezTo>
                <a:cubicBezTo>
                  <a:pt x="308471" y="861"/>
                  <a:pt x="326713" y="7548"/>
                  <a:pt x="341459" y="174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stealth" w="med" len="med"/>
          </a:ln>
        </p:spPr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85800" y="1000925"/>
            <a:ext cx="5760900" cy="179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85800" y="2834125"/>
            <a:ext cx="3886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-2478965" y="3238280"/>
            <a:ext cx="8536475" cy="3286425"/>
          </a:xfrm>
          <a:custGeom>
            <a:avLst/>
            <a:gdLst/>
            <a:ahLst/>
            <a:cxnLst/>
            <a:rect l="l" t="t" r="r" b="b"/>
            <a:pathLst>
              <a:path w="341459" h="131457" extrusionOk="0">
                <a:moveTo>
                  <a:pt x="1956" y="131457"/>
                </a:moveTo>
                <a:cubicBezTo>
                  <a:pt x="-8832" y="107188"/>
                  <a:pt x="27441" y="73739"/>
                  <a:pt x="53858" y="71006"/>
                </a:cubicBezTo>
                <a:cubicBezTo>
                  <a:pt x="72175" y="69111"/>
                  <a:pt x="89827" y="78983"/>
                  <a:pt x="107592" y="83829"/>
                </a:cubicBezTo>
                <a:cubicBezTo>
                  <a:pt x="119024" y="86947"/>
                  <a:pt x="131185" y="87670"/>
                  <a:pt x="143008" y="86882"/>
                </a:cubicBezTo>
                <a:cubicBezTo>
                  <a:pt x="165931" y="85354"/>
                  <a:pt x="187005" y="69324"/>
                  <a:pt x="202849" y="52687"/>
                </a:cubicBezTo>
                <a:cubicBezTo>
                  <a:pt x="216151" y="38720"/>
                  <a:pt x="226877" y="21520"/>
                  <a:pt x="243150" y="11165"/>
                </a:cubicBezTo>
                <a:cubicBezTo>
                  <a:pt x="257231" y="2205"/>
                  <a:pt x="275323" y="-521"/>
                  <a:pt x="291999" y="174"/>
                </a:cubicBezTo>
                <a:cubicBezTo>
                  <a:pt x="308471" y="861"/>
                  <a:pt x="326713" y="7548"/>
                  <a:pt x="341459" y="174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stealth" w="med" len="med"/>
          </a:ln>
        </p:spPr>
      </p:sp>
      <p:grpSp>
        <p:nvGrpSpPr>
          <p:cNvPr id="17" name="Google Shape;17;p2"/>
          <p:cNvGrpSpPr/>
          <p:nvPr/>
        </p:nvGrpSpPr>
        <p:grpSpPr>
          <a:xfrm>
            <a:off x="4021437" y="2191332"/>
            <a:ext cx="5350044" cy="2952363"/>
            <a:chOff x="2845275" y="2257250"/>
            <a:chExt cx="2385750" cy="1316550"/>
          </a:xfrm>
        </p:grpSpPr>
        <p:sp>
          <p:nvSpPr>
            <p:cNvPr id="18" name="Google Shape;18;p2"/>
            <p:cNvSpPr/>
            <p:nvPr/>
          </p:nvSpPr>
          <p:spPr>
            <a:xfrm>
              <a:off x="4670500" y="2258150"/>
              <a:ext cx="116425" cy="34975"/>
            </a:xfrm>
            <a:custGeom>
              <a:avLst/>
              <a:gdLst/>
              <a:ahLst/>
              <a:cxnLst/>
              <a:rect l="l" t="t" r="r" b="b"/>
              <a:pathLst>
                <a:path w="4657" h="1399" extrusionOk="0">
                  <a:moveTo>
                    <a:pt x="1179" y="0"/>
                  </a:moveTo>
                  <a:cubicBezTo>
                    <a:pt x="1005" y="0"/>
                    <a:pt x="830" y="13"/>
                    <a:pt x="656" y="36"/>
                  </a:cubicBezTo>
                  <a:cubicBezTo>
                    <a:pt x="608" y="36"/>
                    <a:pt x="584" y="48"/>
                    <a:pt x="537" y="84"/>
                  </a:cubicBezTo>
                  <a:cubicBezTo>
                    <a:pt x="489" y="84"/>
                    <a:pt x="430" y="107"/>
                    <a:pt x="394" y="107"/>
                  </a:cubicBezTo>
                  <a:cubicBezTo>
                    <a:pt x="346" y="131"/>
                    <a:pt x="311" y="155"/>
                    <a:pt x="275" y="155"/>
                  </a:cubicBezTo>
                  <a:cubicBezTo>
                    <a:pt x="180" y="155"/>
                    <a:pt x="72" y="191"/>
                    <a:pt x="1" y="262"/>
                  </a:cubicBezTo>
                  <a:lnTo>
                    <a:pt x="1" y="1179"/>
                  </a:lnTo>
                  <a:cubicBezTo>
                    <a:pt x="336" y="993"/>
                    <a:pt x="731" y="900"/>
                    <a:pt x="1126" y="900"/>
                  </a:cubicBezTo>
                  <a:cubicBezTo>
                    <a:pt x="1363" y="900"/>
                    <a:pt x="1599" y="933"/>
                    <a:pt x="1823" y="1000"/>
                  </a:cubicBezTo>
                  <a:cubicBezTo>
                    <a:pt x="2073" y="1084"/>
                    <a:pt x="2263" y="1203"/>
                    <a:pt x="2513" y="1274"/>
                  </a:cubicBezTo>
                  <a:cubicBezTo>
                    <a:pt x="2771" y="1336"/>
                    <a:pt x="3056" y="1398"/>
                    <a:pt x="3320" y="1398"/>
                  </a:cubicBezTo>
                  <a:cubicBezTo>
                    <a:pt x="3361" y="1398"/>
                    <a:pt x="3402" y="1397"/>
                    <a:pt x="3442" y="1393"/>
                  </a:cubicBezTo>
                  <a:cubicBezTo>
                    <a:pt x="3668" y="1393"/>
                    <a:pt x="3918" y="1393"/>
                    <a:pt x="4144" y="1346"/>
                  </a:cubicBezTo>
                  <a:cubicBezTo>
                    <a:pt x="4228" y="1322"/>
                    <a:pt x="4299" y="1298"/>
                    <a:pt x="4406" y="1274"/>
                  </a:cubicBezTo>
                  <a:cubicBezTo>
                    <a:pt x="4513" y="1239"/>
                    <a:pt x="4585" y="1203"/>
                    <a:pt x="4656" y="1167"/>
                  </a:cubicBezTo>
                  <a:lnTo>
                    <a:pt x="4656" y="250"/>
                  </a:lnTo>
                  <a:cubicBezTo>
                    <a:pt x="4327" y="426"/>
                    <a:pt x="3964" y="499"/>
                    <a:pt x="3596" y="499"/>
                  </a:cubicBezTo>
                  <a:cubicBezTo>
                    <a:pt x="3139" y="499"/>
                    <a:pt x="2673" y="386"/>
                    <a:pt x="2251" y="215"/>
                  </a:cubicBezTo>
                  <a:cubicBezTo>
                    <a:pt x="1918" y="60"/>
                    <a:pt x="1552" y="0"/>
                    <a:pt x="1179" y="0"/>
                  </a:cubicBezTo>
                  <a:close/>
                </a:path>
              </a:pathLst>
            </a:custGeom>
            <a:solidFill>
              <a:srgbClr val="A01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670225" y="2312425"/>
              <a:ext cx="116700" cy="35975"/>
            </a:xfrm>
            <a:custGeom>
              <a:avLst/>
              <a:gdLst/>
              <a:ahLst/>
              <a:cxnLst/>
              <a:rect l="l" t="t" r="r" b="b"/>
              <a:pathLst>
                <a:path w="4668" h="1439" extrusionOk="0">
                  <a:moveTo>
                    <a:pt x="1233" y="1"/>
                  </a:moveTo>
                  <a:cubicBezTo>
                    <a:pt x="814" y="1"/>
                    <a:pt x="393" y="86"/>
                    <a:pt x="0" y="234"/>
                  </a:cubicBezTo>
                  <a:lnTo>
                    <a:pt x="0" y="1187"/>
                  </a:lnTo>
                  <a:cubicBezTo>
                    <a:pt x="354" y="1017"/>
                    <a:pt x="741" y="925"/>
                    <a:pt x="1125" y="925"/>
                  </a:cubicBezTo>
                  <a:cubicBezTo>
                    <a:pt x="1361" y="925"/>
                    <a:pt x="1595" y="960"/>
                    <a:pt x="1822" y="1032"/>
                  </a:cubicBezTo>
                  <a:cubicBezTo>
                    <a:pt x="2274" y="1187"/>
                    <a:pt x="2691" y="1389"/>
                    <a:pt x="3167" y="1437"/>
                  </a:cubicBezTo>
                  <a:cubicBezTo>
                    <a:pt x="3225" y="1438"/>
                    <a:pt x="3282" y="1439"/>
                    <a:pt x="3339" y="1439"/>
                  </a:cubicBezTo>
                  <a:cubicBezTo>
                    <a:pt x="3808" y="1439"/>
                    <a:pt x="4242" y="1389"/>
                    <a:pt x="4667" y="1187"/>
                  </a:cubicBezTo>
                  <a:lnTo>
                    <a:pt x="4667" y="234"/>
                  </a:lnTo>
                  <a:cubicBezTo>
                    <a:pt x="4349" y="424"/>
                    <a:pt x="4001" y="499"/>
                    <a:pt x="3646" y="499"/>
                  </a:cubicBezTo>
                  <a:cubicBezTo>
                    <a:pt x="3178" y="499"/>
                    <a:pt x="2701" y="368"/>
                    <a:pt x="2274" y="199"/>
                  </a:cubicBezTo>
                  <a:cubicBezTo>
                    <a:pt x="1941" y="62"/>
                    <a:pt x="1588" y="1"/>
                    <a:pt x="1233" y="1"/>
                  </a:cubicBezTo>
                  <a:close/>
                </a:path>
              </a:pathLst>
            </a:custGeom>
            <a:solidFill>
              <a:srgbClr val="A01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670500" y="2281250"/>
              <a:ext cx="117600" cy="42900"/>
            </a:xfrm>
            <a:custGeom>
              <a:avLst/>
              <a:gdLst/>
              <a:ahLst/>
              <a:cxnLst/>
              <a:rect l="l" t="t" r="r" b="b"/>
              <a:pathLst>
                <a:path w="4704" h="1716" extrusionOk="0">
                  <a:moveTo>
                    <a:pt x="1160" y="0"/>
                  </a:moveTo>
                  <a:cubicBezTo>
                    <a:pt x="765" y="0"/>
                    <a:pt x="374" y="71"/>
                    <a:pt x="1" y="243"/>
                  </a:cubicBezTo>
                  <a:lnTo>
                    <a:pt x="1" y="1469"/>
                  </a:lnTo>
                  <a:cubicBezTo>
                    <a:pt x="37" y="1446"/>
                    <a:pt x="84" y="1446"/>
                    <a:pt x="108" y="1422"/>
                  </a:cubicBezTo>
                  <a:cubicBezTo>
                    <a:pt x="156" y="1422"/>
                    <a:pt x="180" y="1386"/>
                    <a:pt x="227" y="1386"/>
                  </a:cubicBezTo>
                  <a:cubicBezTo>
                    <a:pt x="263" y="1374"/>
                    <a:pt x="299" y="1350"/>
                    <a:pt x="334" y="1350"/>
                  </a:cubicBezTo>
                  <a:cubicBezTo>
                    <a:pt x="406" y="1315"/>
                    <a:pt x="477" y="1303"/>
                    <a:pt x="561" y="1267"/>
                  </a:cubicBezTo>
                  <a:cubicBezTo>
                    <a:pt x="729" y="1230"/>
                    <a:pt x="895" y="1211"/>
                    <a:pt x="1060" y="1211"/>
                  </a:cubicBezTo>
                  <a:cubicBezTo>
                    <a:pt x="1314" y="1211"/>
                    <a:pt x="1565" y="1256"/>
                    <a:pt x="1811" y="1350"/>
                  </a:cubicBezTo>
                  <a:cubicBezTo>
                    <a:pt x="2376" y="1536"/>
                    <a:pt x="2953" y="1716"/>
                    <a:pt x="3542" y="1716"/>
                  </a:cubicBezTo>
                  <a:cubicBezTo>
                    <a:pt x="3785" y="1716"/>
                    <a:pt x="4029" y="1685"/>
                    <a:pt x="4275" y="1612"/>
                  </a:cubicBezTo>
                  <a:cubicBezTo>
                    <a:pt x="4323" y="1600"/>
                    <a:pt x="4347" y="1565"/>
                    <a:pt x="4394" y="1565"/>
                  </a:cubicBezTo>
                  <a:cubicBezTo>
                    <a:pt x="4478" y="1565"/>
                    <a:pt x="4585" y="1541"/>
                    <a:pt x="4656" y="1469"/>
                  </a:cubicBezTo>
                  <a:cubicBezTo>
                    <a:pt x="4633" y="1065"/>
                    <a:pt x="4704" y="648"/>
                    <a:pt x="4656" y="243"/>
                  </a:cubicBezTo>
                  <a:lnTo>
                    <a:pt x="4656" y="243"/>
                  </a:lnTo>
                  <a:cubicBezTo>
                    <a:pt x="4333" y="412"/>
                    <a:pt x="3978" y="506"/>
                    <a:pt x="3623" y="506"/>
                  </a:cubicBezTo>
                  <a:cubicBezTo>
                    <a:pt x="3375" y="506"/>
                    <a:pt x="3129" y="460"/>
                    <a:pt x="2894" y="362"/>
                  </a:cubicBezTo>
                  <a:cubicBezTo>
                    <a:pt x="2339" y="156"/>
                    <a:pt x="1746" y="0"/>
                    <a:pt x="1160" y="0"/>
                  </a:cubicBezTo>
                  <a:close/>
                </a:path>
              </a:pathLst>
            </a:custGeom>
            <a:solidFill>
              <a:srgbClr val="FFD6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668725" y="2257250"/>
              <a:ext cx="3900" cy="187550"/>
            </a:xfrm>
            <a:custGeom>
              <a:avLst/>
              <a:gdLst/>
              <a:ahLst/>
              <a:cxnLst/>
              <a:rect l="l" t="t" r="r" b="b"/>
              <a:pathLst>
                <a:path w="156" h="7502" extrusionOk="0">
                  <a:moveTo>
                    <a:pt x="72" y="1"/>
                  </a:moveTo>
                  <a:cubicBezTo>
                    <a:pt x="36" y="1"/>
                    <a:pt x="1" y="13"/>
                    <a:pt x="1" y="48"/>
                  </a:cubicBezTo>
                  <a:lnTo>
                    <a:pt x="1" y="7502"/>
                  </a:lnTo>
                  <a:lnTo>
                    <a:pt x="155" y="7502"/>
                  </a:lnTo>
                  <a:lnTo>
                    <a:pt x="155" y="48"/>
                  </a:lnTo>
                  <a:cubicBezTo>
                    <a:pt x="155" y="13"/>
                    <a:pt x="120" y="1"/>
                    <a:pt x="72" y="1"/>
                  </a:cubicBezTo>
                  <a:close/>
                </a:path>
              </a:pathLst>
            </a:custGeom>
            <a:solidFill>
              <a:srgbClr val="B5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669925" y="2257250"/>
              <a:ext cx="2700" cy="187550"/>
            </a:xfrm>
            <a:custGeom>
              <a:avLst/>
              <a:gdLst/>
              <a:ahLst/>
              <a:cxnLst/>
              <a:rect l="l" t="t" r="r" b="b"/>
              <a:pathLst>
                <a:path w="108" h="7502" extrusionOk="0">
                  <a:moveTo>
                    <a:pt x="0" y="1"/>
                  </a:moveTo>
                  <a:cubicBezTo>
                    <a:pt x="24" y="1"/>
                    <a:pt x="36" y="13"/>
                    <a:pt x="36" y="48"/>
                  </a:cubicBezTo>
                  <a:lnTo>
                    <a:pt x="36" y="7502"/>
                  </a:lnTo>
                  <a:lnTo>
                    <a:pt x="107" y="7502"/>
                  </a:lnTo>
                  <a:lnTo>
                    <a:pt x="107" y="48"/>
                  </a:lnTo>
                  <a:cubicBezTo>
                    <a:pt x="107" y="13"/>
                    <a:pt x="72" y="1"/>
                    <a:pt x="24" y="1"/>
                  </a:cubicBezTo>
                  <a:close/>
                </a:path>
              </a:pathLst>
            </a:custGeom>
            <a:solidFill>
              <a:srgbClr val="8C9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668725" y="2443875"/>
              <a:ext cx="3900" cy="1525"/>
            </a:xfrm>
            <a:custGeom>
              <a:avLst/>
              <a:gdLst/>
              <a:ahLst/>
              <a:cxnLst/>
              <a:rect l="l" t="t" r="r" b="b"/>
              <a:pathLst>
                <a:path w="156" h="61" extrusionOk="0">
                  <a:moveTo>
                    <a:pt x="72" y="1"/>
                  </a:moveTo>
                  <a:cubicBezTo>
                    <a:pt x="36" y="1"/>
                    <a:pt x="1" y="25"/>
                    <a:pt x="1" y="37"/>
                  </a:cubicBezTo>
                  <a:cubicBezTo>
                    <a:pt x="1" y="48"/>
                    <a:pt x="36" y="60"/>
                    <a:pt x="72" y="60"/>
                  </a:cubicBezTo>
                  <a:cubicBezTo>
                    <a:pt x="120" y="60"/>
                    <a:pt x="155" y="48"/>
                    <a:pt x="155" y="37"/>
                  </a:cubicBezTo>
                  <a:cubicBezTo>
                    <a:pt x="155" y="25"/>
                    <a:pt x="120" y="1"/>
                    <a:pt x="72" y="1"/>
                  </a:cubicBezTo>
                  <a:close/>
                </a:path>
              </a:pathLst>
            </a:custGeom>
            <a:solidFill>
              <a:srgbClr val="8C9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669625" y="2258450"/>
              <a:ext cx="900" cy="15500"/>
            </a:xfrm>
            <a:custGeom>
              <a:avLst/>
              <a:gdLst/>
              <a:ahLst/>
              <a:cxnLst/>
              <a:rect l="l" t="t" r="r" b="b"/>
              <a:pathLst>
                <a:path w="36" h="620" extrusionOk="0">
                  <a:moveTo>
                    <a:pt x="24" y="0"/>
                  </a:moveTo>
                  <a:cubicBezTo>
                    <a:pt x="24" y="0"/>
                    <a:pt x="12" y="0"/>
                    <a:pt x="12" y="12"/>
                  </a:cubicBezTo>
                  <a:cubicBezTo>
                    <a:pt x="0" y="24"/>
                    <a:pt x="0" y="60"/>
                    <a:pt x="0" y="84"/>
                  </a:cubicBezTo>
                  <a:lnTo>
                    <a:pt x="0" y="131"/>
                  </a:lnTo>
                  <a:lnTo>
                    <a:pt x="0" y="191"/>
                  </a:lnTo>
                  <a:lnTo>
                    <a:pt x="0" y="310"/>
                  </a:lnTo>
                  <a:cubicBezTo>
                    <a:pt x="0" y="476"/>
                    <a:pt x="0" y="619"/>
                    <a:pt x="12" y="619"/>
                  </a:cubicBezTo>
                  <a:cubicBezTo>
                    <a:pt x="12" y="619"/>
                    <a:pt x="24" y="476"/>
                    <a:pt x="24" y="310"/>
                  </a:cubicBezTo>
                  <a:lnTo>
                    <a:pt x="24" y="191"/>
                  </a:lnTo>
                  <a:lnTo>
                    <a:pt x="24" y="131"/>
                  </a:lnTo>
                  <a:lnTo>
                    <a:pt x="24" y="84"/>
                  </a:lnTo>
                  <a:lnTo>
                    <a:pt x="24" y="24"/>
                  </a:lnTo>
                  <a:cubicBezTo>
                    <a:pt x="24" y="12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E6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669025" y="2275400"/>
              <a:ext cx="1225" cy="2725"/>
            </a:xfrm>
            <a:custGeom>
              <a:avLst/>
              <a:gdLst/>
              <a:ahLst/>
              <a:cxnLst/>
              <a:rect l="l" t="t" r="r" b="b"/>
              <a:pathLst>
                <a:path w="49" h="109" extrusionOk="0">
                  <a:moveTo>
                    <a:pt x="24" y="1"/>
                  </a:moveTo>
                  <a:cubicBezTo>
                    <a:pt x="24" y="1"/>
                    <a:pt x="0" y="13"/>
                    <a:pt x="0" y="49"/>
                  </a:cubicBezTo>
                  <a:cubicBezTo>
                    <a:pt x="0" y="72"/>
                    <a:pt x="0" y="108"/>
                    <a:pt x="24" y="108"/>
                  </a:cubicBezTo>
                  <a:cubicBezTo>
                    <a:pt x="36" y="108"/>
                    <a:pt x="48" y="72"/>
                    <a:pt x="36" y="60"/>
                  </a:cubicBezTo>
                  <a:cubicBezTo>
                    <a:pt x="36" y="37"/>
                    <a:pt x="36" y="1"/>
                    <a:pt x="24" y="1"/>
                  </a:cubicBezTo>
                  <a:close/>
                </a:path>
              </a:pathLst>
            </a:custGeom>
            <a:solidFill>
              <a:srgbClr val="E6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367075" y="2258150"/>
              <a:ext cx="116700" cy="34975"/>
            </a:xfrm>
            <a:custGeom>
              <a:avLst/>
              <a:gdLst/>
              <a:ahLst/>
              <a:cxnLst/>
              <a:rect l="l" t="t" r="r" b="b"/>
              <a:pathLst>
                <a:path w="4668" h="1399" extrusionOk="0">
                  <a:moveTo>
                    <a:pt x="1184" y="0"/>
                  </a:moveTo>
                  <a:cubicBezTo>
                    <a:pt x="1010" y="0"/>
                    <a:pt x="833" y="13"/>
                    <a:pt x="655" y="36"/>
                  </a:cubicBezTo>
                  <a:cubicBezTo>
                    <a:pt x="620" y="36"/>
                    <a:pt x="584" y="48"/>
                    <a:pt x="536" y="84"/>
                  </a:cubicBezTo>
                  <a:cubicBezTo>
                    <a:pt x="501" y="84"/>
                    <a:pt x="441" y="107"/>
                    <a:pt x="393" y="107"/>
                  </a:cubicBezTo>
                  <a:cubicBezTo>
                    <a:pt x="346" y="131"/>
                    <a:pt x="322" y="155"/>
                    <a:pt x="274" y="155"/>
                  </a:cubicBezTo>
                  <a:cubicBezTo>
                    <a:pt x="179" y="155"/>
                    <a:pt x="84" y="191"/>
                    <a:pt x="1" y="262"/>
                  </a:cubicBezTo>
                  <a:lnTo>
                    <a:pt x="1" y="1179"/>
                  </a:lnTo>
                  <a:cubicBezTo>
                    <a:pt x="335" y="993"/>
                    <a:pt x="731" y="900"/>
                    <a:pt x="1125" y="900"/>
                  </a:cubicBezTo>
                  <a:cubicBezTo>
                    <a:pt x="1362" y="900"/>
                    <a:pt x="1599" y="933"/>
                    <a:pt x="1822" y="1000"/>
                  </a:cubicBezTo>
                  <a:cubicBezTo>
                    <a:pt x="2072" y="1084"/>
                    <a:pt x="2263" y="1203"/>
                    <a:pt x="2525" y="1274"/>
                  </a:cubicBezTo>
                  <a:cubicBezTo>
                    <a:pt x="2782" y="1336"/>
                    <a:pt x="3058" y="1398"/>
                    <a:pt x="3321" y="1398"/>
                  </a:cubicBezTo>
                  <a:cubicBezTo>
                    <a:pt x="3361" y="1398"/>
                    <a:pt x="3402" y="1397"/>
                    <a:pt x="3441" y="1393"/>
                  </a:cubicBezTo>
                  <a:cubicBezTo>
                    <a:pt x="3668" y="1393"/>
                    <a:pt x="3918" y="1393"/>
                    <a:pt x="4144" y="1346"/>
                  </a:cubicBezTo>
                  <a:cubicBezTo>
                    <a:pt x="4227" y="1322"/>
                    <a:pt x="4311" y="1298"/>
                    <a:pt x="4406" y="1274"/>
                  </a:cubicBezTo>
                  <a:cubicBezTo>
                    <a:pt x="4513" y="1239"/>
                    <a:pt x="4596" y="1203"/>
                    <a:pt x="4668" y="1167"/>
                  </a:cubicBezTo>
                  <a:lnTo>
                    <a:pt x="4668" y="250"/>
                  </a:lnTo>
                  <a:cubicBezTo>
                    <a:pt x="4333" y="426"/>
                    <a:pt x="3967" y="499"/>
                    <a:pt x="3598" y="499"/>
                  </a:cubicBezTo>
                  <a:cubicBezTo>
                    <a:pt x="3139" y="499"/>
                    <a:pt x="2673" y="386"/>
                    <a:pt x="2251" y="215"/>
                  </a:cubicBezTo>
                  <a:cubicBezTo>
                    <a:pt x="1918" y="60"/>
                    <a:pt x="1557" y="0"/>
                    <a:pt x="1184" y="0"/>
                  </a:cubicBezTo>
                  <a:close/>
                </a:path>
              </a:pathLst>
            </a:custGeom>
            <a:solidFill>
              <a:srgbClr val="A01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366775" y="2312425"/>
              <a:ext cx="117000" cy="35975"/>
            </a:xfrm>
            <a:custGeom>
              <a:avLst/>
              <a:gdLst/>
              <a:ahLst/>
              <a:cxnLst/>
              <a:rect l="l" t="t" r="r" b="b"/>
              <a:pathLst>
                <a:path w="4680" h="1439" extrusionOk="0">
                  <a:moveTo>
                    <a:pt x="1233" y="1"/>
                  </a:moveTo>
                  <a:cubicBezTo>
                    <a:pt x="815" y="1"/>
                    <a:pt x="394" y="86"/>
                    <a:pt x="1" y="234"/>
                  </a:cubicBezTo>
                  <a:lnTo>
                    <a:pt x="1" y="1187"/>
                  </a:lnTo>
                  <a:cubicBezTo>
                    <a:pt x="355" y="1017"/>
                    <a:pt x="741" y="925"/>
                    <a:pt x="1126" y="925"/>
                  </a:cubicBezTo>
                  <a:cubicBezTo>
                    <a:pt x="1361" y="925"/>
                    <a:pt x="1596" y="960"/>
                    <a:pt x="1822" y="1032"/>
                  </a:cubicBezTo>
                  <a:cubicBezTo>
                    <a:pt x="2287" y="1187"/>
                    <a:pt x="2691" y="1389"/>
                    <a:pt x="3180" y="1437"/>
                  </a:cubicBezTo>
                  <a:cubicBezTo>
                    <a:pt x="3237" y="1438"/>
                    <a:pt x="3294" y="1439"/>
                    <a:pt x="3351" y="1439"/>
                  </a:cubicBezTo>
                  <a:cubicBezTo>
                    <a:pt x="3820" y="1439"/>
                    <a:pt x="4255" y="1389"/>
                    <a:pt x="4680" y="1187"/>
                  </a:cubicBezTo>
                  <a:lnTo>
                    <a:pt x="4680" y="234"/>
                  </a:lnTo>
                  <a:cubicBezTo>
                    <a:pt x="4357" y="424"/>
                    <a:pt x="4005" y="499"/>
                    <a:pt x="3649" y="499"/>
                  </a:cubicBezTo>
                  <a:cubicBezTo>
                    <a:pt x="3179" y="499"/>
                    <a:pt x="2702" y="368"/>
                    <a:pt x="2275" y="199"/>
                  </a:cubicBezTo>
                  <a:cubicBezTo>
                    <a:pt x="1942" y="62"/>
                    <a:pt x="1588" y="1"/>
                    <a:pt x="1233" y="1"/>
                  </a:cubicBezTo>
                  <a:close/>
                </a:path>
              </a:pathLst>
            </a:custGeom>
            <a:solidFill>
              <a:srgbClr val="A01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367375" y="2281250"/>
              <a:ext cx="117300" cy="42900"/>
            </a:xfrm>
            <a:custGeom>
              <a:avLst/>
              <a:gdLst/>
              <a:ahLst/>
              <a:cxnLst/>
              <a:rect l="l" t="t" r="r" b="b"/>
              <a:pathLst>
                <a:path w="4692" h="1716" extrusionOk="0">
                  <a:moveTo>
                    <a:pt x="1153" y="0"/>
                  </a:moveTo>
                  <a:cubicBezTo>
                    <a:pt x="759" y="0"/>
                    <a:pt x="369" y="71"/>
                    <a:pt x="0" y="243"/>
                  </a:cubicBezTo>
                  <a:lnTo>
                    <a:pt x="0" y="1469"/>
                  </a:lnTo>
                  <a:cubicBezTo>
                    <a:pt x="24" y="1446"/>
                    <a:pt x="72" y="1446"/>
                    <a:pt x="96" y="1422"/>
                  </a:cubicBezTo>
                  <a:cubicBezTo>
                    <a:pt x="143" y="1422"/>
                    <a:pt x="179" y="1386"/>
                    <a:pt x="215" y="1386"/>
                  </a:cubicBezTo>
                  <a:cubicBezTo>
                    <a:pt x="250" y="1374"/>
                    <a:pt x="298" y="1350"/>
                    <a:pt x="322" y="1350"/>
                  </a:cubicBezTo>
                  <a:cubicBezTo>
                    <a:pt x="393" y="1315"/>
                    <a:pt x="477" y="1303"/>
                    <a:pt x="548" y="1267"/>
                  </a:cubicBezTo>
                  <a:cubicBezTo>
                    <a:pt x="716" y="1230"/>
                    <a:pt x="883" y="1211"/>
                    <a:pt x="1047" y="1211"/>
                  </a:cubicBezTo>
                  <a:cubicBezTo>
                    <a:pt x="1302" y="1211"/>
                    <a:pt x="1552" y="1256"/>
                    <a:pt x="1798" y="1350"/>
                  </a:cubicBezTo>
                  <a:cubicBezTo>
                    <a:pt x="2363" y="1536"/>
                    <a:pt x="2941" y="1716"/>
                    <a:pt x="3530" y="1716"/>
                  </a:cubicBezTo>
                  <a:cubicBezTo>
                    <a:pt x="3772" y="1716"/>
                    <a:pt x="4016" y="1685"/>
                    <a:pt x="4263" y="1612"/>
                  </a:cubicBezTo>
                  <a:cubicBezTo>
                    <a:pt x="4310" y="1600"/>
                    <a:pt x="4346" y="1565"/>
                    <a:pt x="4382" y="1565"/>
                  </a:cubicBezTo>
                  <a:cubicBezTo>
                    <a:pt x="4477" y="1565"/>
                    <a:pt x="4584" y="1541"/>
                    <a:pt x="4656" y="1469"/>
                  </a:cubicBezTo>
                  <a:cubicBezTo>
                    <a:pt x="4620" y="1065"/>
                    <a:pt x="4691" y="648"/>
                    <a:pt x="4656" y="243"/>
                  </a:cubicBezTo>
                  <a:lnTo>
                    <a:pt x="4656" y="243"/>
                  </a:lnTo>
                  <a:cubicBezTo>
                    <a:pt x="4333" y="412"/>
                    <a:pt x="3973" y="506"/>
                    <a:pt x="3615" y="506"/>
                  </a:cubicBezTo>
                  <a:cubicBezTo>
                    <a:pt x="3365" y="506"/>
                    <a:pt x="3116" y="460"/>
                    <a:pt x="2882" y="362"/>
                  </a:cubicBezTo>
                  <a:cubicBezTo>
                    <a:pt x="2334" y="156"/>
                    <a:pt x="1739" y="0"/>
                    <a:pt x="1153" y="0"/>
                  </a:cubicBezTo>
                  <a:close/>
                </a:path>
              </a:pathLst>
            </a:custGeom>
            <a:solidFill>
              <a:srgbClr val="FFD6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365300" y="2257250"/>
              <a:ext cx="3875" cy="187550"/>
            </a:xfrm>
            <a:custGeom>
              <a:avLst/>
              <a:gdLst/>
              <a:ahLst/>
              <a:cxnLst/>
              <a:rect l="l" t="t" r="r" b="b"/>
              <a:pathLst>
                <a:path w="155" h="7502" extrusionOk="0">
                  <a:moveTo>
                    <a:pt x="83" y="1"/>
                  </a:moveTo>
                  <a:cubicBezTo>
                    <a:pt x="36" y="1"/>
                    <a:pt x="0" y="13"/>
                    <a:pt x="0" y="48"/>
                  </a:cubicBezTo>
                  <a:lnTo>
                    <a:pt x="0" y="7502"/>
                  </a:lnTo>
                  <a:lnTo>
                    <a:pt x="155" y="7502"/>
                  </a:lnTo>
                  <a:lnTo>
                    <a:pt x="155" y="48"/>
                  </a:lnTo>
                  <a:cubicBezTo>
                    <a:pt x="155" y="13"/>
                    <a:pt x="119" y="1"/>
                    <a:pt x="83" y="1"/>
                  </a:cubicBezTo>
                  <a:close/>
                </a:path>
              </a:pathLst>
            </a:custGeom>
            <a:solidFill>
              <a:srgbClr val="B5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366475" y="2257250"/>
              <a:ext cx="2700" cy="187550"/>
            </a:xfrm>
            <a:custGeom>
              <a:avLst/>
              <a:gdLst/>
              <a:ahLst/>
              <a:cxnLst/>
              <a:rect l="l" t="t" r="r" b="b"/>
              <a:pathLst>
                <a:path w="108" h="7502" extrusionOk="0">
                  <a:moveTo>
                    <a:pt x="1" y="1"/>
                  </a:moveTo>
                  <a:cubicBezTo>
                    <a:pt x="36" y="1"/>
                    <a:pt x="48" y="13"/>
                    <a:pt x="48" y="48"/>
                  </a:cubicBezTo>
                  <a:lnTo>
                    <a:pt x="48" y="7502"/>
                  </a:lnTo>
                  <a:lnTo>
                    <a:pt x="108" y="7502"/>
                  </a:lnTo>
                  <a:lnTo>
                    <a:pt x="108" y="48"/>
                  </a:lnTo>
                  <a:cubicBezTo>
                    <a:pt x="108" y="13"/>
                    <a:pt x="72" y="1"/>
                    <a:pt x="36" y="1"/>
                  </a:cubicBezTo>
                  <a:close/>
                </a:path>
              </a:pathLst>
            </a:custGeom>
            <a:solidFill>
              <a:srgbClr val="8C9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365300" y="2443875"/>
              <a:ext cx="3875" cy="1525"/>
            </a:xfrm>
            <a:custGeom>
              <a:avLst/>
              <a:gdLst/>
              <a:ahLst/>
              <a:cxnLst/>
              <a:rect l="l" t="t" r="r" b="b"/>
              <a:pathLst>
                <a:path w="155" h="61" extrusionOk="0">
                  <a:moveTo>
                    <a:pt x="83" y="1"/>
                  </a:moveTo>
                  <a:cubicBezTo>
                    <a:pt x="36" y="1"/>
                    <a:pt x="0" y="25"/>
                    <a:pt x="0" y="37"/>
                  </a:cubicBezTo>
                  <a:cubicBezTo>
                    <a:pt x="0" y="48"/>
                    <a:pt x="36" y="60"/>
                    <a:pt x="83" y="60"/>
                  </a:cubicBezTo>
                  <a:cubicBezTo>
                    <a:pt x="119" y="60"/>
                    <a:pt x="155" y="48"/>
                    <a:pt x="155" y="37"/>
                  </a:cubicBezTo>
                  <a:cubicBezTo>
                    <a:pt x="155" y="25"/>
                    <a:pt x="119" y="1"/>
                    <a:pt x="83" y="1"/>
                  </a:cubicBezTo>
                  <a:close/>
                </a:path>
              </a:pathLst>
            </a:custGeom>
            <a:solidFill>
              <a:srgbClr val="8C9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366175" y="2258450"/>
              <a:ext cx="1225" cy="15500"/>
            </a:xfrm>
            <a:custGeom>
              <a:avLst/>
              <a:gdLst/>
              <a:ahLst/>
              <a:cxnLst/>
              <a:rect l="l" t="t" r="r" b="b"/>
              <a:pathLst>
                <a:path w="49" h="620" extrusionOk="0">
                  <a:moveTo>
                    <a:pt x="25" y="0"/>
                  </a:moveTo>
                  <a:cubicBezTo>
                    <a:pt x="25" y="0"/>
                    <a:pt x="13" y="0"/>
                    <a:pt x="13" y="12"/>
                  </a:cubicBezTo>
                  <a:cubicBezTo>
                    <a:pt x="1" y="24"/>
                    <a:pt x="1" y="60"/>
                    <a:pt x="1" y="84"/>
                  </a:cubicBezTo>
                  <a:lnTo>
                    <a:pt x="1" y="131"/>
                  </a:lnTo>
                  <a:lnTo>
                    <a:pt x="1" y="191"/>
                  </a:lnTo>
                  <a:lnTo>
                    <a:pt x="1" y="310"/>
                  </a:lnTo>
                  <a:cubicBezTo>
                    <a:pt x="1" y="476"/>
                    <a:pt x="1" y="619"/>
                    <a:pt x="13" y="619"/>
                  </a:cubicBezTo>
                  <a:cubicBezTo>
                    <a:pt x="13" y="619"/>
                    <a:pt x="25" y="476"/>
                    <a:pt x="25" y="310"/>
                  </a:cubicBezTo>
                  <a:lnTo>
                    <a:pt x="25" y="191"/>
                  </a:lnTo>
                  <a:lnTo>
                    <a:pt x="25" y="131"/>
                  </a:lnTo>
                  <a:lnTo>
                    <a:pt x="25" y="84"/>
                  </a:lnTo>
                  <a:lnTo>
                    <a:pt x="25" y="24"/>
                  </a:lnTo>
                  <a:cubicBezTo>
                    <a:pt x="25" y="12"/>
                    <a:pt x="48" y="0"/>
                    <a:pt x="48" y="0"/>
                  </a:cubicBezTo>
                  <a:close/>
                </a:path>
              </a:pathLst>
            </a:custGeom>
            <a:solidFill>
              <a:srgbClr val="E6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365875" y="2275400"/>
              <a:ext cx="925" cy="2725"/>
            </a:xfrm>
            <a:custGeom>
              <a:avLst/>
              <a:gdLst/>
              <a:ahLst/>
              <a:cxnLst/>
              <a:rect l="l" t="t" r="r" b="b"/>
              <a:pathLst>
                <a:path w="37" h="109" extrusionOk="0">
                  <a:moveTo>
                    <a:pt x="13" y="1"/>
                  </a:moveTo>
                  <a:cubicBezTo>
                    <a:pt x="13" y="1"/>
                    <a:pt x="1" y="13"/>
                    <a:pt x="1" y="49"/>
                  </a:cubicBezTo>
                  <a:cubicBezTo>
                    <a:pt x="1" y="72"/>
                    <a:pt x="1" y="108"/>
                    <a:pt x="13" y="108"/>
                  </a:cubicBezTo>
                  <a:cubicBezTo>
                    <a:pt x="25" y="108"/>
                    <a:pt x="37" y="72"/>
                    <a:pt x="25" y="60"/>
                  </a:cubicBezTo>
                  <a:cubicBezTo>
                    <a:pt x="25" y="37"/>
                    <a:pt x="25" y="1"/>
                    <a:pt x="13" y="1"/>
                  </a:cubicBezTo>
                  <a:close/>
                </a:path>
              </a:pathLst>
            </a:custGeom>
            <a:solidFill>
              <a:srgbClr val="E6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845275" y="2562950"/>
              <a:ext cx="567075" cy="232500"/>
            </a:xfrm>
            <a:custGeom>
              <a:avLst/>
              <a:gdLst/>
              <a:ahLst/>
              <a:cxnLst/>
              <a:rect l="l" t="t" r="r" b="b"/>
              <a:pathLst>
                <a:path w="22683" h="9300" extrusionOk="0">
                  <a:moveTo>
                    <a:pt x="12586" y="0"/>
                  </a:moveTo>
                  <a:cubicBezTo>
                    <a:pt x="11419" y="0"/>
                    <a:pt x="10431" y="810"/>
                    <a:pt x="10145" y="1893"/>
                  </a:cubicBezTo>
                  <a:cubicBezTo>
                    <a:pt x="9609" y="1060"/>
                    <a:pt x="8692" y="512"/>
                    <a:pt x="7633" y="512"/>
                  </a:cubicBezTo>
                  <a:cubicBezTo>
                    <a:pt x="5978" y="512"/>
                    <a:pt x="4632" y="1846"/>
                    <a:pt x="4632" y="3513"/>
                  </a:cubicBezTo>
                  <a:cubicBezTo>
                    <a:pt x="4632" y="3608"/>
                    <a:pt x="4632" y="3691"/>
                    <a:pt x="4644" y="3798"/>
                  </a:cubicBezTo>
                  <a:cubicBezTo>
                    <a:pt x="4168" y="3489"/>
                    <a:pt x="3620" y="3310"/>
                    <a:pt x="3001" y="3310"/>
                  </a:cubicBezTo>
                  <a:cubicBezTo>
                    <a:pt x="1358" y="3310"/>
                    <a:pt x="1" y="4644"/>
                    <a:pt x="1" y="6311"/>
                  </a:cubicBezTo>
                  <a:cubicBezTo>
                    <a:pt x="1" y="7906"/>
                    <a:pt x="1239" y="9204"/>
                    <a:pt x="2799" y="9299"/>
                  </a:cubicBezTo>
                  <a:lnTo>
                    <a:pt x="19789" y="9299"/>
                  </a:lnTo>
                  <a:cubicBezTo>
                    <a:pt x="21396" y="9251"/>
                    <a:pt x="22682" y="7942"/>
                    <a:pt x="22682" y="6311"/>
                  </a:cubicBezTo>
                  <a:cubicBezTo>
                    <a:pt x="22682" y="4668"/>
                    <a:pt x="21337" y="3310"/>
                    <a:pt x="19670" y="3310"/>
                  </a:cubicBezTo>
                  <a:cubicBezTo>
                    <a:pt x="19075" y="3310"/>
                    <a:pt x="18527" y="3489"/>
                    <a:pt x="18063" y="3775"/>
                  </a:cubicBezTo>
                  <a:cubicBezTo>
                    <a:pt x="17932" y="2905"/>
                    <a:pt x="17193" y="2239"/>
                    <a:pt x="16277" y="2239"/>
                  </a:cubicBezTo>
                  <a:cubicBezTo>
                    <a:pt x="15824" y="2239"/>
                    <a:pt x="15419" y="2405"/>
                    <a:pt x="15086" y="2679"/>
                  </a:cubicBezTo>
                  <a:cubicBezTo>
                    <a:pt x="15086" y="2620"/>
                    <a:pt x="15110" y="2584"/>
                    <a:pt x="15110" y="2524"/>
                  </a:cubicBezTo>
                  <a:cubicBezTo>
                    <a:pt x="15110" y="1119"/>
                    <a:pt x="13979" y="0"/>
                    <a:pt x="125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552650" y="2916850"/>
              <a:ext cx="632825" cy="230725"/>
            </a:xfrm>
            <a:custGeom>
              <a:avLst/>
              <a:gdLst/>
              <a:ahLst/>
              <a:cxnLst/>
              <a:rect l="l" t="t" r="r" b="b"/>
              <a:pathLst>
                <a:path w="25313" h="9229" extrusionOk="0">
                  <a:moveTo>
                    <a:pt x="12847" y="1"/>
                  </a:moveTo>
                  <a:cubicBezTo>
                    <a:pt x="11466" y="1"/>
                    <a:pt x="10347" y="1120"/>
                    <a:pt x="10347" y="2501"/>
                  </a:cubicBezTo>
                  <a:cubicBezTo>
                    <a:pt x="10347" y="2561"/>
                    <a:pt x="10359" y="2608"/>
                    <a:pt x="10359" y="2668"/>
                  </a:cubicBezTo>
                  <a:cubicBezTo>
                    <a:pt x="10049" y="2382"/>
                    <a:pt x="9632" y="2215"/>
                    <a:pt x="9180" y="2215"/>
                  </a:cubicBezTo>
                  <a:cubicBezTo>
                    <a:pt x="8287" y="2215"/>
                    <a:pt x="7549" y="2870"/>
                    <a:pt x="7418" y="3739"/>
                  </a:cubicBezTo>
                  <a:cubicBezTo>
                    <a:pt x="6953" y="3454"/>
                    <a:pt x="6406" y="3275"/>
                    <a:pt x="5822" y="3275"/>
                  </a:cubicBezTo>
                  <a:cubicBezTo>
                    <a:pt x="4465" y="3275"/>
                    <a:pt x="3322" y="4180"/>
                    <a:pt x="2965" y="5418"/>
                  </a:cubicBezTo>
                  <a:lnTo>
                    <a:pt x="1929" y="5418"/>
                  </a:lnTo>
                  <a:cubicBezTo>
                    <a:pt x="893" y="5418"/>
                    <a:pt x="48" y="6252"/>
                    <a:pt x="0" y="7287"/>
                  </a:cubicBezTo>
                  <a:cubicBezTo>
                    <a:pt x="0" y="8335"/>
                    <a:pt x="845" y="9180"/>
                    <a:pt x="1893" y="9180"/>
                  </a:cubicBezTo>
                  <a:lnTo>
                    <a:pt x="5298" y="9180"/>
                  </a:lnTo>
                  <a:cubicBezTo>
                    <a:pt x="5417" y="9216"/>
                    <a:pt x="5537" y="9228"/>
                    <a:pt x="5656" y="9228"/>
                  </a:cubicBezTo>
                  <a:lnTo>
                    <a:pt x="22539" y="9228"/>
                  </a:lnTo>
                  <a:cubicBezTo>
                    <a:pt x="24086" y="9121"/>
                    <a:pt x="25313" y="7823"/>
                    <a:pt x="25313" y="6252"/>
                  </a:cubicBezTo>
                  <a:cubicBezTo>
                    <a:pt x="25313" y="4609"/>
                    <a:pt x="23991" y="3275"/>
                    <a:pt x="22336" y="3275"/>
                  </a:cubicBezTo>
                  <a:cubicBezTo>
                    <a:pt x="21741" y="3275"/>
                    <a:pt x="21181" y="3454"/>
                    <a:pt x="20717" y="3751"/>
                  </a:cubicBezTo>
                  <a:cubicBezTo>
                    <a:pt x="20729" y="3668"/>
                    <a:pt x="20729" y="3573"/>
                    <a:pt x="20729" y="3477"/>
                  </a:cubicBezTo>
                  <a:cubicBezTo>
                    <a:pt x="20729" y="1846"/>
                    <a:pt x="19407" y="501"/>
                    <a:pt x="17752" y="501"/>
                  </a:cubicBezTo>
                  <a:cubicBezTo>
                    <a:pt x="16716" y="501"/>
                    <a:pt x="15788" y="1060"/>
                    <a:pt x="15252" y="1882"/>
                  </a:cubicBezTo>
                  <a:cubicBezTo>
                    <a:pt x="14990" y="799"/>
                    <a:pt x="14002" y="1"/>
                    <a:pt x="128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890050" y="2555800"/>
              <a:ext cx="275375" cy="1016825"/>
            </a:xfrm>
            <a:custGeom>
              <a:avLst/>
              <a:gdLst/>
              <a:ahLst/>
              <a:cxnLst/>
              <a:rect l="l" t="t" r="r" b="b"/>
              <a:pathLst>
                <a:path w="11015" h="40673" extrusionOk="0">
                  <a:moveTo>
                    <a:pt x="1" y="1"/>
                  </a:moveTo>
                  <a:lnTo>
                    <a:pt x="1" y="40672"/>
                  </a:lnTo>
                  <a:lnTo>
                    <a:pt x="11014" y="40672"/>
                  </a:lnTo>
                  <a:lnTo>
                    <a:pt x="11014" y="1"/>
                  </a:lnTo>
                  <a:close/>
                </a:path>
              </a:pathLst>
            </a:custGeom>
            <a:solidFill>
              <a:srgbClr val="B5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872500" y="2468300"/>
              <a:ext cx="310775" cy="122650"/>
            </a:xfrm>
            <a:custGeom>
              <a:avLst/>
              <a:gdLst/>
              <a:ahLst/>
              <a:cxnLst/>
              <a:rect l="l" t="t" r="r" b="b"/>
              <a:pathLst>
                <a:path w="12431" h="4906" extrusionOk="0">
                  <a:moveTo>
                    <a:pt x="5465" y="0"/>
                  </a:moveTo>
                  <a:lnTo>
                    <a:pt x="5465" y="2334"/>
                  </a:lnTo>
                  <a:lnTo>
                    <a:pt x="4108" y="2334"/>
                  </a:lnTo>
                  <a:lnTo>
                    <a:pt x="4108" y="12"/>
                  </a:lnTo>
                  <a:lnTo>
                    <a:pt x="2751" y="12"/>
                  </a:lnTo>
                  <a:lnTo>
                    <a:pt x="2751" y="2334"/>
                  </a:lnTo>
                  <a:lnTo>
                    <a:pt x="1370" y="2334"/>
                  </a:lnTo>
                  <a:lnTo>
                    <a:pt x="1370" y="12"/>
                  </a:lnTo>
                  <a:lnTo>
                    <a:pt x="0" y="12"/>
                  </a:lnTo>
                  <a:lnTo>
                    <a:pt x="0" y="4905"/>
                  </a:lnTo>
                  <a:lnTo>
                    <a:pt x="12430" y="4905"/>
                  </a:lnTo>
                  <a:lnTo>
                    <a:pt x="12430" y="12"/>
                  </a:lnTo>
                  <a:lnTo>
                    <a:pt x="11073" y="12"/>
                  </a:lnTo>
                  <a:lnTo>
                    <a:pt x="11073" y="2334"/>
                  </a:lnTo>
                  <a:lnTo>
                    <a:pt x="9680" y="2334"/>
                  </a:lnTo>
                  <a:lnTo>
                    <a:pt x="9680" y="12"/>
                  </a:lnTo>
                  <a:lnTo>
                    <a:pt x="8323" y="12"/>
                  </a:lnTo>
                  <a:lnTo>
                    <a:pt x="8323" y="2334"/>
                  </a:lnTo>
                  <a:lnTo>
                    <a:pt x="6835" y="2334"/>
                  </a:lnTo>
                  <a:lnTo>
                    <a:pt x="6835" y="0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994825" y="2647775"/>
              <a:ext cx="58975" cy="89925"/>
            </a:xfrm>
            <a:custGeom>
              <a:avLst/>
              <a:gdLst/>
              <a:ahLst/>
              <a:cxnLst/>
              <a:rect l="l" t="t" r="r" b="b"/>
              <a:pathLst>
                <a:path w="2359" h="3597" extrusionOk="0">
                  <a:moveTo>
                    <a:pt x="1180" y="1"/>
                  </a:moveTo>
                  <a:cubicBezTo>
                    <a:pt x="525" y="1"/>
                    <a:pt x="1" y="524"/>
                    <a:pt x="1" y="1179"/>
                  </a:cubicBezTo>
                  <a:lnTo>
                    <a:pt x="1" y="3596"/>
                  </a:lnTo>
                  <a:lnTo>
                    <a:pt x="2346" y="3596"/>
                  </a:lnTo>
                  <a:lnTo>
                    <a:pt x="2346" y="1179"/>
                  </a:lnTo>
                  <a:lnTo>
                    <a:pt x="2358" y="1179"/>
                  </a:lnTo>
                  <a:cubicBezTo>
                    <a:pt x="2358" y="536"/>
                    <a:pt x="1834" y="1"/>
                    <a:pt x="1180" y="1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979350" y="2733200"/>
              <a:ext cx="88425" cy="14025"/>
            </a:xfrm>
            <a:custGeom>
              <a:avLst/>
              <a:gdLst/>
              <a:ahLst/>
              <a:cxnLst/>
              <a:rect l="l" t="t" r="r" b="b"/>
              <a:pathLst>
                <a:path w="3537" h="561" extrusionOk="0">
                  <a:moveTo>
                    <a:pt x="275" y="1"/>
                  </a:moveTo>
                  <a:cubicBezTo>
                    <a:pt x="120" y="1"/>
                    <a:pt x="1" y="132"/>
                    <a:pt x="1" y="274"/>
                  </a:cubicBezTo>
                  <a:cubicBezTo>
                    <a:pt x="1" y="441"/>
                    <a:pt x="132" y="560"/>
                    <a:pt x="275" y="560"/>
                  </a:cubicBezTo>
                  <a:lnTo>
                    <a:pt x="3251" y="560"/>
                  </a:lnTo>
                  <a:cubicBezTo>
                    <a:pt x="3418" y="560"/>
                    <a:pt x="3537" y="429"/>
                    <a:pt x="3537" y="274"/>
                  </a:cubicBezTo>
                  <a:cubicBezTo>
                    <a:pt x="3537" y="132"/>
                    <a:pt x="3418" y="1"/>
                    <a:pt x="3251" y="1"/>
                  </a:cubicBez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994825" y="2804050"/>
              <a:ext cx="58975" cy="89925"/>
            </a:xfrm>
            <a:custGeom>
              <a:avLst/>
              <a:gdLst/>
              <a:ahLst/>
              <a:cxnLst/>
              <a:rect l="l" t="t" r="r" b="b"/>
              <a:pathLst>
                <a:path w="2359" h="3597" extrusionOk="0">
                  <a:moveTo>
                    <a:pt x="1180" y="0"/>
                  </a:moveTo>
                  <a:cubicBezTo>
                    <a:pt x="525" y="0"/>
                    <a:pt x="1" y="524"/>
                    <a:pt x="1" y="1179"/>
                  </a:cubicBezTo>
                  <a:lnTo>
                    <a:pt x="1" y="3596"/>
                  </a:lnTo>
                  <a:lnTo>
                    <a:pt x="2346" y="3596"/>
                  </a:lnTo>
                  <a:lnTo>
                    <a:pt x="2346" y="1179"/>
                  </a:lnTo>
                  <a:lnTo>
                    <a:pt x="2358" y="1179"/>
                  </a:lnTo>
                  <a:cubicBezTo>
                    <a:pt x="2358" y="536"/>
                    <a:pt x="1834" y="0"/>
                    <a:pt x="1180" y="0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979350" y="2889775"/>
              <a:ext cx="88425" cy="14000"/>
            </a:xfrm>
            <a:custGeom>
              <a:avLst/>
              <a:gdLst/>
              <a:ahLst/>
              <a:cxnLst/>
              <a:rect l="l" t="t" r="r" b="b"/>
              <a:pathLst>
                <a:path w="3537" h="560" extrusionOk="0">
                  <a:moveTo>
                    <a:pt x="275" y="0"/>
                  </a:moveTo>
                  <a:cubicBezTo>
                    <a:pt x="120" y="0"/>
                    <a:pt x="1" y="131"/>
                    <a:pt x="1" y="286"/>
                  </a:cubicBezTo>
                  <a:cubicBezTo>
                    <a:pt x="1" y="441"/>
                    <a:pt x="132" y="560"/>
                    <a:pt x="275" y="560"/>
                  </a:cubicBezTo>
                  <a:lnTo>
                    <a:pt x="3251" y="560"/>
                  </a:lnTo>
                  <a:cubicBezTo>
                    <a:pt x="3418" y="560"/>
                    <a:pt x="3537" y="429"/>
                    <a:pt x="3537" y="286"/>
                  </a:cubicBezTo>
                  <a:cubicBezTo>
                    <a:pt x="3537" y="119"/>
                    <a:pt x="3418" y="0"/>
                    <a:pt x="3251" y="0"/>
                  </a:cubicBez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353975" y="2974600"/>
              <a:ext cx="1318050" cy="598025"/>
            </a:xfrm>
            <a:custGeom>
              <a:avLst/>
              <a:gdLst/>
              <a:ahLst/>
              <a:cxnLst/>
              <a:rect l="l" t="t" r="r" b="b"/>
              <a:pathLst>
                <a:path w="52722" h="23921" extrusionOk="0">
                  <a:moveTo>
                    <a:pt x="1" y="1"/>
                  </a:moveTo>
                  <a:lnTo>
                    <a:pt x="1" y="23920"/>
                  </a:lnTo>
                  <a:lnTo>
                    <a:pt x="52722" y="23920"/>
                  </a:lnTo>
                  <a:lnTo>
                    <a:pt x="52722" y="1"/>
                  </a:lnTo>
                  <a:close/>
                </a:path>
              </a:pathLst>
            </a:custGeom>
            <a:solidFill>
              <a:srgbClr val="8892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449225" y="2972225"/>
              <a:ext cx="1162675" cy="40500"/>
            </a:xfrm>
            <a:custGeom>
              <a:avLst/>
              <a:gdLst/>
              <a:ahLst/>
              <a:cxnLst/>
              <a:rect l="l" t="t" r="r" b="b"/>
              <a:pathLst>
                <a:path w="46507" h="1620" extrusionOk="0">
                  <a:moveTo>
                    <a:pt x="1" y="0"/>
                  </a:moveTo>
                  <a:lnTo>
                    <a:pt x="1" y="1620"/>
                  </a:lnTo>
                  <a:lnTo>
                    <a:pt x="46506" y="1620"/>
                  </a:lnTo>
                  <a:lnTo>
                    <a:pt x="46506" y="0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893025" y="3148425"/>
              <a:ext cx="270600" cy="424200"/>
            </a:xfrm>
            <a:custGeom>
              <a:avLst/>
              <a:gdLst/>
              <a:ahLst/>
              <a:cxnLst/>
              <a:rect l="l" t="t" r="r" b="b"/>
              <a:pathLst>
                <a:path w="10824" h="16968" extrusionOk="0">
                  <a:moveTo>
                    <a:pt x="6652" y="1"/>
                  </a:moveTo>
                  <a:cubicBezTo>
                    <a:pt x="6638" y="1"/>
                    <a:pt x="6623" y="1"/>
                    <a:pt x="6609" y="1"/>
                  </a:cubicBezTo>
                  <a:lnTo>
                    <a:pt x="4204" y="1"/>
                  </a:lnTo>
                  <a:cubicBezTo>
                    <a:pt x="1894" y="1"/>
                    <a:pt x="1" y="1882"/>
                    <a:pt x="1" y="4204"/>
                  </a:cubicBezTo>
                  <a:lnTo>
                    <a:pt x="1" y="16967"/>
                  </a:lnTo>
                  <a:lnTo>
                    <a:pt x="10824" y="16967"/>
                  </a:lnTo>
                  <a:lnTo>
                    <a:pt x="10824" y="4204"/>
                  </a:lnTo>
                  <a:cubicBezTo>
                    <a:pt x="10824" y="1885"/>
                    <a:pt x="8954" y="1"/>
                    <a:pt x="6652" y="1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675450" y="2502825"/>
              <a:ext cx="83950" cy="47650"/>
            </a:xfrm>
            <a:custGeom>
              <a:avLst/>
              <a:gdLst/>
              <a:ahLst/>
              <a:cxnLst/>
              <a:rect l="l" t="t" r="r" b="b"/>
              <a:pathLst>
                <a:path w="3358" h="1906" extrusionOk="0">
                  <a:moveTo>
                    <a:pt x="0" y="0"/>
                  </a:moveTo>
                  <a:lnTo>
                    <a:pt x="0" y="1905"/>
                  </a:lnTo>
                  <a:lnTo>
                    <a:pt x="3358" y="1905"/>
                  </a:lnTo>
                  <a:lnTo>
                    <a:pt x="2679" y="977"/>
                  </a:lnTo>
                  <a:lnTo>
                    <a:pt x="3358" y="0"/>
                  </a:lnTo>
                  <a:close/>
                </a:path>
              </a:pathLst>
            </a:custGeom>
            <a:solidFill>
              <a:srgbClr val="8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671875" y="2493600"/>
              <a:ext cx="4500" cy="283075"/>
            </a:xfrm>
            <a:custGeom>
              <a:avLst/>
              <a:gdLst/>
              <a:ahLst/>
              <a:cxnLst/>
              <a:rect l="l" t="t" r="r" b="b"/>
              <a:pathLst>
                <a:path w="180" h="11323" extrusionOk="0">
                  <a:moveTo>
                    <a:pt x="1" y="0"/>
                  </a:moveTo>
                  <a:lnTo>
                    <a:pt x="1" y="11323"/>
                  </a:lnTo>
                  <a:lnTo>
                    <a:pt x="179" y="11323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8C9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668600" y="2489125"/>
              <a:ext cx="11925" cy="11925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9" y="1"/>
                  </a:moveTo>
                  <a:cubicBezTo>
                    <a:pt x="108" y="1"/>
                    <a:pt x="1" y="96"/>
                    <a:pt x="1" y="239"/>
                  </a:cubicBezTo>
                  <a:cubicBezTo>
                    <a:pt x="1" y="370"/>
                    <a:pt x="108" y="477"/>
                    <a:pt x="239" y="477"/>
                  </a:cubicBezTo>
                  <a:cubicBezTo>
                    <a:pt x="370" y="477"/>
                    <a:pt x="477" y="370"/>
                    <a:pt x="477" y="239"/>
                  </a:cubicBezTo>
                  <a:cubicBezTo>
                    <a:pt x="477" y="96"/>
                    <a:pt x="358" y="1"/>
                    <a:pt x="239" y="1"/>
                  </a:cubicBezTo>
                  <a:close/>
                </a:path>
              </a:pathLst>
            </a:custGeom>
            <a:solidFill>
              <a:srgbClr val="E9B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575125" y="2793625"/>
              <a:ext cx="202150" cy="778700"/>
            </a:xfrm>
            <a:custGeom>
              <a:avLst/>
              <a:gdLst/>
              <a:ahLst/>
              <a:cxnLst/>
              <a:rect l="l" t="t" r="r" b="b"/>
              <a:pathLst>
                <a:path w="8086" h="31148" extrusionOk="0">
                  <a:moveTo>
                    <a:pt x="1" y="1"/>
                  </a:moveTo>
                  <a:lnTo>
                    <a:pt x="1" y="31147"/>
                  </a:lnTo>
                  <a:lnTo>
                    <a:pt x="8085" y="31147"/>
                  </a:lnTo>
                  <a:lnTo>
                    <a:pt x="8085" y="1"/>
                  </a:lnTo>
                  <a:close/>
                </a:path>
              </a:pathLst>
            </a:custGeom>
            <a:solidFill>
              <a:srgbClr val="B5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562350" y="2729325"/>
              <a:ext cx="228025" cy="90225"/>
            </a:xfrm>
            <a:custGeom>
              <a:avLst/>
              <a:gdLst/>
              <a:ahLst/>
              <a:cxnLst/>
              <a:rect l="l" t="t" r="r" b="b"/>
              <a:pathLst>
                <a:path w="9121" h="3609" extrusionOk="0">
                  <a:moveTo>
                    <a:pt x="4001" y="1"/>
                  </a:moveTo>
                  <a:lnTo>
                    <a:pt x="4001" y="1715"/>
                  </a:lnTo>
                  <a:lnTo>
                    <a:pt x="3012" y="1715"/>
                  </a:lnTo>
                  <a:lnTo>
                    <a:pt x="3012" y="13"/>
                  </a:lnTo>
                  <a:lnTo>
                    <a:pt x="2024" y="13"/>
                  </a:lnTo>
                  <a:lnTo>
                    <a:pt x="2024" y="1715"/>
                  </a:lnTo>
                  <a:lnTo>
                    <a:pt x="988" y="1715"/>
                  </a:lnTo>
                  <a:lnTo>
                    <a:pt x="988" y="13"/>
                  </a:lnTo>
                  <a:lnTo>
                    <a:pt x="0" y="13"/>
                  </a:lnTo>
                  <a:lnTo>
                    <a:pt x="0" y="3608"/>
                  </a:lnTo>
                  <a:lnTo>
                    <a:pt x="9120" y="3608"/>
                  </a:lnTo>
                  <a:lnTo>
                    <a:pt x="9120" y="13"/>
                  </a:lnTo>
                  <a:lnTo>
                    <a:pt x="8120" y="13"/>
                  </a:lnTo>
                  <a:lnTo>
                    <a:pt x="8120" y="1715"/>
                  </a:lnTo>
                  <a:lnTo>
                    <a:pt x="7096" y="1715"/>
                  </a:lnTo>
                  <a:lnTo>
                    <a:pt x="7096" y="13"/>
                  </a:lnTo>
                  <a:lnTo>
                    <a:pt x="6096" y="13"/>
                  </a:lnTo>
                  <a:lnTo>
                    <a:pt x="6096" y="1715"/>
                  </a:lnTo>
                  <a:lnTo>
                    <a:pt x="5001" y="1715"/>
                  </a:lnTo>
                  <a:lnTo>
                    <a:pt x="5001" y="1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656400" y="2899300"/>
              <a:ext cx="43175" cy="66100"/>
            </a:xfrm>
            <a:custGeom>
              <a:avLst/>
              <a:gdLst/>
              <a:ahLst/>
              <a:cxnLst/>
              <a:rect l="l" t="t" r="r" b="b"/>
              <a:pathLst>
                <a:path w="1727" h="2644" extrusionOk="0">
                  <a:moveTo>
                    <a:pt x="858" y="0"/>
                  </a:moveTo>
                  <a:cubicBezTo>
                    <a:pt x="381" y="0"/>
                    <a:pt x="0" y="393"/>
                    <a:pt x="0" y="869"/>
                  </a:cubicBezTo>
                  <a:lnTo>
                    <a:pt x="0" y="2644"/>
                  </a:lnTo>
                  <a:lnTo>
                    <a:pt x="1715" y="2644"/>
                  </a:lnTo>
                  <a:lnTo>
                    <a:pt x="1715" y="869"/>
                  </a:lnTo>
                  <a:lnTo>
                    <a:pt x="1727" y="869"/>
                  </a:lnTo>
                  <a:cubicBezTo>
                    <a:pt x="1727" y="393"/>
                    <a:pt x="1334" y="0"/>
                    <a:pt x="858" y="0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644800" y="2961800"/>
              <a:ext cx="65200" cy="10450"/>
            </a:xfrm>
            <a:custGeom>
              <a:avLst/>
              <a:gdLst/>
              <a:ahLst/>
              <a:cxnLst/>
              <a:rect l="l" t="t" r="r" b="b"/>
              <a:pathLst>
                <a:path w="2608" h="418" extrusionOk="0">
                  <a:moveTo>
                    <a:pt x="214" y="1"/>
                  </a:moveTo>
                  <a:cubicBezTo>
                    <a:pt x="95" y="1"/>
                    <a:pt x="0" y="96"/>
                    <a:pt x="0" y="215"/>
                  </a:cubicBezTo>
                  <a:cubicBezTo>
                    <a:pt x="0" y="334"/>
                    <a:pt x="95" y="417"/>
                    <a:pt x="214" y="417"/>
                  </a:cubicBezTo>
                  <a:lnTo>
                    <a:pt x="2393" y="417"/>
                  </a:lnTo>
                  <a:cubicBezTo>
                    <a:pt x="2512" y="417"/>
                    <a:pt x="2608" y="334"/>
                    <a:pt x="2608" y="215"/>
                  </a:cubicBezTo>
                  <a:cubicBezTo>
                    <a:pt x="2608" y="108"/>
                    <a:pt x="2500" y="24"/>
                    <a:pt x="2393" y="1"/>
                  </a:cubicBez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656400" y="3023725"/>
              <a:ext cx="43175" cy="65800"/>
            </a:xfrm>
            <a:custGeom>
              <a:avLst/>
              <a:gdLst/>
              <a:ahLst/>
              <a:cxnLst/>
              <a:rect l="l" t="t" r="r" b="b"/>
              <a:pathLst>
                <a:path w="1727" h="2632" extrusionOk="0">
                  <a:moveTo>
                    <a:pt x="858" y="0"/>
                  </a:moveTo>
                  <a:cubicBezTo>
                    <a:pt x="381" y="0"/>
                    <a:pt x="0" y="381"/>
                    <a:pt x="0" y="857"/>
                  </a:cubicBezTo>
                  <a:lnTo>
                    <a:pt x="0" y="2631"/>
                  </a:lnTo>
                  <a:lnTo>
                    <a:pt x="1715" y="2631"/>
                  </a:lnTo>
                  <a:lnTo>
                    <a:pt x="1715" y="857"/>
                  </a:lnTo>
                  <a:lnTo>
                    <a:pt x="1727" y="857"/>
                  </a:lnTo>
                  <a:cubicBezTo>
                    <a:pt x="1727" y="381"/>
                    <a:pt x="1334" y="0"/>
                    <a:pt x="858" y="0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644800" y="3086225"/>
              <a:ext cx="65200" cy="10450"/>
            </a:xfrm>
            <a:custGeom>
              <a:avLst/>
              <a:gdLst/>
              <a:ahLst/>
              <a:cxnLst/>
              <a:rect l="l" t="t" r="r" b="b"/>
              <a:pathLst>
                <a:path w="2608" h="418" extrusionOk="0">
                  <a:moveTo>
                    <a:pt x="214" y="0"/>
                  </a:moveTo>
                  <a:cubicBezTo>
                    <a:pt x="95" y="0"/>
                    <a:pt x="0" y="84"/>
                    <a:pt x="0" y="203"/>
                  </a:cubicBezTo>
                  <a:cubicBezTo>
                    <a:pt x="0" y="322"/>
                    <a:pt x="95" y="417"/>
                    <a:pt x="214" y="417"/>
                  </a:cubicBezTo>
                  <a:lnTo>
                    <a:pt x="2393" y="417"/>
                  </a:lnTo>
                  <a:cubicBezTo>
                    <a:pt x="2512" y="417"/>
                    <a:pt x="2608" y="322"/>
                    <a:pt x="2608" y="203"/>
                  </a:cubicBezTo>
                  <a:cubicBezTo>
                    <a:pt x="2608" y="84"/>
                    <a:pt x="2500" y="0"/>
                    <a:pt x="2393" y="0"/>
                  </a:cubicBez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656400" y="3145450"/>
              <a:ext cx="43175" cy="65825"/>
            </a:xfrm>
            <a:custGeom>
              <a:avLst/>
              <a:gdLst/>
              <a:ahLst/>
              <a:cxnLst/>
              <a:rect l="l" t="t" r="r" b="b"/>
              <a:pathLst>
                <a:path w="1727" h="2633" extrusionOk="0">
                  <a:moveTo>
                    <a:pt x="858" y="1"/>
                  </a:moveTo>
                  <a:cubicBezTo>
                    <a:pt x="381" y="1"/>
                    <a:pt x="0" y="382"/>
                    <a:pt x="0" y="858"/>
                  </a:cubicBezTo>
                  <a:lnTo>
                    <a:pt x="0" y="2632"/>
                  </a:lnTo>
                  <a:lnTo>
                    <a:pt x="1715" y="2632"/>
                  </a:lnTo>
                  <a:lnTo>
                    <a:pt x="1715" y="858"/>
                  </a:lnTo>
                  <a:lnTo>
                    <a:pt x="1727" y="858"/>
                  </a:lnTo>
                  <a:cubicBezTo>
                    <a:pt x="1727" y="382"/>
                    <a:pt x="1334" y="1"/>
                    <a:pt x="858" y="1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644800" y="3207975"/>
              <a:ext cx="65200" cy="10425"/>
            </a:xfrm>
            <a:custGeom>
              <a:avLst/>
              <a:gdLst/>
              <a:ahLst/>
              <a:cxnLst/>
              <a:rect l="l" t="t" r="r" b="b"/>
              <a:pathLst>
                <a:path w="2608" h="417" extrusionOk="0">
                  <a:moveTo>
                    <a:pt x="214" y="0"/>
                  </a:moveTo>
                  <a:cubicBezTo>
                    <a:pt x="95" y="0"/>
                    <a:pt x="0" y="83"/>
                    <a:pt x="0" y="202"/>
                  </a:cubicBezTo>
                  <a:cubicBezTo>
                    <a:pt x="0" y="322"/>
                    <a:pt x="95" y="417"/>
                    <a:pt x="214" y="417"/>
                  </a:cubicBezTo>
                  <a:lnTo>
                    <a:pt x="2393" y="417"/>
                  </a:lnTo>
                  <a:cubicBezTo>
                    <a:pt x="2512" y="417"/>
                    <a:pt x="2608" y="322"/>
                    <a:pt x="2608" y="202"/>
                  </a:cubicBezTo>
                  <a:cubicBezTo>
                    <a:pt x="2608" y="83"/>
                    <a:pt x="2500" y="0"/>
                    <a:pt x="2393" y="0"/>
                  </a:cubicBez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369875" y="2503125"/>
              <a:ext cx="84275" cy="47650"/>
            </a:xfrm>
            <a:custGeom>
              <a:avLst/>
              <a:gdLst/>
              <a:ahLst/>
              <a:cxnLst/>
              <a:rect l="l" t="t" r="r" b="b"/>
              <a:pathLst>
                <a:path w="3371" h="1906" extrusionOk="0">
                  <a:moveTo>
                    <a:pt x="1" y="0"/>
                  </a:moveTo>
                  <a:lnTo>
                    <a:pt x="1" y="1905"/>
                  </a:lnTo>
                  <a:lnTo>
                    <a:pt x="3370" y="1905"/>
                  </a:lnTo>
                  <a:lnTo>
                    <a:pt x="2680" y="988"/>
                  </a:lnTo>
                  <a:lnTo>
                    <a:pt x="3370" y="0"/>
                  </a:lnTo>
                  <a:close/>
                </a:path>
              </a:pathLst>
            </a:custGeom>
            <a:solidFill>
              <a:srgbClr val="8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366900" y="2493900"/>
              <a:ext cx="4500" cy="283075"/>
            </a:xfrm>
            <a:custGeom>
              <a:avLst/>
              <a:gdLst/>
              <a:ahLst/>
              <a:cxnLst/>
              <a:rect l="l" t="t" r="r" b="b"/>
              <a:pathLst>
                <a:path w="180" h="11323" extrusionOk="0">
                  <a:moveTo>
                    <a:pt x="1" y="0"/>
                  </a:moveTo>
                  <a:lnTo>
                    <a:pt x="1" y="11323"/>
                  </a:lnTo>
                  <a:lnTo>
                    <a:pt x="179" y="11323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8C9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363325" y="2489425"/>
              <a:ext cx="11925" cy="11925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9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0"/>
                    <a:pt x="108" y="477"/>
                    <a:pt x="239" y="477"/>
                  </a:cubicBezTo>
                  <a:cubicBezTo>
                    <a:pt x="370" y="477"/>
                    <a:pt x="477" y="370"/>
                    <a:pt x="477" y="239"/>
                  </a:cubicBezTo>
                  <a:cubicBezTo>
                    <a:pt x="477" y="108"/>
                    <a:pt x="370" y="0"/>
                    <a:pt x="239" y="0"/>
                  </a:cubicBezTo>
                  <a:close/>
                </a:path>
              </a:pathLst>
            </a:custGeom>
            <a:solidFill>
              <a:srgbClr val="E9B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266600" y="2793625"/>
              <a:ext cx="201825" cy="778700"/>
            </a:xfrm>
            <a:custGeom>
              <a:avLst/>
              <a:gdLst/>
              <a:ahLst/>
              <a:cxnLst/>
              <a:rect l="l" t="t" r="r" b="b"/>
              <a:pathLst>
                <a:path w="8073" h="31148" extrusionOk="0">
                  <a:moveTo>
                    <a:pt x="0" y="1"/>
                  </a:moveTo>
                  <a:lnTo>
                    <a:pt x="0" y="31147"/>
                  </a:lnTo>
                  <a:lnTo>
                    <a:pt x="8073" y="31147"/>
                  </a:lnTo>
                  <a:lnTo>
                    <a:pt x="8073" y="1"/>
                  </a:lnTo>
                  <a:close/>
                </a:path>
              </a:pathLst>
            </a:custGeom>
            <a:solidFill>
              <a:srgbClr val="B5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253500" y="2729325"/>
              <a:ext cx="227725" cy="90225"/>
            </a:xfrm>
            <a:custGeom>
              <a:avLst/>
              <a:gdLst/>
              <a:ahLst/>
              <a:cxnLst/>
              <a:rect l="l" t="t" r="r" b="b"/>
              <a:pathLst>
                <a:path w="9109" h="3609" extrusionOk="0">
                  <a:moveTo>
                    <a:pt x="4108" y="1"/>
                  </a:moveTo>
                  <a:lnTo>
                    <a:pt x="4108" y="1715"/>
                  </a:lnTo>
                  <a:lnTo>
                    <a:pt x="3013" y="1715"/>
                  </a:lnTo>
                  <a:lnTo>
                    <a:pt x="3013" y="13"/>
                  </a:lnTo>
                  <a:lnTo>
                    <a:pt x="2012" y="13"/>
                  </a:lnTo>
                  <a:lnTo>
                    <a:pt x="2012" y="1715"/>
                  </a:lnTo>
                  <a:lnTo>
                    <a:pt x="1000" y="1715"/>
                  </a:lnTo>
                  <a:lnTo>
                    <a:pt x="1000" y="13"/>
                  </a:lnTo>
                  <a:lnTo>
                    <a:pt x="0" y="13"/>
                  </a:lnTo>
                  <a:lnTo>
                    <a:pt x="0" y="3608"/>
                  </a:lnTo>
                  <a:lnTo>
                    <a:pt x="9109" y="3608"/>
                  </a:lnTo>
                  <a:lnTo>
                    <a:pt x="9109" y="13"/>
                  </a:lnTo>
                  <a:lnTo>
                    <a:pt x="8108" y="13"/>
                  </a:lnTo>
                  <a:lnTo>
                    <a:pt x="8108" y="1715"/>
                  </a:lnTo>
                  <a:lnTo>
                    <a:pt x="7096" y="1715"/>
                  </a:lnTo>
                  <a:lnTo>
                    <a:pt x="7096" y="13"/>
                  </a:lnTo>
                  <a:lnTo>
                    <a:pt x="6108" y="13"/>
                  </a:lnTo>
                  <a:lnTo>
                    <a:pt x="6108" y="1715"/>
                  </a:lnTo>
                  <a:lnTo>
                    <a:pt x="5108" y="1715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344275" y="2899300"/>
              <a:ext cx="43200" cy="66100"/>
            </a:xfrm>
            <a:custGeom>
              <a:avLst/>
              <a:gdLst/>
              <a:ahLst/>
              <a:cxnLst/>
              <a:rect l="l" t="t" r="r" b="b"/>
              <a:pathLst>
                <a:path w="1728" h="2644" extrusionOk="0">
                  <a:moveTo>
                    <a:pt x="858" y="0"/>
                  </a:moveTo>
                  <a:cubicBezTo>
                    <a:pt x="382" y="0"/>
                    <a:pt x="1" y="393"/>
                    <a:pt x="1" y="869"/>
                  </a:cubicBezTo>
                  <a:lnTo>
                    <a:pt x="13" y="869"/>
                  </a:lnTo>
                  <a:lnTo>
                    <a:pt x="13" y="2644"/>
                  </a:lnTo>
                  <a:lnTo>
                    <a:pt x="1727" y="2644"/>
                  </a:lnTo>
                  <a:lnTo>
                    <a:pt x="1727" y="869"/>
                  </a:lnTo>
                  <a:cubicBezTo>
                    <a:pt x="1727" y="393"/>
                    <a:pt x="1334" y="0"/>
                    <a:pt x="858" y="0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333875" y="2961800"/>
              <a:ext cx="65200" cy="10450"/>
            </a:xfrm>
            <a:custGeom>
              <a:avLst/>
              <a:gdLst/>
              <a:ahLst/>
              <a:cxnLst/>
              <a:rect l="l" t="t" r="r" b="b"/>
              <a:pathLst>
                <a:path w="2608" h="418" extrusionOk="0">
                  <a:moveTo>
                    <a:pt x="214" y="1"/>
                  </a:moveTo>
                  <a:cubicBezTo>
                    <a:pt x="95" y="24"/>
                    <a:pt x="0" y="108"/>
                    <a:pt x="0" y="215"/>
                  </a:cubicBezTo>
                  <a:cubicBezTo>
                    <a:pt x="0" y="334"/>
                    <a:pt x="83" y="417"/>
                    <a:pt x="214" y="417"/>
                  </a:cubicBezTo>
                  <a:lnTo>
                    <a:pt x="2393" y="417"/>
                  </a:lnTo>
                  <a:cubicBezTo>
                    <a:pt x="2512" y="417"/>
                    <a:pt x="2607" y="334"/>
                    <a:pt x="2607" y="215"/>
                  </a:cubicBezTo>
                  <a:cubicBezTo>
                    <a:pt x="2607" y="96"/>
                    <a:pt x="2512" y="1"/>
                    <a:pt x="2393" y="1"/>
                  </a:cubicBez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344275" y="3023725"/>
              <a:ext cx="43200" cy="65800"/>
            </a:xfrm>
            <a:custGeom>
              <a:avLst/>
              <a:gdLst/>
              <a:ahLst/>
              <a:cxnLst/>
              <a:rect l="l" t="t" r="r" b="b"/>
              <a:pathLst>
                <a:path w="1728" h="2632" extrusionOk="0">
                  <a:moveTo>
                    <a:pt x="858" y="0"/>
                  </a:moveTo>
                  <a:cubicBezTo>
                    <a:pt x="382" y="0"/>
                    <a:pt x="1" y="381"/>
                    <a:pt x="1" y="857"/>
                  </a:cubicBezTo>
                  <a:lnTo>
                    <a:pt x="13" y="857"/>
                  </a:lnTo>
                  <a:lnTo>
                    <a:pt x="13" y="2631"/>
                  </a:lnTo>
                  <a:lnTo>
                    <a:pt x="1727" y="2631"/>
                  </a:lnTo>
                  <a:lnTo>
                    <a:pt x="1727" y="857"/>
                  </a:lnTo>
                  <a:cubicBezTo>
                    <a:pt x="1727" y="381"/>
                    <a:pt x="1334" y="0"/>
                    <a:pt x="858" y="0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333875" y="3086225"/>
              <a:ext cx="65200" cy="10450"/>
            </a:xfrm>
            <a:custGeom>
              <a:avLst/>
              <a:gdLst/>
              <a:ahLst/>
              <a:cxnLst/>
              <a:rect l="l" t="t" r="r" b="b"/>
              <a:pathLst>
                <a:path w="2608" h="418" extrusionOk="0">
                  <a:moveTo>
                    <a:pt x="214" y="0"/>
                  </a:moveTo>
                  <a:cubicBezTo>
                    <a:pt x="95" y="0"/>
                    <a:pt x="0" y="84"/>
                    <a:pt x="0" y="203"/>
                  </a:cubicBezTo>
                  <a:cubicBezTo>
                    <a:pt x="0" y="322"/>
                    <a:pt x="83" y="417"/>
                    <a:pt x="214" y="417"/>
                  </a:cubicBezTo>
                  <a:lnTo>
                    <a:pt x="2393" y="417"/>
                  </a:lnTo>
                  <a:cubicBezTo>
                    <a:pt x="2512" y="417"/>
                    <a:pt x="2607" y="322"/>
                    <a:pt x="2607" y="203"/>
                  </a:cubicBezTo>
                  <a:cubicBezTo>
                    <a:pt x="2607" y="84"/>
                    <a:pt x="2512" y="0"/>
                    <a:pt x="2393" y="0"/>
                  </a:cubicBez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580325" y="2689450"/>
              <a:ext cx="182175" cy="882575"/>
            </a:xfrm>
            <a:custGeom>
              <a:avLst/>
              <a:gdLst/>
              <a:ahLst/>
              <a:cxnLst/>
              <a:rect l="l" t="t" r="r" b="b"/>
              <a:pathLst>
                <a:path w="7287" h="35303" extrusionOk="0">
                  <a:moveTo>
                    <a:pt x="0" y="0"/>
                  </a:moveTo>
                  <a:lnTo>
                    <a:pt x="0" y="35302"/>
                  </a:lnTo>
                  <a:lnTo>
                    <a:pt x="7287" y="353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rgbClr val="8C9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648775" y="2785600"/>
              <a:ext cx="43200" cy="65800"/>
            </a:xfrm>
            <a:custGeom>
              <a:avLst/>
              <a:gdLst/>
              <a:ahLst/>
              <a:cxnLst/>
              <a:rect l="l" t="t" r="r" b="b"/>
              <a:pathLst>
                <a:path w="1728" h="2632" extrusionOk="0">
                  <a:moveTo>
                    <a:pt x="858" y="0"/>
                  </a:moveTo>
                  <a:cubicBezTo>
                    <a:pt x="382" y="0"/>
                    <a:pt x="1" y="381"/>
                    <a:pt x="1" y="857"/>
                  </a:cubicBezTo>
                  <a:lnTo>
                    <a:pt x="1" y="2631"/>
                  </a:lnTo>
                  <a:lnTo>
                    <a:pt x="1703" y="2631"/>
                  </a:lnTo>
                  <a:lnTo>
                    <a:pt x="1703" y="857"/>
                  </a:lnTo>
                  <a:lnTo>
                    <a:pt x="1727" y="857"/>
                  </a:lnTo>
                  <a:cubicBezTo>
                    <a:pt x="1727" y="381"/>
                    <a:pt x="1334" y="0"/>
                    <a:pt x="858" y="0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637175" y="2848100"/>
              <a:ext cx="65200" cy="10450"/>
            </a:xfrm>
            <a:custGeom>
              <a:avLst/>
              <a:gdLst/>
              <a:ahLst/>
              <a:cxnLst/>
              <a:rect l="l" t="t" r="r" b="b"/>
              <a:pathLst>
                <a:path w="2608" h="418" extrusionOk="0">
                  <a:moveTo>
                    <a:pt x="203" y="0"/>
                  </a:moveTo>
                  <a:cubicBezTo>
                    <a:pt x="84" y="0"/>
                    <a:pt x="0" y="84"/>
                    <a:pt x="0" y="203"/>
                  </a:cubicBezTo>
                  <a:cubicBezTo>
                    <a:pt x="0" y="322"/>
                    <a:pt x="84" y="417"/>
                    <a:pt x="203" y="417"/>
                  </a:cubicBezTo>
                  <a:lnTo>
                    <a:pt x="2394" y="417"/>
                  </a:lnTo>
                  <a:cubicBezTo>
                    <a:pt x="2513" y="417"/>
                    <a:pt x="2608" y="322"/>
                    <a:pt x="2608" y="203"/>
                  </a:cubicBezTo>
                  <a:cubicBezTo>
                    <a:pt x="2608" y="108"/>
                    <a:pt x="2513" y="0"/>
                    <a:pt x="2394" y="0"/>
                  </a:cubicBez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648775" y="2988300"/>
              <a:ext cx="43200" cy="65800"/>
            </a:xfrm>
            <a:custGeom>
              <a:avLst/>
              <a:gdLst/>
              <a:ahLst/>
              <a:cxnLst/>
              <a:rect l="l" t="t" r="r" b="b"/>
              <a:pathLst>
                <a:path w="1728" h="2632" extrusionOk="0">
                  <a:moveTo>
                    <a:pt x="858" y="0"/>
                  </a:moveTo>
                  <a:cubicBezTo>
                    <a:pt x="382" y="0"/>
                    <a:pt x="1" y="393"/>
                    <a:pt x="1" y="869"/>
                  </a:cubicBezTo>
                  <a:lnTo>
                    <a:pt x="1" y="2632"/>
                  </a:lnTo>
                  <a:lnTo>
                    <a:pt x="1703" y="2632"/>
                  </a:lnTo>
                  <a:lnTo>
                    <a:pt x="1703" y="869"/>
                  </a:lnTo>
                  <a:lnTo>
                    <a:pt x="1727" y="869"/>
                  </a:lnTo>
                  <a:cubicBezTo>
                    <a:pt x="1727" y="381"/>
                    <a:pt x="1334" y="0"/>
                    <a:pt x="858" y="0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637175" y="3050800"/>
              <a:ext cx="65200" cy="10450"/>
            </a:xfrm>
            <a:custGeom>
              <a:avLst/>
              <a:gdLst/>
              <a:ahLst/>
              <a:cxnLst/>
              <a:rect l="l" t="t" r="r" b="b"/>
              <a:pathLst>
                <a:path w="2608" h="418" extrusionOk="0">
                  <a:moveTo>
                    <a:pt x="203" y="1"/>
                  </a:moveTo>
                  <a:cubicBezTo>
                    <a:pt x="84" y="1"/>
                    <a:pt x="0" y="96"/>
                    <a:pt x="0" y="203"/>
                  </a:cubicBezTo>
                  <a:cubicBezTo>
                    <a:pt x="0" y="322"/>
                    <a:pt x="84" y="417"/>
                    <a:pt x="203" y="417"/>
                  </a:cubicBezTo>
                  <a:lnTo>
                    <a:pt x="2394" y="417"/>
                  </a:lnTo>
                  <a:cubicBezTo>
                    <a:pt x="2513" y="417"/>
                    <a:pt x="2608" y="322"/>
                    <a:pt x="2608" y="203"/>
                  </a:cubicBezTo>
                  <a:cubicBezTo>
                    <a:pt x="2608" y="108"/>
                    <a:pt x="2513" y="1"/>
                    <a:pt x="2394" y="1"/>
                  </a:cubicBez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568725" y="2423050"/>
              <a:ext cx="205400" cy="296200"/>
            </a:xfrm>
            <a:custGeom>
              <a:avLst/>
              <a:gdLst/>
              <a:ahLst/>
              <a:cxnLst/>
              <a:rect l="l" t="t" r="r" b="b"/>
              <a:pathLst>
                <a:path w="8216" h="11848" extrusionOk="0">
                  <a:moveTo>
                    <a:pt x="4108" y="0"/>
                  </a:moveTo>
                  <a:lnTo>
                    <a:pt x="0" y="11847"/>
                  </a:lnTo>
                  <a:lnTo>
                    <a:pt x="8215" y="11847"/>
                  </a:lnTo>
                  <a:lnTo>
                    <a:pt x="4108" y="0"/>
                  </a:lnTo>
                  <a:close/>
                </a:path>
              </a:pathLst>
            </a:custGeom>
            <a:solidFill>
              <a:srgbClr val="8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555625" y="2711750"/>
              <a:ext cx="230700" cy="14325"/>
            </a:xfrm>
            <a:custGeom>
              <a:avLst/>
              <a:gdLst/>
              <a:ahLst/>
              <a:cxnLst/>
              <a:rect l="l" t="t" r="r" b="b"/>
              <a:pathLst>
                <a:path w="9228" h="573" extrusionOk="0">
                  <a:moveTo>
                    <a:pt x="8963" y="1"/>
                  </a:moveTo>
                  <a:cubicBezTo>
                    <a:pt x="8956" y="1"/>
                    <a:pt x="8949" y="1"/>
                    <a:pt x="8942" y="1"/>
                  </a:cubicBezTo>
                  <a:lnTo>
                    <a:pt x="286" y="1"/>
                  </a:lnTo>
                  <a:cubicBezTo>
                    <a:pt x="119" y="1"/>
                    <a:pt x="0" y="120"/>
                    <a:pt x="0" y="287"/>
                  </a:cubicBezTo>
                  <a:cubicBezTo>
                    <a:pt x="0" y="442"/>
                    <a:pt x="131" y="573"/>
                    <a:pt x="286" y="573"/>
                  </a:cubicBezTo>
                  <a:lnTo>
                    <a:pt x="8942" y="573"/>
                  </a:lnTo>
                  <a:cubicBezTo>
                    <a:pt x="9108" y="573"/>
                    <a:pt x="9228" y="454"/>
                    <a:pt x="9228" y="287"/>
                  </a:cubicBezTo>
                  <a:cubicBezTo>
                    <a:pt x="9228" y="128"/>
                    <a:pt x="9118" y="1"/>
                    <a:pt x="8963" y="1"/>
                  </a:cubicBezTo>
                  <a:close/>
                </a:path>
              </a:pathLst>
            </a:custGeom>
            <a:solidFill>
              <a:srgbClr val="9F4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661575" y="2418275"/>
              <a:ext cx="18775" cy="17300"/>
            </a:xfrm>
            <a:custGeom>
              <a:avLst/>
              <a:gdLst/>
              <a:ahLst/>
              <a:cxnLst/>
              <a:rect l="l" t="t" r="r" b="b"/>
              <a:pathLst>
                <a:path w="751" h="692" extrusionOk="0">
                  <a:moveTo>
                    <a:pt x="382" y="1"/>
                  </a:moveTo>
                  <a:cubicBezTo>
                    <a:pt x="167" y="1"/>
                    <a:pt x="1" y="156"/>
                    <a:pt x="1" y="346"/>
                  </a:cubicBezTo>
                  <a:cubicBezTo>
                    <a:pt x="1" y="537"/>
                    <a:pt x="167" y="691"/>
                    <a:pt x="382" y="691"/>
                  </a:cubicBezTo>
                  <a:cubicBezTo>
                    <a:pt x="584" y="691"/>
                    <a:pt x="751" y="537"/>
                    <a:pt x="751" y="346"/>
                  </a:cubicBezTo>
                  <a:cubicBezTo>
                    <a:pt x="751" y="156"/>
                    <a:pt x="584" y="1"/>
                    <a:pt x="382" y="1"/>
                  </a:cubicBezTo>
                  <a:close/>
                </a:path>
              </a:pathLst>
            </a:custGeom>
            <a:solidFill>
              <a:srgbClr val="E9B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276875" y="2689450"/>
              <a:ext cx="182200" cy="884350"/>
            </a:xfrm>
            <a:custGeom>
              <a:avLst/>
              <a:gdLst/>
              <a:ahLst/>
              <a:cxnLst/>
              <a:rect l="l" t="t" r="r" b="b"/>
              <a:pathLst>
                <a:path w="7288" h="35374" extrusionOk="0">
                  <a:moveTo>
                    <a:pt x="1" y="0"/>
                  </a:moveTo>
                  <a:lnTo>
                    <a:pt x="1" y="35374"/>
                  </a:lnTo>
                  <a:lnTo>
                    <a:pt x="7288" y="35374"/>
                  </a:lnTo>
                  <a:lnTo>
                    <a:pt x="7288" y="0"/>
                  </a:lnTo>
                  <a:close/>
                </a:path>
              </a:pathLst>
            </a:custGeom>
            <a:solidFill>
              <a:srgbClr val="8C9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345650" y="2785600"/>
              <a:ext cx="43175" cy="65800"/>
            </a:xfrm>
            <a:custGeom>
              <a:avLst/>
              <a:gdLst/>
              <a:ahLst/>
              <a:cxnLst/>
              <a:rect l="l" t="t" r="r" b="b"/>
              <a:pathLst>
                <a:path w="1727" h="2632" extrusionOk="0">
                  <a:moveTo>
                    <a:pt x="869" y="0"/>
                  </a:moveTo>
                  <a:cubicBezTo>
                    <a:pt x="393" y="0"/>
                    <a:pt x="0" y="381"/>
                    <a:pt x="0" y="857"/>
                  </a:cubicBezTo>
                  <a:lnTo>
                    <a:pt x="0" y="2631"/>
                  </a:lnTo>
                  <a:lnTo>
                    <a:pt x="1715" y="2631"/>
                  </a:lnTo>
                  <a:lnTo>
                    <a:pt x="1715" y="857"/>
                  </a:lnTo>
                  <a:lnTo>
                    <a:pt x="1727" y="857"/>
                  </a:lnTo>
                  <a:cubicBezTo>
                    <a:pt x="1727" y="381"/>
                    <a:pt x="1346" y="0"/>
                    <a:pt x="869" y="0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333750" y="2848100"/>
              <a:ext cx="65200" cy="10450"/>
            </a:xfrm>
            <a:custGeom>
              <a:avLst/>
              <a:gdLst/>
              <a:ahLst/>
              <a:cxnLst/>
              <a:rect l="l" t="t" r="r" b="b"/>
              <a:pathLst>
                <a:path w="2608" h="418" extrusionOk="0">
                  <a:moveTo>
                    <a:pt x="214" y="0"/>
                  </a:moveTo>
                  <a:cubicBezTo>
                    <a:pt x="95" y="0"/>
                    <a:pt x="0" y="84"/>
                    <a:pt x="0" y="203"/>
                  </a:cubicBezTo>
                  <a:cubicBezTo>
                    <a:pt x="0" y="322"/>
                    <a:pt x="95" y="417"/>
                    <a:pt x="214" y="417"/>
                  </a:cubicBezTo>
                  <a:lnTo>
                    <a:pt x="2393" y="417"/>
                  </a:lnTo>
                  <a:cubicBezTo>
                    <a:pt x="2512" y="417"/>
                    <a:pt x="2607" y="322"/>
                    <a:pt x="2607" y="203"/>
                  </a:cubicBezTo>
                  <a:cubicBezTo>
                    <a:pt x="2607" y="108"/>
                    <a:pt x="2512" y="0"/>
                    <a:pt x="2393" y="0"/>
                  </a:cubicBez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345650" y="2988300"/>
              <a:ext cx="43175" cy="65800"/>
            </a:xfrm>
            <a:custGeom>
              <a:avLst/>
              <a:gdLst/>
              <a:ahLst/>
              <a:cxnLst/>
              <a:rect l="l" t="t" r="r" b="b"/>
              <a:pathLst>
                <a:path w="1727" h="2632" extrusionOk="0">
                  <a:moveTo>
                    <a:pt x="869" y="0"/>
                  </a:moveTo>
                  <a:cubicBezTo>
                    <a:pt x="393" y="0"/>
                    <a:pt x="0" y="393"/>
                    <a:pt x="0" y="869"/>
                  </a:cubicBezTo>
                  <a:lnTo>
                    <a:pt x="0" y="2632"/>
                  </a:lnTo>
                  <a:lnTo>
                    <a:pt x="1715" y="2632"/>
                  </a:lnTo>
                  <a:lnTo>
                    <a:pt x="1715" y="869"/>
                  </a:lnTo>
                  <a:lnTo>
                    <a:pt x="1727" y="869"/>
                  </a:lnTo>
                  <a:cubicBezTo>
                    <a:pt x="1727" y="381"/>
                    <a:pt x="1346" y="0"/>
                    <a:pt x="869" y="0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333750" y="3050800"/>
              <a:ext cx="65200" cy="10450"/>
            </a:xfrm>
            <a:custGeom>
              <a:avLst/>
              <a:gdLst/>
              <a:ahLst/>
              <a:cxnLst/>
              <a:rect l="l" t="t" r="r" b="b"/>
              <a:pathLst>
                <a:path w="2608" h="418" extrusionOk="0">
                  <a:moveTo>
                    <a:pt x="214" y="1"/>
                  </a:moveTo>
                  <a:cubicBezTo>
                    <a:pt x="95" y="1"/>
                    <a:pt x="0" y="96"/>
                    <a:pt x="0" y="203"/>
                  </a:cubicBezTo>
                  <a:cubicBezTo>
                    <a:pt x="0" y="322"/>
                    <a:pt x="95" y="417"/>
                    <a:pt x="214" y="417"/>
                  </a:cubicBezTo>
                  <a:lnTo>
                    <a:pt x="2393" y="417"/>
                  </a:lnTo>
                  <a:cubicBezTo>
                    <a:pt x="2512" y="417"/>
                    <a:pt x="2607" y="322"/>
                    <a:pt x="2607" y="203"/>
                  </a:cubicBezTo>
                  <a:cubicBezTo>
                    <a:pt x="2607" y="108"/>
                    <a:pt x="2512" y="1"/>
                    <a:pt x="2393" y="1"/>
                  </a:cubicBez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265275" y="2423050"/>
              <a:ext cx="205400" cy="296200"/>
            </a:xfrm>
            <a:custGeom>
              <a:avLst/>
              <a:gdLst/>
              <a:ahLst/>
              <a:cxnLst/>
              <a:rect l="l" t="t" r="r" b="b"/>
              <a:pathLst>
                <a:path w="8216" h="11848" extrusionOk="0">
                  <a:moveTo>
                    <a:pt x="4108" y="0"/>
                  </a:moveTo>
                  <a:lnTo>
                    <a:pt x="1" y="11847"/>
                  </a:lnTo>
                  <a:lnTo>
                    <a:pt x="8216" y="11847"/>
                  </a:lnTo>
                  <a:lnTo>
                    <a:pt x="4108" y="0"/>
                  </a:lnTo>
                  <a:close/>
                </a:path>
              </a:pathLst>
            </a:custGeom>
            <a:solidFill>
              <a:srgbClr val="8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252775" y="2711750"/>
              <a:ext cx="230700" cy="14325"/>
            </a:xfrm>
            <a:custGeom>
              <a:avLst/>
              <a:gdLst/>
              <a:ahLst/>
              <a:cxnLst/>
              <a:rect l="l" t="t" r="r" b="b"/>
              <a:pathLst>
                <a:path w="9228" h="573" extrusionOk="0">
                  <a:moveTo>
                    <a:pt x="8960" y="1"/>
                  </a:moveTo>
                  <a:cubicBezTo>
                    <a:pt x="8954" y="1"/>
                    <a:pt x="8948" y="1"/>
                    <a:pt x="8942" y="1"/>
                  </a:cubicBezTo>
                  <a:lnTo>
                    <a:pt x="274" y="1"/>
                  </a:lnTo>
                  <a:cubicBezTo>
                    <a:pt x="120" y="1"/>
                    <a:pt x="1" y="120"/>
                    <a:pt x="1" y="287"/>
                  </a:cubicBezTo>
                  <a:cubicBezTo>
                    <a:pt x="1" y="442"/>
                    <a:pt x="131" y="573"/>
                    <a:pt x="274" y="573"/>
                  </a:cubicBezTo>
                  <a:lnTo>
                    <a:pt x="8942" y="573"/>
                  </a:lnTo>
                  <a:cubicBezTo>
                    <a:pt x="9109" y="573"/>
                    <a:pt x="9228" y="454"/>
                    <a:pt x="9228" y="287"/>
                  </a:cubicBezTo>
                  <a:cubicBezTo>
                    <a:pt x="9228" y="128"/>
                    <a:pt x="9097" y="1"/>
                    <a:pt x="8960" y="1"/>
                  </a:cubicBezTo>
                  <a:close/>
                </a:path>
              </a:pathLst>
            </a:custGeom>
            <a:solidFill>
              <a:srgbClr val="9F4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358450" y="2418275"/>
              <a:ext cx="18475" cy="17300"/>
            </a:xfrm>
            <a:custGeom>
              <a:avLst/>
              <a:gdLst/>
              <a:ahLst/>
              <a:cxnLst/>
              <a:rect l="l" t="t" r="r" b="b"/>
              <a:pathLst>
                <a:path w="739" h="692" extrusionOk="0">
                  <a:moveTo>
                    <a:pt x="369" y="1"/>
                  </a:moveTo>
                  <a:cubicBezTo>
                    <a:pt x="155" y="1"/>
                    <a:pt x="0" y="156"/>
                    <a:pt x="0" y="346"/>
                  </a:cubicBezTo>
                  <a:cubicBezTo>
                    <a:pt x="0" y="537"/>
                    <a:pt x="155" y="691"/>
                    <a:pt x="369" y="691"/>
                  </a:cubicBezTo>
                  <a:cubicBezTo>
                    <a:pt x="572" y="691"/>
                    <a:pt x="738" y="537"/>
                    <a:pt x="738" y="346"/>
                  </a:cubicBezTo>
                  <a:cubicBezTo>
                    <a:pt x="738" y="156"/>
                    <a:pt x="572" y="1"/>
                    <a:pt x="369" y="1"/>
                  </a:cubicBezTo>
                  <a:close/>
                </a:path>
              </a:pathLst>
            </a:custGeom>
            <a:solidFill>
              <a:srgbClr val="E9B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276000" y="3244575"/>
              <a:ext cx="46750" cy="33650"/>
            </a:xfrm>
            <a:custGeom>
              <a:avLst/>
              <a:gdLst/>
              <a:ahLst/>
              <a:cxnLst/>
              <a:rect l="l" t="t" r="r" b="b"/>
              <a:pathLst>
                <a:path w="1870" h="1346" extrusionOk="0">
                  <a:moveTo>
                    <a:pt x="0" y="1"/>
                  </a:moveTo>
                  <a:lnTo>
                    <a:pt x="0" y="1346"/>
                  </a:lnTo>
                  <a:lnTo>
                    <a:pt x="1869" y="1346"/>
                  </a:lnTo>
                  <a:lnTo>
                    <a:pt x="1869" y="1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294450" y="3291300"/>
              <a:ext cx="46450" cy="33375"/>
            </a:xfrm>
            <a:custGeom>
              <a:avLst/>
              <a:gdLst/>
              <a:ahLst/>
              <a:cxnLst/>
              <a:rect l="l" t="t" r="r" b="b"/>
              <a:pathLst>
                <a:path w="1858" h="1335" extrusionOk="0">
                  <a:moveTo>
                    <a:pt x="0" y="1"/>
                  </a:moveTo>
                  <a:lnTo>
                    <a:pt x="0" y="1334"/>
                  </a:lnTo>
                  <a:lnTo>
                    <a:pt x="1858" y="1334"/>
                  </a:lnTo>
                  <a:lnTo>
                    <a:pt x="1858" y="1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412925" y="3398175"/>
              <a:ext cx="46450" cy="33650"/>
            </a:xfrm>
            <a:custGeom>
              <a:avLst/>
              <a:gdLst/>
              <a:ahLst/>
              <a:cxnLst/>
              <a:rect l="l" t="t" r="r" b="b"/>
              <a:pathLst>
                <a:path w="1858" h="1346" extrusionOk="0">
                  <a:moveTo>
                    <a:pt x="0" y="0"/>
                  </a:moveTo>
                  <a:lnTo>
                    <a:pt x="0" y="1346"/>
                  </a:lnTo>
                  <a:lnTo>
                    <a:pt x="1857" y="1346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4345775" y="3145450"/>
              <a:ext cx="43175" cy="65825"/>
            </a:xfrm>
            <a:custGeom>
              <a:avLst/>
              <a:gdLst/>
              <a:ahLst/>
              <a:cxnLst/>
              <a:rect l="l" t="t" r="r" b="b"/>
              <a:pathLst>
                <a:path w="1727" h="2633" extrusionOk="0">
                  <a:moveTo>
                    <a:pt x="869" y="1"/>
                  </a:moveTo>
                  <a:cubicBezTo>
                    <a:pt x="381" y="1"/>
                    <a:pt x="0" y="382"/>
                    <a:pt x="0" y="858"/>
                  </a:cubicBezTo>
                  <a:lnTo>
                    <a:pt x="0" y="2632"/>
                  </a:lnTo>
                  <a:lnTo>
                    <a:pt x="1715" y="2632"/>
                  </a:lnTo>
                  <a:lnTo>
                    <a:pt x="1715" y="858"/>
                  </a:lnTo>
                  <a:lnTo>
                    <a:pt x="1727" y="858"/>
                  </a:lnTo>
                  <a:cubicBezTo>
                    <a:pt x="1727" y="382"/>
                    <a:pt x="1346" y="1"/>
                    <a:pt x="869" y="1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4333875" y="3207975"/>
              <a:ext cx="65200" cy="10425"/>
            </a:xfrm>
            <a:custGeom>
              <a:avLst/>
              <a:gdLst/>
              <a:ahLst/>
              <a:cxnLst/>
              <a:rect l="l" t="t" r="r" b="b"/>
              <a:pathLst>
                <a:path w="2608" h="417" extrusionOk="0">
                  <a:moveTo>
                    <a:pt x="202" y="0"/>
                  </a:moveTo>
                  <a:cubicBezTo>
                    <a:pt x="83" y="0"/>
                    <a:pt x="0" y="83"/>
                    <a:pt x="0" y="202"/>
                  </a:cubicBezTo>
                  <a:cubicBezTo>
                    <a:pt x="0" y="322"/>
                    <a:pt x="83" y="417"/>
                    <a:pt x="202" y="417"/>
                  </a:cubicBezTo>
                  <a:lnTo>
                    <a:pt x="2393" y="417"/>
                  </a:lnTo>
                  <a:cubicBezTo>
                    <a:pt x="2512" y="417"/>
                    <a:pt x="2607" y="322"/>
                    <a:pt x="2607" y="202"/>
                  </a:cubicBezTo>
                  <a:cubicBezTo>
                    <a:pt x="2607" y="83"/>
                    <a:pt x="2512" y="0"/>
                    <a:pt x="2393" y="0"/>
                  </a:cubicBez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777250" y="3067175"/>
              <a:ext cx="46450" cy="33350"/>
            </a:xfrm>
            <a:custGeom>
              <a:avLst/>
              <a:gdLst/>
              <a:ahLst/>
              <a:cxnLst/>
              <a:rect l="l" t="t" r="r" b="b"/>
              <a:pathLst>
                <a:path w="1858" h="1334" extrusionOk="0">
                  <a:moveTo>
                    <a:pt x="0" y="0"/>
                  </a:moveTo>
                  <a:lnTo>
                    <a:pt x="0" y="1334"/>
                  </a:lnTo>
                  <a:lnTo>
                    <a:pt x="1858" y="1334"/>
                  </a:lnTo>
                  <a:lnTo>
                    <a:pt x="1858" y="0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804625" y="3114500"/>
              <a:ext cx="46750" cy="33375"/>
            </a:xfrm>
            <a:custGeom>
              <a:avLst/>
              <a:gdLst/>
              <a:ahLst/>
              <a:cxnLst/>
              <a:rect l="l" t="t" r="r" b="b"/>
              <a:pathLst>
                <a:path w="1870" h="1335" extrusionOk="0">
                  <a:moveTo>
                    <a:pt x="1" y="1"/>
                  </a:moveTo>
                  <a:lnTo>
                    <a:pt x="1" y="1334"/>
                  </a:lnTo>
                  <a:lnTo>
                    <a:pt x="1870" y="1334"/>
                  </a:lnTo>
                  <a:lnTo>
                    <a:pt x="1870" y="1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4219275" y="3263925"/>
              <a:ext cx="46450" cy="33650"/>
            </a:xfrm>
            <a:custGeom>
              <a:avLst/>
              <a:gdLst/>
              <a:ahLst/>
              <a:cxnLst/>
              <a:rect l="l" t="t" r="r" b="b"/>
              <a:pathLst>
                <a:path w="1858" h="1346" extrusionOk="0">
                  <a:moveTo>
                    <a:pt x="0" y="0"/>
                  </a:moveTo>
                  <a:lnTo>
                    <a:pt x="0" y="1346"/>
                  </a:lnTo>
                  <a:lnTo>
                    <a:pt x="1857" y="1346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4218675" y="3076100"/>
              <a:ext cx="46450" cy="33675"/>
            </a:xfrm>
            <a:custGeom>
              <a:avLst/>
              <a:gdLst/>
              <a:ahLst/>
              <a:cxnLst/>
              <a:rect l="l" t="t" r="r" b="b"/>
              <a:pathLst>
                <a:path w="1858" h="1347" extrusionOk="0">
                  <a:moveTo>
                    <a:pt x="0" y="1"/>
                  </a:moveTo>
                  <a:lnTo>
                    <a:pt x="0" y="1346"/>
                  </a:lnTo>
                  <a:lnTo>
                    <a:pt x="1858" y="1346"/>
                  </a:lnTo>
                  <a:lnTo>
                    <a:pt x="1858" y="1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187725" y="3123425"/>
              <a:ext cx="46450" cy="33375"/>
            </a:xfrm>
            <a:custGeom>
              <a:avLst/>
              <a:gdLst/>
              <a:ahLst/>
              <a:cxnLst/>
              <a:rect l="l" t="t" r="r" b="b"/>
              <a:pathLst>
                <a:path w="1858" h="1335" extrusionOk="0">
                  <a:moveTo>
                    <a:pt x="0" y="1"/>
                  </a:moveTo>
                  <a:lnTo>
                    <a:pt x="0" y="1334"/>
                  </a:lnTo>
                  <a:lnTo>
                    <a:pt x="1857" y="1334"/>
                  </a:lnTo>
                  <a:lnTo>
                    <a:pt x="1857" y="1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574550" y="2856725"/>
              <a:ext cx="46450" cy="33375"/>
            </a:xfrm>
            <a:custGeom>
              <a:avLst/>
              <a:gdLst/>
              <a:ahLst/>
              <a:cxnLst/>
              <a:rect l="l" t="t" r="r" b="b"/>
              <a:pathLst>
                <a:path w="1858" h="1335" extrusionOk="0">
                  <a:moveTo>
                    <a:pt x="0" y="1"/>
                  </a:moveTo>
                  <a:lnTo>
                    <a:pt x="0" y="1334"/>
                  </a:lnTo>
                  <a:lnTo>
                    <a:pt x="1858" y="1334"/>
                  </a:lnTo>
                  <a:lnTo>
                    <a:pt x="1858" y="1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421675" y="2864475"/>
              <a:ext cx="46450" cy="33350"/>
            </a:xfrm>
            <a:custGeom>
              <a:avLst/>
              <a:gdLst/>
              <a:ahLst/>
              <a:cxnLst/>
              <a:rect l="l" t="t" r="r" b="b"/>
              <a:pathLst>
                <a:path w="1858" h="1334" extrusionOk="0">
                  <a:moveTo>
                    <a:pt x="0" y="0"/>
                  </a:moveTo>
                  <a:lnTo>
                    <a:pt x="0" y="1334"/>
                  </a:lnTo>
                  <a:lnTo>
                    <a:pt x="1858" y="1334"/>
                  </a:lnTo>
                  <a:lnTo>
                    <a:pt x="1858" y="0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890050" y="2821300"/>
              <a:ext cx="46475" cy="33375"/>
            </a:xfrm>
            <a:custGeom>
              <a:avLst/>
              <a:gdLst/>
              <a:ahLst/>
              <a:cxnLst/>
              <a:rect l="l" t="t" r="r" b="b"/>
              <a:pathLst>
                <a:path w="1859" h="1335" extrusionOk="0">
                  <a:moveTo>
                    <a:pt x="1" y="1"/>
                  </a:moveTo>
                  <a:lnTo>
                    <a:pt x="1" y="1334"/>
                  </a:lnTo>
                  <a:lnTo>
                    <a:pt x="1858" y="1334"/>
                  </a:lnTo>
                  <a:lnTo>
                    <a:pt x="1858" y="1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119250" y="2771900"/>
              <a:ext cx="46450" cy="33350"/>
            </a:xfrm>
            <a:custGeom>
              <a:avLst/>
              <a:gdLst/>
              <a:ahLst/>
              <a:cxnLst/>
              <a:rect l="l" t="t" r="r" b="b"/>
              <a:pathLst>
                <a:path w="1858" h="1334" extrusionOk="0">
                  <a:moveTo>
                    <a:pt x="1" y="0"/>
                  </a:moveTo>
                  <a:lnTo>
                    <a:pt x="1" y="1334"/>
                  </a:lnTo>
                  <a:lnTo>
                    <a:pt x="1858" y="1334"/>
                  </a:lnTo>
                  <a:lnTo>
                    <a:pt x="1858" y="0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890050" y="2617425"/>
              <a:ext cx="46475" cy="33350"/>
            </a:xfrm>
            <a:custGeom>
              <a:avLst/>
              <a:gdLst/>
              <a:ahLst/>
              <a:cxnLst/>
              <a:rect l="l" t="t" r="r" b="b"/>
              <a:pathLst>
                <a:path w="1859" h="1334" extrusionOk="0">
                  <a:moveTo>
                    <a:pt x="1" y="0"/>
                  </a:moveTo>
                  <a:lnTo>
                    <a:pt x="1" y="1334"/>
                  </a:lnTo>
                  <a:lnTo>
                    <a:pt x="1858" y="1334"/>
                  </a:lnTo>
                  <a:lnTo>
                    <a:pt x="1858" y="0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917450" y="2664150"/>
              <a:ext cx="42575" cy="30675"/>
            </a:xfrm>
            <a:custGeom>
              <a:avLst/>
              <a:gdLst/>
              <a:ahLst/>
              <a:cxnLst/>
              <a:rect l="l" t="t" r="r" b="b"/>
              <a:pathLst>
                <a:path w="1703" h="1227" extrusionOk="0">
                  <a:moveTo>
                    <a:pt x="0" y="0"/>
                  </a:moveTo>
                  <a:lnTo>
                    <a:pt x="0" y="1227"/>
                  </a:lnTo>
                  <a:lnTo>
                    <a:pt x="1703" y="1227"/>
                  </a:lnTo>
                  <a:lnTo>
                    <a:pt x="1703" y="0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4904775" y="2467400"/>
              <a:ext cx="326250" cy="134850"/>
            </a:xfrm>
            <a:custGeom>
              <a:avLst/>
              <a:gdLst/>
              <a:ahLst/>
              <a:cxnLst/>
              <a:rect l="l" t="t" r="r" b="b"/>
              <a:pathLst>
                <a:path w="13050" h="5394" extrusionOk="0">
                  <a:moveTo>
                    <a:pt x="7227" y="0"/>
                  </a:moveTo>
                  <a:cubicBezTo>
                    <a:pt x="6561" y="0"/>
                    <a:pt x="5977" y="465"/>
                    <a:pt x="5834" y="1084"/>
                  </a:cubicBezTo>
                  <a:cubicBezTo>
                    <a:pt x="5513" y="608"/>
                    <a:pt x="4977" y="298"/>
                    <a:pt x="4370" y="298"/>
                  </a:cubicBezTo>
                  <a:cubicBezTo>
                    <a:pt x="3417" y="298"/>
                    <a:pt x="2643" y="1072"/>
                    <a:pt x="2643" y="2036"/>
                  </a:cubicBezTo>
                  <a:cubicBezTo>
                    <a:pt x="2643" y="2096"/>
                    <a:pt x="2643" y="2144"/>
                    <a:pt x="2655" y="2203"/>
                  </a:cubicBezTo>
                  <a:cubicBezTo>
                    <a:pt x="2393" y="2024"/>
                    <a:pt x="2060" y="1917"/>
                    <a:pt x="1727" y="1917"/>
                  </a:cubicBezTo>
                  <a:cubicBezTo>
                    <a:pt x="774" y="1917"/>
                    <a:pt x="0" y="2691"/>
                    <a:pt x="0" y="3668"/>
                  </a:cubicBezTo>
                  <a:cubicBezTo>
                    <a:pt x="0" y="4584"/>
                    <a:pt x="715" y="5334"/>
                    <a:pt x="1619" y="5394"/>
                  </a:cubicBezTo>
                  <a:lnTo>
                    <a:pt x="11442" y="5394"/>
                  </a:lnTo>
                  <a:cubicBezTo>
                    <a:pt x="12299" y="5346"/>
                    <a:pt x="13049" y="4584"/>
                    <a:pt x="13049" y="3644"/>
                  </a:cubicBezTo>
                  <a:cubicBezTo>
                    <a:pt x="13049" y="2691"/>
                    <a:pt x="12276" y="1905"/>
                    <a:pt x="11323" y="1905"/>
                  </a:cubicBezTo>
                  <a:cubicBezTo>
                    <a:pt x="10978" y="1905"/>
                    <a:pt x="10668" y="2013"/>
                    <a:pt x="10394" y="2179"/>
                  </a:cubicBezTo>
                  <a:cubicBezTo>
                    <a:pt x="10323" y="1667"/>
                    <a:pt x="9894" y="1298"/>
                    <a:pt x="9370" y="1298"/>
                  </a:cubicBezTo>
                  <a:cubicBezTo>
                    <a:pt x="9108" y="1298"/>
                    <a:pt x="8870" y="1405"/>
                    <a:pt x="8692" y="1548"/>
                  </a:cubicBezTo>
                  <a:lnTo>
                    <a:pt x="8692" y="1465"/>
                  </a:lnTo>
                  <a:cubicBezTo>
                    <a:pt x="8692" y="655"/>
                    <a:pt x="8037" y="0"/>
                    <a:pt x="72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4580925" y="2909725"/>
              <a:ext cx="184575" cy="16375"/>
            </a:xfrm>
            <a:custGeom>
              <a:avLst/>
              <a:gdLst/>
              <a:ahLst/>
              <a:cxnLst/>
              <a:rect l="l" t="t" r="r" b="b"/>
              <a:pathLst>
                <a:path w="7383" h="655" extrusionOk="0">
                  <a:moveTo>
                    <a:pt x="0" y="0"/>
                  </a:moveTo>
                  <a:lnTo>
                    <a:pt x="0" y="655"/>
                  </a:lnTo>
                  <a:lnTo>
                    <a:pt x="7382" y="655"/>
                  </a:lnTo>
                  <a:lnTo>
                    <a:pt x="7382" y="0"/>
                  </a:lnTo>
                  <a:close/>
                </a:path>
              </a:pathLst>
            </a:custGeom>
            <a:solidFill>
              <a:srgbClr val="B5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4580925" y="3124025"/>
              <a:ext cx="184575" cy="16400"/>
            </a:xfrm>
            <a:custGeom>
              <a:avLst/>
              <a:gdLst/>
              <a:ahLst/>
              <a:cxnLst/>
              <a:rect l="l" t="t" r="r" b="b"/>
              <a:pathLst>
                <a:path w="7383" h="656" extrusionOk="0">
                  <a:moveTo>
                    <a:pt x="0" y="1"/>
                  </a:moveTo>
                  <a:lnTo>
                    <a:pt x="0" y="655"/>
                  </a:lnTo>
                  <a:lnTo>
                    <a:pt x="7382" y="655"/>
                  </a:lnTo>
                  <a:lnTo>
                    <a:pt x="7382" y="1"/>
                  </a:lnTo>
                  <a:close/>
                </a:path>
              </a:pathLst>
            </a:custGeom>
            <a:solidFill>
              <a:srgbClr val="B5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276300" y="2904950"/>
              <a:ext cx="182175" cy="17300"/>
            </a:xfrm>
            <a:custGeom>
              <a:avLst/>
              <a:gdLst/>
              <a:ahLst/>
              <a:cxnLst/>
              <a:rect l="l" t="t" r="r" b="b"/>
              <a:pathLst>
                <a:path w="7287" h="692" extrusionOk="0">
                  <a:moveTo>
                    <a:pt x="0" y="1"/>
                  </a:moveTo>
                  <a:lnTo>
                    <a:pt x="0" y="691"/>
                  </a:lnTo>
                  <a:lnTo>
                    <a:pt x="7287" y="691"/>
                  </a:lnTo>
                  <a:lnTo>
                    <a:pt x="7287" y="1"/>
                  </a:lnTo>
                  <a:close/>
                </a:path>
              </a:pathLst>
            </a:custGeom>
            <a:solidFill>
              <a:srgbClr val="B5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276300" y="3127900"/>
              <a:ext cx="182175" cy="16975"/>
            </a:xfrm>
            <a:custGeom>
              <a:avLst/>
              <a:gdLst/>
              <a:ahLst/>
              <a:cxnLst/>
              <a:rect l="l" t="t" r="r" b="b"/>
              <a:pathLst>
                <a:path w="7287" h="679" extrusionOk="0">
                  <a:moveTo>
                    <a:pt x="0" y="0"/>
                  </a:moveTo>
                  <a:lnTo>
                    <a:pt x="0" y="679"/>
                  </a:lnTo>
                  <a:lnTo>
                    <a:pt x="7287" y="679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rgbClr val="B5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7782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0578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0388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2184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9627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3127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5095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52456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idx="10"/>
          </p:nvPr>
        </p:nvSpPr>
        <p:spPr>
          <a:xfrm>
            <a:off x="457200" y="4683919"/>
            <a:ext cx="2130425" cy="35480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idx="11"/>
          </p:nvPr>
        </p:nvSpPr>
        <p:spPr>
          <a:xfrm>
            <a:off x="3124201" y="4683919"/>
            <a:ext cx="2892425" cy="35480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idx="12"/>
          </p:nvPr>
        </p:nvSpPr>
        <p:spPr>
          <a:xfrm>
            <a:off x="6553201" y="4683919"/>
            <a:ext cx="2130425" cy="35480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F326E-5485-42EA-AA94-990185F3A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096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/>
          <p:nvPr/>
        </p:nvSpPr>
        <p:spPr>
          <a:xfrm>
            <a:off x="-75" y="0"/>
            <a:ext cx="9143916" cy="5136681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"/>
          <p:cNvSpPr/>
          <p:nvPr/>
        </p:nvSpPr>
        <p:spPr>
          <a:xfrm>
            <a:off x="332394" y="170115"/>
            <a:ext cx="8531705" cy="4789449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"/>
          <p:cNvSpPr/>
          <p:nvPr/>
        </p:nvSpPr>
        <p:spPr>
          <a:xfrm>
            <a:off x="311803" y="151249"/>
            <a:ext cx="8567604" cy="4817802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"/>
          <p:cNvSpPr txBox="1">
            <a:spLocks noGrp="1"/>
          </p:cNvSpPr>
          <p:nvPr>
            <p:ph type="title"/>
          </p:nvPr>
        </p:nvSpPr>
        <p:spPr>
          <a:xfrm>
            <a:off x="685800" y="2503200"/>
            <a:ext cx="4323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08" name="Google Shape;108;p3"/>
          <p:cNvSpPr txBox="1">
            <a:spLocks noGrp="1"/>
          </p:cNvSpPr>
          <p:nvPr>
            <p:ph type="title" idx="2" hasCustomPrompt="1"/>
          </p:nvPr>
        </p:nvSpPr>
        <p:spPr>
          <a:xfrm>
            <a:off x="685800" y="1335000"/>
            <a:ext cx="4323900" cy="116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109" name="Google Shape;109;p3"/>
          <p:cNvSpPr txBox="1">
            <a:spLocks noGrp="1"/>
          </p:cNvSpPr>
          <p:nvPr>
            <p:ph type="subTitle" idx="1"/>
          </p:nvPr>
        </p:nvSpPr>
        <p:spPr>
          <a:xfrm>
            <a:off x="685800" y="3345000"/>
            <a:ext cx="4323900" cy="4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/>
          <p:nvPr/>
        </p:nvSpPr>
        <p:spPr>
          <a:xfrm>
            <a:off x="-75" y="0"/>
            <a:ext cx="9143916" cy="5136681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"/>
          <p:cNvSpPr/>
          <p:nvPr/>
        </p:nvSpPr>
        <p:spPr>
          <a:xfrm>
            <a:off x="332394" y="170115"/>
            <a:ext cx="8531705" cy="4789449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"/>
          <p:cNvSpPr/>
          <p:nvPr/>
        </p:nvSpPr>
        <p:spPr>
          <a:xfrm>
            <a:off x="311803" y="151249"/>
            <a:ext cx="8567604" cy="4817802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4"/>
          <p:cNvSpPr txBox="1">
            <a:spLocks noGrp="1"/>
          </p:cNvSpPr>
          <p:nvPr>
            <p:ph type="body" idx="1"/>
          </p:nvPr>
        </p:nvSpPr>
        <p:spPr>
          <a:xfrm>
            <a:off x="685800" y="1152475"/>
            <a:ext cx="7772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1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16" name="Google Shape;116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5"/>
          <p:cNvSpPr/>
          <p:nvPr/>
        </p:nvSpPr>
        <p:spPr>
          <a:xfrm>
            <a:off x="-75" y="0"/>
            <a:ext cx="9143916" cy="5136681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5"/>
          <p:cNvSpPr/>
          <p:nvPr/>
        </p:nvSpPr>
        <p:spPr>
          <a:xfrm>
            <a:off x="332394" y="170115"/>
            <a:ext cx="8531705" cy="4789449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5"/>
          <p:cNvSpPr/>
          <p:nvPr/>
        </p:nvSpPr>
        <p:spPr>
          <a:xfrm>
            <a:off x="311803" y="151249"/>
            <a:ext cx="8567604" cy="4817802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6425" cy="854869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57200" y="4683919"/>
            <a:ext cx="2130425" cy="35480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124201" y="4683919"/>
            <a:ext cx="2892425" cy="35480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14DD5-4ED3-48F8-968C-16A72C0F81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16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idx="10"/>
          </p:nvPr>
        </p:nvSpPr>
        <p:spPr>
          <a:xfrm>
            <a:off x="457200" y="4683919"/>
            <a:ext cx="2130425" cy="35480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idx="11"/>
          </p:nvPr>
        </p:nvSpPr>
        <p:spPr>
          <a:xfrm>
            <a:off x="3124201" y="4683919"/>
            <a:ext cx="2892425" cy="35480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A526D-D794-43A0-810B-320524EEB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09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6698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1780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032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T Serif"/>
              <a:buNone/>
              <a:defRPr sz="28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71" r:id="rId4"/>
    <p:sldLayoutId id="2147483687" r:id="rId5"/>
    <p:sldLayoutId id="2147483688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  <a:def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891286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50+ Khung Powerpoint đẹp nhấ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1283"/>
            <a:ext cx="9421813" cy="532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" descr="D:\Users\Administrator\Desktop\Sach-giao-khoa-lich-su-dia-li-6-chan-troi-sang-tao-500x5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400049"/>
            <a:ext cx="3581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Horizontal Scroll 6">
            <a:extLst>
              <a:ext uri="{FF2B5EF4-FFF2-40B4-BE49-F238E27FC236}">
                <a16:creationId xmlns:a16="http://schemas.microsoft.com/office/drawing/2014/main" id="{2EBDA66D-291B-46B2-928A-EC8505BC6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14350"/>
            <a:ext cx="5257800" cy="3860800"/>
          </a:xfrm>
          <a:prstGeom prst="horizontalScroll">
            <a:avLst>
              <a:gd name="adj" fmla="val 12500"/>
            </a:avLst>
          </a:prstGeom>
          <a:solidFill>
            <a:srgbClr val="CCECFF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lIns="91438" tIns="45719" rIns="91438" bIns="45719" anchor="ctr"/>
          <a:lstStyle/>
          <a:p>
            <a:pPr algn="ctr"/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vi-VN" sz="32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7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Năm học: 202</a:t>
            </a:r>
            <a:r>
              <a:rPr lang="en-US" sz="27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7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- 202</a:t>
            </a:r>
            <a:r>
              <a:rPr lang="en-US" sz="27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vi-VN" sz="27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DFDAFB1F-D60E-4F5B-B25B-462E00BCC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1865" y="3314645"/>
            <a:ext cx="3683535" cy="40010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21917" tIns="60958" rIns="121917" bIns="6095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GV: HOÀNG  THỊ MINH THU</a:t>
            </a:r>
            <a:endParaRPr lang="en-US" sz="1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188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Line 3"/>
          <p:cNvSpPr>
            <a:spLocks noChangeShapeType="1"/>
          </p:cNvSpPr>
          <p:nvPr/>
        </p:nvSpPr>
        <p:spPr bwMode="auto">
          <a:xfrm>
            <a:off x="4038600" y="938178"/>
            <a:ext cx="1588" cy="4171950"/>
          </a:xfrm>
          <a:prstGeom prst="line">
            <a:avLst/>
          </a:prstGeom>
          <a:noFill/>
          <a:ln w="936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21603" y="918584"/>
            <a:ext cx="3808730" cy="302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609600" indent="-606425" eaLnBrk="0" hangingPunct="0"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 hangingPunct="0"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 hangingPunct="0"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 hangingPunct="0"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 hangingPunct="0"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3976" y="37556"/>
            <a:ext cx="3731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260" y="506297"/>
            <a:ext cx="3427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loud Callout 7"/>
          <p:cNvSpPr/>
          <p:nvPr/>
        </p:nvSpPr>
        <p:spPr bwMode="auto">
          <a:xfrm>
            <a:off x="381000" y="1483484"/>
            <a:ext cx="2808287" cy="2688466"/>
          </a:xfrm>
          <a:prstGeom prst="cloudCallout">
            <a:avLst>
              <a:gd name="adj1" fmla="val 65996"/>
              <a:gd name="adj2" fmla="val 52043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just"/>
            <a:r>
              <a:rPr lang="en-US" sz="2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II </a:t>
            </a:r>
            <a:r>
              <a:rPr lang="en-US" sz="2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sau</a:t>
            </a:r>
            <a:endParaRPr lang="en-US" sz="2000" b="1" i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5272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67445" y="37555"/>
            <a:ext cx="3731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260" y="499221"/>
            <a:ext cx="3731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3045368" y="899331"/>
            <a:ext cx="3960813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endParaRPr lang="vi-V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03668" y="1407115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Đra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-vi-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49475" y="1792443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99105" y="2196227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A-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83037" y="2545888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6411" y="2930609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281" y="1385489"/>
            <a:ext cx="8991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2500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TCN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..                ..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         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…..       .   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1500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TCN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                 ….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Á di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         ...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….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 ……        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       ..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     ….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67000" y="2561277"/>
            <a:ext cx="1750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Đra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vi-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01587" y="3219316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31125" y="395883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67500" y="3960227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7543800" y="1739027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7543800" y="2479795"/>
            <a:ext cx="914400" cy="14790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2727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8" grpId="0"/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Line 3"/>
          <p:cNvSpPr>
            <a:spLocks noChangeShapeType="1"/>
          </p:cNvSpPr>
          <p:nvPr/>
        </p:nvSpPr>
        <p:spPr bwMode="auto">
          <a:xfrm>
            <a:off x="4648200" y="920014"/>
            <a:ext cx="1588" cy="4171950"/>
          </a:xfrm>
          <a:prstGeom prst="line">
            <a:avLst/>
          </a:prstGeom>
          <a:noFill/>
          <a:ln w="936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21603" y="918584"/>
            <a:ext cx="3808730" cy="302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609600" indent="-606425" eaLnBrk="0" hangingPunct="0"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 hangingPunct="0"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 hangingPunct="0"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 hangingPunct="0"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 hangingPunct="0"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3976" y="37556"/>
            <a:ext cx="3731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260" y="506297"/>
            <a:ext cx="3427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NHIIÊN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49001" y="1221002"/>
            <a:ext cx="4525962" cy="969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342900" indent="-3429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marL="0" indent="0" algn="just" eaLnBrk="1" hangingPunct="1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2500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TCN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Đra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-vi-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thị cổ đại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loud 1"/>
          <p:cNvSpPr/>
          <p:nvPr/>
        </p:nvSpPr>
        <p:spPr>
          <a:xfrm>
            <a:off x="5334000" y="1591576"/>
            <a:ext cx="2438400" cy="2099582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2500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TCN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618525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  <p:bldP spid="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Line 3"/>
          <p:cNvSpPr>
            <a:spLocks noChangeShapeType="1"/>
          </p:cNvSpPr>
          <p:nvPr/>
        </p:nvSpPr>
        <p:spPr bwMode="auto">
          <a:xfrm>
            <a:off x="4953000" y="1030331"/>
            <a:ext cx="1588" cy="4171950"/>
          </a:xfrm>
          <a:prstGeom prst="line">
            <a:avLst/>
          </a:prstGeom>
          <a:noFill/>
          <a:ln w="936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21603" y="918584"/>
            <a:ext cx="3808730" cy="302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609600" indent="-606425" eaLnBrk="0" hangingPunct="0"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 hangingPunct="0"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 hangingPunct="0"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 hangingPunct="0"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 hangingPunct="0"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3976" y="37556"/>
            <a:ext cx="3731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260" y="506297"/>
            <a:ext cx="3503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63702" y="1233180"/>
            <a:ext cx="4576085" cy="741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342900" indent="-3429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just" eaLnBrk="1" hangingPunct="1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2500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TCN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 eaLnBrk="1" hangingPunct="1"/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Đra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-vi-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 eaLnBrk="1" hangingPunct="1"/>
            <a:r>
              <a:rPr lang="en-US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cổ đại.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07462" y="2119753"/>
            <a:ext cx="46323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342900" indent="-3429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just" eaLnBrk="1" hangingPunct="1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1500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TCN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A-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-a</a:t>
            </a:r>
          </a:p>
          <a:p>
            <a:pPr marL="0" indent="0" algn="just" eaLnBrk="1" hangingPunct="1"/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Tx/>
              <a:buChar char="-"/>
            </a:pP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5410199" y="1087754"/>
            <a:ext cx="2590800" cy="137160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1500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TCN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18525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 animBg="1"/>
      <p:bldP spid="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Line 3"/>
          <p:cNvSpPr>
            <a:spLocks noChangeShapeType="1"/>
          </p:cNvSpPr>
          <p:nvPr/>
        </p:nvSpPr>
        <p:spPr bwMode="auto">
          <a:xfrm>
            <a:off x="4648200" y="920014"/>
            <a:ext cx="1588" cy="4171950"/>
          </a:xfrm>
          <a:prstGeom prst="line">
            <a:avLst/>
          </a:prstGeom>
          <a:noFill/>
          <a:ln w="936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21603" y="918584"/>
            <a:ext cx="3808730" cy="302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609600" indent="-606425" eaLnBrk="0" hangingPunct="0"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 hangingPunct="0"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 hangingPunct="0"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 hangingPunct="0"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 hangingPunct="0"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3976" y="37556"/>
            <a:ext cx="3731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260" y="506297"/>
            <a:ext cx="3274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5181600" y="1401075"/>
            <a:ext cx="2705099" cy="1604913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A-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-a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22238" y="1221003"/>
            <a:ext cx="4525962" cy="741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342900" indent="-3429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marL="0" indent="0" algn="just" eaLnBrk="1" hangingPunct="1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2500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TCN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Đra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-vi-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thị cổ đại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54260" y="2203531"/>
            <a:ext cx="46323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342900" indent="-3429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just" eaLnBrk="1" hangingPunct="1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1500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TCN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A-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-a</a:t>
            </a:r>
          </a:p>
          <a:p>
            <a:pPr marL="0" indent="0" algn="just" eaLnBrk="1" hangingPunct="1"/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Tx/>
              <a:buChar char="-"/>
            </a:pP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39788" y="3333750"/>
            <a:ext cx="3046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8525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2" grpId="0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Line 3"/>
          <p:cNvSpPr>
            <a:spLocks noChangeShapeType="1"/>
          </p:cNvSpPr>
          <p:nvPr/>
        </p:nvSpPr>
        <p:spPr bwMode="auto">
          <a:xfrm>
            <a:off x="4648200" y="920014"/>
            <a:ext cx="1588" cy="4171950"/>
          </a:xfrm>
          <a:prstGeom prst="line">
            <a:avLst/>
          </a:prstGeom>
          <a:noFill/>
          <a:ln w="936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21603" y="918584"/>
            <a:ext cx="3808730" cy="302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609600" indent="-606425" eaLnBrk="0" hangingPunct="0"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 hangingPunct="0"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 hangingPunct="0"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 hangingPunct="0"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 hangingPunct="0"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3976" y="37556"/>
            <a:ext cx="3731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260" y="506297"/>
            <a:ext cx="3427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37038" y="2698672"/>
            <a:ext cx="46425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just" eaLnBrk="1" hangingPunct="1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lữ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Cloud 4"/>
          <p:cNvSpPr/>
          <p:nvPr/>
        </p:nvSpPr>
        <p:spPr>
          <a:xfrm>
            <a:off x="5334000" y="1276351"/>
            <a:ext cx="3009899" cy="1219199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54260" y="1255364"/>
            <a:ext cx="5181600" cy="741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342900" indent="-3429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just" eaLnBrk="1" hangingPunct="1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2500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TCN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 eaLnBrk="1" hangingPunct="1"/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Đra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-vi-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21603" y="1957525"/>
            <a:ext cx="46323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342900" indent="-3429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just" eaLnBrk="1" hangingPunct="1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1500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TCN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A-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-a</a:t>
            </a:r>
          </a:p>
          <a:p>
            <a:pPr marL="0" indent="0" algn="just" eaLnBrk="1" hangingPunct="1"/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Tx/>
              <a:buChar char="-"/>
            </a:pP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525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8"/>
          <p:cNvSpPr txBox="1">
            <a:spLocks noGrp="1"/>
          </p:cNvSpPr>
          <p:nvPr>
            <p:ph type="title"/>
          </p:nvPr>
        </p:nvSpPr>
        <p:spPr>
          <a:xfrm>
            <a:off x="685800" y="133350"/>
            <a:ext cx="6913866" cy="481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itchFamily="18" charset="0"/>
                <a:cs typeface="Times New Roman" pitchFamily="18" charset="0"/>
              </a:rPr>
              <a:t>Sơ đồ các đẳng cấp trong xã hội Ấn Độ cổ đại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0" name="Google Shape;200;p18"/>
          <p:cNvGrpSpPr/>
          <p:nvPr/>
        </p:nvGrpSpPr>
        <p:grpSpPr>
          <a:xfrm>
            <a:off x="3779161" y="972930"/>
            <a:ext cx="3350969" cy="1175038"/>
            <a:chOff x="3987370" y="859550"/>
            <a:chExt cx="3179330" cy="1175038"/>
          </a:xfrm>
        </p:grpSpPr>
        <p:grpSp>
          <p:nvGrpSpPr>
            <p:cNvPr id="201" name="Google Shape;201;p18"/>
            <p:cNvGrpSpPr/>
            <p:nvPr/>
          </p:nvGrpSpPr>
          <p:grpSpPr>
            <a:xfrm>
              <a:off x="4703688" y="895738"/>
              <a:ext cx="905200" cy="357200"/>
              <a:chOff x="4703688" y="895738"/>
              <a:chExt cx="905200" cy="357200"/>
            </a:xfrm>
          </p:grpSpPr>
          <p:sp>
            <p:nvSpPr>
              <p:cNvPr id="202" name="Google Shape;202;p18"/>
              <p:cNvSpPr/>
              <p:nvPr/>
            </p:nvSpPr>
            <p:spPr>
              <a:xfrm>
                <a:off x="4703688" y="1062113"/>
                <a:ext cx="548325" cy="184275"/>
              </a:xfrm>
              <a:custGeom>
                <a:avLst/>
                <a:gdLst/>
                <a:ahLst/>
                <a:cxnLst/>
                <a:rect l="l" t="t" r="r" b="b"/>
                <a:pathLst>
                  <a:path w="21933" h="7371" extrusionOk="0">
                    <a:moveTo>
                      <a:pt x="7883" y="1"/>
                    </a:moveTo>
                    <a:lnTo>
                      <a:pt x="1" y="6692"/>
                    </a:lnTo>
                    <a:lnTo>
                      <a:pt x="584" y="7371"/>
                    </a:lnTo>
                    <a:lnTo>
                      <a:pt x="8216" y="894"/>
                    </a:lnTo>
                    <a:lnTo>
                      <a:pt x="21932" y="894"/>
                    </a:lnTo>
                    <a:lnTo>
                      <a:pt x="21932" y="1"/>
                    </a:lnTo>
                    <a:close/>
                  </a:path>
                </a:pathLst>
              </a:custGeom>
              <a:solidFill>
                <a:srgbClr val="2FC9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endParaRPr sz="15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203" name="Google Shape;203;p18"/>
              <p:cNvSpPr/>
              <p:nvPr/>
            </p:nvSpPr>
            <p:spPr>
              <a:xfrm>
                <a:off x="5251688" y="895738"/>
                <a:ext cx="357200" cy="357200"/>
              </a:xfrm>
              <a:custGeom>
                <a:avLst/>
                <a:gdLst/>
                <a:ahLst/>
                <a:cxnLst/>
                <a:rect l="l" t="t" r="r" b="b"/>
                <a:pathLst>
                  <a:path w="14288" h="14288" extrusionOk="0">
                    <a:moveTo>
                      <a:pt x="7144" y="0"/>
                    </a:moveTo>
                    <a:cubicBezTo>
                      <a:pt x="3191" y="0"/>
                      <a:pt x="0" y="3203"/>
                      <a:pt x="0" y="7144"/>
                    </a:cubicBezTo>
                    <a:cubicBezTo>
                      <a:pt x="0" y="11085"/>
                      <a:pt x="3191" y="14288"/>
                      <a:pt x="7144" y="14288"/>
                    </a:cubicBezTo>
                    <a:cubicBezTo>
                      <a:pt x="11085" y="14288"/>
                      <a:pt x="14288" y="11085"/>
                      <a:pt x="14288" y="7144"/>
                    </a:cubicBezTo>
                    <a:cubicBezTo>
                      <a:pt x="14288" y="3203"/>
                      <a:pt x="11085" y="0"/>
                      <a:pt x="7144" y="0"/>
                    </a:cubicBezTo>
                    <a:close/>
                  </a:path>
                </a:pathLst>
              </a:custGeom>
              <a:solidFill>
                <a:srgbClr val="2FC948"/>
              </a:solidFill>
              <a:ln>
                <a:noFill/>
              </a:ln>
            </p:spPr>
            <p:txBody>
              <a:bodyPr spcFirstLastPara="1" wrap="square" lIns="0" tIns="91425" rIns="0" bIns="91425" anchor="ctr" anchorCtr="0">
                <a:noAutofit/>
              </a:bodyPr>
              <a:lstStyle/>
              <a:p>
                <a:pPr algn="ctr"/>
                <a:r>
                  <a:rPr lang="en" sz="1700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01</a:t>
                </a:r>
                <a:endParaRPr sz="17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sp>
          <p:nvSpPr>
            <p:cNvPr id="204" name="Google Shape;204;p18"/>
            <p:cNvSpPr/>
            <p:nvPr/>
          </p:nvSpPr>
          <p:spPr>
            <a:xfrm>
              <a:off x="3987370" y="1040688"/>
              <a:ext cx="1264642" cy="892700"/>
            </a:xfrm>
            <a:custGeom>
              <a:avLst/>
              <a:gdLst/>
              <a:ahLst/>
              <a:cxnLst/>
              <a:rect l="l" t="t" r="r" b="b"/>
              <a:pathLst>
                <a:path w="41232" h="35708" extrusionOk="0">
                  <a:moveTo>
                    <a:pt x="20622" y="0"/>
                  </a:moveTo>
                  <a:lnTo>
                    <a:pt x="0" y="35707"/>
                  </a:lnTo>
                  <a:lnTo>
                    <a:pt x="41232" y="35707"/>
                  </a:lnTo>
                  <a:lnTo>
                    <a:pt x="20622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365750" rIns="91425" bIns="91425" anchor="ctr" anchorCtr="0">
              <a:noAutofit/>
            </a:bodyPr>
            <a:lstStyle/>
            <a:p>
              <a:pPr algn="ctr">
                <a:buSzPts val="1100"/>
              </a:pPr>
              <a:r>
                <a:rPr lang="en" sz="1300" b="1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Bra-man</a:t>
              </a:r>
            </a:p>
            <a:p>
              <a:pPr algn="ctr">
                <a:buSzPts val="1100"/>
              </a:pPr>
              <a:r>
                <a:rPr lang="en" sz="13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(Tăng lữ)</a:t>
              </a:r>
              <a:endParaRPr sz="13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5" name="Google Shape;205;p18"/>
            <p:cNvSpPr/>
            <p:nvPr/>
          </p:nvSpPr>
          <p:spPr>
            <a:xfrm>
              <a:off x="4089338" y="1933363"/>
              <a:ext cx="1028125" cy="101225"/>
            </a:xfrm>
            <a:custGeom>
              <a:avLst/>
              <a:gdLst/>
              <a:ahLst/>
              <a:cxnLst/>
              <a:rect l="l" t="t" r="r" b="b"/>
              <a:pathLst>
                <a:path w="41125" h="4049" extrusionOk="0">
                  <a:moveTo>
                    <a:pt x="0" y="0"/>
                  </a:moveTo>
                  <a:lnTo>
                    <a:pt x="3870" y="4048"/>
                  </a:lnTo>
                  <a:lnTo>
                    <a:pt x="41124" y="4048"/>
                  </a:lnTo>
                  <a:lnTo>
                    <a:pt x="37255" y="0"/>
                  </a:lnTo>
                  <a:close/>
                </a:path>
              </a:pathLst>
            </a:custGeom>
            <a:solidFill>
              <a:srgbClr val="2FC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 sz="15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06" name="Google Shape;206;p18"/>
            <p:cNvSpPr txBox="1"/>
            <p:nvPr/>
          </p:nvSpPr>
          <p:spPr>
            <a:xfrm>
              <a:off x="5772900" y="859550"/>
              <a:ext cx="13938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" sz="2000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Bra-man</a:t>
              </a:r>
              <a:endParaRPr sz="20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07" name="Google Shape;207;p18"/>
          <p:cNvGrpSpPr/>
          <p:nvPr/>
        </p:nvGrpSpPr>
        <p:grpSpPr>
          <a:xfrm>
            <a:off x="1101391" y="2010690"/>
            <a:ext cx="4428884" cy="1044979"/>
            <a:chOff x="1554925" y="1871575"/>
            <a:chExt cx="4053963" cy="1044979"/>
          </a:xfrm>
        </p:grpSpPr>
        <p:grpSp>
          <p:nvGrpSpPr>
            <p:cNvPr id="208" name="Google Shape;208;p18"/>
            <p:cNvGrpSpPr/>
            <p:nvPr/>
          </p:nvGrpSpPr>
          <p:grpSpPr>
            <a:xfrm>
              <a:off x="3101113" y="1907763"/>
              <a:ext cx="904900" cy="357200"/>
              <a:chOff x="3101113" y="1907763"/>
              <a:chExt cx="904900" cy="357200"/>
            </a:xfrm>
          </p:grpSpPr>
          <p:sp>
            <p:nvSpPr>
              <p:cNvPr id="209" name="Google Shape;209;p18"/>
              <p:cNvSpPr/>
              <p:nvPr/>
            </p:nvSpPr>
            <p:spPr>
              <a:xfrm>
                <a:off x="3457713" y="2076813"/>
                <a:ext cx="548300" cy="184575"/>
              </a:xfrm>
              <a:custGeom>
                <a:avLst/>
                <a:gdLst/>
                <a:ahLst/>
                <a:cxnLst/>
                <a:rect l="l" t="t" r="r" b="b"/>
                <a:pathLst>
                  <a:path w="21932" h="7383" extrusionOk="0">
                    <a:moveTo>
                      <a:pt x="0" y="1"/>
                    </a:moveTo>
                    <a:lnTo>
                      <a:pt x="0" y="894"/>
                    </a:lnTo>
                    <a:lnTo>
                      <a:pt x="13716" y="894"/>
                    </a:lnTo>
                    <a:lnTo>
                      <a:pt x="21348" y="7383"/>
                    </a:lnTo>
                    <a:lnTo>
                      <a:pt x="21932" y="6704"/>
                    </a:lnTo>
                    <a:lnTo>
                      <a:pt x="14050" y="1"/>
                    </a:lnTo>
                    <a:close/>
                  </a:path>
                </a:pathLst>
              </a:custGeom>
              <a:solidFill>
                <a:srgbClr val="E092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endParaRPr sz="15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210" name="Google Shape;210;p18"/>
              <p:cNvSpPr/>
              <p:nvPr/>
            </p:nvSpPr>
            <p:spPr>
              <a:xfrm>
                <a:off x="3101113" y="1907763"/>
                <a:ext cx="357200" cy="357200"/>
              </a:xfrm>
              <a:custGeom>
                <a:avLst/>
                <a:gdLst/>
                <a:ahLst/>
                <a:cxnLst/>
                <a:rect l="l" t="t" r="r" b="b"/>
                <a:pathLst>
                  <a:path w="14288" h="14288" extrusionOk="0">
                    <a:moveTo>
                      <a:pt x="7144" y="0"/>
                    </a:moveTo>
                    <a:cubicBezTo>
                      <a:pt x="3191" y="0"/>
                      <a:pt x="1" y="3203"/>
                      <a:pt x="1" y="7144"/>
                    </a:cubicBezTo>
                    <a:cubicBezTo>
                      <a:pt x="1" y="11085"/>
                      <a:pt x="3191" y="14288"/>
                      <a:pt x="7144" y="14288"/>
                    </a:cubicBezTo>
                    <a:cubicBezTo>
                      <a:pt x="11085" y="14288"/>
                      <a:pt x="14288" y="11085"/>
                      <a:pt x="14288" y="7144"/>
                    </a:cubicBezTo>
                    <a:cubicBezTo>
                      <a:pt x="14288" y="3203"/>
                      <a:pt x="11085" y="0"/>
                      <a:pt x="7144" y="0"/>
                    </a:cubicBezTo>
                    <a:close/>
                  </a:path>
                </a:pathLst>
              </a:custGeom>
              <a:solidFill>
                <a:srgbClr val="E09214"/>
              </a:solidFill>
              <a:ln>
                <a:noFill/>
              </a:ln>
            </p:spPr>
            <p:txBody>
              <a:bodyPr spcFirstLastPara="1" wrap="square" lIns="0" tIns="91425" rIns="0" bIns="91425" anchor="ctr" anchorCtr="0">
                <a:noAutofit/>
              </a:bodyPr>
              <a:lstStyle/>
              <a:p>
                <a:pPr algn="ctr"/>
                <a:r>
                  <a:rPr lang="en" sz="1700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02</a:t>
                </a:r>
                <a:endParaRPr sz="17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sp>
          <p:nvSpPr>
            <p:cNvPr id="211" name="Google Shape;211;p18"/>
            <p:cNvSpPr/>
            <p:nvPr/>
          </p:nvSpPr>
          <p:spPr>
            <a:xfrm>
              <a:off x="3638700" y="2815025"/>
              <a:ext cx="1932100" cy="101529"/>
            </a:xfrm>
            <a:custGeom>
              <a:avLst/>
              <a:gdLst/>
              <a:ahLst/>
              <a:cxnLst/>
              <a:rect l="l" t="t" r="r" b="b"/>
              <a:pathLst>
                <a:path w="77284" h="4049" extrusionOk="0">
                  <a:moveTo>
                    <a:pt x="0" y="0"/>
                  </a:moveTo>
                  <a:lnTo>
                    <a:pt x="7275" y="4049"/>
                  </a:lnTo>
                  <a:lnTo>
                    <a:pt x="77284" y="4049"/>
                  </a:lnTo>
                  <a:lnTo>
                    <a:pt x="70021" y="0"/>
                  </a:lnTo>
                  <a:close/>
                </a:path>
              </a:pathLst>
            </a:custGeom>
            <a:solidFill>
              <a:srgbClr val="E09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 sz="15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2" name="Google Shape;212;p18"/>
            <p:cNvSpPr/>
            <p:nvPr/>
          </p:nvSpPr>
          <p:spPr>
            <a:xfrm>
              <a:off x="3638688" y="2034563"/>
              <a:ext cx="1970200" cy="780475"/>
            </a:xfrm>
            <a:custGeom>
              <a:avLst/>
              <a:gdLst/>
              <a:ahLst/>
              <a:cxnLst/>
              <a:rect l="l" t="t" r="r" b="b"/>
              <a:pathLst>
                <a:path w="77284" h="31219" extrusionOk="0">
                  <a:moveTo>
                    <a:pt x="18026" y="0"/>
                  </a:moveTo>
                  <a:lnTo>
                    <a:pt x="0" y="31218"/>
                  </a:lnTo>
                  <a:lnTo>
                    <a:pt x="77284" y="31218"/>
                  </a:lnTo>
                  <a:lnTo>
                    <a:pt x="59258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365750" tIns="91425" rIns="365750" bIns="91425" anchor="ctr" anchorCtr="0">
              <a:noAutofit/>
            </a:bodyPr>
            <a:lstStyle/>
            <a:p>
              <a:pPr algn="ctr">
                <a:buSzPts val="1100"/>
              </a:pPr>
              <a:r>
                <a:rPr lang="en" sz="1300" b="1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Ksa-tri-a</a:t>
              </a:r>
            </a:p>
            <a:p>
              <a:pPr algn="ctr">
                <a:buSzPts val="1100"/>
              </a:pPr>
              <a:r>
                <a:rPr lang="en" sz="13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(Quý tộc, chiến binh)</a:t>
              </a:r>
              <a:endParaRPr sz="13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3" name="Google Shape;213;p18"/>
            <p:cNvSpPr txBox="1"/>
            <p:nvPr/>
          </p:nvSpPr>
          <p:spPr>
            <a:xfrm>
              <a:off x="1554925" y="1871575"/>
              <a:ext cx="13938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/>
              <a:r>
                <a:rPr lang="en" sz="2000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Ksa-tri-a</a:t>
              </a:r>
              <a:endParaRPr sz="20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14" name="Google Shape;214;p18"/>
          <p:cNvGrpSpPr/>
          <p:nvPr/>
        </p:nvGrpSpPr>
        <p:grpSpPr>
          <a:xfrm>
            <a:off x="2885517" y="2968361"/>
            <a:ext cx="5121675" cy="1000013"/>
            <a:chOff x="2948725" y="2798175"/>
            <a:chExt cx="5121675" cy="1000013"/>
          </a:xfrm>
        </p:grpSpPr>
        <p:grpSp>
          <p:nvGrpSpPr>
            <p:cNvPr id="215" name="Google Shape;215;p18"/>
            <p:cNvGrpSpPr/>
            <p:nvPr/>
          </p:nvGrpSpPr>
          <p:grpSpPr>
            <a:xfrm>
              <a:off x="5620488" y="2834363"/>
              <a:ext cx="903700" cy="357200"/>
              <a:chOff x="5620488" y="2834363"/>
              <a:chExt cx="903700" cy="357200"/>
            </a:xfrm>
          </p:grpSpPr>
          <p:sp>
            <p:nvSpPr>
              <p:cNvPr id="216" name="Google Shape;216;p18"/>
              <p:cNvSpPr/>
              <p:nvPr/>
            </p:nvSpPr>
            <p:spPr>
              <a:xfrm>
                <a:off x="5620488" y="3003138"/>
                <a:ext cx="548300" cy="184550"/>
              </a:xfrm>
              <a:custGeom>
                <a:avLst/>
                <a:gdLst/>
                <a:ahLst/>
                <a:cxnLst/>
                <a:rect l="l" t="t" r="r" b="b"/>
                <a:pathLst>
                  <a:path w="21932" h="7382" extrusionOk="0">
                    <a:moveTo>
                      <a:pt x="7882" y="0"/>
                    </a:moveTo>
                    <a:lnTo>
                      <a:pt x="0" y="6691"/>
                    </a:lnTo>
                    <a:lnTo>
                      <a:pt x="583" y="7382"/>
                    </a:lnTo>
                    <a:lnTo>
                      <a:pt x="8215" y="893"/>
                    </a:lnTo>
                    <a:lnTo>
                      <a:pt x="21931" y="893"/>
                    </a:lnTo>
                    <a:lnTo>
                      <a:pt x="21931" y="0"/>
                    </a:lnTo>
                    <a:close/>
                  </a:path>
                </a:pathLst>
              </a:custGeom>
              <a:solidFill>
                <a:srgbClr val="C628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endParaRPr sz="15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217" name="Google Shape;217;p18"/>
              <p:cNvSpPr/>
              <p:nvPr/>
            </p:nvSpPr>
            <p:spPr>
              <a:xfrm>
                <a:off x="6166963" y="2834363"/>
                <a:ext cx="357225" cy="357200"/>
              </a:xfrm>
              <a:custGeom>
                <a:avLst/>
                <a:gdLst/>
                <a:ahLst/>
                <a:cxnLst/>
                <a:rect l="l" t="t" r="r" b="b"/>
                <a:pathLst>
                  <a:path w="14289" h="14288" extrusionOk="0">
                    <a:moveTo>
                      <a:pt x="7145" y="0"/>
                    </a:moveTo>
                    <a:cubicBezTo>
                      <a:pt x="3192" y="0"/>
                      <a:pt x="1" y="3191"/>
                      <a:pt x="1" y="7144"/>
                    </a:cubicBezTo>
                    <a:cubicBezTo>
                      <a:pt x="1" y="11085"/>
                      <a:pt x="3192" y="14288"/>
                      <a:pt x="7145" y="14288"/>
                    </a:cubicBezTo>
                    <a:cubicBezTo>
                      <a:pt x="11086" y="14288"/>
                      <a:pt x="14288" y="11085"/>
                      <a:pt x="14288" y="7144"/>
                    </a:cubicBezTo>
                    <a:cubicBezTo>
                      <a:pt x="14288" y="3191"/>
                      <a:pt x="11086" y="0"/>
                      <a:pt x="7145" y="0"/>
                    </a:cubicBezTo>
                    <a:close/>
                  </a:path>
                </a:pathLst>
              </a:custGeom>
              <a:solidFill>
                <a:srgbClr val="C6282F"/>
              </a:solidFill>
              <a:ln>
                <a:noFill/>
              </a:ln>
            </p:spPr>
            <p:txBody>
              <a:bodyPr spcFirstLastPara="1" wrap="square" lIns="0" tIns="91425" rIns="0" bIns="91425" anchor="ctr" anchorCtr="0">
                <a:noAutofit/>
              </a:bodyPr>
              <a:lstStyle/>
              <a:p>
                <a:pPr algn="ctr"/>
                <a:r>
                  <a:rPr lang="en" sz="1700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03</a:t>
                </a:r>
                <a:endParaRPr sz="17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sp>
          <p:nvSpPr>
            <p:cNvPr id="218" name="Google Shape;218;p18"/>
            <p:cNvSpPr/>
            <p:nvPr/>
          </p:nvSpPr>
          <p:spPr>
            <a:xfrm>
              <a:off x="2948725" y="2916213"/>
              <a:ext cx="3072713" cy="780475"/>
            </a:xfrm>
            <a:custGeom>
              <a:avLst/>
              <a:gdLst/>
              <a:ahLst/>
              <a:cxnLst/>
              <a:rect l="l" t="t" r="r" b="b"/>
              <a:pathLst>
                <a:path w="113324" h="31219" extrusionOk="0">
                  <a:moveTo>
                    <a:pt x="18014" y="1"/>
                  </a:moveTo>
                  <a:lnTo>
                    <a:pt x="0" y="31219"/>
                  </a:lnTo>
                  <a:lnTo>
                    <a:pt x="113324" y="31219"/>
                  </a:lnTo>
                  <a:lnTo>
                    <a:pt x="95298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548625" tIns="91425" rIns="548625" bIns="91425" anchor="ctr" anchorCtr="0">
              <a:noAutofit/>
            </a:bodyPr>
            <a:lstStyle/>
            <a:p>
              <a:pPr algn="ctr">
                <a:buSzPts val="1100"/>
              </a:pPr>
              <a:r>
                <a:rPr lang="en-US" sz="1300" b="1" dirty="0" err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Vai</a:t>
              </a:r>
              <a:r>
                <a:rPr lang="en-US" sz="1300" b="1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-</a:t>
              </a:r>
              <a:r>
                <a:rPr lang="en-US" sz="1300" b="1" dirty="0" err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si</a:t>
              </a:r>
              <a:r>
                <a:rPr lang="en-US" sz="1300" b="1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-a</a:t>
              </a:r>
            </a:p>
            <a:p>
              <a:pPr algn="ctr">
                <a:buSzPts val="1100"/>
              </a:pPr>
              <a:r>
                <a:rPr lang="en-US" sz="13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(</a:t>
              </a:r>
              <a:r>
                <a:rPr lang="en-US" sz="1300" dirty="0" err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Nông</a:t>
              </a:r>
              <a:r>
                <a:rPr lang="en-US" sz="13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300" dirty="0" err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dân</a:t>
              </a:r>
              <a:r>
                <a:rPr lang="en-US" sz="13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, </a:t>
              </a:r>
              <a:r>
                <a:rPr lang="en-US" sz="1300" dirty="0" err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thương</a:t>
              </a:r>
              <a:r>
                <a:rPr lang="en-US" sz="13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300" dirty="0" err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nhân</a:t>
              </a:r>
              <a:r>
                <a:rPr lang="en-US" sz="13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, </a:t>
              </a:r>
              <a:r>
                <a:rPr lang="en-US" sz="1300" dirty="0" err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thợ</a:t>
              </a:r>
              <a:r>
                <a:rPr lang="en-US" sz="13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300" dirty="0" err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thủ</a:t>
              </a:r>
              <a:r>
                <a:rPr lang="en-US" sz="13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300" dirty="0" err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công</a:t>
              </a:r>
              <a:r>
                <a:rPr lang="en-US" sz="13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)</a:t>
              </a:r>
              <a:endParaRPr sz="13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9" name="Google Shape;219;p18"/>
            <p:cNvSpPr/>
            <p:nvPr/>
          </p:nvSpPr>
          <p:spPr>
            <a:xfrm>
              <a:off x="2948725" y="3696663"/>
              <a:ext cx="3072713" cy="101525"/>
            </a:xfrm>
            <a:custGeom>
              <a:avLst/>
              <a:gdLst/>
              <a:ahLst/>
              <a:cxnLst/>
              <a:rect l="l" t="t" r="r" b="b"/>
              <a:pathLst>
                <a:path w="113324" h="4061" extrusionOk="0">
                  <a:moveTo>
                    <a:pt x="0" y="1"/>
                  </a:moveTo>
                  <a:lnTo>
                    <a:pt x="4120" y="4061"/>
                  </a:lnTo>
                  <a:lnTo>
                    <a:pt x="113324" y="4061"/>
                  </a:lnTo>
                  <a:lnTo>
                    <a:pt x="109204" y="1"/>
                  </a:lnTo>
                  <a:close/>
                </a:path>
              </a:pathLst>
            </a:custGeom>
            <a:solidFill>
              <a:srgbClr val="C62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 sz="15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20" name="Google Shape;220;p18"/>
            <p:cNvSpPr txBox="1"/>
            <p:nvPr/>
          </p:nvSpPr>
          <p:spPr>
            <a:xfrm>
              <a:off x="6676600" y="2798175"/>
              <a:ext cx="13938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" sz="2000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Vai-si-a</a:t>
              </a:r>
              <a:endParaRPr sz="20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21" name="Google Shape;221;p18"/>
          <p:cNvGrpSpPr/>
          <p:nvPr/>
        </p:nvGrpSpPr>
        <p:grpSpPr>
          <a:xfrm>
            <a:off x="244762" y="3705225"/>
            <a:ext cx="6188034" cy="1038413"/>
            <a:chOff x="710275" y="3508675"/>
            <a:chExt cx="5743363" cy="1038413"/>
          </a:xfrm>
        </p:grpSpPr>
        <p:grpSp>
          <p:nvGrpSpPr>
            <p:cNvPr id="222" name="Google Shape;222;p18"/>
            <p:cNvGrpSpPr/>
            <p:nvPr/>
          </p:nvGrpSpPr>
          <p:grpSpPr>
            <a:xfrm>
              <a:off x="2256363" y="3544863"/>
              <a:ext cx="904900" cy="357200"/>
              <a:chOff x="2256363" y="3544863"/>
              <a:chExt cx="904900" cy="357200"/>
            </a:xfrm>
          </p:grpSpPr>
          <p:sp>
            <p:nvSpPr>
              <p:cNvPr id="223" name="Google Shape;223;p18"/>
              <p:cNvSpPr/>
              <p:nvPr/>
            </p:nvSpPr>
            <p:spPr>
              <a:xfrm>
                <a:off x="2612963" y="3713938"/>
                <a:ext cx="548300" cy="184575"/>
              </a:xfrm>
              <a:custGeom>
                <a:avLst/>
                <a:gdLst/>
                <a:ahLst/>
                <a:cxnLst/>
                <a:rect l="l" t="t" r="r" b="b"/>
                <a:pathLst>
                  <a:path w="21932" h="7383" extrusionOk="0">
                    <a:moveTo>
                      <a:pt x="0" y="0"/>
                    </a:moveTo>
                    <a:lnTo>
                      <a:pt x="0" y="893"/>
                    </a:lnTo>
                    <a:lnTo>
                      <a:pt x="13716" y="893"/>
                    </a:lnTo>
                    <a:lnTo>
                      <a:pt x="21348" y="7382"/>
                    </a:lnTo>
                    <a:lnTo>
                      <a:pt x="21932" y="6692"/>
                    </a:lnTo>
                    <a:lnTo>
                      <a:pt x="14050" y="0"/>
                    </a:lnTo>
                    <a:close/>
                  </a:path>
                </a:pathLst>
              </a:custGeom>
              <a:solidFill>
                <a:srgbClr val="4685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endParaRPr sz="15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224" name="Google Shape;224;p18"/>
              <p:cNvSpPr/>
              <p:nvPr/>
            </p:nvSpPr>
            <p:spPr>
              <a:xfrm>
                <a:off x="2256363" y="3544863"/>
                <a:ext cx="357225" cy="357200"/>
              </a:xfrm>
              <a:custGeom>
                <a:avLst/>
                <a:gdLst/>
                <a:ahLst/>
                <a:cxnLst/>
                <a:rect l="l" t="t" r="r" b="b"/>
                <a:pathLst>
                  <a:path w="14289" h="14288" extrusionOk="0">
                    <a:moveTo>
                      <a:pt x="7144" y="0"/>
                    </a:moveTo>
                    <a:cubicBezTo>
                      <a:pt x="3203" y="0"/>
                      <a:pt x="1" y="3203"/>
                      <a:pt x="1" y="7144"/>
                    </a:cubicBezTo>
                    <a:cubicBezTo>
                      <a:pt x="1" y="11085"/>
                      <a:pt x="3203" y="14288"/>
                      <a:pt x="7144" y="14288"/>
                    </a:cubicBezTo>
                    <a:cubicBezTo>
                      <a:pt x="11085" y="14288"/>
                      <a:pt x="14288" y="11085"/>
                      <a:pt x="14288" y="7144"/>
                    </a:cubicBezTo>
                    <a:cubicBezTo>
                      <a:pt x="14288" y="3203"/>
                      <a:pt x="11085" y="0"/>
                      <a:pt x="7144" y="0"/>
                    </a:cubicBezTo>
                    <a:close/>
                  </a:path>
                </a:pathLst>
              </a:custGeom>
              <a:solidFill>
                <a:srgbClr val="4685BC"/>
              </a:solidFill>
              <a:ln>
                <a:noFill/>
              </a:ln>
            </p:spPr>
            <p:txBody>
              <a:bodyPr spcFirstLastPara="1" wrap="square" lIns="0" tIns="91425" rIns="0" bIns="91425" anchor="ctr" anchorCtr="0">
                <a:noAutofit/>
              </a:bodyPr>
              <a:lstStyle/>
              <a:p>
                <a:pPr algn="ctr"/>
                <a:r>
                  <a:rPr lang="en" sz="1700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04</a:t>
                </a:r>
                <a:endParaRPr sz="17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sp>
          <p:nvSpPr>
            <p:cNvPr id="225" name="Google Shape;225;p18"/>
            <p:cNvSpPr/>
            <p:nvPr/>
          </p:nvSpPr>
          <p:spPr>
            <a:xfrm>
              <a:off x="2755838" y="3798163"/>
              <a:ext cx="3697800" cy="748925"/>
            </a:xfrm>
            <a:custGeom>
              <a:avLst/>
              <a:gdLst/>
              <a:ahLst/>
              <a:cxnLst/>
              <a:rect l="l" t="t" r="r" b="b"/>
              <a:pathLst>
                <a:path w="147912" h="29957" extrusionOk="0">
                  <a:moveTo>
                    <a:pt x="17300" y="1"/>
                  </a:moveTo>
                  <a:lnTo>
                    <a:pt x="0" y="29957"/>
                  </a:lnTo>
                  <a:lnTo>
                    <a:pt x="147912" y="29957"/>
                  </a:lnTo>
                  <a:lnTo>
                    <a:pt x="130624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548625" tIns="91425" rIns="548625" bIns="91425" anchor="ctr" anchorCtr="0">
              <a:noAutofit/>
            </a:bodyPr>
            <a:lstStyle/>
            <a:p>
              <a:pPr algn="ctr">
                <a:buSzPts val="1100"/>
              </a:pPr>
              <a:r>
                <a:rPr lang="en" sz="1300" b="1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Su-đra</a:t>
              </a:r>
            </a:p>
            <a:p>
              <a:pPr algn="ctr">
                <a:buSzPts val="1100"/>
              </a:pPr>
              <a:r>
                <a:rPr lang="en" sz="13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(Những người thấp kém trong xã hội)</a:t>
              </a:r>
              <a:endParaRPr sz="13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6" name="Google Shape;226;p18"/>
            <p:cNvSpPr txBox="1"/>
            <p:nvPr/>
          </p:nvSpPr>
          <p:spPr>
            <a:xfrm>
              <a:off x="710275" y="3508675"/>
              <a:ext cx="13938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/>
              <a:r>
                <a:rPr lang="en" sz="2000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Su-đra</a:t>
              </a:r>
              <a:endParaRPr sz="20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6983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8"/>
          <p:cNvSpPr txBox="1">
            <a:spLocks noGrp="1"/>
          </p:cNvSpPr>
          <p:nvPr>
            <p:ph type="title"/>
          </p:nvPr>
        </p:nvSpPr>
        <p:spPr>
          <a:xfrm>
            <a:off x="762000" y="133350"/>
            <a:ext cx="7315200" cy="481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itchFamily="18" charset="0"/>
                <a:cs typeface="Times New Roman" pitchFamily="18" charset="0"/>
              </a:rPr>
              <a:t>Sơ đồ các đẳng cấp trong xã hội Ấn Độ cổ đại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0" name="Google Shape;200;p18"/>
          <p:cNvGrpSpPr/>
          <p:nvPr/>
        </p:nvGrpSpPr>
        <p:grpSpPr>
          <a:xfrm>
            <a:off x="5946934" y="930168"/>
            <a:ext cx="3137596" cy="1247303"/>
            <a:chOff x="6044108" y="816788"/>
            <a:chExt cx="2976886" cy="1247303"/>
          </a:xfrm>
        </p:grpSpPr>
        <p:grpSp>
          <p:nvGrpSpPr>
            <p:cNvPr id="201" name="Google Shape;201;p18"/>
            <p:cNvGrpSpPr/>
            <p:nvPr/>
          </p:nvGrpSpPr>
          <p:grpSpPr>
            <a:xfrm>
              <a:off x="6724643" y="895738"/>
              <a:ext cx="902551" cy="357200"/>
              <a:chOff x="6724643" y="895738"/>
              <a:chExt cx="902551" cy="357200"/>
            </a:xfrm>
          </p:grpSpPr>
          <p:sp>
            <p:nvSpPr>
              <p:cNvPr id="202" name="Google Shape;202;p18"/>
              <p:cNvSpPr/>
              <p:nvPr/>
            </p:nvSpPr>
            <p:spPr>
              <a:xfrm>
                <a:off x="6724643" y="982200"/>
                <a:ext cx="548325" cy="184275"/>
              </a:xfrm>
              <a:custGeom>
                <a:avLst/>
                <a:gdLst/>
                <a:ahLst/>
                <a:cxnLst/>
                <a:rect l="l" t="t" r="r" b="b"/>
                <a:pathLst>
                  <a:path w="21933" h="7371" extrusionOk="0">
                    <a:moveTo>
                      <a:pt x="7883" y="1"/>
                    </a:moveTo>
                    <a:lnTo>
                      <a:pt x="1" y="6692"/>
                    </a:lnTo>
                    <a:lnTo>
                      <a:pt x="584" y="7371"/>
                    </a:lnTo>
                    <a:lnTo>
                      <a:pt x="8216" y="894"/>
                    </a:lnTo>
                    <a:lnTo>
                      <a:pt x="21932" y="894"/>
                    </a:lnTo>
                    <a:lnTo>
                      <a:pt x="21932" y="1"/>
                    </a:lnTo>
                    <a:close/>
                  </a:path>
                </a:pathLst>
              </a:custGeom>
              <a:solidFill>
                <a:srgbClr val="2FC9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endParaRPr sz="15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203" name="Google Shape;203;p18"/>
              <p:cNvSpPr/>
              <p:nvPr/>
            </p:nvSpPr>
            <p:spPr>
              <a:xfrm>
                <a:off x="7269994" y="895738"/>
                <a:ext cx="357200" cy="357200"/>
              </a:xfrm>
              <a:custGeom>
                <a:avLst/>
                <a:gdLst/>
                <a:ahLst/>
                <a:cxnLst/>
                <a:rect l="l" t="t" r="r" b="b"/>
                <a:pathLst>
                  <a:path w="14288" h="14288" extrusionOk="0">
                    <a:moveTo>
                      <a:pt x="7144" y="0"/>
                    </a:moveTo>
                    <a:cubicBezTo>
                      <a:pt x="3191" y="0"/>
                      <a:pt x="0" y="3203"/>
                      <a:pt x="0" y="7144"/>
                    </a:cubicBezTo>
                    <a:cubicBezTo>
                      <a:pt x="0" y="11085"/>
                      <a:pt x="3191" y="14288"/>
                      <a:pt x="7144" y="14288"/>
                    </a:cubicBezTo>
                    <a:cubicBezTo>
                      <a:pt x="11085" y="14288"/>
                      <a:pt x="14288" y="11085"/>
                      <a:pt x="14288" y="7144"/>
                    </a:cubicBezTo>
                    <a:cubicBezTo>
                      <a:pt x="14288" y="3203"/>
                      <a:pt x="11085" y="0"/>
                      <a:pt x="7144" y="0"/>
                    </a:cubicBezTo>
                    <a:close/>
                  </a:path>
                </a:pathLst>
              </a:custGeom>
              <a:solidFill>
                <a:srgbClr val="2FC948"/>
              </a:solidFill>
              <a:ln>
                <a:noFill/>
              </a:ln>
            </p:spPr>
            <p:txBody>
              <a:bodyPr spcFirstLastPara="1" wrap="square" lIns="0" tIns="91425" rIns="0" bIns="91425" anchor="ctr" anchorCtr="0">
                <a:noAutofit/>
              </a:bodyPr>
              <a:lstStyle/>
              <a:p>
                <a:pPr algn="ctr"/>
                <a:r>
                  <a:rPr lang="en" sz="1700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01</a:t>
                </a:r>
                <a:endParaRPr sz="17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sp>
          <p:nvSpPr>
            <p:cNvPr id="204" name="Google Shape;204;p18"/>
            <p:cNvSpPr/>
            <p:nvPr/>
          </p:nvSpPr>
          <p:spPr>
            <a:xfrm>
              <a:off x="6044108" y="1070166"/>
              <a:ext cx="1264642" cy="892700"/>
            </a:xfrm>
            <a:custGeom>
              <a:avLst/>
              <a:gdLst/>
              <a:ahLst/>
              <a:cxnLst/>
              <a:rect l="l" t="t" r="r" b="b"/>
              <a:pathLst>
                <a:path w="41232" h="35708" extrusionOk="0">
                  <a:moveTo>
                    <a:pt x="20622" y="0"/>
                  </a:moveTo>
                  <a:lnTo>
                    <a:pt x="0" y="35707"/>
                  </a:lnTo>
                  <a:lnTo>
                    <a:pt x="41232" y="35707"/>
                  </a:lnTo>
                  <a:lnTo>
                    <a:pt x="20622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365750" rIns="91425" bIns="91425" anchor="ctr" anchorCtr="0">
              <a:noAutofit/>
            </a:bodyPr>
            <a:lstStyle/>
            <a:p>
              <a:pPr algn="ctr">
                <a:buSzPts val="1100"/>
              </a:pPr>
              <a:r>
                <a:rPr lang="en" sz="1300" b="1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Bra-man</a:t>
              </a:r>
            </a:p>
            <a:p>
              <a:pPr algn="ctr">
                <a:buSzPts val="1100"/>
              </a:pPr>
              <a:r>
                <a:rPr lang="en" sz="13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(Tăng lữ)</a:t>
              </a:r>
              <a:endParaRPr sz="13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5" name="Google Shape;205;p18"/>
            <p:cNvSpPr/>
            <p:nvPr/>
          </p:nvSpPr>
          <p:spPr>
            <a:xfrm>
              <a:off x="6116329" y="1962866"/>
              <a:ext cx="1028125" cy="101225"/>
            </a:xfrm>
            <a:custGeom>
              <a:avLst/>
              <a:gdLst/>
              <a:ahLst/>
              <a:cxnLst/>
              <a:rect l="l" t="t" r="r" b="b"/>
              <a:pathLst>
                <a:path w="41125" h="4049" extrusionOk="0">
                  <a:moveTo>
                    <a:pt x="0" y="0"/>
                  </a:moveTo>
                  <a:lnTo>
                    <a:pt x="3870" y="4048"/>
                  </a:lnTo>
                  <a:lnTo>
                    <a:pt x="41124" y="4048"/>
                  </a:lnTo>
                  <a:lnTo>
                    <a:pt x="37255" y="0"/>
                  </a:lnTo>
                  <a:close/>
                </a:path>
              </a:pathLst>
            </a:custGeom>
            <a:solidFill>
              <a:srgbClr val="2FC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 sz="15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06" name="Google Shape;206;p18"/>
            <p:cNvSpPr txBox="1"/>
            <p:nvPr/>
          </p:nvSpPr>
          <p:spPr>
            <a:xfrm>
              <a:off x="7627194" y="816788"/>
              <a:ext cx="13938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" sz="2000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Bra-man</a:t>
              </a:r>
              <a:endParaRPr sz="20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07" name="Google Shape;207;p18"/>
          <p:cNvGrpSpPr/>
          <p:nvPr/>
        </p:nvGrpSpPr>
        <p:grpSpPr>
          <a:xfrm>
            <a:off x="3819575" y="1834444"/>
            <a:ext cx="3882554" cy="1169645"/>
            <a:chOff x="4017098" y="1695329"/>
            <a:chExt cx="3553882" cy="1169645"/>
          </a:xfrm>
        </p:grpSpPr>
        <p:grpSp>
          <p:nvGrpSpPr>
            <p:cNvPr id="208" name="Google Shape;208;p18"/>
            <p:cNvGrpSpPr/>
            <p:nvPr/>
          </p:nvGrpSpPr>
          <p:grpSpPr>
            <a:xfrm>
              <a:off x="5124323" y="1767729"/>
              <a:ext cx="850383" cy="357200"/>
              <a:chOff x="5124323" y="1767729"/>
              <a:chExt cx="850383" cy="357200"/>
            </a:xfrm>
          </p:grpSpPr>
          <p:sp>
            <p:nvSpPr>
              <p:cNvPr id="209" name="Google Shape;209;p18"/>
              <p:cNvSpPr/>
              <p:nvPr/>
            </p:nvSpPr>
            <p:spPr>
              <a:xfrm>
                <a:off x="5426406" y="1987743"/>
                <a:ext cx="548300" cy="136822"/>
              </a:xfrm>
              <a:custGeom>
                <a:avLst/>
                <a:gdLst/>
                <a:ahLst/>
                <a:cxnLst/>
                <a:rect l="l" t="t" r="r" b="b"/>
                <a:pathLst>
                  <a:path w="21932" h="7383" extrusionOk="0">
                    <a:moveTo>
                      <a:pt x="0" y="1"/>
                    </a:moveTo>
                    <a:lnTo>
                      <a:pt x="0" y="894"/>
                    </a:lnTo>
                    <a:lnTo>
                      <a:pt x="13716" y="894"/>
                    </a:lnTo>
                    <a:lnTo>
                      <a:pt x="21348" y="7383"/>
                    </a:lnTo>
                    <a:lnTo>
                      <a:pt x="21932" y="6704"/>
                    </a:lnTo>
                    <a:lnTo>
                      <a:pt x="14050" y="1"/>
                    </a:lnTo>
                    <a:close/>
                  </a:path>
                </a:pathLst>
              </a:custGeom>
              <a:solidFill>
                <a:srgbClr val="E092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endParaRPr sz="15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210" name="Google Shape;210;p18"/>
              <p:cNvSpPr/>
              <p:nvPr/>
            </p:nvSpPr>
            <p:spPr>
              <a:xfrm>
                <a:off x="5124323" y="1767729"/>
                <a:ext cx="357200" cy="357200"/>
              </a:xfrm>
              <a:custGeom>
                <a:avLst/>
                <a:gdLst/>
                <a:ahLst/>
                <a:cxnLst/>
                <a:rect l="l" t="t" r="r" b="b"/>
                <a:pathLst>
                  <a:path w="14288" h="14288" extrusionOk="0">
                    <a:moveTo>
                      <a:pt x="7144" y="0"/>
                    </a:moveTo>
                    <a:cubicBezTo>
                      <a:pt x="3191" y="0"/>
                      <a:pt x="1" y="3203"/>
                      <a:pt x="1" y="7144"/>
                    </a:cubicBezTo>
                    <a:cubicBezTo>
                      <a:pt x="1" y="11085"/>
                      <a:pt x="3191" y="14288"/>
                      <a:pt x="7144" y="14288"/>
                    </a:cubicBezTo>
                    <a:cubicBezTo>
                      <a:pt x="11085" y="14288"/>
                      <a:pt x="14288" y="11085"/>
                      <a:pt x="14288" y="7144"/>
                    </a:cubicBezTo>
                    <a:cubicBezTo>
                      <a:pt x="14288" y="3203"/>
                      <a:pt x="11085" y="0"/>
                      <a:pt x="7144" y="0"/>
                    </a:cubicBezTo>
                    <a:close/>
                  </a:path>
                </a:pathLst>
              </a:custGeom>
              <a:solidFill>
                <a:srgbClr val="E09214"/>
              </a:solidFill>
              <a:ln>
                <a:noFill/>
              </a:ln>
            </p:spPr>
            <p:txBody>
              <a:bodyPr spcFirstLastPara="1" wrap="square" lIns="0" tIns="91425" rIns="0" bIns="91425" anchor="ctr" anchorCtr="0">
                <a:noAutofit/>
              </a:bodyPr>
              <a:lstStyle/>
              <a:p>
                <a:pPr algn="ctr"/>
                <a:r>
                  <a:rPr lang="en" sz="1700" dirty="0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02</a:t>
                </a:r>
                <a:endParaRPr sz="1700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sp>
          <p:nvSpPr>
            <p:cNvPr id="211" name="Google Shape;211;p18"/>
            <p:cNvSpPr/>
            <p:nvPr/>
          </p:nvSpPr>
          <p:spPr>
            <a:xfrm>
              <a:off x="5638880" y="2763445"/>
              <a:ext cx="1932100" cy="101529"/>
            </a:xfrm>
            <a:custGeom>
              <a:avLst/>
              <a:gdLst/>
              <a:ahLst/>
              <a:cxnLst/>
              <a:rect l="l" t="t" r="r" b="b"/>
              <a:pathLst>
                <a:path w="77284" h="4049" extrusionOk="0">
                  <a:moveTo>
                    <a:pt x="0" y="0"/>
                  </a:moveTo>
                  <a:lnTo>
                    <a:pt x="7275" y="4049"/>
                  </a:lnTo>
                  <a:lnTo>
                    <a:pt x="77284" y="4049"/>
                  </a:lnTo>
                  <a:lnTo>
                    <a:pt x="70021" y="0"/>
                  </a:lnTo>
                  <a:close/>
                </a:path>
              </a:pathLst>
            </a:custGeom>
            <a:solidFill>
              <a:srgbClr val="E09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 sz="15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2" name="Google Shape;212;p18"/>
            <p:cNvSpPr/>
            <p:nvPr/>
          </p:nvSpPr>
          <p:spPr>
            <a:xfrm>
              <a:off x="5570800" y="1996680"/>
              <a:ext cx="1970200" cy="780475"/>
            </a:xfrm>
            <a:custGeom>
              <a:avLst/>
              <a:gdLst/>
              <a:ahLst/>
              <a:cxnLst/>
              <a:rect l="l" t="t" r="r" b="b"/>
              <a:pathLst>
                <a:path w="77284" h="31219" extrusionOk="0">
                  <a:moveTo>
                    <a:pt x="18026" y="0"/>
                  </a:moveTo>
                  <a:lnTo>
                    <a:pt x="0" y="31218"/>
                  </a:lnTo>
                  <a:lnTo>
                    <a:pt x="77284" y="31218"/>
                  </a:lnTo>
                  <a:lnTo>
                    <a:pt x="59258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365750" tIns="91425" rIns="365750" bIns="91425" anchor="ctr" anchorCtr="0">
              <a:noAutofit/>
            </a:bodyPr>
            <a:lstStyle/>
            <a:p>
              <a:pPr algn="ctr">
                <a:buSzPts val="1100"/>
              </a:pPr>
              <a:r>
                <a:rPr lang="en" sz="1300" b="1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Ksa-tri-a</a:t>
              </a:r>
            </a:p>
            <a:p>
              <a:pPr algn="ctr">
                <a:buSzPts val="1100"/>
              </a:pPr>
              <a:r>
                <a:rPr lang="en" sz="13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(Vương công-vũ nữ)</a:t>
              </a:r>
              <a:endParaRPr sz="13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3" name="Google Shape;213;p18"/>
            <p:cNvSpPr txBox="1"/>
            <p:nvPr/>
          </p:nvSpPr>
          <p:spPr>
            <a:xfrm>
              <a:off x="4017098" y="1695329"/>
              <a:ext cx="1102623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/>
              <a:r>
                <a:rPr lang="en" sz="2000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Ksa-tri-a</a:t>
              </a:r>
              <a:endParaRPr sz="20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14" name="Google Shape;214;p18"/>
          <p:cNvGrpSpPr/>
          <p:nvPr/>
        </p:nvGrpSpPr>
        <p:grpSpPr>
          <a:xfrm>
            <a:off x="3540149" y="2762887"/>
            <a:ext cx="4628969" cy="1103962"/>
            <a:chOff x="3660500" y="2592701"/>
            <a:chExt cx="4571333" cy="1103962"/>
          </a:xfrm>
        </p:grpSpPr>
        <p:grpSp>
          <p:nvGrpSpPr>
            <p:cNvPr id="215" name="Google Shape;215;p18"/>
            <p:cNvGrpSpPr/>
            <p:nvPr/>
          </p:nvGrpSpPr>
          <p:grpSpPr>
            <a:xfrm>
              <a:off x="4716485" y="2649766"/>
              <a:ext cx="845189" cy="357200"/>
              <a:chOff x="4716485" y="2649766"/>
              <a:chExt cx="845189" cy="357200"/>
            </a:xfrm>
          </p:grpSpPr>
          <p:sp>
            <p:nvSpPr>
              <p:cNvPr id="216" name="Google Shape;216;p18"/>
              <p:cNvSpPr/>
              <p:nvPr/>
            </p:nvSpPr>
            <p:spPr>
              <a:xfrm>
                <a:off x="5013374" y="2833904"/>
                <a:ext cx="548300" cy="102950"/>
              </a:xfrm>
              <a:custGeom>
                <a:avLst/>
                <a:gdLst/>
                <a:ahLst/>
                <a:cxnLst/>
                <a:rect l="l" t="t" r="r" b="b"/>
                <a:pathLst>
                  <a:path w="21932" h="7382" extrusionOk="0">
                    <a:moveTo>
                      <a:pt x="7882" y="0"/>
                    </a:moveTo>
                    <a:lnTo>
                      <a:pt x="0" y="6691"/>
                    </a:lnTo>
                    <a:lnTo>
                      <a:pt x="583" y="7382"/>
                    </a:lnTo>
                    <a:lnTo>
                      <a:pt x="8215" y="893"/>
                    </a:lnTo>
                    <a:lnTo>
                      <a:pt x="21931" y="893"/>
                    </a:lnTo>
                    <a:lnTo>
                      <a:pt x="21931" y="0"/>
                    </a:lnTo>
                    <a:close/>
                  </a:path>
                </a:pathLst>
              </a:custGeom>
              <a:solidFill>
                <a:srgbClr val="C628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endParaRPr sz="15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217" name="Google Shape;217;p18"/>
              <p:cNvSpPr/>
              <p:nvPr/>
            </p:nvSpPr>
            <p:spPr>
              <a:xfrm>
                <a:off x="4716485" y="2649766"/>
                <a:ext cx="357225" cy="357200"/>
              </a:xfrm>
              <a:custGeom>
                <a:avLst/>
                <a:gdLst/>
                <a:ahLst/>
                <a:cxnLst/>
                <a:rect l="l" t="t" r="r" b="b"/>
                <a:pathLst>
                  <a:path w="14289" h="14288" extrusionOk="0">
                    <a:moveTo>
                      <a:pt x="7145" y="0"/>
                    </a:moveTo>
                    <a:cubicBezTo>
                      <a:pt x="3192" y="0"/>
                      <a:pt x="1" y="3191"/>
                      <a:pt x="1" y="7144"/>
                    </a:cubicBezTo>
                    <a:cubicBezTo>
                      <a:pt x="1" y="11085"/>
                      <a:pt x="3192" y="14288"/>
                      <a:pt x="7145" y="14288"/>
                    </a:cubicBezTo>
                    <a:cubicBezTo>
                      <a:pt x="11086" y="14288"/>
                      <a:pt x="14288" y="11085"/>
                      <a:pt x="14288" y="7144"/>
                    </a:cubicBezTo>
                    <a:cubicBezTo>
                      <a:pt x="14288" y="3191"/>
                      <a:pt x="11086" y="0"/>
                      <a:pt x="7145" y="0"/>
                    </a:cubicBezTo>
                    <a:close/>
                  </a:path>
                </a:pathLst>
              </a:custGeom>
              <a:solidFill>
                <a:srgbClr val="C6282F"/>
              </a:solidFill>
              <a:ln>
                <a:noFill/>
              </a:ln>
            </p:spPr>
            <p:txBody>
              <a:bodyPr spcFirstLastPara="1" wrap="square" lIns="0" tIns="91425" rIns="0" bIns="91425" anchor="ctr" anchorCtr="0">
                <a:noAutofit/>
              </a:bodyPr>
              <a:lstStyle/>
              <a:p>
                <a:pPr algn="ctr"/>
                <a:r>
                  <a:rPr lang="en" sz="1700" dirty="0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03</a:t>
                </a:r>
                <a:endParaRPr sz="1700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sp>
          <p:nvSpPr>
            <p:cNvPr id="218" name="Google Shape;218;p18"/>
            <p:cNvSpPr/>
            <p:nvPr/>
          </p:nvSpPr>
          <p:spPr>
            <a:xfrm>
              <a:off x="5120022" y="2828366"/>
              <a:ext cx="3072713" cy="780475"/>
            </a:xfrm>
            <a:custGeom>
              <a:avLst/>
              <a:gdLst/>
              <a:ahLst/>
              <a:cxnLst/>
              <a:rect l="l" t="t" r="r" b="b"/>
              <a:pathLst>
                <a:path w="113324" h="31219" extrusionOk="0">
                  <a:moveTo>
                    <a:pt x="18014" y="1"/>
                  </a:moveTo>
                  <a:lnTo>
                    <a:pt x="0" y="31219"/>
                  </a:lnTo>
                  <a:lnTo>
                    <a:pt x="113324" y="31219"/>
                  </a:lnTo>
                  <a:lnTo>
                    <a:pt x="95298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548625" tIns="91425" rIns="548625" bIns="91425" anchor="ctr" anchorCtr="0">
              <a:noAutofit/>
            </a:bodyPr>
            <a:lstStyle/>
            <a:p>
              <a:pPr algn="ctr">
                <a:buSzPts val="1100"/>
              </a:pPr>
              <a:r>
                <a:rPr lang="en-US" sz="1300" b="1" dirty="0" err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Vai</a:t>
              </a:r>
              <a:r>
                <a:rPr lang="en-US" sz="1300" b="1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-</a:t>
              </a:r>
              <a:r>
                <a:rPr lang="en-US" sz="1300" b="1" dirty="0" err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si</a:t>
              </a:r>
              <a:r>
                <a:rPr lang="en-US" sz="1300" b="1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-a</a:t>
              </a:r>
            </a:p>
            <a:p>
              <a:pPr algn="ctr">
                <a:buSzPts val="1100"/>
              </a:pPr>
              <a:r>
                <a:rPr lang="en-US" sz="13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(</a:t>
              </a:r>
              <a:r>
                <a:rPr lang="en-US" sz="1300" dirty="0" err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Nông</a:t>
              </a:r>
              <a:r>
                <a:rPr lang="en-US" sz="13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300" dirty="0" err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dân</a:t>
              </a:r>
              <a:r>
                <a:rPr lang="en-US" sz="13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, </a:t>
              </a:r>
              <a:r>
                <a:rPr lang="en-US" sz="1300" dirty="0" err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thương</a:t>
              </a:r>
              <a:r>
                <a:rPr lang="en-US" sz="13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300" dirty="0" err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nhân</a:t>
              </a:r>
              <a:r>
                <a:rPr lang="en-US" sz="13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, </a:t>
              </a:r>
              <a:r>
                <a:rPr lang="en-US" sz="1300" dirty="0" err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thợ</a:t>
              </a:r>
              <a:r>
                <a:rPr lang="en-US" sz="13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300" dirty="0" err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thủ</a:t>
              </a:r>
              <a:r>
                <a:rPr lang="en-US" sz="13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300" dirty="0" err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công</a:t>
              </a:r>
              <a:r>
                <a:rPr lang="en-US" sz="13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)</a:t>
              </a:r>
              <a:endParaRPr sz="13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9" name="Google Shape;219;p18"/>
            <p:cNvSpPr/>
            <p:nvPr/>
          </p:nvSpPr>
          <p:spPr>
            <a:xfrm>
              <a:off x="5159120" y="3595138"/>
              <a:ext cx="3072713" cy="101525"/>
            </a:xfrm>
            <a:custGeom>
              <a:avLst/>
              <a:gdLst/>
              <a:ahLst/>
              <a:cxnLst/>
              <a:rect l="l" t="t" r="r" b="b"/>
              <a:pathLst>
                <a:path w="113324" h="4061" extrusionOk="0">
                  <a:moveTo>
                    <a:pt x="0" y="1"/>
                  </a:moveTo>
                  <a:lnTo>
                    <a:pt x="4120" y="4061"/>
                  </a:lnTo>
                  <a:lnTo>
                    <a:pt x="113324" y="4061"/>
                  </a:lnTo>
                  <a:lnTo>
                    <a:pt x="109204" y="1"/>
                  </a:lnTo>
                  <a:close/>
                </a:path>
              </a:pathLst>
            </a:custGeom>
            <a:solidFill>
              <a:srgbClr val="C62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 sz="15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20" name="Google Shape;220;p18"/>
            <p:cNvSpPr txBox="1"/>
            <p:nvPr/>
          </p:nvSpPr>
          <p:spPr>
            <a:xfrm>
              <a:off x="3660500" y="2592701"/>
              <a:ext cx="1055985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" sz="2000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Vai-si-a</a:t>
              </a:r>
              <a:endParaRPr sz="20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21" name="Google Shape;221;p18"/>
          <p:cNvGrpSpPr/>
          <p:nvPr/>
        </p:nvGrpSpPr>
        <p:grpSpPr>
          <a:xfrm>
            <a:off x="3303227" y="3601286"/>
            <a:ext cx="5335559" cy="1014488"/>
            <a:chOff x="3548959" y="3404736"/>
            <a:chExt cx="4952146" cy="1014488"/>
          </a:xfrm>
        </p:grpSpPr>
        <p:grpSp>
          <p:nvGrpSpPr>
            <p:cNvPr id="222" name="Google Shape;222;p18"/>
            <p:cNvGrpSpPr/>
            <p:nvPr/>
          </p:nvGrpSpPr>
          <p:grpSpPr>
            <a:xfrm>
              <a:off x="4391966" y="3440936"/>
              <a:ext cx="811368" cy="413938"/>
              <a:chOff x="4391966" y="3440936"/>
              <a:chExt cx="811368" cy="413938"/>
            </a:xfrm>
          </p:grpSpPr>
          <p:sp>
            <p:nvSpPr>
              <p:cNvPr id="223" name="Google Shape;223;p18"/>
              <p:cNvSpPr/>
              <p:nvPr/>
            </p:nvSpPr>
            <p:spPr>
              <a:xfrm>
                <a:off x="4655034" y="3670299"/>
                <a:ext cx="548300" cy="184575"/>
              </a:xfrm>
              <a:custGeom>
                <a:avLst/>
                <a:gdLst/>
                <a:ahLst/>
                <a:cxnLst/>
                <a:rect l="l" t="t" r="r" b="b"/>
                <a:pathLst>
                  <a:path w="21932" h="7383" extrusionOk="0">
                    <a:moveTo>
                      <a:pt x="0" y="0"/>
                    </a:moveTo>
                    <a:lnTo>
                      <a:pt x="0" y="893"/>
                    </a:lnTo>
                    <a:lnTo>
                      <a:pt x="13716" y="893"/>
                    </a:lnTo>
                    <a:lnTo>
                      <a:pt x="21348" y="7382"/>
                    </a:lnTo>
                    <a:lnTo>
                      <a:pt x="21932" y="6692"/>
                    </a:lnTo>
                    <a:lnTo>
                      <a:pt x="14050" y="0"/>
                    </a:lnTo>
                    <a:close/>
                  </a:path>
                </a:pathLst>
              </a:custGeom>
              <a:solidFill>
                <a:srgbClr val="4685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endParaRPr sz="15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224" name="Google Shape;224;p18"/>
              <p:cNvSpPr/>
              <p:nvPr/>
            </p:nvSpPr>
            <p:spPr>
              <a:xfrm>
                <a:off x="4391966" y="3440936"/>
                <a:ext cx="357225" cy="357200"/>
              </a:xfrm>
              <a:custGeom>
                <a:avLst/>
                <a:gdLst/>
                <a:ahLst/>
                <a:cxnLst/>
                <a:rect l="l" t="t" r="r" b="b"/>
                <a:pathLst>
                  <a:path w="14289" h="14288" extrusionOk="0">
                    <a:moveTo>
                      <a:pt x="7144" y="0"/>
                    </a:moveTo>
                    <a:cubicBezTo>
                      <a:pt x="3203" y="0"/>
                      <a:pt x="1" y="3203"/>
                      <a:pt x="1" y="7144"/>
                    </a:cubicBezTo>
                    <a:cubicBezTo>
                      <a:pt x="1" y="11085"/>
                      <a:pt x="3203" y="14288"/>
                      <a:pt x="7144" y="14288"/>
                    </a:cubicBezTo>
                    <a:cubicBezTo>
                      <a:pt x="11085" y="14288"/>
                      <a:pt x="14288" y="11085"/>
                      <a:pt x="14288" y="7144"/>
                    </a:cubicBezTo>
                    <a:cubicBezTo>
                      <a:pt x="14288" y="3203"/>
                      <a:pt x="11085" y="0"/>
                      <a:pt x="7144" y="0"/>
                    </a:cubicBezTo>
                    <a:close/>
                  </a:path>
                </a:pathLst>
              </a:custGeom>
              <a:solidFill>
                <a:srgbClr val="4685BC"/>
              </a:solidFill>
              <a:ln>
                <a:noFill/>
              </a:ln>
            </p:spPr>
            <p:txBody>
              <a:bodyPr spcFirstLastPara="1" wrap="square" lIns="0" tIns="91425" rIns="0" bIns="91425" anchor="ctr" anchorCtr="0">
                <a:noAutofit/>
              </a:bodyPr>
              <a:lstStyle/>
              <a:p>
                <a:pPr algn="ctr"/>
                <a:r>
                  <a:rPr lang="en" sz="1700" dirty="0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04</a:t>
                </a:r>
                <a:endParaRPr sz="1700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sp>
          <p:nvSpPr>
            <p:cNvPr id="225" name="Google Shape;225;p18"/>
            <p:cNvSpPr/>
            <p:nvPr/>
          </p:nvSpPr>
          <p:spPr>
            <a:xfrm>
              <a:off x="4803305" y="3670299"/>
              <a:ext cx="3697800" cy="748925"/>
            </a:xfrm>
            <a:custGeom>
              <a:avLst/>
              <a:gdLst/>
              <a:ahLst/>
              <a:cxnLst/>
              <a:rect l="l" t="t" r="r" b="b"/>
              <a:pathLst>
                <a:path w="147912" h="29957" extrusionOk="0">
                  <a:moveTo>
                    <a:pt x="17300" y="1"/>
                  </a:moveTo>
                  <a:lnTo>
                    <a:pt x="0" y="29957"/>
                  </a:lnTo>
                  <a:lnTo>
                    <a:pt x="147912" y="29957"/>
                  </a:lnTo>
                  <a:lnTo>
                    <a:pt x="130624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548625" tIns="91425" rIns="548625" bIns="91425" anchor="ctr" anchorCtr="0">
              <a:noAutofit/>
            </a:bodyPr>
            <a:lstStyle/>
            <a:p>
              <a:pPr algn="ctr">
                <a:buSzPts val="1100"/>
              </a:pPr>
              <a:r>
                <a:rPr lang="en" sz="1300" b="1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Su-đra</a:t>
              </a:r>
            </a:p>
            <a:p>
              <a:pPr algn="ctr">
                <a:buSzPts val="1100"/>
              </a:pPr>
              <a:r>
                <a:rPr lang="en" sz="13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(Những người thấp kém trong xã hội)</a:t>
              </a:r>
              <a:endParaRPr sz="13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6" name="Google Shape;226;p18"/>
            <p:cNvSpPr txBox="1"/>
            <p:nvPr/>
          </p:nvSpPr>
          <p:spPr>
            <a:xfrm>
              <a:off x="3548959" y="3404736"/>
              <a:ext cx="843007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/>
              <a:r>
                <a:rPr lang="en" sz="1800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Su-đra</a:t>
              </a:r>
              <a:endParaRPr sz="18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30" name="Cloud Callout 29"/>
          <p:cNvSpPr>
            <a:spLocks noChangeArrowheads="1"/>
          </p:cNvSpPr>
          <p:nvPr/>
        </p:nvSpPr>
        <p:spPr bwMode="auto">
          <a:xfrm>
            <a:off x="272143" y="899274"/>
            <a:ext cx="2819400" cy="2591990"/>
          </a:xfrm>
          <a:prstGeom prst="cloudCallout">
            <a:avLst>
              <a:gd name="adj1" fmla="val 52787"/>
              <a:gd name="adj2" fmla="val 61156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</a:pPr>
            <a:r>
              <a:rPr lang="en-US" sz="1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1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1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8.2, </a:t>
            </a:r>
            <a:r>
              <a:rPr lang="en-US" sz="1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1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1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1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1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1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1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1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1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1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1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3866849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Bra-man,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Su-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đra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93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2" grpId="0"/>
      <p:bldP spid="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64226" y="1047750"/>
            <a:ext cx="5257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Chế</a:t>
            </a:r>
            <a:r>
              <a:rPr kumimoji="0" lang="nl-NL" sz="160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độ đẳng cấp được thiết lập dựa trên sự phân biệt chủng tộc gồm 4 đ</a:t>
            </a:r>
            <a:r>
              <a:rPr kumimoji="0" lang="nl-NL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ẳng cấp trong đó</a:t>
            </a:r>
            <a:r>
              <a:rPr kumimoji="0" lang="nl-NL" sz="160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đẳng cấp </a:t>
            </a:r>
            <a:r>
              <a:rPr kumimoji="0" lang="nl-NL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Bra-man (tăng lữ) có vị thế cao nhất, đẳng cấp Sudra có vị thế thấp nhất. </a:t>
            </a:r>
            <a:endParaRPr kumimoji="0" lang="nl-NL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88174" y="2121703"/>
            <a:ext cx="5181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Sự</a:t>
            </a: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phân</a:t>
            </a: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chia </a:t>
            </a:r>
            <a:r>
              <a:rPr kumimoji="0" lang="fr-FR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xã</a:t>
            </a: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hội</a:t>
            </a: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hết</a:t>
            </a: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sức</a:t>
            </a: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hà</a:t>
            </a: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khắc</a:t>
            </a: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fr-FR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bất</a:t>
            </a: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công</a:t>
            </a: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như</a:t>
            </a:r>
            <a:r>
              <a:rPr kumimoji="0" lang="fr-FR" sz="160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người</a:t>
            </a: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khác</a:t>
            </a: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đẳng</a:t>
            </a: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cấp</a:t>
            </a: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không</a:t>
            </a: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được</a:t>
            </a: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kết</a:t>
            </a: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hôn</a:t>
            </a: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với</a:t>
            </a: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nhau</a:t>
            </a:r>
            <a:r>
              <a:rPr kumimoji="0" lang="fr-FR" sz="160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những</a:t>
            </a:r>
            <a:r>
              <a:rPr kumimoji="0" lang="fr-FR" sz="160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1600" b="1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người</a:t>
            </a:r>
            <a:r>
              <a:rPr kumimoji="0" lang="fr-FR" sz="160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1600" b="1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thuộc</a:t>
            </a:r>
            <a:r>
              <a:rPr kumimoji="0" lang="fr-FR" sz="160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1600" b="1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đẳng</a:t>
            </a:r>
            <a:r>
              <a:rPr kumimoji="0" lang="fr-FR" sz="160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1600" b="1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cấp</a:t>
            </a:r>
            <a:r>
              <a:rPr kumimoji="0" lang="fr-FR" sz="160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1600" b="1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dưới</a:t>
            </a:r>
            <a:r>
              <a:rPr kumimoji="0" lang="fr-FR" sz="160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1600" b="1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phải</a:t>
            </a:r>
            <a:r>
              <a:rPr kumimoji="0" lang="fr-FR" sz="160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1600" b="1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phục</a:t>
            </a:r>
            <a:r>
              <a:rPr kumimoji="0" lang="fr-FR" sz="160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1600" b="1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tùng</a:t>
            </a:r>
            <a:r>
              <a:rPr kumimoji="0" lang="fr-FR" sz="160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1600" b="1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đẳng</a:t>
            </a:r>
            <a:r>
              <a:rPr kumimoji="0" lang="fr-FR" sz="160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1600" b="1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cấp</a:t>
            </a:r>
            <a:r>
              <a:rPr kumimoji="0" lang="fr-FR" sz="160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1600" b="1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trên</a:t>
            </a: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fr-FR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59871" y="3210351"/>
            <a:ext cx="5181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fr-FR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Việc</a:t>
            </a: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phân</a:t>
            </a: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chia </a:t>
            </a:r>
            <a:r>
              <a:rPr kumimoji="0" lang="fr-FR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xã</a:t>
            </a: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hội</a:t>
            </a: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theo</a:t>
            </a: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đẳng</a:t>
            </a: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cấp</a:t>
            </a: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đã</a:t>
            </a: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tạo</a:t>
            </a: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thành</a:t>
            </a: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những</a:t>
            </a: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tập</a:t>
            </a: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đoàn</a:t>
            </a: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khép</a:t>
            </a: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kín</a:t>
            </a: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fr-FR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biệt</a:t>
            </a: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lập</a:t>
            </a: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fr-FR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làm</a:t>
            </a: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xã</a:t>
            </a: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hội</a:t>
            </a: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Ấn</a:t>
            </a: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Độ</a:t>
            </a: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cổ</a:t>
            </a: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đại</a:t>
            </a: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thêm</a:t>
            </a: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chia </a:t>
            </a:r>
            <a:r>
              <a:rPr kumimoji="0" lang="fr-FR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cắt</a:t>
            </a: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fr-FR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phức</a:t>
            </a: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tạp</a:t>
            </a: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nó</a:t>
            </a: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còn</a:t>
            </a: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tồn</a:t>
            </a: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tại</a:t>
            </a: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dai</a:t>
            </a: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dẳng</a:t>
            </a: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tới</a:t>
            </a: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tận</a:t>
            </a: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ngày</a:t>
            </a: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nay</a:t>
            </a: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fr-FR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C:\Users\HP\OneDrive\Desktop\Screenshot_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123950"/>
            <a:ext cx="3733800" cy="39624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973976" y="37556"/>
            <a:ext cx="3731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14300" y="637197"/>
            <a:ext cx="3808730" cy="302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609600" indent="-606425" eaLnBrk="0" hangingPunct="0"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 hangingPunct="0"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 hangingPunct="0"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 hangingPunct="0"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 hangingPunct="0"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73976" y="37556"/>
            <a:ext cx="3731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260" y="506297"/>
            <a:ext cx="3350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260" y="912768"/>
            <a:ext cx="3731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3810000" y="1316185"/>
            <a:ext cx="3123406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vi-V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62600" y="1696115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Đra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-vi-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0" y="2096225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10987" y="2819499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A-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318135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92137" y="318135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696115"/>
            <a:ext cx="9067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2500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TCN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………………..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……………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1500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TCN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………………..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Á di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Ấn,thống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………………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……………...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…………………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……………..........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…………………....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thuộc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66604" y="248599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Đra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-vi-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14800" y="358146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0" y="424815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97634" y="424815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endParaRPr lang="en-US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2408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8" grpId="0"/>
      <p:bldP spid="15" grpId="0"/>
      <p:bldP spid="16" grpId="0"/>
      <p:bldP spid="17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Kết quả hình ảnh cho ấn độ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0"/>
            <a:ext cx="4419601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628900"/>
            <a:ext cx="3581400" cy="2346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loud Callout 4"/>
          <p:cNvSpPr>
            <a:spLocks noChangeArrowheads="1"/>
          </p:cNvSpPr>
          <p:nvPr/>
        </p:nvSpPr>
        <p:spPr bwMode="auto">
          <a:xfrm>
            <a:off x="984249" y="2327969"/>
            <a:ext cx="2874962" cy="2468761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tx2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</a:pP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1252538" y="653654"/>
            <a:ext cx="1871662" cy="1321594"/>
          </a:xfrm>
          <a:prstGeom prst="ellipse">
            <a:avLst/>
          </a:prstGeom>
          <a:noFill/>
          <a:ln w="46800" cap="sq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vi-VN"/>
          </a:p>
        </p:txBody>
      </p:sp>
      <p:sp>
        <p:nvSpPr>
          <p:cNvPr id="2" name="TextBox 1"/>
          <p:cNvSpPr txBox="1"/>
          <p:nvPr/>
        </p:nvSpPr>
        <p:spPr>
          <a:xfrm>
            <a:off x="304800" y="356235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92647"/>
            <a:ext cx="3574868" cy="232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4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2" grpId="0"/>
      <p:bldP spid="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73976" y="37556"/>
            <a:ext cx="3731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0" y="506297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011" y="948317"/>
            <a:ext cx="3886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Bra-man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endParaRPr 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740" y="1294662"/>
            <a:ext cx="1922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lữ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10100" y="1349317"/>
            <a:ext cx="2019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hầu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endParaRPr 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42" y="1622313"/>
            <a:ext cx="4056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C.Nông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10100" y="1637009"/>
            <a:ext cx="4000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hèn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0220" y="1998567"/>
            <a:ext cx="8231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0220" y="2420838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A. Bra man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95800" y="2391702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Ksa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-tri-a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9740" y="2728615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-a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95800" y="2784294"/>
            <a:ext cx="323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D. Su-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đra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3153626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3: Theo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Vac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cấp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9005" y="3638550"/>
            <a:ext cx="2534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A. 1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cấp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95800" y="3638550"/>
            <a:ext cx="3008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B. 2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cấp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005" y="4095750"/>
            <a:ext cx="2889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C. 3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cấp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74029" y="4018061"/>
            <a:ext cx="3085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D. 4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cấp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19740" y="1294662"/>
            <a:ext cx="394868" cy="2767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1" name="Oval 20"/>
          <p:cNvSpPr/>
          <p:nvPr/>
        </p:nvSpPr>
        <p:spPr>
          <a:xfrm>
            <a:off x="4382587" y="2830597"/>
            <a:ext cx="457200" cy="2767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22" name="Oval 21"/>
          <p:cNvSpPr/>
          <p:nvPr/>
        </p:nvSpPr>
        <p:spPr>
          <a:xfrm>
            <a:off x="4474028" y="4064364"/>
            <a:ext cx="313505" cy="2767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7220539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p48"/>
          <p:cNvSpPr/>
          <p:nvPr/>
        </p:nvSpPr>
        <p:spPr>
          <a:xfrm>
            <a:off x="5334000" y="1809750"/>
            <a:ext cx="2720400" cy="2895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7" name="Google Shape;1477;p48"/>
          <p:cNvSpPr txBox="1">
            <a:spLocks noGrp="1"/>
          </p:cNvSpPr>
          <p:nvPr>
            <p:ph type="title"/>
          </p:nvPr>
        </p:nvSpPr>
        <p:spPr>
          <a:xfrm>
            <a:off x="152400" y="0"/>
            <a:ext cx="8915400" cy="18097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b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 thành tựu văn hoá tiêu biểu</a:t>
            </a:r>
          </a:p>
        </p:txBody>
      </p:sp>
      <p:grpSp>
        <p:nvGrpSpPr>
          <p:cNvPr id="1480" name="Google Shape;1480;p48"/>
          <p:cNvGrpSpPr/>
          <p:nvPr/>
        </p:nvGrpSpPr>
        <p:grpSpPr>
          <a:xfrm>
            <a:off x="5334000" y="1934256"/>
            <a:ext cx="2607490" cy="2771094"/>
            <a:chOff x="4529725" y="1974475"/>
            <a:chExt cx="455425" cy="596825"/>
          </a:xfrm>
        </p:grpSpPr>
        <p:sp>
          <p:nvSpPr>
            <p:cNvPr id="1481" name="Google Shape;1481;p48"/>
            <p:cNvSpPr/>
            <p:nvPr/>
          </p:nvSpPr>
          <p:spPr>
            <a:xfrm>
              <a:off x="4547275" y="2052175"/>
              <a:ext cx="400075" cy="519125"/>
            </a:xfrm>
            <a:custGeom>
              <a:avLst/>
              <a:gdLst/>
              <a:ahLst/>
              <a:cxnLst/>
              <a:rect l="l" t="t" r="r" b="b"/>
              <a:pathLst>
                <a:path w="16003" h="20765" extrusionOk="0">
                  <a:moveTo>
                    <a:pt x="4263" y="0"/>
                  </a:moveTo>
                  <a:lnTo>
                    <a:pt x="2727" y="524"/>
                  </a:lnTo>
                  <a:lnTo>
                    <a:pt x="1" y="1453"/>
                  </a:lnTo>
                  <a:lnTo>
                    <a:pt x="751" y="2870"/>
                  </a:lnTo>
                  <a:lnTo>
                    <a:pt x="8145" y="16848"/>
                  </a:lnTo>
                  <a:lnTo>
                    <a:pt x="10216" y="20765"/>
                  </a:lnTo>
                  <a:cubicBezTo>
                    <a:pt x="12931" y="20717"/>
                    <a:pt x="14181" y="19538"/>
                    <a:pt x="14788" y="19086"/>
                  </a:cubicBezTo>
                  <a:cubicBezTo>
                    <a:pt x="14967" y="18967"/>
                    <a:pt x="15050" y="18872"/>
                    <a:pt x="15050" y="18872"/>
                  </a:cubicBezTo>
                  <a:lnTo>
                    <a:pt x="16003" y="17431"/>
                  </a:lnTo>
                  <a:lnTo>
                    <a:pt x="4263" y="0"/>
                  </a:lnTo>
                  <a:close/>
                </a:path>
              </a:pathLst>
            </a:custGeom>
            <a:solidFill>
              <a:srgbClr val="C6A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8"/>
            <p:cNvSpPr/>
            <p:nvPr/>
          </p:nvSpPr>
          <p:spPr>
            <a:xfrm>
              <a:off x="4615450" y="2052175"/>
              <a:ext cx="331900" cy="477150"/>
            </a:xfrm>
            <a:custGeom>
              <a:avLst/>
              <a:gdLst/>
              <a:ahLst/>
              <a:cxnLst/>
              <a:rect l="l" t="t" r="r" b="b"/>
              <a:pathLst>
                <a:path w="13276" h="19086" extrusionOk="0">
                  <a:moveTo>
                    <a:pt x="1536" y="0"/>
                  </a:moveTo>
                  <a:lnTo>
                    <a:pt x="0" y="524"/>
                  </a:lnTo>
                  <a:cubicBezTo>
                    <a:pt x="560" y="1143"/>
                    <a:pt x="977" y="1596"/>
                    <a:pt x="977" y="1596"/>
                  </a:cubicBezTo>
                  <a:lnTo>
                    <a:pt x="12061" y="19086"/>
                  </a:lnTo>
                  <a:cubicBezTo>
                    <a:pt x="12240" y="18967"/>
                    <a:pt x="12323" y="18872"/>
                    <a:pt x="12323" y="18872"/>
                  </a:cubicBezTo>
                  <a:lnTo>
                    <a:pt x="13276" y="17431"/>
                  </a:lnTo>
                  <a:lnTo>
                    <a:pt x="1536" y="0"/>
                  </a:lnTo>
                  <a:close/>
                </a:path>
              </a:pathLst>
            </a:custGeom>
            <a:solidFill>
              <a:srgbClr val="8772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8"/>
            <p:cNvSpPr/>
            <p:nvPr/>
          </p:nvSpPr>
          <p:spPr>
            <a:xfrm>
              <a:off x="4652350" y="2000675"/>
              <a:ext cx="332800" cy="541150"/>
            </a:xfrm>
            <a:custGeom>
              <a:avLst/>
              <a:gdLst/>
              <a:ahLst/>
              <a:cxnLst/>
              <a:rect l="l" t="t" r="r" b="b"/>
              <a:pathLst>
                <a:path w="13312" h="21646" extrusionOk="0">
                  <a:moveTo>
                    <a:pt x="1596" y="0"/>
                  </a:moveTo>
                  <a:lnTo>
                    <a:pt x="429" y="2763"/>
                  </a:lnTo>
                  <a:lnTo>
                    <a:pt x="1" y="3787"/>
                  </a:lnTo>
                  <a:lnTo>
                    <a:pt x="1298" y="5811"/>
                  </a:lnTo>
                  <a:lnTo>
                    <a:pt x="2084" y="5382"/>
                  </a:lnTo>
                  <a:lnTo>
                    <a:pt x="2072" y="6882"/>
                  </a:lnTo>
                  <a:lnTo>
                    <a:pt x="6311" y="13847"/>
                  </a:lnTo>
                  <a:lnTo>
                    <a:pt x="7573" y="13859"/>
                  </a:lnTo>
                  <a:lnTo>
                    <a:pt x="6823" y="14502"/>
                  </a:lnTo>
                  <a:lnTo>
                    <a:pt x="8942" y="17824"/>
                  </a:lnTo>
                  <a:lnTo>
                    <a:pt x="9335" y="17372"/>
                  </a:lnTo>
                  <a:lnTo>
                    <a:pt x="9692" y="19193"/>
                  </a:lnTo>
                  <a:lnTo>
                    <a:pt x="11324" y="21646"/>
                  </a:lnTo>
                  <a:lnTo>
                    <a:pt x="11383" y="21646"/>
                  </a:lnTo>
                  <a:cubicBezTo>
                    <a:pt x="11681" y="21634"/>
                    <a:pt x="12967" y="21467"/>
                    <a:pt x="13312" y="19372"/>
                  </a:cubicBezTo>
                  <a:lnTo>
                    <a:pt x="10788" y="15217"/>
                  </a:lnTo>
                  <a:lnTo>
                    <a:pt x="8049" y="10680"/>
                  </a:lnTo>
                  <a:lnTo>
                    <a:pt x="1596" y="0"/>
                  </a:lnTo>
                  <a:close/>
                </a:path>
              </a:pathLst>
            </a:custGeom>
            <a:solidFill>
              <a:srgbClr val="A99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8"/>
            <p:cNvSpPr/>
            <p:nvPr/>
          </p:nvSpPr>
          <p:spPr>
            <a:xfrm>
              <a:off x="4922025" y="2380775"/>
              <a:ext cx="63125" cy="161050"/>
            </a:xfrm>
            <a:custGeom>
              <a:avLst/>
              <a:gdLst/>
              <a:ahLst/>
              <a:cxnLst/>
              <a:rect l="l" t="t" r="r" b="b"/>
              <a:pathLst>
                <a:path w="2525" h="6442" extrusionOk="0">
                  <a:moveTo>
                    <a:pt x="1" y="1"/>
                  </a:moveTo>
                  <a:lnTo>
                    <a:pt x="1" y="1"/>
                  </a:lnTo>
                  <a:cubicBezTo>
                    <a:pt x="382" y="917"/>
                    <a:pt x="679" y="1870"/>
                    <a:pt x="822" y="2858"/>
                  </a:cubicBezTo>
                  <a:cubicBezTo>
                    <a:pt x="1001" y="4049"/>
                    <a:pt x="977" y="5299"/>
                    <a:pt x="596" y="6442"/>
                  </a:cubicBezTo>
                  <a:cubicBezTo>
                    <a:pt x="894" y="6430"/>
                    <a:pt x="2180" y="6263"/>
                    <a:pt x="2525" y="415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C6A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8"/>
            <p:cNvSpPr/>
            <p:nvPr/>
          </p:nvSpPr>
          <p:spPr>
            <a:xfrm>
              <a:off x="4663075" y="2000375"/>
              <a:ext cx="190525" cy="267025"/>
            </a:xfrm>
            <a:custGeom>
              <a:avLst/>
              <a:gdLst/>
              <a:ahLst/>
              <a:cxnLst/>
              <a:rect l="l" t="t" r="r" b="b"/>
              <a:pathLst>
                <a:path w="7621" h="10681" extrusionOk="0">
                  <a:moveTo>
                    <a:pt x="1167" y="1"/>
                  </a:moveTo>
                  <a:lnTo>
                    <a:pt x="0" y="2739"/>
                  </a:lnTo>
                  <a:cubicBezTo>
                    <a:pt x="107" y="2798"/>
                    <a:pt x="215" y="2882"/>
                    <a:pt x="298" y="2953"/>
                  </a:cubicBezTo>
                  <a:cubicBezTo>
                    <a:pt x="1370" y="3858"/>
                    <a:pt x="2346" y="4977"/>
                    <a:pt x="3310" y="5989"/>
                  </a:cubicBezTo>
                  <a:cubicBezTo>
                    <a:pt x="4787" y="7525"/>
                    <a:pt x="6227" y="9085"/>
                    <a:pt x="7620" y="10680"/>
                  </a:cubicBezTo>
                  <a:lnTo>
                    <a:pt x="1167" y="1"/>
                  </a:lnTo>
                  <a:close/>
                </a:path>
              </a:pathLst>
            </a:custGeom>
            <a:solidFill>
              <a:srgbClr val="9982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8"/>
            <p:cNvSpPr/>
            <p:nvPr/>
          </p:nvSpPr>
          <p:spPr>
            <a:xfrm>
              <a:off x="4529725" y="1974475"/>
              <a:ext cx="179200" cy="137550"/>
            </a:xfrm>
            <a:custGeom>
              <a:avLst/>
              <a:gdLst/>
              <a:ahLst/>
              <a:cxnLst/>
              <a:rect l="l" t="t" r="r" b="b"/>
              <a:pathLst>
                <a:path w="7168" h="5502" extrusionOk="0">
                  <a:moveTo>
                    <a:pt x="4472" y="0"/>
                  </a:moveTo>
                  <a:cubicBezTo>
                    <a:pt x="3768" y="0"/>
                    <a:pt x="2991" y="224"/>
                    <a:pt x="2274" y="679"/>
                  </a:cubicBezTo>
                  <a:cubicBezTo>
                    <a:pt x="691" y="1679"/>
                    <a:pt x="0" y="3418"/>
                    <a:pt x="727" y="4561"/>
                  </a:cubicBezTo>
                  <a:cubicBezTo>
                    <a:pt x="1128" y="5183"/>
                    <a:pt x="1862" y="5502"/>
                    <a:pt x="2702" y="5502"/>
                  </a:cubicBezTo>
                  <a:cubicBezTo>
                    <a:pt x="3406" y="5502"/>
                    <a:pt x="4184" y="5278"/>
                    <a:pt x="4906" y="4823"/>
                  </a:cubicBezTo>
                  <a:cubicBezTo>
                    <a:pt x="6477" y="3823"/>
                    <a:pt x="7168" y="2084"/>
                    <a:pt x="6442" y="941"/>
                  </a:cubicBezTo>
                  <a:cubicBezTo>
                    <a:pt x="6046" y="319"/>
                    <a:pt x="5312" y="0"/>
                    <a:pt x="4472" y="0"/>
                  </a:cubicBezTo>
                  <a:close/>
                </a:path>
              </a:pathLst>
            </a:custGeom>
            <a:solidFill>
              <a:srgbClr val="D9B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8"/>
            <p:cNvSpPr/>
            <p:nvPr/>
          </p:nvSpPr>
          <p:spPr>
            <a:xfrm>
              <a:off x="4542225" y="1984375"/>
              <a:ext cx="153600" cy="117850"/>
            </a:xfrm>
            <a:custGeom>
              <a:avLst/>
              <a:gdLst/>
              <a:ahLst/>
              <a:cxnLst/>
              <a:rect l="l" t="t" r="r" b="b"/>
              <a:pathLst>
                <a:path w="6144" h="4714" extrusionOk="0">
                  <a:moveTo>
                    <a:pt x="3834" y="1"/>
                  </a:moveTo>
                  <a:cubicBezTo>
                    <a:pt x="3234" y="1"/>
                    <a:pt x="2570" y="191"/>
                    <a:pt x="1953" y="581"/>
                  </a:cubicBezTo>
                  <a:cubicBezTo>
                    <a:pt x="596" y="1426"/>
                    <a:pt x="0" y="2915"/>
                    <a:pt x="631" y="3903"/>
                  </a:cubicBezTo>
                  <a:cubicBezTo>
                    <a:pt x="968" y="4440"/>
                    <a:pt x="1593" y="4713"/>
                    <a:pt x="2311" y="4713"/>
                  </a:cubicBezTo>
                  <a:cubicBezTo>
                    <a:pt x="2914" y="4713"/>
                    <a:pt x="3584" y="4520"/>
                    <a:pt x="4203" y="4129"/>
                  </a:cubicBezTo>
                  <a:cubicBezTo>
                    <a:pt x="5549" y="3284"/>
                    <a:pt x="6144" y="1795"/>
                    <a:pt x="5525" y="807"/>
                  </a:cubicBezTo>
                  <a:cubicBezTo>
                    <a:pt x="5181" y="275"/>
                    <a:pt x="4553" y="1"/>
                    <a:pt x="3834" y="1"/>
                  </a:cubicBezTo>
                  <a:close/>
                </a:path>
              </a:pathLst>
            </a:custGeom>
            <a:solidFill>
              <a:srgbClr val="A99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8"/>
            <p:cNvSpPr/>
            <p:nvPr/>
          </p:nvSpPr>
          <p:spPr>
            <a:xfrm>
              <a:off x="4553525" y="1992700"/>
              <a:ext cx="131300" cy="101100"/>
            </a:xfrm>
            <a:custGeom>
              <a:avLst/>
              <a:gdLst/>
              <a:ahLst/>
              <a:cxnLst/>
              <a:rect l="l" t="t" r="r" b="b"/>
              <a:pathLst>
                <a:path w="5252" h="4044" extrusionOk="0">
                  <a:moveTo>
                    <a:pt x="3262" y="0"/>
                  </a:moveTo>
                  <a:cubicBezTo>
                    <a:pt x="2750" y="0"/>
                    <a:pt x="2186" y="164"/>
                    <a:pt x="1668" y="498"/>
                  </a:cubicBezTo>
                  <a:cubicBezTo>
                    <a:pt x="501" y="1236"/>
                    <a:pt x="1" y="2510"/>
                    <a:pt x="537" y="3344"/>
                  </a:cubicBezTo>
                  <a:cubicBezTo>
                    <a:pt x="815" y="3809"/>
                    <a:pt x="1346" y="4043"/>
                    <a:pt x="1960" y="4043"/>
                  </a:cubicBezTo>
                  <a:cubicBezTo>
                    <a:pt x="2476" y="4043"/>
                    <a:pt x="3052" y="3878"/>
                    <a:pt x="3585" y="3546"/>
                  </a:cubicBezTo>
                  <a:cubicBezTo>
                    <a:pt x="4740" y="2808"/>
                    <a:pt x="5251" y="1534"/>
                    <a:pt x="4716" y="700"/>
                  </a:cubicBezTo>
                  <a:cubicBezTo>
                    <a:pt x="4423" y="238"/>
                    <a:pt x="3880" y="0"/>
                    <a:pt x="3262" y="0"/>
                  </a:cubicBezTo>
                  <a:close/>
                </a:path>
              </a:pathLst>
            </a:custGeom>
            <a:solidFill>
              <a:srgbClr val="D9B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8"/>
            <p:cNvSpPr/>
            <p:nvPr/>
          </p:nvSpPr>
          <p:spPr>
            <a:xfrm>
              <a:off x="4562475" y="1999625"/>
              <a:ext cx="113725" cy="87675"/>
            </a:xfrm>
            <a:custGeom>
              <a:avLst/>
              <a:gdLst/>
              <a:ahLst/>
              <a:cxnLst/>
              <a:rect l="l" t="t" r="r" b="b"/>
              <a:pathLst>
                <a:path w="4549" h="3507" extrusionOk="0">
                  <a:moveTo>
                    <a:pt x="2832" y="1"/>
                  </a:moveTo>
                  <a:cubicBezTo>
                    <a:pt x="2390" y="1"/>
                    <a:pt x="1901" y="143"/>
                    <a:pt x="1441" y="435"/>
                  </a:cubicBezTo>
                  <a:cubicBezTo>
                    <a:pt x="429" y="1078"/>
                    <a:pt x="0" y="2174"/>
                    <a:pt x="452" y="2912"/>
                  </a:cubicBezTo>
                  <a:cubicBezTo>
                    <a:pt x="704" y="3305"/>
                    <a:pt x="1168" y="3506"/>
                    <a:pt x="1699" y="3506"/>
                  </a:cubicBezTo>
                  <a:cubicBezTo>
                    <a:pt x="2150" y="3506"/>
                    <a:pt x="2649" y="3362"/>
                    <a:pt x="3108" y="3067"/>
                  </a:cubicBezTo>
                  <a:cubicBezTo>
                    <a:pt x="4120" y="2436"/>
                    <a:pt x="4548" y="1328"/>
                    <a:pt x="4084" y="602"/>
                  </a:cubicBezTo>
                  <a:cubicBezTo>
                    <a:pt x="3824" y="206"/>
                    <a:pt x="3362" y="1"/>
                    <a:pt x="2832" y="1"/>
                  </a:cubicBezTo>
                  <a:close/>
                </a:path>
              </a:pathLst>
            </a:custGeom>
            <a:solidFill>
              <a:srgbClr val="A99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8"/>
            <p:cNvSpPr/>
            <p:nvPr/>
          </p:nvSpPr>
          <p:spPr>
            <a:xfrm>
              <a:off x="4573175" y="2007525"/>
              <a:ext cx="92300" cy="71450"/>
            </a:xfrm>
            <a:custGeom>
              <a:avLst/>
              <a:gdLst/>
              <a:ahLst/>
              <a:cxnLst/>
              <a:rect l="l" t="t" r="r" b="b"/>
              <a:pathLst>
                <a:path w="3692" h="2858" extrusionOk="0">
                  <a:moveTo>
                    <a:pt x="2303" y="0"/>
                  </a:moveTo>
                  <a:cubicBezTo>
                    <a:pt x="1937" y="0"/>
                    <a:pt x="1531" y="118"/>
                    <a:pt x="1156" y="357"/>
                  </a:cubicBezTo>
                  <a:cubicBezTo>
                    <a:pt x="358" y="881"/>
                    <a:pt x="1" y="1774"/>
                    <a:pt x="370" y="2370"/>
                  </a:cubicBezTo>
                  <a:cubicBezTo>
                    <a:pt x="570" y="2693"/>
                    <a:pt x="949" y="2858"/>
                    <a:pt x="1383" y="2858"/>
                  </a:cubicBezTo>
                  <a:cubicBezTo>
                    <a:pt x="1749" y="2858"/>
                    <a:pt x="2154" y="2740"/>
                    <a:pt x="2525" y="2501"/>
                  </a:cubicBezTo>
                  <a:cubicBezTo>
                    <a:pt x="3334" y="1977"/>
                    <a:pt x="3692" y="1084"/>
                    <a:pt x="3322" y="488"/>
                  </a:cubicBezTo>
                  <a:cubicBezTo>
                    <a:pt x="3116" y="165"/>
                    <a:pt x="2737" y="0"/>
                    <a:pt x="2303" y="0"/>
                  </a:cubicBezTo>
                  <a:close/>
                </a:path>
              </a:pathLst>
            </a:custGeom>
            <a:solidFill>
              <a:srgbClr val="D9B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8"/>
            <p:cNvSpPr/>
            <p:nvPr/>
          </p:nvSpPr>
          <p:spPr>
            <a:xfrm>
              <a:off x="4582700" y="2014000"/>
              <a:ext cx="71175" cy="55875"/>
            </a:xfrm>
            <a:custGeom>
              <a:avLst/>
              <a:gdLst/>
              <a:ahLst/>
              <a:cxnLst/>
              <a:rect l="l" t="t" r="r" b="b"/>
              <a:pathLst>
                <a:path w="2847" h="2235" extrusionOk="0">
                  <a:moveTo>
                    <a:pt x="1724" y="0"/>
                  </a:moveTo>
                  <a:cubicBezTo>
                    <a:pt x="1449" y="0"/>
                    <a:pt x="1150" y="86"/>
                    <a:pt x="882" y="265"/>
                  </a:cubicBezTo>
                  <a:cubicBezTo>
                    <a:pt x="274" y="670"/>
                    <a:pt x="1" y="1361"/>
                    <a:pt x="298" y="1837"/>
                  </a:cubicBezTo>
                  <a:cubicBezTo>
                    <a:pt x="466" y="2098"/>
                    <a:pt x="776" y="2235"/>
                    <a:pt x="1126" y="2235"/>
                  </a:cubicBezTo>
                  <a:cubicBezTo>
                    <a:pt x="1398" y="2235"/>
                    <a:pt x="1694" y="2152"/>
                    <a:pt x="1965" y="1980"/>
                  </a:cubicBezTo>
                  <a:cubicBezTo>
                    <a:pt x="2584" y="1575"/>
                    <a:pt x="2846" y="872"/>
                    <a:pt x="2549" y="396"/>
                  </a:cubicBezTo>
                  <a:cubicBezTo>
                    <a:pt x="2383" y="137"/>
                    <a:pt x="2072" y="0"/>
                    <a:pt x="1724" y="0"/>
                  </a:cubicBezTo>
                  <a:close/>
                </a:path>
              </a:pathLst>
            </a:custGeom>
            <a:solidFill>
              <a:srgbClr val="A99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8"/>
            <p:cNvSpPr/>
            <p:nvPr/>
          </p:nvSpPr>
          <p:spPr>
            <a:xfrm>
              <a:off x="4593125" y="2022125"/>
              <a:ext cx="50625" cy="40025"/>
            </a:xfrm>
            <a:custGeom>
              <a:avLst/>
              <a:gdLst/>
              <a:ahLst/>
              <a:cxnLst/>
              <a:rect l="l" t="t" r="r" b="b"/>
              <a:pathLst>
                <a:path w="2025" h="1601" extrusionOk="0">
                  <a:moveTo>
                    <a:pt x="1226" y="1"/>
                  </a:moveTo>
                  <a:cubicBezTo>
                    <a:pt x="1032" y="1"/>
                    <a:pt x="823" y="61"/>
                    <a:pt x="631" y="190"/>
                  </a:cubicBezTo>
                  <a:cubicBezTo>
                    <a:pt x="179" y="476"/>
                    <a:pt x="0" y="976"/>
                    <a:pt x="215" y="1309"/>
                  </a:cubicBezTo>
                  <a:cubicBezTo>
                    <a:pt x="262" y="1369"/>
                    <a:pt x="298" y="1428"/>
                    <a:pt x="358" y="1464"/>
                  </a:cubicBezTo>
                  <a:cubicBezTo>
                    <a:pt x="480" y="1553"/>
                    <a:pt x="638" y="1600"/>
                    <a:pt x="808" y="1600"/>
                  </a:cubicBezTo>
                  <a:cubicBezTo>
                    <a:pt x="1003" y="1600"/>
                    <a:pt x="1215" y="1538"/>
                    <a:pt x="1405" y="1405"/>
                  </a:cubicBezTo>
                  <a:cubicBezTo>
                    <a:pt x="1846" y="1131"/>
                    <a:pt x="2024" y="643"/>
                    <a:pt x="1822" y="297"/>
                  </a:cubicBezTo>
                  <a:cubicBezTo>
                    <a:pt x="1798" y="262"/>
                    <a:pt x="1774" y="238"/>
                    <a:pt x="1762" y="214"/>
                  </a:cubicBezTo>
                  <a:cubicBezTo>
                    <a:pt x="1637" y="76"/>
                    <a:pt x="1442" y="1"/>
                    <a:pt x="1226" y="1"/>
                  </a:cubicBezTo>
                  <a:close/>
                </a:path>
              </a:pathLst>
            </a:custGeom>
            <a:solidFill>
              <a:srgbClr val="D9B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8"/>
            <p:cNvSpPr/>
            <p:nvPr/>
          </p:nvSpPr>
          <p:spPr>
            <a:xfrm>
              <a:off x="4593125" y="2022025"/>
              <a:ext cx="44075" cy="36125"/>
            </a:xfrm>
            <a:custGeom>
              <a:avLst/>
              <a:gdLst/>
              <a:ahLst/>
              <a:cxnLst/>
              <a:rect l="l" t="t" r="r" b="b"/>
              <a:pathLst>
                <a:path w="1763" h="1445" extrusionOk="0">
                  <a:moveTo>
                    <a:pt x="1210" y="1"/>
                  </a:moveTo>
                  <a:cubicBezTo>
                    <a:pt x="1021" y="1"/>
                    <a:pt x="817" y="55"/>
                    <a:pt x="631" y="170"/>
                  </a:cubicBezTo>
                  <a:cubicBezTo>
                    <a:pt x="179" y="444"/>
                    <a:pt x="0" y="956"/>
                    <a:pt x="215" y="1278"/>
                  </a:cubicBezTo>
                  <a:cubicBezTo>
                    <a:pt x="250" y="1337"/>
                    <a:pt x="298" y="1397"/>
                    <a:pt x="358" y="1444"/>
                  </a:cubicBezTo>
                  <a:cubicBezTo>
                    <a:pt x="393" y="1361"/>
                    <a:pt x="429" y="1266"/>
                    <a:pt x="512" y="1182"/>
                  </a:cubicBezTo>
                  <a:cubicBezTo>
                    <a:pt x="587" y="1282"/>
                    <a:pt x="714" y="1333"/>
                    <a:pt x="858" y="1333"/>
                  </a:cubicBezTo>
                  <a:cubicBezTo>
                    <a:pt x="988" y="1333"/>
                    <a:pt x="1132" y="1291"/>
                    <a:pt x="1262" y="1206"/>
                  </a:cubicBezTo>
                  <a:cubicBezTo>
                    <a:pt x="1560" y="1016"/>
                    <a:pt x="1703" y="670"/>
                    <a:pt x="1548" y="444"/>
                  </a:cubicBezTo>
                  <a:lnTo>
                    <a:pt x="1501" y="397"/>
                  </a:lnTo>
                  <a:cubicBezTo>
                    <a:pt x="1584" y="349"/>
                    <a:pt x="1667" y="266"/>
                    <a:pt x="1762" y="218"/>
                  </a:cubicBezTo>
                  <a:cubicBezTo>
                    <a:pt x="1634" y="76"/>
                    <a:pt x="1432" y="1"/>
                    <a:pt x="1210" y="1"/>
                  </a:cubicBezTo>
                  <a:close/>
                </a:path>
              </a:pathLst>
            </a:custGeom>
            <a:solidFill>
              <a:srgbClr val="A99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8"/>
            <p:cNvSpPr/>
            <p:nvPr/>
          </p:nvSpPr>
          <p:spPr>
            <a:xfrm>
              <a:off x="4566325" y="2123900"/>
              <a:ext cx="184875" cy="349475"/>
            </a:xfrm>
            <a:custGeom>
              <a:avLst/>
              <a:gdLst/>
              <a:ahLst/>
              <a:cxnLst/>
              <a:rect l="l" t="t" r="r" b="b"/>
              <a:pathLst>
                <a:path w="7395" h="13979" extrusionOk="0">
                  <a:moveTo>
                    <a:pt x="1" y="1"/>
                  </a:moveTo>
                  <a:lnTo>
                    <a:pt x="7395" y="13979"/>
                  </a:lnTo>
                  <a:cubicBezTo>
                    <a:pt x="7395" y="13907"/>
                    <a:pt x="7383" y="13836"/>
                    <a:pt x="7383" y="13752"/>
                  </a:cubicBezTo>
                  <a:cubicBezTo>
                    <a:pt x="7061" y="8395"/>
                    <a:pt x="4263" y="3263"/>
                    <a:pt x="1" y="1"/>
                  </a:cubicBezTo>
                  <a:close/>
                </a:path>
              </a:pathLst>
            </a:custGeom>
            <a:solidFill>
              <a:srgbClr val="D9B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8"/>
            <p:cNvSpPr/>
            <p:nvPr/>
          </p:nvSpPr>
          <p:spPr>
            <a:xfrm>
              <a:off x="4692550" y="2275075"/>
              <a:ext cx="194975" cy="127150"/>
            </a:xfrm>
            <a:custGeom>
              <a:avLst/>
              <a:gdLst/>
              <a:ahLst/>
              <a:cxnLst/>
              <a:rect l="l" t="t" r="r" b="b"/>
              <a:pathLst>
                <a:path w="7799" h="5086" extrusionOk="0">
                  <a:moveTo>
                    <a:pt x="6797" y="0"/>
                  </a:moveTo>
                  <a:cubicBezTo>
                    <a:pt x="6678" y="0"/>
                    <a:pt x="6596" y="26"/>
                    <a:pt x="6596" y="26"/>
                  </a:cubicBezTo>
                  <a:cubicBezTo>
                    <a:pt x="4931" y="3710"/>
                    <a:pt x="1636" y="4028"/>
                    <a:pt x="548" y="4028"/>
                  </a:cubicBezTo>
                  <a:cubicBezTo>
                    <a:pt x="321" y="4028"/>
                    <a:pt x="191" y="4014"/>
                    <a:pt x="191" y="4014"/>
                  </a:cubicBezTo>
                  <a:cubicBezTo>
                    <a:pt x="48" y="4288"/>
                    <a:pt x="0" y="4491"/>
                    <a:pt x="36" y="4645"/>
                  </a:cubicBezTo>
                  <a:cubicBezTo>
                    <a:pt x="107" y="5086"/>
                    <a:pt x="750" y="5086"/>
                    <a:pt x="750" y="5086"/>
                  </a:cubicBezTo>
                  <a:cubicBezTo>
                    <a:pt x="750" y="5086"/>
                    <a:pt x="2953" y="4955"/>
                    <a:pt x="4167" y="4288"/>
                  </a:cubicBezTo>
                  <a:cubicBezTo>
                    <a:pt x="5394" y="3598"/>
                    <a:pt x="7799" y="1014"/>
                    <a:pt x="7513" y="431"/>
                  </a:cubicBezTo>
                  <a:cubicBezTo>
                    <a:pt x="7394" y="204"/>
                    <a:pt x="7215" y="85"/>
                    <a:pt x="7072" y="50"/>
                  </a:cubicBezTo>
                  <a:cubicBezTo>
                    <a:pt x="6972" y="12"/>
                    <a:pt x="6876" y="0"/>
                    <a:pt x="6797" y="0"/>
                  </a:cubicBezTo>
                  <a:close/>
                </a:path>
              </a:pathLst>
            </a:custGeom>
            <a:solidFill>
              <a:srgbClr val="A263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8"/>
            <p:cNvSpPr/>
            <p:nvPr/>
          </p:nvSpPr>
          <p:spPr>
            <a:xfrm>
              <a:off x="4692250" y="2275075"/>
              <a:ext cx="176825" cy="118475"/>
            </a:xfrm>
            <a:custGeom>
              <a:avLst/>
              <a:gdLst/>
              <a:ahLst/>
              <a:cxnLst/>
              <a:rect l="l" t="t" r="r" b="b"/>
              <a:pathLst>
                <a:path w="7073" h="4739" extrusionOk="0">
                  <a:moveTo>
                    <a:pt x="6792" y="0"/>
                  </a:moveTo>
                  <a:cubicBezTo>
                    <a:pt x="6673" y="0"/>
                    <a:pt x="6596" y="26"/>
                    <a:pt x="6596" y="26"/>
                  </a:cubicBezTo>
                  <a:cubicBezTo>
                    <a:pt x="4931" y="3710"/>
                    <a:pt x="1636" y="4028"/>
                    <a:pt x="548" y="4028"/>
                  </a:cubicBezTo>
                  <a:cubicBezTo>
                    <a:pt x="321" y="4028"/>
                    <a:pt x="191" y="4014"/>
                    <a:pt x="191" y="4014"/>
                  </a:cubicBezTo>
                  <a:cubicBezTo>
                    <a:pt x="48" y="4288"/>
                    <a:pt x="0" y="4491"/>
                    <a:pt x="24" y="4645"/>
                  </a:cubicBezTo>
                  <a:cubicBezTo>
                    <a:pt x="307" y="4710"/>
                    <a:pt x="601" y="4739"/>
                    <a:pt x="897" y="4739"/>
                  </a:cubicBezTo>
                  <a:cubicBezTo>
                    <a:pt x="2022" y="4739"/>
                    <a:pt x="3193" y="4324"/>
                    <a:pt x="4013" y="3871"/>
                  </a:cubicBezTo>
                  <a:cubicBezTo>
                    <a:pt x="4703" y="3479"/>
                    <a:pt x="5263" y="2931"/>
                    <a:pt x="5775" y="2324"/>
                  </a:cubicBezTo>
                  <a:cubicBezTo>
                    <a:pt x="6358" y="1633"/>
                    <a:pt x="6894" y="919"/>
                    <a:pt x="7072" y="50"/>
                  </a:cubicBezTo>
                  <a:cubicBezTo>
                    <a:pt x="6968" y="12"/>
                    <a:pt x="6871" y="0"/>
                    <a:pt x="6792" y="0"/>
                  </a:cubicBezTo>
                  <a:close/>
                </a:path>
              </a:pathLst>
            </a:custGeom>
            <a:solidFill>
              <a:srgbClr val="905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8"/>
            <p:cNvSpPr/>
            <p:nvPr/>
          </p:nvSpPr>
          <p:spPr>
            <a:xfrm>
              <a:off x="4837800" y="2174975"/>
              <a:ext cx="89900" cy="104325"/>
            </a:xfrm>
            <a:custGeom>
              <a:avLst/>
              <a:gdLst/>
              <a:ahLst/>
              <a:cxnLst/>
              <a:rect l="l" t="t" r="r" b="b"/>
              <a:pathLst>
                <a:path w="3596" h="4173" extrusionOk="0">
                  <a:moveTo>
                    <a:pt x="2166" y="1"/>
                  </a:moveTo>
                  <a:cubicBezTo>
                    <a:pt x="1852" y="1"/>
                    <a:pt x="1629" y="170"/>
                    <a:pt x="1620" y="315"/>
                  </a:cubicBezTo>
                  <a:cubicBezTo>
                    <a:pt x="1608" y="565"/>
                    <a:pt x="1751" y="1053"/>
                    <a:pt x="1334" y="2053"/>
                  </a:cubicBezTo>
                  <a:cubicBezTo>
                    <a:pt x="917" y="3065"/>
                    <a:pt x="131" y="3661"/>
                    <a:pt x="131" y="3661"/>
                  </a:cubicBezTo>
                  <a:cubicBezTo>
                    <a:pt x="131" y="3673"/>
                    <a:pt x="119" y="3685"/>
                    <a:pt x="119" y="3708"/>
                  </a:cubicBezTo>
                  <a:cubicBezTo>
                    <a:pt x="0" y="4054"/>
                    <a:pt x="381" y="4173"/>
                    <a:pt x="381" y="4173"/>
                  </a:cubicBezTo>
                  <a:cubicBezTo>
                    <a:pt x="381" y="4173"/>
                    <a:pt x="858" y="3875"/>
                    <a:pt x="1512" y="3292"/>
                  </a:cubicBezTo>
                  <a:cubicBezTo>
                    <a:pt x="2167" y="2708"/>
                    <a:pt x="2917" y="1470"/>
                    <a:pt x="3048" y="1232"/>
                  </a:cubicBezTo>
                  <a:cubicBezTo>
                    <a:pt x="3179" y="994"/>
                    <a:pt x="3596" y="839"/>
                    <a:pt x="2929" y="303"/>
                  </a:cubicBezTo>
                  <a:cubicBezTo>
                    <a:pt x="2751" y="160"/>
                    <a:pt x="2560" y="77"/>
                    <a:pt x="2393" y="29"/>
                  </a:cubicBezTo>
                  <a:cubicBezTo>
                    <a:pt x="2314" y="9"/>
                    <a:pt x="2237" y="1"/>
                    <a:pt x="2166" y="1"/>
                  </a:cubicBezTo>
                  <a:close/>
                </a:path>
              </a:pathLst>
            </a:custGeom>
            <a:solidFill>
              <a:srgbClr val="905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8"/>
            <p:cNvSpPr/>
            <p:nvPr/>
          </p:nvSpPr>
          <p:spPr>
            <a:xfrm>
              <a:off x="4840775" y="2174975"/>
              <a:ext cx="57475" cy="92725"/>
            </a:xfrm>
            <a:custGeom>
              <a:avLst/>
              <a:gdLst/>
              <a:ahLst/>
              <a:cxnLst/>
              <a:rect l="l" t="t" r="r" b="b"/>
              <a:pathLst>
                <a:path w="2299" h="3709" extrusionOk="0">
                  <a:moveTo>
                    <a:pt x="2042" y="1"/>
                  </a:moveTo>
                  <a:cubicBezTo>
                    <a:pt x="1725" y="1"/>
                    <a:pt x="1510" y="170"/>
                    <a:pt x="1501" y="315"/>
                  </a:cubicBezTo>
                  <a:cubicBezTo>
                    <a:pt x="1477" y="565"/>
                    <a:pt x="1632" y="1053"/>
                    <a:pt x="1215" y="2053"/>
                  </a:cubicBezTo>
                  <a:cubicBezTo>
                    <a:pt x="798" y="3065"/>
                    <a:pt x="12" y="3661"/>
                    <a:pt x="12" y="3661"/>
                  </a:cubicBezTo>
                  <a:cubicBezTo>
                    <a:pt x="12" y="3673"/>
                    <a:pt x="0" y="3696"/>
                    <a:pt x="0" y="3708"/>
                  </a:cubicBezTo>
                  <a:cubicBezTo>
                    <a:pt x="798" y="3363"/>
                    <a:pt x="1465" y="2744"/>
                    <a:pt x="1870" y="1946"/>
                  </a:cubicBezTo>
                  <a:cubicBezTo>
                    <a:pt x="2167" y="1351"/>
                    <a:pt x="2298" y="684"/>
                    <a:pt x="2274" y="29"/>
                  </a:cubicBezTo>
                  <a:cubicBezTo>
                    <a:pt x="2193" y="9"/>
                    <a:pt x="2115" y="1"/>
                    <a:pt x="2042" y="1"/>
                  </a:cubicBezTo>
                  <a:close/>
                </a:path>
              </a:pathLst>
            </a:custGeom>
            <a:solidFill>
              <a:srgbClr val="7C4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8"/>
            <p:cNvSpPr/>
            <p:nvPr/>
          </p:nvSpPr>
          <p:spPr>
            <a:xfrm>
              <a:off x="4800600" y="2148350"/>
              <a:ext cx="64600" cy="114550"/>
            </a:xfrm>
            <a:custGeom>
              <a:avLst/>
              <a:gdLst/>
              <a:ahLst/>
              <a:cxnLst/>
              <a:rect l="l" t="t" r="r" b="b"/>
              <a:pathLst>
                <a:path w="2584" h="4582" extrusionOk="0">
                  <a:moveTo>
                    <a:pt x="1078" y="1"/>
                  </a:moveTo>
                  <a:cubicBezTo>
                    <a:pt x="948" y="1"/>
                    <a:pt x="828" y="26"/>
                    <a:pt x="750" y="82"/>
                  </a:cubicBezTo>
                  <a:cubicBezTo>
                    <a:pt x="714" y="118"/>
                    <a:pt x="679" y="142"/>
                    <a:pt x="655" y="178"/>
                  </a:cubicBezTo>
                  <a:cubicBezTo>
                    <a:pt x="500" y="308"/>
                    <a:pt x="452" y="392"/>
                    <a:pt x="250" y="606"/>
                  </a:cubicBezTo>
                  <a:cubicBezTo>
                    <a:pt x="0" y="856"/>
                    <a:pt x="155" y="856"/>
                    <a:pt x="155" y="951"/>
                  </a:cubicBezTo>
                  <a:cubicBezTo>
                    <a:pt x="155" y="1023"/>
                    <a:pt x="417" y="856"/>
                    <a:pt x="1024" y="1963"/>
                  </a:cubicBezTo>
                  <a:cubicBezTo>
                    <a:pt x="1310" y="2475"/>
                    <a:pt x="1488" y="2999"/>
                    <a:pt x="1607" y="3404"/>
                  </a:cubicBezTo>
                  <a:cubicBezTo>
                    <a:pt x="1726" y="3845"/>
                    <a:pt x="1762" y="4166"/>
                    <a:pt x="1762" y="4166"/>
                  </a:cubicBezTo>
                  <a:cubicBezTo>
                    <a:pt x="1842" y="4506"/>
                    <a:pt x="2057" y="4581"/>
                    <a:pt x="2230" y="4581"/>
                  </a:cubicBezTo>
                  <a:cubicBezTo>
                    <a:pt x="2366" y="4581"/>
                    <a:pt x="2477" y="4535"/>
                    <a:pt x="2477" y="4535"/>
                  </a:cubicBezTo>
                  <a:cubicBezTo>
                    <a:pt x="2584" y="3487"/>
                    <a:pt x="1881" y="1428"/>
                    <a:pt x="1869" y="1344"/>
                  </a:cubicBezTo>
                  <a:cubicBezTo>
                    <a:pt x="1822" y="1261"/>
                    <a:pt x="1726" y="618"/>
                    <a:pt x="1738" y="332"/>
                  </a:cubicBezTo>
                  <a:cubicBezTo>
                    <a:pt x="1747" y="140"/>
                    <a:pt x="1385" y="1"/>
                    <a:pt x="1078" y="1"/>
                  </a:cubicBezTo>
                  <a:close/>
                </a:path>
              </a:pathLst>
            </a:custGeom>
            <a:solidFill>
              <a:srgbClr val="905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8"/>
            <p:cNvSpPr/>
            <p:nvPr/>
          </p:nvSpPr>
          <p:spPr>
            <a:xfrm>
              <a:off x="4800000" y="2152775"/>
              <a:ext cx="41700" cy="80700"/>
            </a:xfrm>
            <a:custGeom>
              <a:avLst/>
              <a:gdLst/>
              <a:ahLst/>
              <a:cxnLst/>
              <a:rect l="l" t="t" r="r" b="b"/>
              <a:pathLst>
                <a:path w="1668" h="3228" extrusionOk="0">
                  <a:moveTo>
                    <a:pt x="655" y="1"/>
                  </a:moveTo>
                  <a:cubicBezTo>
                    <a:pt x="512" y="131"/>
                    <a:pt x="465" y="215"/>
                    <a:pt x="262" y="429"/>
                  </a:cubicBezTo>
                  <a:cubicBezTo>
                    <a:pt x="0" y="679"/>
                    <a:pt x="167" y="679"/>
                    <a:pt x="167" y="774"/>
                  </a:cubicBezTo>
                  <a:cubicBezTo>
                    <a:pt x="167" y="846"/>
                    <a:pt x="417" y="679"/>
                    <a:pt x="1036" y="1786"/>
                  </a:cubicBezTo>
                  <a:cubicBezTo>
                    <a:pt x="1310" y="2298"/>
                    <a:pt x="1488" y="2822"/>
                    <a:pt x="1608" y="3227"/>
                  </a:cubicBezTo>
                  <a:cubicBezTo>
                    <a:pt x="1667" y="2263"/>
                    <a:pt x="1453" y="1274"/>
                    <a:pt x="941" y="429"/>
                  </a:cubicBezTo>
                  <a:cubicBezTo>
                    <a:pt x="869" y="274"/>
                    <a:pt x="762" y="131"/>
                    <a:pt x="655" y="1"/>
                  </a:cubicBezTo>
                  <a:close/>
                </a:path>
              </a:pathLst>
            </a:custGeom>
            <a:solidFill>
              <a:srgbClr val="A263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8"/>
            <p:cNvSpPr/>
            <p:nvPr/>
          </p:nvSpPr>
          <p:spPr>
            <a:xfrm>
              <a:off x="4680625" y="2251525"/>
              <a:ext cx="197375" cy="126900"/>
            </a:xfrm>
            <a:custGeom>
              <a:avLst/>
              <a:gdLst/>
              <a:ahLst/>
              <a:cxnLst/>
              <a:rect l="l" t="t" r="r" b="b"/>
              <a:pathLst>
                <a:path w="7895" h="5076" extrusionOk="0">
                  <a:moveTo>
                    <a:pt x="6863" y="1"/>
                  </a:moveTo>
                  <a:cubicBezTo>
                    <a:pt x="6697" y="1"/>
                    <a:pt x="6573" y="39"/>
                    <a:pt x="6573" y="39"/>
                  </a:cubicBezTo>
                  <a:cubicBezTo>
                    <a:pt x="6335" y="551"/>
                    <a:pt x="6073" y="1015"/>
                    <a:pt x="5775" y="1420"/>
                  </a:cubicBezTo>
                  <a:cubicBezTo>
                    <a:pt x="4042" y="3779"/>
                    <a:pt x="1570" y="4020"/>
                    <a:pt x="632" y="4020"/>
                  </a:cubicBezTo>
                  <a:cubicBezTo>
                    <a:pt x="391" y="4020"/>
                    <a:pt x="251" y="4004"/>
                    <a:pt x="251" y="4004"/>
                  </a:cubicBezTo>
                  <a:cubicBezTo>
                    <a:pt x="1" y="4480"/>
                    <a:pt x="72" y="4742"/>
                    <a:pt x="239" y="4885"/>
                  </a:cubicBezTo>
                  <a:cubicBezTo>
                    <a:pt x="453" y="5075"/>
                    <a:pt x="822" y="5075"/>
                    <a:pt x="822" y="5075"/>
                  </a:cubicBezTo>
                  <a:cubicBezTo>
                    <a:pt x="822" y="5075"/>
                    <a:pt x="3025" y="4944"/>
                    <a:pt x="4239" y="4278"/>
                  </a:cubicBezTo>
                  <a:cubicBezTo>
                    <a:pt x="5466" y="3587"/>
                    <a:pt x="7895" y="992"/>
                    <a:pt x="7573" y="408"/>
                  </a:cubicBezTo>
                  <a:cubicBezTo>
                    <a:pt x="7395" y="72"/>
                    <a:pt x="7090" y="1"/>
                    <a:pt x="6863" y="1"/>
                  </a:cubicBezTo>
                  <a:close/>
                </a:path>
              </a:pathLst>
            </a:custGeom>
            <a:solidFill>
              <a:srgbClr val="A263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8"/>
            <p:cNvSpPr/>
            <p:nvPr/>
          </p:nvSpPr>
          <p:spPr>
            <a:xfrm>
              <a:off x="4680625" y="2287025"/>
              <a:ext cx="144100" cy="86625"/>
            </a:xfrm>
            <a:custGeom>
              <a:avLst/>
              <a:gdLst/>
              <a:ahLst/>
              <a:cxnLst/>
              <a:rect l="l" t="t" r="r" b="b"/>
              <a:pathLst>
                <a:path w="5764" h="3465" extrusionOk="0">
                  <a:moveTo>
                    <a:pt x="251" y="2584"/>
                  </a:moveTo>
                  <a:lnTo>
                    <a:pt x="251" y="2584"/>
                  </a:lnTo>
                  <a:cubicBezTo>
                    <a:pt x="251" y="2584"/>
                    <a:pt x="251" y="2584"/>
                    <a:pt x="251" y="2584"/>
                  </a:cubicBezTo>
                  <a:lnTo>
                    <a:pt x="251" y="2584"/>
                  </a:lnTo>
                  <a:cubicBezTo>
                    <a:pt x="251" y="2584"/>
                    <a:pt x="251" y="2584"/>
                    <a:pt x="251" y="2584"/>
                  </a:cubicBezTo>
                  <a:close/>
                  <a:moveTo>
                    <a:pt x="5763" y="0"/>
                  </a:moveTo>
                  <a:cubicBezTo>
                    <a:pt x="4030" y="2359"/>
                    <a:pt x="1558" y="2600"/>
                    <a:pt x="626" y="2600"/>
                  </a:cubicBezTo>
                  <a:cubicBezTo>
                    <a:pt x="390" y="2600"/>
                    <a:pt x="253" y="2584"/>
                    <a:pt x="251" y="2584"/>
                  </a:cubicBezTo>
                  <a:lnTo>
                    <a:pt x="251" y="2584"/>
                  </a:lnTo>
                  <a:cubicBezTo>
                    <a:pt x="1" y="3060"/>
                    <a:pt x="72" y="3322"/>
                    <a:pt x="239" y="3465"/>
                  </a:cubicBezTo>
                  <a:cubicBezTo>
                    <a:pt x="548" y="3453"/>
                    <a:pt x="870" y="3405"/>
                    <a:pt x="1072" y="3393"/>
                  </a:cubicBezTo>
                  <a:cubicBezTo>
                    <a:pt x="1727" y="3334"/>
                    <a:pt x="2394" y="3215"/>
                    <a:pt x="2977" y="2905"/>
                  </a:cubicBezTo>
                  <a:cubicBezTo>
                    <a:pt x="3525" y="2608"/>
                    <a:pt x="4025" y="2167"/>
                    <a:pt x="4466" y="1727"/>
                  </a:cubicBezTo>
                  <a:cubicBezTo>
                    <a:pt x="4978" y="1203"/>
                    <a:pt x="5406" y="619"/>
                    <a:pt x="5763" y="0"/>
                  </a:cubicBezTo>
                  <a:close/>
                </a:path>
              </a:pathLst>
            </a:custGeom>
            <a:solidFill>
              <a:srgbClr val="B874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Rectangle 29"/>
          <p:cNvSpPr/>
          <p:nvPr/>
        </p:nvSpPr>
        <p:spPr>
          <a:xfrm>
            <a:off x="990600" y="2465079"/>
            <a:ext cx="381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b="1" dirty="0"/>
              <a:t>+ </a:t>
            </a:r>
            <a:r>
              <a:rPr lang="nl-NL" sz="2000" b="1" dirty="0">
                <a:latin typeface="Times New Roman" pitchFamily="18" charset="0"/>
                <a:cs typeface="Times New Roman" pitchFamily="18" charset="0"/>
              </a:rPr>
              <a:t>Tôn giáo: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90604" y="2918793"/>
            <a:ext cx="27206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b="1" dirty="0">
                <a:latin typeface="Times New Roman" pitchFamily="18" charset="0"/>
                <a:cs typeface="Times New Roman" pitchFamily="18" charset="0"/>
              </a:rPr>
              <a:t>+ Chữ viết và văn học: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99313" y="3327674"/>
            <a:ext cx="25058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b="1" dirty="0">
                <a:latin typeface="Times New Roman" pitchFamily="18" charset="0"/>
                <a:cs typeface="Times New Roman" pitchFamily="18" charset="0"/>
              </a:rPr>
              <a:t>+ Khoa học tự nhiên: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66655" y="3787649"/>
            <a:ext cx="30348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b="1" dirty="0">
                <a:latin typeface="Times New Roman" pitchFamily="18" charset="0"/>
                <a:cs typeface="Times New Roman" pitchFamily="18" charset="0"/>
              </a:rPr>
              <a:t>+ Kiến trúc và điều khắc: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bg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3"/>
          <p:cNvSpPr>
            <a:spLocks noChangeShapeType="1"/>
          </p:cNvSpPr>
          <p:nvPr/>
        </p:nvSpPr>
        <p:spPr bwMode="auto">
          <a:xfrm>
            <a:off x="4876800" y="971550"/>
            <a:ext cx="1588" cy="4171950"/>
          </a:xfrm>
          <a:prstGeom prst="line">
            <a:avLst/>
          </a:prstGeom>
          <a:noFill/>
          <a:ln w="936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" name="Content Placeholder 5" descr="541px-India_(orthographic_projection)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675" y="983456"/>
            <a:ext cx="4267200" cy="3220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2"/>
          <p:cNvSpPr>
            <a:spLocks noChangeArrowheads="1"/>
          </p:cNvSpPr>
          <p:nvPr/>
        </p:nvSpPr>
        <p:spPr bwMode="auto">
          <a:xfrm>
            <a:off x="6129338" y="1869281"/>
            <a:ext cx="1871662" cy="1320404"/>
          </a:xfrm>
          <a:prstGeom prst="ellipse">
            <a:avLst/>
          </a:prstGeom>
          <a:noFill/>
          <a:ln w="46800" cap="sq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vi-VN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629400" y="1962150"/>
            <a:ext cx="990600" cy="377036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</a:pPr>
            <a:r>
              <a:rPr lang="en-US" sz="1600" i="1" dirty="0">
                <a:solidFill>
                  <a:srgbClr val="FF0000"/>
                </a:solidFill>
              </a:rPr>
              <a:t>  </a:t>
            </a:r>
            <a:r>
              <a:rPr lang="en-US" sz="1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1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6200" y="75515"/>
            <a:ext cx="4464050" cy="34778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nôi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37531846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-9525"/>
            <a:ext cx="8607425" cy="752475"/>
          </a:xfrm>
        </p:spPr>
        <p:txBody>
          <a:bodyPr/>
          <a:lstStyle/>
          <a:p>
            <a:pPr algn="l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TIẾT15-16: BÀI 8: ẤN ĐỘ CỔ ĐẠI</a:t>
            </a:r>
            <a:r>
              <a:rPr lang="vi-VN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Flowchart: Punched Tape 4"/>
          <p:cNvSpPr>
            <a:spLocks noChangeArrowheads="1"/>
          </p:cNvSpPr>
          <p:nvPr/>
        </p:nvSpPr>
        <p:spPr bwMode="auto">
          <a:xfrm>
            <a:off x="200025" y="1047750"/>
            <a:ext cx="8497888" cy="3159920"/>
          </a:xfrm>
          <a:prstGeom prst="flowChartPunchedTape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</a:pPr>
            <a:r>
              <a:rPr lang="en-US" sz="2000" b="1" i="1" dirty="0"/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buClr>
                <a:srgbClr val="000000"/>
              </a:buClr>
            </a:pP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vựu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Clr>
                <a:srgbClr val="000000"/>
              </a:buClr>
            </a:pP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Clr>
                <a:srgbClr val="000000"/>
              </a:buClr>
            </a:pP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tựu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72769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9"/>
          <p:cNvSpPr txBox="1">
            <a:spLocks noGrp="1"/>
          </p:cNvSpPr>
          <p:nvPr>
            <p:ph type="title"/>
          </p:nvPr>
        </p:nvSpPr>
        <p:spPr>
          <a:xfrm>
            <a:off x="685800" y="1276350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 CHÍNH</a:t>
            </a:r>
            <a:endParaRPr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1" name="Google Shape;321;p29"/>
          <p:cNvSpPr txBox="1">
            <a:spLocks noGrp="1"/>
          </p:cNvSpPr>
          <p:nvPr>
            <p:ph type="body" idx="1"/>
          </p:nvPr>
        </p:nvSpPr>
        <p:spPr>
          <a:xfrm>
            <a:off x="609600" y="1885951"/>
            <a:ext cx="7772400" cy="15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buClr>
                <a:schemeClr val="dk1"/>
              </a:buClr>
              <a:buSzPts val="1100"/>
              <a:buNone/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nhiên 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Clr>
                <a:schemeClr val="dk1"/>
              </a:buClr>
              <a:buSzPts val="1100"/>
              <a:buNone/>
            </a:pP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II. Xã hội Ấn Độ cổ đại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Clr>
                <a:schemeClr val="dk1"/>
              </a:buClr>
              <a:buSzPts val="1100"/>
              <a:buNone/>
            </a:pP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III. Những thành tựu văn hoá tiêu biểu</a:t>
            </a:r>
            <a:endParaRPr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1066800" y="366712"/>
            <a:ext cx="5715000" cy="75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T Serif"/>
              <a:buNone/>
              <a:defRPr sz="2800" b="1" i="0" u="none" strike="noStrike" cap="none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 8: ẤN ĐỘ CỔ ĐẠI</a:t>
            </a:r>
            <a:r>
              <a:rPr lang="vi-VN" sz="4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Line 3"/>
          <p:cNvSpPr>
            <a:spLocks noChangeShapeType="1"/>
          </p:cNvSpPr>
          <p:nvPr/>
        </p:nvSpPr>
        <p:spPr bwMode="auto">
          <a:xfrm>
            <a:off x="4876800" y="1008152"/>
            <a:ext cx="1588" cy="4171950"/>
          </a:xfrm>
          <a:prstGeom prst="line">
            <a:avLst/>
          </a:prstGeom>
          <a:noFill/>
          <a:ln w="936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325" y="4662488"/>
            <a:ext cx="9144000" cy="46553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</a:pP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 8.1 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569" y="953861"/>
            <a:ext cx="3655031" cy="302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609600" indent="-606425" eaLnBrk="0" hangingPunct="0"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 hangingPunct="0"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 hangingPunct="0"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 hangingPunct="0"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 hangingPunct="0"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en-US" b="1" dirty="0">
                <a:solidFill>
                  <a:schemeClr val="tx1"/>
                </a:solidFill>
              </a:rPr>
              <a:t>-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Á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890724"/>
            <a:ext cx="4267200" cy="37717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4600" y="37556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Tiết 14: BÀI 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8: </a:t>
            </a:r>
            <a:r>
              <a:rPr lang="en-US" sz="2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endParaRPr lang="en-US" sz="24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260" y="506297"/>
            <a:ext cx="3350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0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000" b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2696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Line 3"/>
          <p:cNvSpPr>
            <a:spLocks noChangeShapeType="1"/>
          </p:cNvSpPr>
          <p:nvPr/>
        </p:nvSpPr>
        <p:spPr bwMode="auto">
          <a:xfrm>
            <a:off x="4038600" y="938178"/>
            <a:ext cx="1588" cy="4171950"/>
          </a:xfrm>
          <a:prstGeom prst="line">
            <a:avLst/>
          </a:prstGeom>
          <a:noFill/>
          <a:ln w="936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58172" y="1303734"/>
            <a:ext cx="3732530" cy="139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marL="342900" indent="-342900" algn="just" eaLnBrk="1" hangingPunct="1">
              <a:buFontTx/>
              <a:buChar char="-"/>
            </a:pPr>
            <a:r>
              <a:rPr lang="en-US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Địa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bọc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Hi-ma-lay-a,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/>
            <a:r>
              <a:rPr lang="en-US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Vin-đi-a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0" y="4662489"/>
            <a:ext cx="9144000" cy="46553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</a:pP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 8.1 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188" y="890725"/>
            <a:ext cx="5103812" cy="37717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73976" y="37556"/>
            <a:ext cx="3731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sz="2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endParaRPr lang="en-US" sz="24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260" y="506297"/>
            <a:ext cx="3579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0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b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NHIÊN </a:t>
            </a:r>
            <a:endParaRPr lang="en-US" sz="20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08027" y="1183733"/>
            <a:ext cx="1523999" cy="185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Hi-ma-lay-a</a:t>
            </a:r>
          </a:p>
        </p:txBody>
      </p:sp>
      <p:sp>
        <p:nvSpPr>
          <p:cNvPr id="5" name="Rectangle 4"/>
          <p:cNvSpPr/>
          <p:nvPr/>
        </p:nvSpPr>
        <p:spPr>
          <a:xfrm>
            <a:off x="5562600" y="2266950"/>
            <a:ext cx="1142999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Vin-</a:t>
            </a:r>
            <a:r>
              <a:rPr lang="en-US" sz="12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-a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569" y="953861"/>
            <a:ext cx="3655031" cy="302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609600" indent="-606425" eaLnBrk="0" hangingPunct="0"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 hangingPunct="0"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 hangingPunct="0"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 hangingPunct="0"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 hangingPunct="0"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en-US" b="1" dirty="0">
                <a:solidFill>
                  <a:schemeClr val="tx1"/>
                </a:solidFill>
              </a:rPr>
              <a:t>-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Á</a:t>
            </a:r>
          </a:p>
        </p:txBody>
      </p:sp>
    </p:spTree>
    <p:extLst>
      <p:ext uri="{BB962C8B-B14F-4D97-AF65-F5344CB8AC3E}">
        <p14:creationId xmlns:p14="http://schemas.microsoft.com/office/powerpoint/2010/main" val="17104501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 animBg="1"/>
      <p:bldP spid="20" grpId="1" animBg="1"/>
      <p:bldP spid="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Line 3"/>
          <p:cNvSpPr>
            <a:spLocks noChangeShapeType="1"/>
          </p:cNvSpPr>
          <p:nvPr/>
        </p:nvSpPr>
        <p:spPr bwMode="auto">
          <a:xfrm>
            <a:off x="4038600" y="938178"/>
            <a:ext cx="1588" cy="4171950"/>
          </a:xfrm>
          <a:prstGeom prst="line">
            <a:avLst/>
          </a:prstGeom>
          <a:noFill/>
          <a:ln w="936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3063" y="4666979"/>
            <a:ext cx="9144000" cy="46553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</a:pP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 8.1 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ở 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85839" y="2510068"/>
            <a:ext cx="3879985" cy="65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just" eaLnBrk="1" hangingPunct="1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188" y="890724"/>
            <a:ext cx="5103812" cy="37440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73976" y="37556"/>
            <a:ext cx="3731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sz="2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endParaRPr lang="en-US" sz="24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260" y="506297"/>
            <a:ext cx="3427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0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000" b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05399" y="1657350"/>
            <a:ext cx="694507" cy="114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endParaRPr lang="en-US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05599" y="2007139"/>
            <a:ext cx="838201" cy="114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endParaRPr lang="en-US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569" y="953861"/>
            <a:ext cx="3655031" cy="302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609600" indent="-606425" eaLnBrk="0" hangingPunct="0"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 hangingPunct="0"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 hangingPunct="0"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 hangingPunct="0"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 hangingPunct="0"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en-US" b="1" dirty="0">
                <a:solidFill>
                  <a:schemeClr val="tx1"/>
                </a:solidFill>
              </a:rPr>
              <a:t>-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Á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-21404" y="1263476"/>
            <a:ext cx="3732530" cy="139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marL="342900" indent="-342900" algn="just" eaLnBrk="1" hangingPunct="1">
              <a:buFontTx/>
              <a:buChar char="-"/>
            </a:pPr>
            <a:r>
              <a:rPr lang="en-US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Địa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bọc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Hi-ma-lay-a,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/>
            <a:r>
              <a:rPr lang="en-US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Vin-đi-a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4501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/>
      <p:bldP spid="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Line 3"/>
          <p:cNvSpPr>
            <a:spLocks noChangeShapeType="1"/>
          </p:cNvSpPr>
          <p:nvPr/>
        </p:nvSpPr>
        <p:spPr bwMode="auto">
          <a:xfrm>
            <a:off x="4038600" y="938178"/>
            <a:ext cx="1588" cy="4171950"/>
          </a:xfrm>
          <a:prstGeom prst="line">
            <a:avLst/>
          </a:prstGeom>
          <a:noFill/>
          <a:ln w="936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188" y="890724"/>
            <a:ext cx="5103812" cy="37440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73976" y="37556"/>
            <a:ext cx="3731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sz="2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endParaRPr lang="en-US" sz="24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260" y="506297"/>
            <a:ext cx="3427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0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000" b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177" y="4698965"/>
            <a:ext cx="9144000" cy="41116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</a:pPr>
            <a:r>
              <a:rPr lang="en-US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77" y="3842948"/>
            <a:ext cx="4193449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just" eaLnBrk="1" hangingPunct="1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&gt;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300125" y="3304964"/>
            <a:ext cx="4525963" cy="437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just" eaLnBrk="1" hangingPunct="1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trọt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15500" y="2585443"/>
            <a:ext cx="3879985" cy="65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just" eaLnBrk="1" hangingPunct="1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569" y="953861"/>
            <a:ext cx="3655031" cy="302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609600" indent="-606425" eaLnBrk="0" hangingPunct="0"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 hangingPunct="0"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 hangingPunct="0"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 hangingPunct="0"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 hangingPunct="0"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en-US" b="1" dirty="0">
                <a:solidFill>
                  <a:schemeClr val="tx1"/>
                </a:solidFill>
              </a:rPr>
              <a:t>-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Á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-21405" y="1263476"/>
            <a:ext cx="4016889" cy="139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marL="342900" indent="-342900" algn="just" eaLnBrk="1" hangingPunct="1">
              <a:buFontTx/>
              <a:buChar char="-"/>
            </a:pPr>
            <a:r>
              <a:rPr lang="en-US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Địa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bọc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Hi-ma-lay-a,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/>
            <a:r>
              <a:rPr lang="en-US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Vin-đi-a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5556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/>
      <p:bldP spid="18" grpId="0"/>
    </p:bldLst>
  </p:timing>
</p:sld>
</file>

<file path=ppt/theme/theme1.xml><?xml version="1.0" encoding="utf-8"?>
<a:theme xmlns:a="http://schemas.openxmlformats.org/drawingml/2006/main" name="Lección de Historia de España by Slidesgo">
  <a:themeElements>
    <a:clrScheme name="Simple Light">
      <a:dk1>
        <a:srgbClr val="000000"/>
      </a:dk1>
      <a:lt1>
        <a:srgbClr val="FFFFFF"/>
      </a:lt1>
      <a:dk2>
        <a:srgbClr val="A01127"/>
      </a:dk2>
      <a:lt2>
        <a:srgbClr val="EFDAA3"/>
      </a:lt2>
      <a:accent1>
        <a:srgbClr val="FEFCE3"/>
      </a:accent1>
      <a:accent2>
        <a:srgbClr val="FFD629"/>
      </a:accent2>
      <a:accent3>
        <a:srgbClr val="A01127"/>
      </a:accent3>
      <a:accent4>
        <a:srgbClr val="EFDAA3"/>
      </a:accent4>
      <a:accent5>
        <a:srgbClr val="FFD629"/>
      </a:accent5>
      <a:accent6>
        <a:srgbClr val="A01127"/>
      </a:accent6>
      <a:hlink>
        <a:srgbClr val="FFD62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yramid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5EB2FC"/>
      </a:accent1>
      <a:accent2>
        <a:srgbClr val="69E781"/>
      </a:accent2>
      <a:accent3>
        <a:srgbClr val="869FB2"/>
      </a:accent3>
      <a:accent4>
        <a:srgbClr val="4949E7"/>
      </a:accent4>
      <a:accent5>
        <a:srgbClr val="FCBD24"/>
      </a:accent5>
      <a:accent6>
        <a:srgbClr val="EC3A3B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1107</TotalTime>
  <Words>1633</Words>
  <Application>Microsoft Office PowerPoint</Application>
  <PresentationFormat>On-screen Show (16:9)</PresentationFormat>
  <Paragraphs>180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Fira Sans Extra Condensed</vt:lpstr>
      <vt:lpstr>Fira Sans Extra Condensed Medium</vt:lpstr>
      <vt:lpstr>Livvic</vt:lpstr>
      <vt:lpstr>Open Sans</vt:lpstr>
      <vt:lpstr>PT Serif</vt:lpstr>
      <vt:lpstr>Roboto</vt:lpstr>
      <vt:lpstr>Roboto Condensed Light</vt:lpstr>
      <vt:lpstr>Times New Roman</vt:lpstr>
      <vt:lpstr>Lección de Historia de España by Slidesgo</vt:lpstr>
      <vt:lpstr>Pyramid Infographics by Slidesgo</vt:lpstr>
      <vt:lpstr>PowerPoint Presentation</vt:lpstr>
      <vt:lpstr>PowerPoint Presentation</vt:lpstr>
      <vt:lpstr>PowerPoint Presentation</vt:lpstr>
      <vt:lpstr>TIẾT15-16: BÀI 8: ẤN ĐỘ CỔ ĐẠI </vt:lpstr>
      <vt:lpstr>NỘI DUNG CHÍNH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Sơ đồ các đẳng cấp trong xã hội Ấn Độ cổ đại</vt:lpstr>
      <vt:lpstr>Sơ đồ các đẳng cấp trong xã hội Ấn Độ cổ đại</vt:lpstr>
      <vt:lpstr>PowerPoint Presentation</vt:lpstr>
      <vt:lpstr>PowerPoint Presentation</vt:lpstr>
      <vt:lpstr>PowerPoint Presentation</vt:lpstr>
      <vt:lpstr>HƯỚNG DẪN CÁC EM TÌM HIỂU TRƯỚC Những thành tựu văn hoá tiêu biểu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ẤN ĐỘ CỔ ĐẠI</dc:title>
  <cp:lastModifiedBy>Admin</cp:lastModifiedBy>
  <cp:revision>114</cp:revision>
  <dcterms:modified xsi:type="dcterms:W3CDTF">2024-11-08T00:43:39Z</dcterms:modified>
</cp:coreProperties>
</file>