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0" r:id="rId1"/>
    <p:sldMasterId id="2147483702" r:id="rId2"/>
    <p:sldMasterId id="2147483682" r:id="rId3"/>
    <p:sldMasterId id="2147483690" r:id="rId4"/>
  </p:sldMasterIdLst>
  <p:notesMasterIdLst>
    <p:notesMasterId r:id="rId16"/>
  </p:notesMasterIdLst>
  <p:sldIdLst>
    <p:sldId id="296" r:id="rId5"/>
    <p:sldId id="258" r:id="rId6"/>
    <p:sldId id="263" r:id="rId7"/>
    <p:sldId id="264" r:id="rId8"/>
    <p:sldId id="265" r:id="rId9"/>
    <p:sldId id="266" r:id="rId10"/>
    <p:sldId id="290" r:id="rId11"/>
    <p:sldId id="294" r:id="rId12"/>
    <p:sldId id="291" r:id="rId13"/>
    <p:sldId id="292" r:id="rId14"/>
    <p:sldId id="293" r:id="rId15"/>
  </p:sldIdLst>
  <p:sldSz cx="12192000" cy="6858000"/>
  <p:notesSz cx="6858000" cy="9144000"/>
  <p:embeddedFontLst>
    <p:embeddedFont>
      <p:font typeface="#9Slide03 Montserrat Black" panose="020B0604020202020204" charset="0"/>
      <p:bold r:id="rId17"/>
    </p:embeddedFont>
    <p:embeddedFont>
      <p:font typeface="#9Slide02 Noi dung dai" panose="020B0604020202020204" charset="0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edoka One" panose="020B0604020202020204" charset="0"/>
      <p:regular r:id="rId25"/>
    </p:embeddedFont>
    <p:embeddedFont>
      <p:font typeface="Showcard Gothic" panose="04020904020102020604" pitchFamily="82" charset="0"/>
      <p:regular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3E"/>
    <a:srgbClr val="3468AA"/>
    <a:srgbClr val="FEDC8B"/>
    <a:srgbClr val="5F8A43"/>
    <a:srgbClr val="1F8EAB"/>
    <a:srgbClr val="75C5E8"/>
    <a:srgbClr val="D55C88"/>
    <a:srgbClr val="65C430"/>
    <a:srgbClr val="EC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79F3-E5C0-44C9-A491-F75A53C733B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03A7-8429-4A77-A0C0-744F37A5A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6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0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4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73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82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23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09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9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62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57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9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5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98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0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1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3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36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6858-6A9C-4668-877A-92198757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20C25-5793-4205-ACFD-5795170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E05-2700-4FFE-8E4F-D9D3C955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78DE-CDF7-42E4-B266-11D2180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E314-6B46-4101-A154-2F3E07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4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DF0-DE8A-412D-AC2D-AE130625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472D-F7D2-4E36-B027-A4A8DA6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46C8C-7889-410B-8306-FF99C3F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3119-4014-4A40-BE45-36867B5F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CC88-5854-4080-9EE2-47CC896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2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2B07-D853-4E88-BEC0-CBB6364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60FC-34B6-4C1B-8725-1E3DA19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0C7A-02B8-49C0-93EF-FA88C58D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AB14-C714-4451-B633-C622854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0848-C2F8-418B-876B-AB693E5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2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FBE-BC36-4B92-B32D-4DCE47E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B5D7-C5DE-4EFF-B5A0-A8484717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0530E-4C8F-46FB-B0F8-66B1C3E2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3CC2-D548-4086-B042-68F5031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638D-0A10-46B7-BDF4-95769564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F8A6-4324-4EC1-974F-2057F44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0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E551-62B1-4857-891C-4FF1500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A9599-0F88-428C-AEB1-AC338B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1822-B594-489A-B6D4-BB68B745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23F4E-6929-421E-B2A5-BCB11714D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7AE-B790-4171-AB8F-C8C1AEB4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33489-BC94-43BF-AFC7-67F6293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C288-4885-4556-9D9C-FE502BE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27277-E15E-4B54-804D-1C5CFB0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4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7408-83FC-4FAF-8587-B6D2E6ED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DA58-C671-4B40-B7F4-044903E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03EF0-076E-47E9-814A-0A276D4A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B2F6-6761-44DD-B430-E5C85F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17C19-C125-457D-B0AA-62FDE986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D59D0-9E9C-4EB0-BB0D-89D9D31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AFF8-AD2C-41B3-B94A-5E4F257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6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5C-FAF6-415A-B891-57FF9AA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345-CF7A-4626-AA90-F02F13F9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53FA9-4DE7-4701-8F2B-0EA1906D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5C65-B10E-4E2D-A3C1-C877219F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3086-2020-4077-B235-863AE8B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07AD1-A569-4171-81BC-4DA725B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6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559A-FAB8-4EE8-936A-E58661E8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910AB-5D62-4FA2-8E88-373CFA9E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61B0-24F6-47B7-AE71-F1F904CD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43CF-B592-4B0C-9B94-5E84502E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06BB-F3A6-4138-A8B7-A7351EF2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31B7-E64C-4422-9782-03A0ECE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676A-B17A-473D-9174-ECFAA44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9AE2A-FFF0-40C2-B5F8-ABC40EAA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33EC-D934-4840-AB75-3AC6814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B27B-5D8C-4DCA-9DF1-9ECD0DF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6EE-6F8B-4780-B4CD-420E9D9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6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F93F6-1D21-4E28-91E6-5B13F2F6A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027B-C11B-4D86-A676-AE085789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996E-0711-4113-9547-5B3D097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4B4A-5E16-49CA-8BC4-4B27078B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C807-34E5-489F-8F23-9EC18E6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1B398FD-51B4-4CFA-BA60-2517B01A233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25869F-9C92-422B-86D1-779968AE0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b="74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DF3892A-9EFE-463A-BD78-3A61AB97F1F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7F43F-6FB6-46B5-9EE4-7EE7D758B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E717874-8908-42DC-8665-BEF3A2AD6C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4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AB39FEC-467E-4953-88AC-B696C2C05F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B413-176F-4815-B224-0EFE703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7D1B-2DE9-4C67-A532-F11145D4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61CC-F25D-47FD-9E56-A6337D4E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5E15-8383-4C58-8D78-5D61396A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DE48-E736-4344-AAAF-F110E5EF2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B8760-1706-4374-9959-90CFACDD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1.xml"/><Relationship Id="rId18" Type="http://schemas.openxmlformats.org/officeDocument/2006/relationships/slide" Target="slide9.xml"/><Relationship Id="rId26" Type="http://schemas.openxmlformats.org/officeDocument/2006/relationships/image" Target="../media/image21.png"/><Relationship Id="rId3" Type="http://schemas.openxmlformats.org/officeDocument/2006/relationships/image" Target="../media/image1.jpg"/><Relationship Id="rId21" Type="http://schemas.openxmlformats.org/officeDocument/2006/relationships/slide" Target="slide7.xml"/><Relationship Id="rId7" Type="http://schemas.openxmlformats.org/officeDocument/2006/relationships/image" Target="../media/image13.png"/><Relationship Id="rId12" Type="http://schemas.openxmlformats.org/officeDocument/2006/relationships/slide" Target="slide8.xml"/><Relationship Id="rId17" Type="http://schemas.openxmlformats.org/officeDocument/2006/relationships/slide" Target="slide6.xml"/><Relationship Id="rId25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24" Type="http://schemas.openxmlformats.org/officeDocument/2006/relationships/slide" Target="slide3.xml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23" Type="http://schemas.openxmlformats.org/officeDocument/2006/relationships/image" Target="../media/image10.png"/><Relationship Id="rId28" Type="http://schemas.openxmlformats.org/officeDocument/2006/relationships/image" Target="../media/image23.png"/><Relationship Id="rId10" Type="http://schemas.openxmlformats.org/officeDocument/2006/relationships/image" Target="../media/image16.png"/><Relationship Id="rId19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15.gif"/><Relationship Id="rId14" Type="http://schemas.openxmlformats.org/officeDocument/2006/relationships/image" Target="../media/image17.gif"/><Relationship Id="rId22" Type="http://schemas.openxmlformats.org/officeDocument/2006/relationships/image" Target="../media/image9.png"/><Relationship Id="rId27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.jp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5.wav"/><Relationship Id="rId11" Type="http://schemas.openxmlformats.org/officeDocument/2006/relationships/image" Target="../media/image30.png"/><Relationship Id="rId5" Type="http://schemas.openxmlformats.org/officeDocument/2006/relationships/audio" Target="../media/audio4.wav"/><Relationship Id="rId15" Type="http://schemas.openxmlformats.org/officeDocument/2006/relationships/slide" Target="slide2.xml"/><Relationship Id="rId10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6.png"/><Relationship Id="rId5" Type="http://schemas.openxmlformats.org/officeDocument/2006/relationships/audio" Target="../media/audio4.wav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36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A701BD6F-F439-4F0C-BAAD-1139192002FD}"/>
              </a:ext>
            </a:extLst>
          </p:cNvPr>
          <p:cNvSpPr/>
          <p:nvPr/>
        </p:nvSpPr>
        <p:spPr>
          <a:xfrm>
            <a:off x="1219200" y="-76200"/>
            <a:ext cx="8915641" cy="1604597"/>
          </a:xfrm>
          <a:prstGeom prst="roundRect">
            <a:avLst>
              <a:gd name="adj" fmla="val 1032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8000" b="1" dirty="0">
                <a:solidFill>
                  <a:srgbClr val="3468AA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LABUBU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922E4-2222-6BC7-3ACF-3AB9374C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124200"/>
            <a:ext cx="1678877" cy="2657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23AD6-8D5C-E5E6-1C05-80DA657BC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05" y="2819400"/>
            <a:ext cx="1312022" cy="2142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29B7B-2D60-69FE-3F4C-D5F5EB287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68" y="4165986"/>
            <a:ext cx="1678877" cy="2657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0FC067-E6FE-7195-5857-3C222510E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6" y="2493367"/>
            <a:ext cx="1426629" cy="2361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95037-A2EF-32DC-3E3D-2842D0FF4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62" y="2054969"/>
            <a:ext cx="1678876" cy="28000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62B0C9-6AF1-1EA8-6784-E452873CA7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90" y="3004930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9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04784" indent="-304784" defTabSz="914354">
              <a:buFont typeface="+mj-lt"/>
              <a:buAutoNum type="alphaUcPeriod"/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ĐÁP ÁN SAI</a:t>
            </a:r>
            <a:endParaRPr lang="vi-VN" sz="4800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01EB3-B71A-4D10-BE87-F058724557B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ĐÚNG</a:t>
            </a:r>
            <a:endParaRPr lang="vi-VN" sz="2400" kern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8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748D3E-2402-4238-8A0B-D5BDC125E2E7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43248429-AC8C-4854-8F80-7688CC38339F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759055BA-4D8C-482B-95C9-349F917C39EF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7CD3749-569E-424A-AF50-EAD8FB1DB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-582" b="-3984"/>
          <a:stretch/>
        </p:blipFill>
        <p:spPr>
          <a:xfrm flipH="1">
            <a:off x="718774" y="2242676"/>
            <a:ext cx="1204632" cy="20070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2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Diagonal Corner Rectangle 3">
            <a:extLst>
              <a:ext uri="{FF2B5EF4-FFF2-40B4-BE49-F238E27FC236}">
                <a16:creationId xmlns:a16="http://schemas.microsoft.com/office/drawing/2014/main" id="{7B484E7F-A1FD-4B27-B2C9-89F484290FCD}"/>
              </a:ext>
            </a:extLst>
          </p:cNvPr>
          <p:cNvSpPr/>
          <p:nvPr/>
        </p:nvSpPr>
        <p:spPr>
          <a:xfrm>
            <a:off x="832636" y="7571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9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5C0EC9-A55D-419F-A5D2-D5F49D7F56D2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9003-E1BB-4C3D-8B1F-7C190AE33C3D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2DFC-65C2-46FD-8D45-7C925B04A88A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ĐÚNG</a:t>
            </a:r>
            <a:endParaRPr lang="vi-VN" sz="2400" kern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DD9DE7-3477-4921-AFC3-855A37BD8611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D51FB0-9853-4050-82CD-A18DA05F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BE69B-6159-4014-9048-695154996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8F695-59E2-4358-A408-4D1FC0738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43FB33-27CB-4273-825A-CCA2B4E7F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BBD889-B308-4522-B260-132CB2B72E3F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17B06B-EE15-4CF2-AE6F-67D853DB42FD}"/>
              </a:ext>
            </a:extLst>
          </p:cNvPr>
          <p:cNvSpPr/>
          <p:nvPr/>
        </p:nvSpPr>
        <p:spPr>
          <a:xfrm>
            <a:off x="1118114" y="312555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A1DA78-1792-45B3-9288-663B8132CE18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E6FB2D3A-7440-4537-ABB0-C3A698DFA805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AC3CDBE5-2CDD-4A34-BE6C-E34FBA1F22B1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0EA9E61-D180-454C-ACA8-93CBBA819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12445"/>
          <a:stretch/>
        </p:blipFill>
        <p:spPr>
          <a:xfrm flipH="1">
            <a:off x="228600" y="2227766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3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6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4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CA5A00-2D06-748E-F1FB-C02DD05B7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9729" y="-1616896"/>
            <a:ext cx="12371459" cy="65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EC2916-6938-4C63-B29C-FF236565AAEC}"/>
              </a:ext>
            </a:extLst>
          </p:cNvPr>
          <p:cNvSpPr/>
          <p:nvPr/>
        </p:nvSpPr>
        <p:spPr>
          <a:xfrm>
            <a:off x="-89730" y="3813795"/>
            <a:ext cx="12371460" cy="3302974"/>
          </a:xfrm>
          <a:prstGeom prst="rect">
            <a:avLst/>
          </a:pr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A779E7-F516-42F8-95FC-F550C7A4B4DF}"/>
              </a:ext>
            </a:extLst>
          </p:cNvPr>
          <p:cNvSpPr/>
          <p:nvPr/>
        </p:nvSpPr>
        <p:spPr>
          <a:xfrm>
            <a:off x="5327616" y="3924644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30F2E0-BCAA-4A9F-8233-15E84FAA059F}"/>
              </a:ext>
            </a:extLst>
          </p:cNvPr>
          <p:cNvSpPr/>
          <p:nvPr/>
        </p:nvSpPr>
        <p:spPr>
          <a:xfrm>
            <a:off x="7763283" y="3983014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B910D5-7A9A-4016-8828-324BCDEB7849}"/>
              </a:ext>
            </a:extLst>
          </p:cNvPr>
          <p:cNvSpPr/>
          <p:nvPr/>
        </p:nvSpPr>
        <p:spPr>
          <a:xfrm>
            <a:off x="2614511" y="3872275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7" name="Graphic 1126">
            <a:extLst>
              <a:ext uri="{FF2B5EF4-FFF2-40B4-BE49-F238E27FC236}">
                <a16:creationId xmlns:a16="http://schemas.microsoft.com/office/drawing/2014/main" id="{FBAC5D43-DD5F-41DE-A3C3-D52C5BA6E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49776" y="3049669"/>
            <a:ext cx="1279267" cy="1827088"/>
          </a:xfrm>
          <a:prstGeom prst="rect">
            <a:avLst/>
          </a:prstGeom>
        </p:spPr>
      </p:pic>
      <p:pic>
        <p:nvPicPr>
          <p:cNvPr id="1129" name="Graphic 1128">
            <a:extLst>
              <a:ext uri="{FF2B5EF4-FFF2-40B4-BE49-F238E27FC236}">
                <a16:creationId xmlns:a16="http://schemas.microsoft.com/office/drawing/2014/main" id="{2FEB56C8-3E44-47DF-884B-EB08537C8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46692" y="2891999"/>
            <a:ext cx="1233970" cy="1953389"/>
          </a:xfrm>
          <a:prstGeom prst="rect">
            <a:avLst/>
          </a:prstGeom>
        </p:spPr>
      </p:pic>
      <p:pic>
        <p:nvPicPr>
          <p:cNvPr id="1124" name="Graphic 1123">
            <a:extLst>
              <a:ext uri="{FF2B5EF4-FFF2-40B4-BE49-F238E27FC236}">
                <a16:creationId xmlns:a16="http://schemas.microsoft.com/office/drawing/2014/main" id="{138F0BB7-2EE6-4626-9EB5-52BF5D98E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0483" y="2841686"/>
            <a:ext cx="1226496" cy="2003279"/>
          </a:xfrm>
          <a:prstGeom prst="rect">
            <a:avLst/>
          </a:prstGeom>
        </p:spPr>
      </p:pic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E077624-ACE0-492A-A4CD-53D8E0A0F7EB}"/>
              </a:ext>
            </a:extLst>
          </p:cNvPr>
          <p:cNvSpPr/>
          <p:nvPr/>
        </p:nvSpPr>
        <p:spPr>
          <a:xfrm>
            <a:off x="7341672" y="4150873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4B65943-5ABD-4897-A97F-8B09A6234236}"/>
              </a:ext>
            </a:extLst>
          </p:cNvPr>
          <p:cNvSpPr/>
          <p:nvPr/>
        </p:nvSpPr>
        <p:spPr>
          <a:xfrm>
            <a:off x="4904398" y="4059634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6FD228D-7951-4ACB-9060-3B10FB649466}"/>
              </a:ext>
            </a:extLst>
          </p:cNvPr>
          <p:cNvSpPr/>
          <p:nvPr/>
        </p:nvSpPr>
        <p:spPr>
          <a:xfrm>
            <a:off x="2107802" y="4008605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DC7409E-B177-4720-A2B1-22012CB05B4E}"/>
              </a:ext>
            </a:extLst>
          </p:cNvPr>
          <p:cNvSpPr/>
          <p:nvPr/>
        </p:nvSpPr>
        <p:spPr>
          <a:xfrm>
            <a:off x="7745711" y="4989012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5" name="Graphic 1124">
            <a:extLst>
              <a:ext uri="{FF2B5EF4-FFF2-40B4-BE49-F238E27FC236}">
                <a16:creationId xmlns:a16="http://schemas.microsoft.com/office/drawing/2014/main" id="{2569EAFA-25FB-40C3-9C86-45A3FFC3C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701" y="3044206"/>
            <a:ext cx="2575275" cy="343172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F1A62C9-DB68-4019-9D73-46F9CF74C8D0}"/>
              </a:ext>
            </a:extLst>
          </p:cNvPr>
          <p:cNvSpPr/>
          <p:nvPr/>
        </p:nvSpPr>
        <p:spPr>
          <a:xfrm>
            <a:off x="5285746" y="4869959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8" name="Graphic 1127">
            <a:extLst>
              <a:ext uri="{FF2B5EF4-FFF2-40B4-BE49-F238E27FC236}">
                <a16:creationId xmlns:a16="http://schemas.microsoft.com/office/drawing/2014/main" id="{6137549F-952E-4431-9B1E-9A283DE8B1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2016" y="3829314"/>
            <a:ext cx="2065153" cy="2065153"/>
          </a:xfrm>
          <a:prstGeom prst="rect">
            <a:avLst/>
          </a:prstGeom>
        </p:spPr>
      </p:pic>
      <p:pic>
        <p:nvPicPr>
          <p:cNvPr id="98" name="Picture 8" descr="ArtStation - Animations in Pixel Art">
            <a:extLst>
              <a:ext uri="{FF2B5EF4-FFF2-40B4-BE49-F238E27FC236}">
                <a16:creationId xmlns:a16="http://schemas.microsoft.com/office/drawing/2014/main" id="{33BE5E73-7E68-47D9-9B4C-ABC5FEE70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0224" y="2832037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Hammer">
            <a:extLst>
              <a:ext uri="{FF2B5EF4-FFF2-40B4-BE49-F238E27FC236}">
                <a16:creationId xmlns:a16="http://schemas.microsoft.com/office/drawing/2014/main" id="{A363AB2F-EFE0-49E5-937B-CF056B3E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6469210" y="2518410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F0B7306-1E73-4698-A6E6-A3A97F769A5D}"/>
              </a:ext>
            </a:extLst>
          </p:cNvPr>
          <p:cNvSpPr/>
          <p:nvPr/>
        </p:nvSpPr>
        <p:spPr>
          <a:xfrm>
            <a:off x="7205642" y="5181600"/>
            <a:ext cx="2868362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22C091A-9CA4-4868-920B-82CAEE03C3A8}"/>
              </a:ext>
            </a:extLst>
          </p:cNvPr>
          <p:cNvGrpSpPr/>
          <p:nvPr/>
        </p:nvGrpSpPr>
        <p:grpSpPr>
          <a:xfrm>
            <a:off x="2635146" y="3195799"/>
            <a:ext cx="414753" cy="856902"/>
            <a:chOff x="-2743200" y="6008612"/>
            <a:chExt cx="910543" cy="1535669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7E0319A-0641-4838-998A-FA20AD76F788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7" name="Flowchart: Punched Tape 156">
              <a:hlinkClick r:id="" action="ppaction://noaction"/>
              <a:extLst>
                <a:ext uri="{FF2B5EF4-FFF2-40B4-BE49-F238E27FC236}">
                  <a16:creationId xmlns:a16="http://schemas.microsoft.com/office/drawing/2014/main" id="{1F49E0B1-A040-4A14-8641-9EC27D1631C5}"/>
                </a:ext>
              </a:extLst>
            </p:cNvPr>
            <p:cNvSpPr/>
            <p:nvPr/>
          </p:nvSpPr>
          <p:spPr>
            <a:xfrm>
              <a:off x="-2743200" y="6008612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strike="noStrike" kern="1200" cap="none" spc="0" normalizeH="0" baseline="0" noProof="0" dirty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3</a:t>
              </a:r>
              <a:endPara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F32345B-53EB-4911-8E84-87BC7CBBF993}"/>
              </a:ext>
            </a:extLst>
          </p:cNvPr>
          <p:cNvGrpSpPr/>
          <p:nvPr/>
        </p:nvGrpSpPr>
        <p:grpSpPr>
          <a:xfrm>
            <a:off x="5336030" y="3211299"/>
            <a:ext cx="414753" cy="856903"/>
            <a:chOff x="-2743200" y="6008610"/>
            <a:chExt cx="910543" cy="1535671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F9699A2-A1EF-4276-84AC-B181A45D3E22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0" name="Flowchart: Punched Tape 169">
              <a:hlinkClick r:id="" action="ppaction://noaction"/>
              <a:extLst>
                <a:ext uri="{FF2B5EF4-FFF2-40B4-BE49-F238E27FC236}">
                  <a16:creationId xmlns:a16="http://schemas.microsoft.com/office/drawing/2014/main" id="{884D7BE8-DD99-458E-A6DA-802465ED25C6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2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6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91AC1E-475B-4C5F-B013-C72FFC52563B}"/>
              </a:ext>
            </a:extLst>
          </p:cNvPr>
          <p:cNvGrpSpPr/>
          <p:nvPr/>
        </p:nvGrpSpPr>
        <p:grpSpPr>
          <a:xfrm>
            <a:off x="7796564" y="3298424"/>
            <a:ext cx="414753" cy="856903"/>
            <a:chOff x="-2743200" y="6008610"/>
            <a:chExt cx="910543" cy="1535671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3203DA-15ED-4325-8EED-DF13DF80A8D9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3" name="Flowchart: Punched Tape 172">
              <a:hlinkClick r:id="" action="ppaction://noaction"/>
              <a:extLst>
                <a:ext uri="{FF2B5EF4-FFF2-40B4-BE49-F238E27FC236}">
                  <a16:creationId xmlns:a16="http://schemas.microsoft.com/office/drawing/2014/main" id="{2C1A83BD-E894-43C8-AF42-280BAEAA1AE6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9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1B9436C-63AD-4F0F-B063-10A57D8A73CD}"/>
              </a:ext>
            </a:extLst>
          </p:cNvPr>
          <p:cNvSpPr/>
          <p:nvPr/>
        </p:nvSpPr>
        <p:spPr>
          <a:xfrm>
            <a:off x="4837739" y="5044924"/>
            <a:ext cx="2868362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53EF4D9-2625-4B76-A622-BF547CD875FC}"/>
              </a:ext>
            </a:extLst>
          </p:cNvPr>
          <p:cNvSpPr/>
          <p:nvPr/>
        </p:nvSpPr>
        <p:spPr>
          <a:xfrm>
            <a:off x="7840990" y="5949200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11487A-659D-4F85-9797-016E6D658CD6}"/>
              </a:ext>
            </a:extLst>
          </p:cNvPr>
          <p:cNvSpPr/>
          <p:nvPr/>
        </p:nvSpPr>
        <p:spPr>
          <a:xfrm>
            <a:off x="5229234" y="5983441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4" name="Picture 4" descr="Dizzy GIFs - Get the best gif on GIFER">
            <a:extLst>
              <a:ext uri="{FF2B5EF4-FFF2-40B4-BE49-F238E27FC236}">
                <a16:creationId xmlns:a16="http://schemas.microsoft.com/office/drawing/2014/main" id="{F634A11D-784A-4339-8DEA-029A012C5B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87" y="4230098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Hammer">
            <a:extLst>
              <a:ext uri="{FF2B5EF4-FFF2-40B4-BE49-F238E27FC236}">
                <a16:creationId xmlns:a16="http://schemas.microsoft.com/office/drawing/2014/main" id="{1C6341C4-C3BC-4C91-93C5-C279BA02D20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8785543" y="3516636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4" descr="Dizzy GIFs - Get the best gif on GIFER">
            <a:extLst>
              <a:ext uri="{FF2B5EF4-FFF2-40B4-BE49-F238E27FC236}">
                <a16:creationId xmlns:a16="http://schemas.microsoft.com/office/drawing/2014/main" id="{6B5CDACF-9372-469F-A4E8-D24B283757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65" y="4176039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Hammer">
            <a:extLst>
              <a:ext uri="{FF2B5EF4-FFF2-40B4-BE49-F238E27FC236}">
                <a16:creationId xmlns:a16="http://schemas.microsoft.com/office/drawing/2014/main" id="{18B2D8AA-977D-4563-868B-8CFDD8DD2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6531925" y="3678363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7" name="Graphic 1116">
            <a:extLst>
              <a:ext uri="{FF2B5EF4-FFF2-40B4-BE49-F238E27FC236}">
                <a16:creationId xmlns:a16="http://schemas.microsoft.com/office/drawing/2014/main" id="{E3FC71C3-DE2D-4FB4-967B-EF175845B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43" y="4916095"/>
            <a:ext cx="2019985" cy="2019985"/>
          </a:xfrm>
          <a:prstGeom prst="rect">
            <a:avLst/>
          </a:prstGeom>
        </p:spPr>
      </p:pic>
      <p:pic>
        <p:nvPicPr>
          <p:cNvPr id="1118" name="Graphic 1117">
            <a:extLst>
              <a:ext uri="{FF2B5EF4-FFF2-40B4-BE49-F238E27FC236}">
                <a16:creationId xmlns:a16="http://schemas.microsoft.com/office/drawing/2014/main" id="{246B493E-ED38-43FC-AFF1-8241B72BA75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28480" y="4897043"/>
            <a:ext cx="2188329" cy="2188329"/>
          </a:xfrm>
          <a:prstGeom prst="rect">
            <a:avLst/>
          </a:prstGeom>
        </p:spPr>
      </p:pic>
      <p:pic>
        <p:nvPicPr>
          <p:cNvPr id="1028" name="Picture 4" descr="Dizzy GIFs - Get the best gif on GIFER">
            <a:extLst>
              <a:ext uri="{FF2B5EF4-FFF2-40B4-BE49-F238E27FC236}">
                <a16:creationId xmlns:a16="http://schemas.microsoft.com/office/drawing/2014/main" id="{EB4BD0DA-E573-4C21-BFC0-5A267A914C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15" y="5151785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ArtStation - Animations in Pixel Art">
            <a:extLst>
              <a:ext uri="{FF2B5EF4-FFF2-40B4-BE49-F238E27FC236}">
                <a16:creationId xmlns:a16="http://schemas.microsoft.com/office/drawing/2014/main" id="{BC5A6C31-5164-4242-B404-BC7684FAD0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96902" y="4904187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Hammer">
            <a:extLst>
              <a:ext uri="{FF2B5EF4-FFF2-40B4-BE49-F238E27FC236}">
                <a16:creationId xmlns:a16="http://schemas.microsoft.com/office/drawing/2014/main" id="{B2A42D8F-C9C5-4C4E-BE9C-6194B39E23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6424516" y="4611926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4" descr="Dizzy GIFs - Get the best gif on GIFER">
            <a:extLst>
              <a:ext uri="{FF2B5EF4-FFF2-40B4-BE49-F238E27FC236}">
                <a16:creationId xmlns:a16="http://schemas.microsoft.com/office/drawing/2014/main" id="{02473DB1-3E7B-4F59-914F-B2AD596920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95" y="5315405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Hammer">
            <a:extLst>
              <a:ext uri="{FF2B5EF4-FFF2-40B4-BE49-F238E27FC236}">
                <a16:creationId xmlns:a16="http://schemas.microsoft.com/office/drawing/2014/main" id="{DC798C2F-F587-45FF-8B57-476CA969A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9265583" y="4450733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3FBD4A7-3E04-45C4-99F2-6A3E0AA19DE4}"/>
              </a:ext>
            </a:extLst>
          </p:cNvPr>
          <p:cNvGrpSpPr/>
          <p:nvPr/>
        </p:nvGrpSpPr>
        <p:grpSpPr>
          <a:xfrm>
            <a:off x="5228076" y="5334798"/>
            <a:ext cx="414753" cy="856903"/>
            <a:chOff x="-2743200" y="6008610"/>
            <a:chExt cx="910543" cy="1535671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38F4BF1-5077-43E5-8AD2-7B2BAFA98C2B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4" name="Flowchart: Punched Tape 163">
              <a:hlinkClick r:id="" action="ppaction://noaction"/>
              <a:extLst>
                <a:ext uri="{FF2B5EF4-FFF2-40B4-BE49-F238E27FC236}">
                  <a16:creationId xmlns:a16="http://schemas.microsoft.com/office/drawing/2014/main" id="{CF6EF289-B22A-4469-8D74-54FB1585A67C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4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22F742D-4BD0-45FA-8C7B-1A34E8B6A6AE}"/>
              </a:ext>
            </a:extLst>
          </p:cNvPr>
          <p:cNvGrpSpPr/>
          <p:nvPr/>
        </p:nvGrpSpPr>
        <p:grpSpPr>
          <a:xfrm>
            <a:off x="7864486" y="5225205"/>
            <a:ext cx="414753" cy="856903"/>
            <a:chOff x="-2743200" y="6008610"/>
            <a:chExt cx="910543" cy="1535671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38F1D4C-FDF8-4E99-8E8E-B2F2FC9BC221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Flowchart: Punched Tape 178">
              <a:hlinkClick r:id="" action="ppaction://noaction"/>
              <a:extLst>
                <a:ext uri="{FF2B5EF4-FFF2-40B4-BE49-F238E27FC236}">
                  <a16:creationId xmlns:a16="http://schemas.microsoft.com/office/drawing/2014/main" id="{54D64E5B-333F-4F19-8EB1-26EC8563533A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8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7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85F0496-B669-475E-B8F8-F1330F59F79D}"/>
              </a:ext>
            </a:extLst>
          </p:cNvPr>
          <p:cNvGrpSpPr/>
          <p:nvPr/>
        </p:nvGrpSpPr>
        <p:grpSpPr>
          <a:xfrm>
            <a:off x="2417092" y="4176154"/>
            <a:ext cx="414753" cy="856903"/>
            <a:chOff x="-2743200" y="6008610"/>
            <a:chExt cx="910543" cy="1535671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A02854-84A6-4FB9-AC58-E73A1A66C13D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4" name="Flowchart: Punched Tape 153">
              <a:hlinkClick r:id="" action="ppaction://noaction"/>
              <a:extLst>
                <a:ext uri="{FF2B5EF4-FFF2-40B4-BE49-F238E27FC236}">
                  <a16:creationId xmlns:a16="http://schemas.microsoft.com/office/drawing/2014/main" id="{7751F873-2EB2-4D7E-B766-55CDDF7E5ECE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9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2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14" name="Hammer">
            <a:extLst>
              <a:ext uri="{FF2B5EF4-FFF2-40B4-BE49-F238E27FC236}">
                <a16:creationId xmlns:a16="http://schemas.microsoft.com/office/drawing/2014/main" id="{94B6A405-BFBB-440B-BF1E-3133EF5A8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3745685" y="2456677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8F91986-F2EB-4E98-A2E7-51F5484F6760}"/>
              </a:ext>
            </a:extLst>
          </p:cNvPr>
          <p:cNvGrpSpPr/>
          <p:nvPr/>
        </p:nvGrpSpPr>
        <p:grpSpPr>
          <a:xfrm>
            <a:off x="7731475" y="4343803"/>
            <a:ext cx="414753" cy="856903"/>
            <a:chOff x="-2743200" y="6008610"/>
            <a:chExt cx="910543" cy="1535671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1AE130-5B51-40E9-BF91-F05F99F37FCB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6" name="Flowchart: Punched Tape 175">
              <a:hlinkClick r:id="" action="ppaction://noaction"/>
              <a:extLst>
                <a:ext uri="{FF2B5EF4-FFF2-40B4-BE49-F238E27FC236}">
                  <a16:creationId xmlns:a16="http://schemas.microsoft.com/office/drawing/2014/main" id="{00A89A63-86F1-46D8-8353-B2BE5329F9FE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20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8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17" name="Hammer">
            <a:extLst>
              <a:ext uri="{FF2B5EF4-FFF2-40B4-BE49-F238E27FC236}">
                <a16:creationId xmlns:a16="http://schemas.microsoft.com/office/drawing/2014/main" id="{87E6A8F7-48A9-4A37-89A9-8F602951BF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8895967" y="2421016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B3FC148-1FE6-409E-916B-1A271FFAF5A8}"/>
              </a:ext>
            </a:extLst>
          </p:cNvPr>
          <p:cNvGrpSpPr/>
          <p:nvPr/>
        </p:nvGrpSpPr>
        <p:grpSpPr>
          <a:xfrm>
            <a:off x="5270826" y="4214089"/>
            <a:ext cx="414753" cy="856903"/>
            <a:chOff x="-2743200" y="6008610"/>
            <a:chExt cx="910543" cy="1535671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8E39228-08B3-496D-804C-BFC17C7F5E03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7" name="Flowchart: Punched Tape 166">
              <a:hlinkClick r:id="" action="ppaction://noaction"/>
              <a:extLst>
                <a:ext uri="{FF2B5EF4-FFF2-40B4-BE49-F238E27FC236}">
                  <a16:creationId xmlns:a16="http://schemas.microsoft.com/office/drawing/2014/main" id="{2018A304-027C-4441-8557-112D4AB9B846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21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5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10" name="Picture 4" descr="Dizzy GIFs - Get the best gif on GIFER">
            <a:extLst>
              <a:ext uri="{FF2B5EF4-FFF2-40B4-BE49-F238E27FC236}">
                <a16:creationId xmlns:a16="http://schemas.microsoft.com/office/drawing/2014/main" id="{576F5F72-7292-4191-BE7A-964B294EE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87" y="3037832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97D8BA7E-42EF-4DBE-B36A-359DCF8B8918}"/>
              </a:ext>
            </a:extLst>
          </p:cNvPr>
          <p:cNvSpPr/>
          <p:nvPr/>
        </p:nvSpPr>
        <p:spPr>
          <a:xfrm>
            <a:off x="4754850" y="6015026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2466EB9-DD07-42FC-9814-7F7CEDEDAE94}"/>
              </a:ext>
            </a:extLst>
          </p:cNvPr>
          <p:cNvSpPr/>
          <p:nvPr/>
        </p:nvSpPr>
        <p:spPr>
          <a:xfrm>
            <a:off x="7437956" y="6149660"/>
            <a:ext cx="2757034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944E69-14D2-41FB-A113-6C7955B248DD}"/>
              </a:ext>
            </a:extLst>
          </p:cNvPr>
          <p:cNvSpPr/>
          <p:nvPr/>
        </p:nvSpPr>
        <p:spPr>
          <a:xfrm>
            <a:off x="2440770" y="4821216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3" name="Graphic 1122">
            <a:extLst>
              <a:ext uri="{FF2B5EF4-FFF2-40B4-BE49-F238E27FC236}">
                <a16:creationId xmlns:a16="http://schemas.microsoft.com/office/drawing/2014/main" id="{7854724E-BF13-4B23-BC98-12BA0C4ABB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7740" y="3860536"/>
            <a:ext cx="1255957" cy="2079150"/>
          </a:xfrm>
          <a:prstGeom prst="rect">
            <a:avLst/>
          </a:prstGeom>
        </p:spPr>
      </p:pic>
      <p:pic>
        <p:nvPicPr>
          <p:cNvPr id="71" name="Picture 8" descr="ArtStation - Animations in Pixel Art">
            <a:extLst>
              <a:ext uri="{FF2B5EF4-FFF2-40B4-BE49-F238E27FC236}">
                <a16:creationId xmlns:a16="http://schemas.microsoft.com/office/drawing/2014/main" id="{86155441-30B7-4B69-AE08-1687FC01D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1954" y="3851206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76EEF65-5803-4056-BCBE-A9C85761F459}"/>
              </a:ext>
            </a:extLst>
          </p:cNvPr>
          <p:cNvSpPr/>
          <p:nvPr/>
        </p:nvSpPr>
        <p:spPr>
          <a:xfrm>
            <a:off x="1998356" y="4973622"/>
            <a:ext cx="2981243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6219C17-D7AF-463E-A22E-F7E729DB6469}"/>
              </a:ext>
            </a:extLst>
          </p:cNvPr>
          <p:cNvSpPr/>
          <p:nvPr/>
        </p:nvSpPr>
        <p:spPr>
          <a:xfrm>
            <a:off x="2421479" y="5828208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16" name="Graphic 1115">
            <a:extLst>
              <a:ext uri="{FF2B5EF4-FFF2-40B4-BE49-F238E27FC236}">
                <a16:creationId xmlns:a16="http://schemas.microsoft.com/office/drawing/2014/main" id="{ABED435F-2FDE-4E8F-A9EB-B3D82B63BA3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248" y="4788406"/>
            <a:ext cx="1226496" cy="2045592"/>
          </a:xfrm>
          <a:prstGeom prst="rect">
            <a:avLst/>
          </a:prstGeom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89FBFCE-ACC7-432C-845D-D59BF8660CEA}"/>
              </a:ext>
            </a:extLst>
          </p:cNvPr>
          <p:cNvGrpSpPr/>
          <p:nvPr/>
        </p:nvGrpSpPr>
        <p:grpSpPr>
          <a:xfrm>
            <a:off x="2418996" y="5183960"/>
            <a:ext cx="414753" cy="856903"/>
            <a:chOff x="-2743200" y="6008610"/>
            <a:chExt cx="910543" cy="1535671"/>
          </a:xfrm>
        </p:grpSpPr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7BFD2A24-6B71-41A1-AFA4-9A9A9A81F88C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9" name="Flowchart: Punched Tape 1028">
              <a:hlinkClick r:id="" action="ppaction://noaction"/>
              <a:extLst>
                <a:ext uri="{FF2B5EF4-FFF2-40B4-BE49-F238E27FC236}">
                  <a16:creationId xmlns:a16="http://schemas.microsoft.com/office/drawing/2014/main" id="{AACC6DF8-6E22-4C67-B7BC-ED2EBD899081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24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1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22" name="Hammer">
            <a:extLst>
              <a:ext uri="{FF2B5EF4-FFF2-40B4-BE49-F238E27FC236}">
                <a16:creationId xmlns:a16="http://schemas.microsoft.com/office/drawing/2014/main" id="{E6E88224-CC16-4D10-BC96-53B69E81A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3681989" y="4664414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9DA33E-60FF-4B9B-8AD4-0480D991D309}"/>
              </a:ext>
            </a:extLst>
          </p:cNvPr>
          <p:cNvSpPr/>
          <p:nvPr/>
        </p:nvSpPr>
        <p:spPr>
          <a:xfrm>
            <a:off x="1980724" y="6010988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00AF109B-8EDE-4F3A-A092-1B05053C31CF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120" name="Google Shape;3344;p48">
              <a:hlinkClick r:id="" action="ppaction://noaction"/>
              <a:extLst>
                <a:ext uri="{FF2B5EF4-FFF2-40B4-BE49-F238E27FC236}">
                  <a16:creationId xmlns:a16="http://schemas.microsoft.com/office/drawing/2014/main" id="{EE5779A3-9CAA-414E-9242-5EE70F8E6983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Right Arrow 5">
              <a:hlinkClick r:id="" action="ppaction://noaction"/>
              <a:extLst>
                <a:ext uri="{FF2B5EF4-FFF2-40B4-BE49-F238E27FC236}">
                  <a16:creationId xmlns:a16="http://schemas.microsoft.com/office/drawing/2014/main" id="{97B9886E-737D-4F23-B013-BC68F3A3B3DB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19" name="Hammer">
            <a:extLst>
              <a:ext uri="{FF2B5EF4-FFF2-40B4-BE49-F238E27FC236}">
                <a16:creationId xmlns:a16="http://schemas.microsoft.com/office/drawing/2014/main" id="{8032D3E8-3390-4CFA-8982-6892BD36A92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3993533" y="3531664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8" descr="ArtStation - Animations in Pixel Art">
            <a:extLst>
              <a:ext uri="{FF2B5EF4-FFF2-40B4-BE49-F238E27FC236}">
                <a16:creationId xmlns:a16="http://schemas.microsoft.com/office/drawing/2014/main" id="{688ECE78-16BC-4A20-A6C0-22DFC42505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03429" y="2832036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34FFA-22FE-4EE9-E2CE-90B424110A3E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174" y="4304537"/>
            <a:ext cx="3889452" cy="3889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4D83E-F2A9-314B-690E-B4D801EC19F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266">
            <a:off x="10155934" y="3791399"/>
            <a:ext cx="5658378" cy="5658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FC363-D2F4-B289-87C5-9BF240D175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75" y="2805093"/>
            <a:ext cx="2876149" cy="2807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0B64AB-11EB-723F-5A2A-B1B8E3E68080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5599" r="33560" b="27842"/>
          <a:stretch/>
        </p:blipFill>
        <p:spPr>
          <a:xfrm flipH="1">
            <a:off x="10205288" y="4075303"/>
            <a:ext cx="2038949" cy="1013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7.40741E-7 L 0.0017 0.1206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169 0.1206 " pathEditMode="relative" rAng="0" ptsTypes="AA">
                                      <p:cBhvr>
                                        <p:cTn id="8" dur="525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1740"/>
                                  </p:stCondLst>
                                  <p:childTnLst>
                                    <p:animMotion origin="layout" path="M 2.08333E-6 0 L 0.00169 0.1206 " pathEditMode="relative" rAng="0" ptsTypes="AA">
                                      <p:cBhvr>
                                        <p:cTn id="10" dur="525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-2.59259E-6 L 0.0017 0.1206 " pathEditMode="relative" rAng="0" ptsTypes="AA">
                                      <p:cBhvr>
                                        <p:cTn id="12" dur="525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2.96296E-6 L 0.00169 0.1206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3.95833E-6 -2.96296E-6 L 0.0017 0.1206 " pathEditMode="relative" rAng="0" ptsTypes="AA">
                                      <p:cBhvr>
                                        <p:cTn id="16" dur="525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91667E-6 -1.11111E-6 L 0.00169 0.1206 " pathEditMode="relative" rAng="0" ptsTypes="AA">
                                      <p:cBhvr>
                                        <p:cTn id="18" dur="525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95833E-6 1.48148E-6 L 0.0017 0.1206 " pathEditMode="relative" rAng="0" ptsTypes="AA">
                                      <p:cBhvr>
                                        <p:cTn id="20" dur="525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6 2.22222E-6 L 0.00169 0.1206 " pathEditMode="relative" rAng="0" ptsTypes="AA">
                                      <p:cBhvr>
                                        <p:cTn id="22" dur="525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Snip Diagonal Corner Rectangle 3">
                <a:extLst>
                  <a:ext uri="{FF2B5EF4-FFF2-40B4-BE49-F238E27FC236}">
                    <a16:creationId xmlns:a16="http://schemas.microsoft.com/office/drawing/2014/main" id="{7B484E7F-A1FD-4B27-B2C9-89F484290FCD}"/>
                  </a:ext>
                </a:extLst>
              </p:cNvPr>
              <p:cNvSpPr/>
              <p:nvPr/>
            </p:nvSpPr>
            <p:spPr>
              <a:xfrm>
                <a:off x="836833" y="747442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𝐶h𝑜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thì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Snip Diagonal Corner Rectangle 3">
                <a:extLst>
                  <a:ext uri="{FF2B5EF4-FFF2-40B4-BE49-F238E27FC236}">
                    <a16:creationId xmlns:a16="http://schemas.microsoft.com/office/drawing/2014/main" id="{7B484E7F-A1FD-4B27-B2C9-89F484290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" y="747442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6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2A5C0EC9-A55D-419F-A5D2-D5F49D7F56D2}"/>
              </a:ext>
            </a:extLst>
          </p:cNvPr>
          <p:cNvSpPr/>
          <p:nvPr/>
        </p:nvSpPr>
        <p:spPr>
          <a:xfrm>
            <a:off x="1077774" y="5254898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kern="0" dirty="0" smtClea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AB=A’C’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9003-E1BB-4C3D-8B1F-7C190AE33C3D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0" dirty="0" smtClea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AB=B’C’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2DFC-65C2-46FD-8D45-7C925B04A88A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400" kern="0" dirty="0" smtClea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AB=A’B’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DD9DE7-3477-4921-AFC3-855A37BD8611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400" kern="0" dirty="0" smtClea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AB=AB’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D51FB0-9853-4050-82CD-A18DA05FBE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BE69B-6159-4014-9048-6951549960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8F695-59E2-4358-A408-4D1FC0738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43FB33-27CB-4273-825A-CCA2B4E7F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BBD889-B308-4522-B260-132CB2B72E3F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17B06B-EE15-4CF2-AE6F-67D853DB42FD}"/>
              </a:ext>
            </a:extLst>
          </p:cNvPr>
          <p:cNvSpPr/>
          <p:nvPr/>
        </p:nvSpPr>
        <p:spPr>
          <a:xfrm>
            <a:off x="1118114" y="312555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AE6A93-380D-4A40-9F69-A7E1F4789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12445"/>
          <a:stretch/>
        </p:blipFill>
        <p:spPr>
          <a:xfrm flipH="1">
            <a:off x="-62106" y="1916718"/>
            <a:ext cx="2360439" cy="2362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3344" name="Google Shape;3344;p48">
              <a:hlinkClick r:id="rId10" action="ppaction://hlinksldjump"/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Right Arrow 5">
              <a:hlinkClick r:id="rId10" action="ppaction://hlinksldjump"/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4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368E02E-7411-4759-9834-3A187C53CD8C}"/>
                  </a:ext>
                </a:extLst>
              </p:cNvPr>
              <p:cNvSpPr/>
              <p:nvPr/>
            </p:nvSpPr>
            <p:spPr>
              <a:xfrm>
                <a:off x="1103447" y="4363327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304784" indent="-304784" defTabSz="914354">
                  <a:buFont typeface="+mj-lt"/>
                  <a:buAutoNum type="alphaUcPeriod"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’</a:t>
                </a:r>
                <a:endParaRPr lang="vi-VN" sz="4800" dirty="0">
                  <a:solidFill>
                    <a:prstClr val="black"/>
                  </a:solidFill>
                  <a:latin typeface="#9Slide03 Montserrat Black" panose="00000A00000000000000" pitchFamily="2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368E02E-7411-4759-9834-3A187C53C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7" y="4363327"/>
                <a:ext cx="4906799" cy="770816"/>
              </a:xfrm>
              <a:prstGeom prst="rect">
                <a:avLst/>
              </a:prstGeom>
              <a:blipFill>
                <a:blip r:embed="rId8"/>
                <a:stretch>
                  <a:fillRect l="-1863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89AF-483B-42BE-A97C-2642B497D036}"/>
                  </a:ext>
                </a:extLst>
              </p:cNvPr>
              <p:cNvSpPr/>
              <p:nvPr/>
            </p:nvSpPr>
            <p:spPr>
              <a:xfrm>
                <a:off x="6123842" y="436751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’</a:t>
                </a:r>
                <a:endParaRPr lang="vi-VN" sz="4800" dirty="0">
                  <a:solidFill>
                    <a:prstClr val="black"/>
                  </a:solidFill>
                  <a:latin typeface="#9Slide03 Montserrat Black" panose="00000A00000000000000" pitchFamily="2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3C89AF-483B-42BE-A97C-2642B497D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42" y="4367515"/>
                <a:ext cx="4906799" cy="770816"/>
              </a:xfrm>
              <a:prstGeom prst="rect">
                <a:avLst/>
              </a:prstGeom>
              <a:blipFill>
                <a:blip r:embed="rId9"/>
                <a:stretch>
                  <a:fillRect l="-1990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/>
              <p:nvPr/>
            </p:nvSpPr>
            <p:spPr>
              <a:xfrm>
                <a:off x="1103447" y="525249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’</a:t>
                </a:r>
                <a:endParaRPr lang="vi-VN" sz="4800" dirty="0">
                  <a:solidFill>
                    <a:prstClr val="black"/>
                  </a:solidFill>
                  <a:latin typeface="#9Slide03 Montserrat Black" panose="00000A00000000000000" pitchFamily="2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C401EB3-B71A-4D10-BE87-F05872455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47" y="5252499"/>
                <a:ext cx="4906799" cy="770816"/>
              </a:xfrm>
              <a:prstGeom prst="rect">
                <a:avLst/>
              </a:prstGeom>
              <a:blipFill>
                <a:blip r:embed="rId10"/>
                <a:stretch>
                  <a:fillRect l="-1863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8D6CBF-16AB-425F-83A6-54E2F90E0E32}"/>
                  </a:ext>
                </a:extLst>
              </p:cNvPr>
              <p:cNvSpPr/>
              <p:nvPr/>
            </p:nvSpPr>
            <p:spPr>
              <a:xfrm>
                <a:off x="6123842" y="5256687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vi-VN" sz="4800" dirty="0">
                  <a:solidFill>
                    <a:prstClr val="black"/>
                  </a:solidFill>
                  <a:latin typeface="#9Slide03 Montserrat Black" panose="00000A00000000000000" pitchFamily="2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8D6CBF-16AB-425F-83A6-54E2F90E0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42" y="5256687"/>
                <a:ext cx="4906799" cy="770816"/>
              </a:xfrm>
              <a:prstGeom prst="rect">
                <a:avLst/>
              </a:prstGeom>
              <a:blipFill>
                <a:blip r:embed="rId11"/>
                <a:stretch>
                  <a:fillRect l="-1990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/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𝐶h𝑜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thì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83BA127A-8D65-4EC4-9FE8-A11360B7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655508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14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63E6FD0-532B-4EC6-A5F9-3416C3D15F18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5" action="ppaction://hlinksldjump"/>
              <a:extLst>
                <a:ext uri="{FF2B5EF4-FFF2-40B4-BE49-F238E27FC236}">
                  <a16:creationId xmlns:a16="http://schemas.microsoft.com/office/drawing/2014/main" id="{8BF95436-5379-4411-9301-10C136855299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Right Arrow 5">
              <a:hlinkClick r:id="rId15" action="ppaction://hlinksldjump"/>
              <a:extLst>
                <a:ext uri="{FF2B5EF4-FFF2-40B4-BE49-F238E27FC236}">
                  <a16:creationId xmlns:a16="http://schemas.microsoft.com/office/drawing/2014/main" id="{3263C65E-04D1-43C3-AACE-30560974F4E7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693AA-E70E-4AAC-BFE7-194CBF39316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18276"/>
          <a:stretch/>
        </p:blipFill>
        <p:spPr>
          <a:xfrm flipH="1">
            <a:off x="407499" y="2244721"/>
            <a:ext cx="142122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CC216B-15D5-408B-B5D8-1868A165AD2F}"/>
                  </a:ext>
                </a:extLst>
              </p:cNvPr>
              <p:cNvSpPr/>
              <p:nvPr/>
            </p:nvSpPr>
            <p:spPr>
              <a:xfrm>
                <a:off x="1110222" y="446683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kern="0" dirty="0">
                  <a:solidFill>
                    <a:srgbClr val="1A1D28"/>
                  </a:solidFill>
                  <a:latin typeface="#9Slide03 Montserrat Black" panose="00000A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CC216B-15D5-408B-B5D8-1868A165A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4466835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1863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16039C1-2C0E-417B-9D68-9CFEBCD69D5E}"/>
                  </a:ext>
                </a:extLst>
              </p:cNvPr>
              <p:cNvSpPr/>
              <p:nvPr/>
            </p:nvSpPr>
            <p:spPr>
              <a:xfrm>
                <a:off x="1092990" y="5337349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kern="0" dirty="0">
                  <a:solidFill>
                    <a:srgbClr val="1A1D28"/>
                  </a:solidFill>
                  <a:latin typeface="#9Slide03 Montserrat Black" panose="00000A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16039C1-2C0E-417B-9D68-9CFEBCD69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90" y="5337349"/>
                <a:ext cx="4906799" cy="770816"/>
              </a:xfrm>
              <a:prstGeom prst="rect">
                <a:avLst/>
              </a:prstGeom>
              <a:blipFill>
                <a:blip r:embed="rId7"/>
                <a:stretch>
                  <a:fillRect l="-1863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FD40300-6E4D-420E-A4BD-9C1F6D111A68}"/>
                  </a:ext>
                </a:extLst>
              </p:cNvPr>
              <p:cNvSpPr/>
              <p:nvPr/>
            </p:nvSpPr>
            <p:spPr>
              <a:xfrm>
                <a:off x="6096002" y="4466861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kern="0" dirty="0">
                  <a:solidFill>
                    <a:srgbClr val="1A1D28"/>
                  </a:solidFill>
                  <a:latin typeface="#9Slide03 Montserrat Black" panose="00000A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FD40300-6E4D-420E-A4BD-9C1F6D111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2" y="4466861"/>
                <a:ext cx="4906799" cy="770816"/>
              </a:xfrm>
              <a:prstGeom prst="rect">
                <a:avLst/>
              </a:prstGeom>
              <a:blipFill>
                <a:blip r:embed="rId8"/>
                <a:stretch>
                  <a:fillRect l="-1863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C4DF335-6DCB-43D6-9687-E9F40F1E9170}"/>
                  </a:ext>
                </a:extLst>
              </p:cNvPr>
              <p:cNvSpPr/>
              <p:nvPr/>
            </p:nvSpPr>
            <p:spPr>
              <a:xfrm>
                <a:off x="6130617" y="5360195"/>
                <a:ext cx="4906799" cy="770816"/>
              </a:xfrm>
              <a:prstGeom prst="rect">
                <a:avLst/>
              </a:prstGeom>
              <a:solidFill>
                <a:sysClr val="windowText" lastClr="000000">
                  <a:lumMod val="10000"/>
                  <a:lumOff val="90000"/>
                </a:sys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54">
                  <a:defRPr/>
                </a:pPr>
                <a:r>
                  <a:rPr lang="en-US" sz="2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kern="0" dirty="0">
                  <a:solidFill>
                    <a:srgbClr val="1A1D28"/>
                  </a:solidFill>
                  <a:latin typeface="#9Slide03 Montserrat Black" panose="00000A00000000000000" pitchFamily="2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C4DF335-6DCB-43D6-9687-E9F40F1E9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5360195"/>
                <a:ext cx="4906799" cy="770816"/>
              </a:xfrm>
              <a:prstGeom prst="rect">
                <a:avLst/>
              </a:prstGeom>
              <a:blipFill>
                <a:blip r:embed="rId9"/>
                <a:stretch>
                  <a:fillRect l="-1988"/>
                </a:stretch>
              </a:blip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14153E20-0D37-4DD2-B27A-82E0F01AFBCC}"/>
                  </a:ext>
                </a:extLst>
              </p:cNvPr>
              <p:cNvSpPr/>
              <p:nvPr/>
            </p:nvSpPr>
            <p:spPr>
              <a:xfrm>
                <a:off x="731148" y="653787"/>
                <a:ext cx="10526728" cy="1604597"/>
              </a:xfrm>
              <a:prstGeom prst="roundRect">
                <a:avLst>
                  <a:gd name="adj" fmla="val 10326"/>
                </a:avLst>
              </a:prstGeom>
              <a:solidFill>
                <a:sysClr val="window" lastClr="FFFFFF">
                  <a:alpha val="70000"/>
                </a:sys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𝐶h𝑜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∆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nl-NL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kern="0" dirty="0" smtClean="0">
                    <a:solidFill>
                      <a:srgbClr val="1A1D28"/>
                    </a:solidFill>
                    <a:latin typeface="#9Slide03 Montserrat Black" panose="00000A00000000000000" pitchFamily="2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Snip Diagonal Corner Rectangle 3">
                <a:extLst>
                  <a:ext uri="{FF2B5EF4-FFF2-40B4-BE49-F238E27FC236}">
                    <a16:creationId xmlns:a16="http://schemas.microsoft.com/office/drawing/2014/main" id="{14153E20-0D37-4DD2-B27A-82E0F01AF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48" y="653787"/>
                <a:ext cx="10526728" cy="1604597"/>
              </a:xfrm>
              <a:prstGeom prst="roundRect">
                <a:avLst>
                  <a:gd name="adj" fmla="val 10326"/>
                </a:avLst>
              </a:prstGeom>
              <a:blipFill>
                <a:blip r:embed="rId12"/>
                <a:stretch>
                  <a:fillRect/>
                </a:stretch>
              </a:blip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253C2D-28CC-44C2-957A-BDD743B8EDE9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8CC18547-EFE9-4CA1-B206-752FB8F54364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Right Arrow 5">
              <a:hlinkClick r:id="rId13" action="ppaction://hlinksldjump"/>
              <a:extLst>
                <a:ext uri="{FF2B5EF4-FFF2-40B4-BE49-F238E27FC236}">
                  <a16:creationId xmlns:a16="http://schemas.microsoft.com/office/drawing/2014/main" id="{4F56F4E0-3A0E-4E39-B2EC-68DC736813B1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2C91506-D103-4624-B0E3-9829298E41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2" t="-3017" r="-1" b="701"/>
          <a:stretch/>
        </p:blipFill>
        <p:spPr>
          <a:xfrm flipH="1">
            <a:off x="642574" y="2233481"/>
            <a:ext cx="1357032" cy="2147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2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EA21AA-9A37-41F8-928F-D2D2136205B5}"/>
              </a:ext>
            </a:extLst>
          </p:cNvPr>
          <p:cNvSpPr/>
          <p:nvPr/>
        </p:nvSpPr>
        <p:spPr>
          <a:xfrm>
            <a:off x="1118114" y="307753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 dirty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03E102-D30B-42C2-BC33-E48E634EE4F5}"/>
              </a:ext>
            </a:extLst>
          </p:cNvPr>
          <p:cNvSpPr/>
          <p:nvPr/>
        </p:nvSpPr>
        <p:spPr>
          <a:xfrm>
            <a:off x="1118114" y="305443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 dirty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A736A2-80E7-4EA4-B766-1A3E09A56AB9}"/>
              </a:ext>
            </a:extLst>
          </p:cNvPr>
          <p:cNvSpPr/>
          <p:nvPr/>
        </p:nvSpPr>
        <p:spPr>
          <a:xfrm>
            <a:off x="1110222" y="445667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98F4F9-C7EA-4DD2-BA0C-6858EC2DF839}"/>
              </a:ext>
            </a:extLst>
          </p:cNvPr>
          <p:cNvSpPr/>
          <p:nvPr/>
        </p:nvSpPr>
        <p:spPr>
          <a:xfrm>
            <a:off x="1092990" y="532718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1EC61-57E8-44D4-8282-E8B7627A504F}"/>
              </a:ext>
            </a:extLst>
          </p:cNvPr>
          <p:cNvSpPr/>
          <p:nvPr/>
        </p:nvSpPr>
        <p:spPr>
          <a:xfrm>
            <a:off x="6127070" y="532718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ĐÚNG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5B8966-F4A0-45D5-89DD-304F7B5392AD}"/>
              </a:ext>
            </a:extLst>
          </p:cNvPr>
          <p:cNvSpPr/>
          <p:nvPr/>
        </p:nvSpPr>
        <p:spPr>
          <a:xfrm>
            <a:off x="6127070" y="4455632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9616DEE-C985-4463-8089-CF19D72B1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8214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6D19A7-5BF4-41F2-AFAF-38A800F6F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1" y="5390783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A9F37D-7CC6-439B-B874-DAF7EC1A9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26" y="4496407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1D5E21-1FB7-45BD-88E8-3A82C9392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0015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A439E8AD-38BC-46FF-AE10-F3AA4F757135}"/>
              </a:ext>
            </a:extLst>
          </p:cNvPr>
          <p:cNvSpPr/>
          <p:nvPr/>
        </p:nvSpPr>
        <p:spPr>
          <a:xfrm>
            <a:off x="832636" y="67582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4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CE61-F737-421E-B956-1FB9701C62CC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A7E93327-9640-41B4-B962-03C1431716B6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A17EEAA7-A7F0-4002-8C4B-25A2D1AD712F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E60B1D-2702-4B47-9CBF-895CA59524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381000" y="2184061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3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04784" indent="-304784" defTabSz="914354">
              <a:buFont typeface="+mj-lt"/>
              <a:buAutoNum type="alphaUcPeriod"/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ĐÁP ÁN SAI</a:t>
            </a:r>
            <a:endParaRPr lang="vi-VN" sz="4800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01EB3-B71A-4D10-BE87-F058724557B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ĐÚNG</a:t>
            </a:r>
            <a:endParaRPr lang="vi-VN" sz="2400" kern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5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9C57A-8452-4F7C-8939-0F4B2E599074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141F9079-5C02-4533-B858-918274BAC9ED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2BFE0BBF-B0DF-4F57-AB57-14CB0037AD90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EACE269-1679-4E9E-A72D-6913E18060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 flipH="1">
            <a:off x="331370" y="230906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C216B-15D5-408B-B5D8-1868A165AD2F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039C1-2C0E-417B-9D68-9CFEBCD69D5E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ĐÚNG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14153E20-0D37-4DD2-B27A-82E0F01AFBCC}"/>
              </a:ext>
            </a:extLst>
          </p:cNvPr>
          <p:cNvSpPr/>
          <p:nvPr/>
        </p:nvSpPr>
        <p:spPr>
          <a:xfrm>
            <a:off x="832636" y="68598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6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1B98F5-2035-4454-9CDB-2EF6EB4DA82D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88B9FDFC-CFC3-41A5-83D6-75D3D9395A4F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C1EEEC95-EA51-4E17-B7E6-209CF03C560A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A971310-BD02-40CF-8B18-37A2F0D898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51" t="-7243" b="1067"/>
          <a:stretch/>
        </p:blipFill>
        <p:spPr>
          <a:xfrm flipH="1">
            <a:off x="565022" y="2058995"/>
            <a:ext cx="1512136" cy="2057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6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C216B-15D5-408B-B5D8-1868A165AD2F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039C1-2C0E-417B-9D68-9CFEBCD69D5E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ĐÚNG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14153E20-0D37-4DD2-B27A-82E0F01AFBCC}"/>
              </a:ext>
            </a:extLst>
          </p:cNvPr>
          <p:cNvSpPr/>
          <p:nvPr/>
        </p:nvSpPr>
        <p:spPr>
          <a:xfrm>
            <a:off x="832636" y="68598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7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CDD91-3375-47EE-AEFB-B008D6B3AA07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6FDAAE4F-13C0-4617-8A7A-D207B7467EC6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76E36073-CB43-4046-B3D8-42AF4269E06E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D88E558-1C5B-4942-B7ED-1CF92EC47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2" t="-1378" r="-1" b="-7036"/>
          <a:stretch/>
        </p:blipFill>
        <p:spPr>
          <a:xfrm flipH="1">
            <a:off x="553898" y="2239805"/>
            <a:ext cx="1128432" cy="1936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1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489</TotalTime>
  <Words>195</Words>
  <Application>Microsoft Office PowerPoint</Application>
  <PresentationFormat>Widescreen</PresentationFormat>
  <Paragraphs>65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Times New Roman</vt:lpstr>
      <vt:lpstr>Arial</vt:lpstr>
      <vt:lpstr>#9Slide03 Montserrat Black</vt:lpstr>
      <vt:lpstr>#9Slide02 Noi dung dai</vt:lpstr>
      <vt:lpstr>Calibri Light</vt:lpstr>
      <vt:lpstr>Calibri</vt:lpstr>
      <vt:lpstr>Fredoka One</vt:lpstr>
      <vt:lpstr>Showcard Gothic</vt:lpstr>
      <vt:lpstr>Cambria Math</vt:lpstr>
      <vt:lpstr>2_Office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Acer</dc:creator>
  <cp:keywords>9Slide</cp:keywords>
  <dc:description>9Slide.vn</dc:description>
  <cp:lastModifiedBy>TGSDN</cp:lastModifiedBy>
  <cp:revision>56</cp:revision>
  <dcterms:created xsi:type="dcterms:W3CDTF">2024-04-21T04:26:00Z</dcterms:created>
  <dcterms:modified xsi:type="dcterms:W3CDTF">2025-10-23T02:12:03Z</dcterms:modified>
  <cp:category>9Slide.vn</cp:category>
  <cp:contentStatus>9Slide</cp:contentStatus>
</cp:coreProperties>
</file>