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42"/>
  </p:notesMasterIdLst>
  <p:sldIdLst>
    <p:sldId id="256" r:id="rId4"/>
    <p:sldId id="682" r:id="rId5"/>
    <p:sldId id="681" r:id="rId6"/>
    <p:sldId id="683" r:id="rId7"/>
    <p:sldId id="259" r:id="rId8"/>
    <p:sldId id="384" r:id="rId9"/>
    <p:sldId id="306" r:id="rId10"/>
    <p:sldId id="258" r:id="rId11"/>
    <p:sldId id="268" r:id="rId12"/>
    <p:sldId id="387" r:id="rId13"/>
    <p:sldId id="388" r:id="rId14"/>
    <p:sldId id="394" r:id="rId15"/>
    <p:sldId id="393" r:id="rId16"/>
    <p:sldId id="389" r:id="rId17"/>
    <p:sldId id="390" r:id="rId18"/>
    <p:sldId id="395" r:id="rId19"/>
    <p:sldId id="396" r:id="rId20"/>
    <p:sldId id="398" r:id="rId21"/>
    <p:sldId id="399" r:id="rId22"/>
    <p:sldId id="688" r:id="rId23"/>
    <p:sldId id="689" r:id="rId24"/>
    <p:sldId id="690" r:id="rId25"/>
    <p:sldId id="691" r:id="rId26"/>
    <p:sldId id="692" r:id="rId27"/>
    <p:sldId id="616" r:id="rId28"/>
    <p:sldId id="671" r:id="rId29"/>
    <p:sldId id="672" r:id="rId30"/>
    <p:sldId id="673" r:id="rId31"/>
    <p:sldId id="684" r:id="rId32"/>
    <p:sldId id="685" r:id="rId33"/>
    <p:sldId id="686" r:id="rId34"/>
    <p:sldId id="687" r:id="rId35"/>
    <p:sldId id="645" r:id="rId36"/>
    <p:sldId id="661" r:id="rId37"/>
    <p:sldId id="679" r:id="rId38"/>
    <p:sldId id="678" r:id="rId39"/>
    <p:sldId id="351" r:id="rId40"/>
    <p:sldId id="326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 Math" panose="02040503050406030204" pitchFamily="18" charset="0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6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8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5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27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7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03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0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5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4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7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42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6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9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6" y="400061"/>
            <a:ext cx="16865572" cy="9486886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6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966869" y="607952"/>
            <a:ext cx="16279318" cy="8999164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6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2" y="685720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6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0" y="127897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2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0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0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0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0" y="6990058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0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8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118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67150" indent="0" algn="ctr">
              <a:buNone/>
              <a:defRPr sz="3000"/>
            </a:lvl2pPr>
            <a:lvl3pPr marL="1335028" indent="0" algn="ctr">
              <a:buNone/>
              <a:defRPr sz="2850"/>
            </a:lvl3pPr>
            <a:lvl4pPr marL="2002298" indent="0" algn="ctr">
              <a:buNone/>
              <a:defRPr sz="2400"/>
            </a:lvl4pPr>
            <a:lvl5pPr marL="2669968" indent="0" algn="ctr">
              <a:buNone/>
              <a:defRPr sz="2400"/>
            </a:lvl5pPr>
            <a:lvl6pPr marL="3336952" indent="0" algn="ctr">
              <a:buNone/>
              <a:defRPr sz="2400"/>
            </a:lvl6pPr>
            <a:lvl7pPr marL="4004224" indent="0" algn="ctr">
              <a:buNone/>
              <a:defRPr sz="2400"/>
            </a:lvl7pPr>
            <a:lvl8pPr marL="4671782" indent="0" algn="ctr">
              <a:buNone/>
              <a:defRPr sz="2400"/>
            </a:lvl8pPr>
            <a:lvl9pPr marL="53391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555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50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6715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3502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3pPr>
            <a:lvl4pPr marL="20022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6699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3369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042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6717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3391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2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96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96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67150" indent="0">
              <a:buNone/>
              <a:defRPr sz="4200"/>
            </a:lvl2pPr>
            <a:lvl3pPr marL="1335028" indent="0">
              <a:buNone/>
              <a:defRPr sz="3600"/>
            </a:lvl3pPr>
            <a:lvl4pPr marL="2002298" indent="0">
              <a:buNone/>
              <a:defRPr sz="3000"/>
            </a:lvl4pPr>
            <a:lvl5pPr marL="2669968" indent="0">
              <a:buNone/>
              <a:defRPr sz="3000"/>
            </a:lvl5pPr>
            <a:lvl6pPr marL="3336952" indent="0">
              <a:buNone/>
              <a:defRPr sz="3000"/>
            </a:lvl6pPr>
            <a:lvl7pPr marL="4004224" indent="0">
              <a:buNone/>
              <a:defRPr sz="3000"/>
            </a:lvl7pPr>
            <a:lvl8pPr marL="4671782" indent="0">
              <a:buNone/>
              <a:defRPr sz="3000"/>
            </a:lvl8pPr>
            <a:lvl9pPr marL="5339168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83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83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2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2"/>
            <a:ext cx="15773400" cy="1988344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82"/>
            <a:ext cx="15773400" cy="6527008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27/10/2024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836"/>
            <a:ext cx="61722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6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13350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3976" indent="-333976" algn="l" defTabSz="13350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0147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684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35726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0338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670762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33840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00540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6726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6715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3502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0229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6699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5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004224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67178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3391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3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54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3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54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37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36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33.sv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32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5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5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53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54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53.png"/><Relationship Id="rId7" Type="http://schemas.openxmlformats.org/officeDocument/2006/relationships/image" Target="../media/image1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54.png"/><Relationship Id="rId5" Type="http://schemas.openxmlformats.org/officeDocument/2006/relationships/image" Target="../media/image140.png"/><Relationship Id="rId10" Type="http://schemas.openxmlformats.org/officeDocument/2006/relationships/image" Target="../media/image153.png"/><Relationship Id="rId4" Type="http://schemas.openxmlformats.org/officeDocument/2006/relationships/image" Target="../media/image54.png"/><Relationship Id="rId9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5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11" Type="http://schemas.openxmlformats.org/officeDocument/2006/relationships/image" Target="../media/image69.png"/><Relationship Id="rId5" Type="http://schemas.openxmlformats.org/officeDocument/2006/relationships/image" Target="../media/image65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63.png"/><Relationship Id="rId7" Type="http://schemas.openxmlformats.org/officeDocument/2006/relationships/image" Target="../media/image79.png"/><Relationship Id="rId12" Type="http://schemas.openxmlformats.org/officeDocument/2006/relationships/image" Target="../media/image9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65.svg"/><Relationship Id="rId10" Type="http://schemas.openxmlformats.org/officeDocument/2006/relationships/image" Target="../media/image96.png"/><Relationship Id="rId4" Type="http://schemas.openxmlformats.org/officeDocument/2006/relationships/image" Target="../media/image64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63.png"/><Relationship Id="rId7" Type="http://schemas.openxmlformats.org/officeDocument/2006/relationships/image" Target="../media/image102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52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29.png"/><Relationship Id="rId5" Type="http://schemas.openxmlformats.org/officeDocument/2006/relationships/image" Target="../media/image65.sv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64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63.png"/><Relationship Id="rId7" Type="http://schemas.openxmlformats.org/officeDocument/2006/relationships/image" Target="../media/image139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52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58.png"/><Relationship Id="rId5" Type="http://schemas.openxmlformats.org/officeDocument/2006/relationships/image" Target="../media/image65.sv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64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17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171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0.xml"/><Relationship Id="rId11" Type="http://schemas.openxmlformats.org/officeDocument/2006/relationships/image" Target="../media/image170.gif"/><Relationship Id="rId5" Type="http://schemas.openxmlformats.org/officeDocument/2006/relationships/slide" Target="slide29.xml"/><Relationship Id="rId10" Type="http://schemas.openxmlformats.org/officeDocument/2006/relationships/slide" Target="slide33.xml"/><Relationship Id="rId4" Type="http://schemas.openxmlformats.org/officeDocument/2006/relationships/image" Target="../media/image168.png"/><Relationship Id="rId9" Type="http://schemas.openxmlformats.org/officeDocument/2006/relationships/image" Target="../media/image169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6.png"/><Relationship Id="rId18" Type="http://schemas.openxmlformats.org/officeDocument/2006/relationships/slide" Target="slide28.xml"/><Relationship Id="rId3" Type="http://schemas.openxmlformats.org/officeDocument/2006/relationships/audio" Target="../media/audio4.wav"/><Relationship Id="rId21" Type="http://schemas.openxmlformats.org/officeDocument/2006/relationships/image" Target="../media/image183.png"/><Relationship Id="rId7" Type="http://schemas.openxmlformats.org/officeDocument/2006/relationships/image" Target="../media/image174.png"/><Relationship Id="rId12" Type="http://schemas.openxmlformats.org/officeDocument/2006/relationships/image" Target="../media/image1750.png"/><Relationship Id="rId17" Type="http://schemas.openxmlformats.org/officeDocument/2006/relationships/image" Target="../media/image180.png"/><Relationship Id="rId25" Type="http://schemas.openxmlformats.org/officeDocument/2006/relationships/image" Target="../media/image187.png"/><Relationship Id="rId2" Type="http://schemas.openxmlformats.org/officeDocument/2006/relationships/audio" Target="../media/audio3.wav"/><Relationship Id="rId16" Type="http://schemas.openxmlformats.org/officeDocument/2006/relationships/image" Target="../media/image179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1740.png"/><Relationship Id="rId24" Type="http://schemas.openxmlformats.org/officeDocument/2006/relationships/image" Target="../media/image186.png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23" Type="http://schemas.openxmlformats.org/officeDocument/2006/relationships/image" Target="../media/image185.png"/><Relationship Id="rId10" Type="http://schemas.microsoft.com/office/2007/relationships/hdphoto" Target="../media/hdphoto6.wdp"/><Relationship Id="rId19" Type="http://schemas.openxmlformats.org/officeDocument/2006/relationships/image" Target="../media/image181.png"/><Relationship Id="rId4" Type="http://schemas.openxmlformats.org/officeDocument/2006/relationships/audio" Target="../media/audio5.wav"/><Relationship Id="rId9" Type="http://schemas.openxmlformats.org/officeDocument/2006/relationships/image" Target="../media/image175.png"/><Relationship Id="rId14" Type="http://schemas.openxmlformats.org/officeDocument/2006/relationships/image" Target="../media/image177.png"/><Relationship Id="rId22" Type="http://schemas.openxmlformats.org/officeDocument/2006/relationships/image" Target="../media/image1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9.png"/><Relationship Id="rId7" Type="http://schemas.openxmlformats.org/officeDocument/2006/relationships/image" Target="../media/image810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0.png"/><Relationship Id="rId18" Type="http://schemas.openxmlformats.org/officeDocument/2006/relationships/image" Target="../media/image193.png"/><Relationship Id="rId3" Type="http://schemas.openxmlformats.org/officeDocument/2006/relationships/audio" Target="../media/audio5.wav"/><Relationship Id="rId21" Type="http://schemas.openxmlformats.org/officeDocument/2006/relationships/image" Target="../media/image196.png"/><Relationship Id="rId7" Type="http://schemas.openxmlformats.org/officeDocument/2006/relationships/image" Target="../media/image174.png"/><Relationship Id="rId12" Type="http://schemas.openxmlformats.org/officeDocument/2006/relationships/image" Target="../media/image189.png"/><Relationship Id="rId17" Type="http://schemas.openxmlformats.org/officeDocument/2006/relationships/image" Target="../media/image192.png"/><Relationship Id="rId2" Type="http://schemas.openxmlformats.org/officeDocument/2006/relationships/audio" Target="../media/audio3.wav"/><Relationship Id="rId16" Type="http://schemas.openxmlformats.org/officeDocument/2006/relationships/slide" Target="slide28.xml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188.png"/><Relationship Id="rId5" Type="http://schemas.openxmlformats.org/officeDocument/2006/relationships/image" Target="../media/image173.png"/><Relationship Id="rId15" Type="http://schemas.openxmlformats.org/officeDocument/2006/relationships/image" Target="../media/image191.png"/><Relationship Id="rId23" Type="http://schemas.openxmlformats.org/officeDocument/2006/relationships/image" Target="../media/image198.png"/><Relationship Id="rId10" Type="http://schemas.microsoft.com/office/2007/relationships/hdphoto" Target="../media/hdphoto6.wdp"/><Relationship Id="rId19" Type="http://schemas.openxmlformats.org/officeDocument/2006/relationships/image" Target="../media/image194.png"/><Relationship Id="rId4" Type="http://schemas.openxmlformats.org/officeDocument/2006/relationships/audio" Target="../media/audio4.wav"/><Relationship Id="rId9" Type="http://schemas.openxmlformats.org/officeDocument/2006/relationships/image" Target="../media/image175.png"/><Relationship Id="rId14" Type="http://schemas.openxmlformats.org/officeDocument/2006/relationships/image" Target="../media/image180.png"/><Relationship Id="rId22" Type="http://schemas.openxmlformats.org/officeDocument/2006/relationships/image" Target="../media/image19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1.png"/><Relationship Id="rId18" Type="http://schemas.openxmlformats.org/officeDocument/2006/relationships/slide" Target="slide28.xml"/><Relationship Id="rId3" Type="http://schemas.openxmlformats.org/officeDocument/2006/relationships/audio" Target="../media/audio4.wav"/><Relationship Id="rId21" Type="http://schemas.openxmlformats.org/officeDocument/2006/relationships/image" Target="../media/image205.png"/><Relationship Id="rId7" Type="http://schemas.openxmlformats.org/officeDocument/2006/relationships/image" Target="../media/image174.png"/><Relationship Id="rId12" Type="http://schemas.openxmlformats.org/officeDocument/2006/relationships/image" Target="../media/image200.png"/><Relationship Id="rId17" Type="http://schemas.openxmlformats.org/officeDocument/2006/relationships/image" Target="../media/image180.png"/><Relationship Id="rId2" Type="http://schemas.openxmlformats.org/officeDocument/2006/relationships/audio" Target="../media/audio3.wav"/><Relationship Id="rId16" Type="http://schemas.openxmlformats.org/officeDocument/2006/relationships/image" Target="../media/image179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199.png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10" Type="http://schemas.microsoft.com/office/2007/relationships/hdphoto" Target="../media/hdphoto6.wdp"/><Relationship Id="rId19" Type="http://schemas.openxmlformats.org/officeDocument/2006/relationships/image" Target="../media/image203.png"/><Relationship Id="rId4" Type="http://schemas.openxmlformats.org/officeDocument/2006/relationships/audio" Target="../media/audio5.wav"/><Relationship Id="rId9" Type="http://schemas.openxmlformats.org/officeDocument/2006/relationships/image" Target="../media/image175.png"/><Relationship Id="rId14" Type="http://schemas.openxmlformats.org/officeDocument/2006/relationships/image" Target="../media/image202.png"/><Relationship Id="rId22" Type="http://schemas.openxmlformats.org/officeDocument/2006/relationships/image" Target="../media/image20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9.png"/><Relationship Id="rId18" Type="http://schemas.openxmlformats.org/officeDocument/2006/relationships/slide" Target="slide28.xml"/><Relationship Id="rId3" Type="http://schemas.openxmlformats.org/officeDocument/2006/relationships/audio" Target="../media/audio4.wav"/><Relationship Id="rId21" Type="http://schemas.openxmlformats.org/officeDocument/2006/relationships/image" Target="../media/image213.png"/><Relationship Id="rId7" Type="http://schemas.openxmlformats.org/officeDocument/2006/relationships/image" Target="../media/image174.png"/><Relationship Id="rId12" Type="http://schemas.openxmlformats.org/officeDocument/2006/relationships/image" Target="../media/image208.png"/><Relationship Id="rId17" Type="http://schemas.openxmlformats.org/officeDocument/2006/relationships/image" Target="../media/image180.png"/><Relationship Id="rId2" Type="http://schemas.openxmlformats.org/officeDocument/2006/relationships/audio" Target="../media/audio3.wav"/><Relationship Id="rId16" Type="http://schemas.openxmlformats.org/officeDocument/2006/relationships/image" Target="../media/image179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207.png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23" Type="http://schemas.openxmlformats.org/officeDocument/2006/relationships/image" Target="../media/image215.png"/><Relationship Id="rId10" Type="http://schemas.microsoft.com/office/2007/relationships/hdphoto" Target="../media/hdphoto6.wdp"/><Relationship Id="rId19" Type="http://schemas.openxmlformats.org/officeDocument/2006/relationships/image" Target="../media/image211.png"/><Relationship Id="rId4" Type="http://schemas.openxmlformats.org/officeDocument/2006/relationships/audio" Target="../media/audio5.wav"/><Relationship Id="rId9" Type="http://schemas.openxmlformats.org/officeDocument/2006/relationships/image" Target="../media/image175.png"/><Relationship Id="rId14" Type="http://schemas.openxmlformats.org/officeDocument/2006/relationships/image" Target="../media/image210.png"/><Relationship Id="rId22" Type="http://schemas.openxmlformats.org/officeDocument/2006/relationships/image" Target="../media/image2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6.png"/><Relationship Id="rId5" Type="http://schemas.openxmlformats.org/officeDocument/2006/relationships/image" Target="../media/image220.png"/><Relationship Id="rId4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3" Type="http://schemas.openxmlformats.org/officeDocument/2006/relationships/image" Target="../media/image37.png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2" Type="http://schemas.openxmlformats.org/officeDocument/2006/relationships/image" Target="../media/image36.pn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33.svg"/><Relationship Id="rId15" Type="http://schemas.openxmlformats.org/officeDocument/2006/relationships/image" Target="../media/image360.png"/><Relationship Id="rId10" Type="http://schemas.openxmlformats.org/officeDocument/2006/relationships/image" Target="../media/image310.png"/><Relationship Id="rId4" Type="http://schemas.openxmlformats.org/officeDocument/2006/relationships/image" Target="../media/image32.png"/><Relationship Id="rId9" Type="http://schemas.openxmlformats.org/officeDocument/2006/relationships/image" Target="../media/image30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………………….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5EBEE4-EDA7-AAF5-16A4-C6E5CB68C231}"/>
                  </a:ext>
                </a:extLst>
              </p:cNvPr>
              <p:cNvSpPr txBox="1"/>
              <p:nvPr/>
            </p:nvSpPr>
            <p:spPr>
              <a:xfrm>
                <a:off x="866405" y="1546898"/>
                <a:ext cx="3850901" cy="83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5EBEE4-EDA7-AAF5-16A4-C6E5CB68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05" y="1546898"/>
                <a:ext cx="3850901" cy="834331"/>
              </a:xfrm>
              <a:prstGeom prst="rect">
                <a:avLst/>
              </a:prstGeom>
              <a:blipFill>
                <a:blip r:embed="rId2"/>
                <a:stretch>
                  <a:fillRect l="-6329" t="-7299" b="-343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62A20A-9CAB-D308-784D-EBC6302AFE2F}"/>
                  </a:ext>
                </a:extLst>
              </p:cNvPr>
              <p:cNvSpPr txBox="1"/>
              <p:nvPr/>
            </p:nvSpPr>
            <p:spPr>
              <a:xfrm>
                <a:off x="7696200" y="1487010"/>
                <a:ext cx="7324534" cy="89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d>
                      <m:dPr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125</m:t>
                            </m:r>
                          </m:e>
                        </m:rad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</m: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62A20A-9CAB-D308-784D-EBC6302AF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487010"/>
                <a:ext cx="7324534" cy="894219"/>
              </a:xfrm>
              <a:prstGeom prst="rect">
                <a:avLst/>
              </a:prstGeom>
              <a:blipFill>
                <a:blip r:embed="rId3"/>
                <a:stretch>
                  <a:fillRect l="-3414" t="-5442" b="-2653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D058A2-AE39-3E72-6C43-39200DF5C82E}"/>
                  </a:ext>
                </a:extLst>
              </p:cNvPr>
              <p:cNvSpPr txBox="1"/>
              <p:nvPr/>
            </p:nvSpPr>
            <p:spPr>
              <a:xfrm>
                <a:off x="619876" y="3354575"/>
                <a:ext cx="4648199" cy="83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D058A2-AE39-3E72-6C43-39200DF5C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76" y="3354575"/>
                <a:ext cx="4648199" cy="834331"/>
              </a:xfrm>
              <a:prstGeom prst="rect">
                <a:avLst/>
              </a:prstGeom>
              <a:blipFill>
                <a:blip r:embed="rId4"/>
                <a:stretch>
                  <a:fillRect l="-5381" t="-6569" b="-343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08EF67-3E72-ACD3-70F5-4A22CB508ADF}"/>
                  </a:ext>
                </a:extLst>
              </p:cNvPr>
              <p:cNvSpPr txBox="1"/>
              <p:nvPr/>
            </p:nvSpPr>
            <p:spPr>
              <a:xfrm>
                <a:off x="2862846" y="4282288"/>
                <a:ext cx="1676400" cy="84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27.3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08EF67-3E72-ACD3-70F5-4A22CB50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846" y="4282288"/>
                <a:ext cx="1676400" cy="849079"/>
              </a:xfrm>
              <a:prstGeom prst="rect">
                <a:avLst/>
              </a:prstGeom>
              <a:blipFill>
                <a:blip r:embed="rId5"/>
                <a:stretch>
                  <a:fillRect r="-236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60E414-69F0-23A2-CAF3-8A5663ED3737}"/>
                  </a:ext>
                </a:extLst>
              </p:cNvPr>
              <p:cNvSpPr txBox="1"/>
              <p:nvPr/>
            </p:nvSpPr>
            <p:spPr>
              <a:xfrm>
                <a:off x="2862846" y="5131367"/>
                <a:ext cx="1676400" cy="84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60E414-69F0-23A2-CAF3-8A5663ED3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846" y="5131367"/>
                <a:ext cx="1676400" cy="8490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63CE72-FA0F-2D86-1D41-403E3AD99DB2}"/>
                  </a:ext>
                </a:extLst>
              </p:cNvPr>
              <p:cNvSpPr txBox="1"/>
              <p:nvPr/>
            </p:nvSpPr>
            <p:spPr>
              <a:xfrm>
                <a:off x="2806817" y="5942346"/>
                <a:ext cx="1219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9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63CE72-FA0F-2D86-1D41-403E3AD99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817" y="5942346"/>
                <a:ext cx="12192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CA4443-7847-FA14-2551-7614E074F15B}"/>
                  </a:ext>
                </a:extLst>
              </p:cNvPr>
              <p:cNvSpPr txBox="1"/>
              <p:nvPr/>
            </p:nvSpPr>
            <p:spPr>
              <a:xfrm>
                <a:off x="8001000" y="3015550"/>
                <a:ext cx="7502520" cy="89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d>
                      <m:dPr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125</m:t>
                            </m:r>
                          </m:e>
                        </m:rad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</m: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CA4443-7847-FA14-2551-7614E074F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015550"/>
                <a:ext cx="7502520" cy="894219"/>
              </a:xfrm>
              <a:prstGeom prst="rect">
                <a:avLst/>
              </a:prstGeom>
              <a:blipFill>
                <a:blip r:embed="rId8"/>
                <a:stretch>
                  <a:fillRect l="-3333" t="-5479" b="-273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5F4826-A889-DCC9-4D27-EA74E0B03A64}"/>
                  </a:ext>
                </a:extLst>
              </p:cNvPr>
              <p:cNvSpPr txBox="1"/>
              <p:nvPr/>
            </p:nvSpPr>
            <p:spPr>
              <a:xfrm>
                <a:off x="9296400" y="4015408"/>
                <a:ext cx="6638734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5F4826-A889-DCC9-4D27-EA74E0B03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015408"/>
                <a:ext cx="6638734" cy="8628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C335C1F-8D3B-0A38-773B-55198DB26789}"/>
                  </a:ext>
                </a:extLst>
              </p:cNvPr>
              <p:cNvSpPr txBox="1"/>
              <p:nvPr/>
            </p:nvSpPr>
            <p:spPr>
              <a:xfrm>
                <a:off x="9235440" y="4878273"/>
                <a:ext cx="6714934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C335C1F-8D3B-0A38-773B-55198DB26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0" y="4878273"/>
                <a:ext cx="6714934" cy="8628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C466A7-185E-5611-BA1F-6ECE5DA38B76}"/>
                  </a:ext>
                </a:extLst>
              </p:cNvPr>
              <p:cNvSpPr txBox="1"/>
              <p:nvPr/>
            </p:nvSpPr>
            <p:spPr>
              <a:xfrm>
                <a:off x="9290048" y="5785812"/>
                <a:ext cx="5788880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5.125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.5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C466A7-185E-5611-BA1F-6ECE5DA38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048" y="5785812"/>
                <a:ext cx="5788880" cy="8628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E37068-8237-7C2D-2819-4CE72BEA6F0F}"/>
                  </a:ext>
                </a:extLst>
              </p:cNvPr>
              <p:cNvSpPr txBox="1"/>
              <p:nvPr/>
            </p:nvSpPr>
            <p:spPr>
              <a:xfrm>
                <a:off x="9906000" y="6717204"/>
                <a:ext cx="407968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=25+5=30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E37068-8237-7C2D-2819-4CE72BEA6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717204"/>
                <a:ext cx="407968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526912" y="2285384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619876" y="238122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0D9767-00F4-26F8-81D9-EE09A2E37C9D}"/>
                  </a:ext>
                </a:extLst>
              </p:cNvPr>
              <p:cNvSpPr txBox="1"/>
              <p:nvPr/>
            </p:nvSpPr>
            <p:spPr>
              <a:xfrm>
                <a:off x="4277315" y="573552"/>
                <a:ext cx="7443769" cy="839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0D9767-00F4-26F8-81D9-EE09A2E37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15" y="573552"/>
                <a:ext cx="7443769" cy="839974"/>
              </a:xfrm>
              <a:prstGeom prst="rect">
                <a:avLst/>
              </a:prstGeom>
              <a:blipFill>
                <a:blip r:embed="rId5"/>
                <a:stretch>
                  <a:fillRect l="-3358" t="-5797" r="-2293" b="-340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3DEBD7-9904-DF79-042F-E042126D854C}"/>
                  </a:ext>
                </a:extLst>
              </p:cNvPr>
              <p:cNvSpPr txBox="1"/>
              <p:nvPr/>
            </p:nvSpPr>
            <p:spPr>
              <a:xfrm>
                <a:off x="228600" y="3905192"/>
                <a:ext cx="472789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4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3DEBD7-9904-DF79-042F-E042126D8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905192"/>
                <a:ext cx="4727893" cy="839974"/>
              </a:xfrm>
              <a:prstGeom prst="rect">
                <a:avLst/>
              </a:prstGeom>
              <a:blipFill>
                <a:blip r:embed="rId6"/>
                <a:stretch>
                  <a:fillRect l="-5290" t="-6569" b="-350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686EF5-E599-5A04-E1BA-B95218F9AB4D}"/>
                  </a:ext>
                </a:extLst>
              </p:cNvPr>
              <p:cNvSpPr txBox="1"/>
              <p:nvPr/>
            </p:nvSpPr>
            <p:spPr>
              <a:xfrm>
                <a:off x="4735513" y="3925255"/>
                <a:ext cx="2514600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.20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686EF5-E599-5A04-E1BA-B95218F9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513" y="3925255"/>
                <a:ext cx="2514600" cy="862865"/>
              </a:xfrm>
              <a:prstGeom prst="rect">
                <a:avLst/>
              </a:prstGeom>
              <a:blipFill>
                <a:blip r:embed="rId7"/>
                <a:stretch>
                  <a:fillRect r="-111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C684CB-2DA6-8B84-D478-D0F19F833F40}"/>
                  </a:ext>
                </a:extLst>
              </p:cNvPr>
              <p:cNvSpPr txBox="1"/>
              <p:nvPr/>
            </p:nvSpPr>
            <p:spPr>
              <a:xfrm>
                <a:off x="10200577" y="3899933"/>
                <a:ext cx="3634257" cy="912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C684CB-2DA6-8B84-D478-D0F19F83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0577" y="3899933"/>
                <a:ext cx="3634257" cy="912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164334-EA74-FD2D-ED9D-34FA3D4B65E8}"/>
                  </a:ext>
                </a:extLst>
              </p:cNvPr>
              <p:cNvSpPr txBox="1"/>
              <p:nvPr/>
            </p:nvSpPr>
            <p:spPr>
              <a:xfrm>
                <a:off x="13443630" y="4061897"/>
                <a:ext cx="1600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164334-EA74-FD2D-ED9D-34FA3D4B6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630" y="4061897"/>
                <a:ext cx="1600200" cy="769441"/>
              </a:xfrm>
              <a:prstGeom prst="rect">
                <a:avLst/>
              </a:prstGeom>
              <a:blipFill>
                <a:blip r:embed="rId9"/>
                <a:stretch>
                  <a:fillRect r="-182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B12B51-97C8-66D4-8667-72668C5C349A}"/>
                  </a:ext>
                </a:extLst>
              </p:cNvPr>
              <p:cNvSpPr txBox="1"/>
              <p:nvPr/>
            </p:nvSpPr>
            <p:spPr>
              <a:xfrm>
                <a:off x="7593013" y="3888385"/>
                <a:ext cx="3214097" cy="93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B12B51-97C8-66D4-8667-72668C5C3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013" y="3888385"/>
                <a:ext cx="3214097" cy="9366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3495B1-097E-E429-C0CE-8EAAFAA476BD}"/>
                  </a:ext>
                </a:extLst>
              </p:cNvPr>
              <p:cNvSpPr txBox="1"/>
              <p:nvPr/>
            </p:nvSpPr>
            <p:spPr>
              <a:xfrm>
                <a:off x="15468600" y="4084757"/>
                <a:ext cx="1524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3495B1-097E-E429-C0CE-8EAAFAA47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600" y="4084757"/>
                <a:ext cx="1524000" cy="769441"/>
              </a:xfrm>
              <a:prstGeom prst="rect">
                <a:avLst/>
              </a:prstGeom>
              <a:blipFill>
                <a:blip r:embed="rId11"/>
                <a:stretch>
                  <a:fillRect r="-36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9ADE44-38BE-84CA-20C2-C885078AA310}"/>
                  </a:ext>
                </a:extLst>
              </p:cNvPr>
              <p:cNvSpPr txBox="1"/>
              <p:nvPr/>
            </p:nvSpPr>
            <p:spPr>
              <a:xfrm>
                <a:off x="11987225" y="5070942"/>
                <a:ext cx="243598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9ADE44-38BE-84CA-20C2-C885078AA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225" y="5070942"/>
                <a:ext cx="2435987" cy="769441"/>
              </a:xfrm>
              <a:prstGeom prst="rect">
                <a:avLst/>
              </a:prstGeom>
              <a:blipFill>
                <a:blip r:embed="rId12"/>
                <a:stretch>
                  <a:fillRect l="-10000" t="-15873" b="-380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0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619876" y="238122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0D9767-00F4-26F8-81D9-EE09A2E37C9D}"/>
                  </a:ext>
                </a:extLst>
              </p:cNvPr>
              <p:cNvSpPr txBox="1"/>
              <p:nvPr/>
            </p:nvSpPr>
            <p:spPr>
              <a:xfrm>
                <a:off x="4277315" y="573552"/>
                <a:ext cx="4030783" cy="857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0D9767-00F4-26F8-81D9-EE09A2E37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15" y="573552"/>
                <a:ext cx="4030783" cy="857799"/>
              </a:xfrm>
              <a:prstGeom prst="rect">
                <a:avLst/>
              </a:prstGeom>
              <a:blipFill>
                <a:blip r:embed="rId5"/>
                <a:stretch>
                  <a:fillRect l="-6203" t="-3546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77B2F-41DB-5894-7DA8-4202AE72F72B}"/>
              </a:ext>
            </a:extLst>
          </p:cNvPr>
          <p:cNvSpPr txBox="1"/>
          <p:nvPr/>
        </p:nvSpPr>
        <p:spPr>
          <a:xfrm>
            <a:off x="715951" y="3794968"/>
            <a:ext cx="1782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AB998F-9FEF-7B05-FC3D-5796B822432D}"/>
                  </a:ext>
                </a:extLst>
              </p:cNvPr>
              <p:cNvSpPr txBox="1"/>
              <p:nvPr/>
            </p:nvSpPr>
            <p:spPr>
              <a:xfrm>
                <a:off x="3348349" y="4662540"/>
                <a:ext cx="4489061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AB998F-9FEF-7B05-FC3D-5796B8224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49" y="4662540"/>
                <a:ext cx="4489061" cy="9388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9A48A1-2383-2894-0D54-A15B8409EE48}"/>
                  </a:ext>
                </a:extLst>
              </p:cNvPr>
              <p:cNvSpPr txBox="1"/>
              <p:nvPr/>
            </p:nvSpPr>
            <p:spPr>
              <a:xfrm>
                <a:off x="7467600" y="4804694"/>
                <a:ext cx="241965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2.3.5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9A48A1-2383-2894-0D54-A15B8409E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804694"/>
                <a:ext cx="2419651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CC3E-6CEA-FA49-1D04-89E67B341BD1}"/>
                  </a:ext>
                </a:extLst>
              </p:cNvPr>
              <p:cNvSpPr txBox="1"/>
              <p:nvPr/>
            </p:nvSpPr>
            <p:spPr>
              <a:xfrm>
                <a:off x="9296400" y="4831946"/>
                <a:ext cx="1853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CC3E-6CEA-FA49-1D04-89E67B341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831946"/>
                <a:ext cx="1853794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B91BC9-FE48-A4A5-0ED5-53E9AFB4E167}"/>
                  </a:ext>
                </a:extLst>
              </p:cNvPr>
              <p:cNvSpPr/>
              <p:nvPr/>
            </p:nvSpPr>
            <p:spPr>
              <a:xfrm>
                <a:off x="321205" y="4637532"/>
                <a:ext cx="3561086" cy="936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B91BC9-FE48-A4A5-0ED5-53E9AFB4E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05" y="4637532"/>
                <a:ext cx="3561086" cy="9366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FA77DF-6284-1049-425B-9DBCAA94F8EF}"/>
              </a:ext>
            </a:extLst>
          </p:cNvPr>
          <p:cNvSpPr txBox="1"/>
          <p:nvPr/>
        </p:nvSpPr>
        <p:spPr>
          <a:xfrm>
            <a:off x="716432" y="5858544"/>
            <a:ext cx="2285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86C188-B005-6C29-9B32-FB528ABA6C07}"/>
                  </a:ext>
                </a:extLst>
              </p:cNvPr>
              <p:cNvSpPr txBox="1"/>
              <p:nvPr/>
            </p:nvSpPr>
            <p:spPr>
              <a:xfrm>
                <a:off x="604636" y="6691941"/>
                <a:ext cx="11892164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i="1" dirty="0">
                    <a:latin typeface="Cambria Math" panose="02040503050406030204" pitchFamily="18" charset="0"/>
                    <a:cs typeface="Times New Roman" pitchFamily="18" charset="0"/>
                  </a:rPr>
                  <a:t> thì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4400" i="1" dirty="0">
                    <a:latin typeface="Cambria Math" panose="02040503050406030204" pitchFamily="18" charset="0"/>
                    <a:cs typeface="Times New Roman" pitchFamily="18" charset="0"/>
                  </a:rPr>
                  <a:t>.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86C188-B005-6C29-9B32-FB528ABA6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36" y="6691941"/>
                <a:ext cx="11892164" cy="857799"/>
              </a:xfrm>
              <a:prstGeom prst="rect">
                <a:avLst/>
              </a:prstGeom>
              <a:blipFill>
                <a:blip r:embed="rId10"/>
                <a:stretch>
                  <a:fillRect l="-2050" t="-5000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1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609600" y="1866900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EF032F-7DAB-3977-0DD7-632E9468F777}"/>
              </a:ext>
            </a:extLst>
          </p:cNvPr>
          <p:cNvSpPr txBox="1"/>
          <p:nvPr/>
        </p:nvSpPr>
        <p:spPr>
          <a:xfrm>
            <a:off x="1185180" y="3149819"/>
            <a:ext cx="1775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05D7C6-E898-9135-F8F0-58DF51098A18}"/>
                  </a:ext>
                </a:extLst>
              </p:cNvPr>
              <p:cNvSpPr txBox="1"/>
              <p:nvPr/>
            </p:nvSpPr>
            <p:spPr>
              <a:xfrm>
                <a:off x="11260278" y="4002286"/>
                <a:ext cx="29173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05D7C6-E898-9135-F8F0-58DF51098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278" y="4002286"/>
                <a:ext cx="291731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582E91-6AD5-A916-49D2-781E2DA74452}"/>
                  </a:ext>
                </a:extLst>
              </p:cNvPr>
              <p:cNvSpPr txBox="1"/>
              <p:nvPr/>
            </p:nvSpPr>
            <p:spPr>
              <a:xfrm>
                <a:off x="7062097" y="3862859"/>
                <a:ext cx="4198181" cy="936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582E91-6AD5-A916-49D2-781E2DA74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097" y="3862859"/>
                <a:ext cx="4198181" cy="9366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DEC62F-CD3B-1070-0D59-E2499459EF41}"/>
                  </a:ext>
                </a:extLst>
              </p:cNvPr>
              <p:cNvSpPr txBox="1"/>
              <p:nvPr/>
            </p:nvSpPr>
            <p:spPr>
              <a:xfrm>
                <a:off x="7004186" y="4862929"/>
                <a:ext cx="31207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DEC62F-CD3B-1070-0D59-E2499459E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186" y="4862929"/>
                <a:ext cx="3120763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A01DCE-591C-866C-5FC0-52F19EF9A110}"/>
                  </a:ext>
                </a:extLst>
              </p:cNvPr>
              <p:cNvSpPr txBox="1"/>
              <p:nvPr/>
            </p:nvSpPr>
            <p:spPr>
              <a:xfrm>
                <a:off x="12293097" y="4855309"/>
                <a:ext cx="44709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A01DCE-591C-866C-5FC0-52F19EF9A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097" y="4855309"/>
                <a:ext cx="4470903" cy="769441"/>
              </a:xfrm>
              <a:prstGeom prst="rect">
                <a:avLst/>
              </a:prstGeom>
              <a:blipFill>
                <a:blip r:embed="rId8"/>
                <a:stretch>
                  <a:fillRect l="-5593" t="-14961" b="-370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588E8C-0558-35CE-DF64-C88909D3101F}"/>
                  </a:ext>
                </a:extLst>
              </p:cNvPr>
              <p:cNvSpPr txBox="1"/>
              <p:nvPr/>
            </p:nvSpPr>
            <p:spPr>
              <a:xfrm>
                <a:off x="4648200" y="490067"/>
                <a:ext cx="11204129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588E8C-0558-35CE-DF64-C88909D31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90067"/>
                <a:ext cx="11204129" cy="857799"/>
              </a:xfrm>
              <a:prstGeom prst="rect">
                <a:avLst/>
              </a:prstGeom>
              <a:blipFill>
                <a:blip r:embed="rId9"/>
                <a:stretch>
                  <a:fillRect l="-2232" t="-3546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25C7AAA-DEDB-CC82-2933-1F37E3314469}"/>
                  </a:ext>
                </a:extLst>
              </p:cNvPr>
              <p:cNvSpPr txBox="1"/>
              <p:nvPr/>
            </p:nvSpPr>
            <p:spPr>
              <a:xfrm>
                <a:off x="1165717" y="3918706"/>
                <a:ext cx="2772936" cy="93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25C7AAA-DEDB-CC82-2933-1F37E3314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17" y="3918706"/>
                <a:ext cx="2772936" cy="9366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73DB3-8325-E7A6-DFB5-C03144ACAFD3}"/>
                  </a:ext>
                </a:extLst>
              </p:cNvPr>
              <p:cNvSpPr txBox="1"/>
              <p:nvPr/>
            </p:nvSpPr>
            <p:spPr>
              <a:xfrm>
                <a:off x="3733800" y="3862923"/>
                <a:ext cx="3079964" cy="93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73DB3-8325-E7A6-DFB5-C03144ACA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862923"/>
                <a:ext cx="3079964" cy="936603"/>
              </a:xfrm>
              <a:prstGeom prst="rect">
                <a:avLst/>
              </a:prstGeom>
              <a:blipFill>
                <a:blip r:embed="rId11"/>
                <a:stretch>
                  <a:fillRect r="-47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E07AA3-73AC-A7DF-3BBB-1695A024FFEC}"/>
                  </a:ext>
                </a:extLst>
              </p:cNvPr>
              <p:cNvSpPr txBox="1"/>
              <p:nvPr/>
            </p:nvSpPr>
            <p:spPr>
              <a:xfrm>
                <a:off x="9906000" y="4901795"/>
                <a:ext cx="238709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E07AA3-73AC-A7DF-3BBB-1695A024F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4901795"/>
                <a:ext cx="2387097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6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8943" y="1790700"/>
            <a:ext cx="16358894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97650" y="3390900"/>
              <a:ext cx="11853307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2. </a:t>
              </a: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CĂN BẬC HAI VÀ PHÉP CHIA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EB68D6-0B7C-87D4-043E-3BDC4437A366}"/>
              </a:ext>
            </a:extLst>
          </p:cNvPr>
          <p:cNvSpPr/>
          <p:nvPr/>
        </p:nvSpPr>
        <p:spPr>
          <a:xfrm>
            <a:off x="2685046" y="4914900"/>
            <a:ext cx="1461235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giữa phép khai căn bậc hai và phép chia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216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2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97385" y="1860998"/>
            <a:ext cx="2091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4DDC6B-07D4-FBEA-11F7-3ED770B90221}"/>
                  </a:ext>
                </a:extLst>
              </p:cNvPr>
              <p:cNvSpPr txBox="1"/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</m:t>
                        </m:r>
                      </m:e>
                    </m:ra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100:4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4DDC6B-07D4-FBEA-11F7-3ED770B9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blipFill>
                <a:blip r:embed="rId6"/>
                <a:stretch>
                  <a:fillRect l="-2667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F74551-E914-11C5-20D3-7CC392D1E96D}"/>
              </a:ext>
            </a:extLst>
          </p:cNvPr>
          <p:cNvSpPr txBox="1"/>
          <p:nvPr/>
        </p:nvSpPr>
        <p:spPr>
          <a:xfrm>
            <a:off x="3026638" y="1853303"/>
            <a:ext cx="1914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54AFA1-C34E-E82D-BEBD-E8B67461F153}"/>
                  </a:ext>
                </a:extLst>
              </p:cNvPr>
              <p:cNvSpPr txBox="1"/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54AFA1-C34E-E82D-BEBD-E8B67461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5F86A4-5A82-2D13-A237-5AC3B2797018}"/>
                  </a:ext>
                </a:extLst>
              </p:cNvPr>
              <p:cNvSpPr txBox="1"/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5F86A4-5A82-2D13-A237-5AC3B2797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E7C182-6F33-3E4C-7C43-782E84BC3D02}"/>
                  </a:ext>
                </a:extLst>
              </p:cNvPr>
              <p:cNvSpPr txBox="1"/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=10:2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E7C182-6F33-3E4C-7C43-782E84BC3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4525C2-2D0A-7E39-4CF2-1DDB05710B89}"/>
                  </a:ext>
                </a:extLst>
              </p:cNvPr>
              <p:cNvSpPr txBox="1"/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4525C2-2D0A-7E39-4CF2-1DDB05710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0101B2-18D0-2869-5785-D24A2066C540}"/>
                  </a:ext>
                </a:extLst>
              </p:cNvPr>
              <p:cNvSpPr/>
              <p:nvPr/>
            </p:nvSpPr>
            <p:spPr>
              <a:xfrm>
                <a:off x="2507171" y="4128409"/>
                <a:ext cx="3955993" cy="955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0101B2-18D0-2869-5785-D24A2066C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171" y="4128409"/>
                <a:ext cx="3955993" cy="9558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5C4343-E879-DB90-6946-BEDB20879209}"/>
                  </a:ext>
                </a:extLst>
              </p:cNvPr>
              <p:cNvSpPr/>
              <p:nvPr/>
            </p:nvSpPr>
            <p:spPr>
              <a:xfrm>
                <a:off x="5529535" y="4134830"/>
                <a:ext cx="4390755" cy="9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10:2</m:t>
                                  </m:r>
                                </m:e>
                              </m:d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5C4343-E879-DB90-6946-BEDB2087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535" y="4134830"/>
                <a:ext cx="4390755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7A9799-4096-A422-564A-68C9981F79C9}"/>
                  </a:ext>
                </a:extLst>
              </p:cNvPr>
              <p:cNvSpPr/>
              <p:nvPr/>
            </p:nvSpPr>
            <p:spPr>
              <a:xfrm>
                <a:off x="9031091" y="4218462"/>
                <a:ext cx="2634304" cy="955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5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7A9799-4096-A422-564A-68C9981F7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091" y="4218462"/>
                <a:ext cx="263430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D94E15-2CA1-E800-DC32-686E39300FD7}"/>
                  </a:ext>
                </a:extLst>
              </p:cNvPr>
              <p:cNvSpPr/>
              <p:nvPr/>
            </p:nvSpPr>
            <p:spPr>
              <a:xfrm>
                <a:off x="11162615" y="4358670"/>
                <a:ext cx="1575815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45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5</m:t>
                      </m:r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D94E15-2CA1-E800-DC32-686E39300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615" y="4358670"/>
                <a:ext cx="1575815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11B517-D546-C209-0E0A-B82D661389E9}"/>
                  </a:ext>
                </a:extLst>
              </p:cNvPr>
              <p:cNvSpPr/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11B517-D546-C209-0E0A-B82D66138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56C1B3C-9221-F52F-49E3-58DED2A998B9}"/>
                  </a:ext>
                </a:extLst>
              </p:cNvPr>
              <p:cNvSpPr txBox="1"/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:</m:t>
                        </m:r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56C1B3C-9221-F52F-49E3-58DED2A99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blipFill>
                <a:blip r:embed="rId16"/>
                <a:stretch>
                  <a:fillRect l="-3574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3949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923868"/>
            <a:ext cx="16341026" cy="3600632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74838" y="4120754"/>
              <a:ext cx="15029693" cy="1182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32638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4081E3-DDC5-EE67-69CA-1C67EB0E834E}"/>
                  </a:ext>
                </a:extLst>
              </p:cNvPr>
              <p:cNvSpPr txBox="1"/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4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en-US" sz="4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.</m:t>
                      </m:r>
                    </m:oMath>
                  </m:oMathPara>
                </a14:m>
                <a:endPara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4081E3-DDC5-EE67-69CA-1C67EB0E8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blipFill>
                <a:blip r:embed="rId7"/>
                <a:stretch>
                  <a:fillRect l="-2262" t="-4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5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412932" y="180256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64DC9-DC9A-8453-A86F-A1513B60074B}"/>
                  </a:ext>
                </a:extLst>
              </p:cNvPr>
              <p:cNvSpPr txBox="1"/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64DC9-DC9A-8453-A86F-A1513B600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blipFill>
                <a:blip r:embed="rId5"/>
                <a:stretch>
                  <a:fillRect l="-8124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740FF4-8F4F-2065-75E5-20952E645282}"/>
                  </a:ext>
                </a:extLst>
              </p:cNvPr>
              <p:cNvSpPr txBox="1"/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740FF4-8F4F-2065-75E5-20952E645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blipFill>
                <a:blip r:embed="rId6"/>
                <a:stretch>
                  <a:fillRect l="-2975" t="-4861" b="-326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BF0AD1-A7C8-17B8-58FD-200A47ADDB70}"/>
                  </a:ext>
                </a:extLst>
              </p:cNvPr>
              <p:cNvSpPr txBox="1"/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BF0AD1-A7C8-17B8-58FD-200A47AD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blipFill>
                <a:blip r:embed="rId7"/>
                <a:stretch>
                  <a:fillRect l="-9091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4A86CB-5C81-16CC-4278-3DCCD5CEF491}"/>
                  </a:ext>
                </a:extLst>
              </p:cNvPr>
              <p:cNvSpPr txBox="1"/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8:2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4A86CB-5C81-16CC-4278-3DCCD5CEF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D4B749-53D3-5D0C-F064-1713BABC5AD5}"/>
                  </a:ext>
                </a:extLst>
              </p:cNvPr>
              <p:cNvSpPr txBox="1"/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D4B749-53D3-5D0C-F064-1713BABC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8E4E2-D2FA-938D-B815-D8F47E04322D}"/>
                  </a:ext>
                </a:extLst>
              </p:cNvPr>
              <p:cNvSpPr txBox="1"/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8E4E2-D2FA-938D-B815-D8F47E043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1130B3-F135-6B98-1939-3797257E8649}"/>
                  </a:ext>
                </a:extLst>
              </p:cNvPr>
              <p:cNvSpPr txBox="1"/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1130B3-F135-6B98-1939-3797257E8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blipFill>
                <a:blip r:embed="rId11"/>
                <a:stretch>
                  <a:fillRect l="-6186" t="-4861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C7B952-8204-A540-9755-41FB619F7D35}"/>
                  </a:ext>
                </a:extLst>
              </p:cNvPr>
              <p:cNvSpPr txBox="1"/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d>
                            <m:dPr>
                              <m:ctrlP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C7B952-8204-A540-9755-41FB619F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4A81AE-E9FF-02F5-B6AD-B721210E910B}"/>
                  </a:ext>
                </a:extLst>
              </p:cNvPr>
              <p:cNvSpPr txBox="1"/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4A81AE-E9FF-02F5-B6AD-B721210E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F0B7F3-FE27-5406-32AE-D71063B18C46}"/>
                  </a:ext>
                </a:extLst>
              </p:cNvPr>
              <p:cNvSpPr txBox="1"/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F0B7F3-FE27-5406-32AE-D71063B18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4494C5-1BE5-0747-EABA-78065E7FE8A3}"/>
                  </a:ext>
                </a:extLst>
              </p:cNvPr>
              <p:cNvSpPr txBox="1"/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4494C5-1BE5-0747-EABA-78065E7FE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blipFill>
                <a:blip r:embed="rId15"/>
                <a:stretch>
                  <a:fillRect t="-16279" r="-2672" b="-372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38CD0F-C5CF-78AD-9AD0-85144DDA0E59}"/>
                  </a:ext>
                </a:extLst>
              </p:cNvPr>
              <p:cNvSpPr txBox="1"/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1,69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38CD0F-C5CF-78AD-9AD0-85144DDA0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blipFill>
                <a:blip r:embed="rId7"/>
                <a:stretch>
                  <a:fillRect l="-4724" t="-16279" b="-379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E4CDA-D18F-0D6C-F2EB-D6521683CA01}"/>
                  </a:ext>
                </a:extLst>
              </p:cNvPr>
              <p:cNvSpPr txBox="1"/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169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E4CDA-D18F-0D6C-F2EB-D6521683C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DE2C9-4E46-EAF8-55FE-50A5C95224C4}"/>
                  </a:ext>
                </a:extLst>
              </p:cNvPr>
              <p:cNvSpPr txBox="1"/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DE2C9-4E46-EAF8-55FE-50A5C9522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83C8424-7599-E262-CD6A-A83C0BD917D1}"/>
                  </a:ext>
                </a:extLst>
              </p:cNvPr>
              <p:cNvSpPr txBox="1"/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83C8424-7599-E262-CD6A-A83C0BD91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blipFill>
                <a:blip r:embed="rId10"/>
                <a:stretch>
                  <a:fillRect l="-9251" t="-11940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DD175B-5F7D-515F-FD77-51097121B31C}"/>
                  </a:ext>
                </a:extLst>
              </p:cNvPr>
              <p:cNvSpPr txBox="1"/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DD175B-5F7D-515F-FD77-51097121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A7310-709A-9D8D-F499-4ACBE94E06D4}"/>
                  </a:ext>
                </a:extLst>
              </p:cNvPr>
              <p:cNvSpPr txBox="1"/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A7310-709A-9D8D-F499-4ACBE94E0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7E7818-0554-E6AA-7ED3-5AC01038055A}"/>
                  </a:ext>
                </a:extLst>
              </p:cNvPr>
              <p:cNvSpPr txBox="1"/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7E7818-0554-E6AA-7ED3-5AC010380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122251-1317-CEBE-3847-665FD0F8EC53}"/>
                  </a:ext>
                </a:extLst>
              </p:cNvPr>
              <p:cNvSpPr txBox="1"/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=1,3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122251-1317-CEBE-3847-665FD0F8E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DDC5AD-32C6-81CC-1216-3D9F5AF69899}"/>
                  </a:ext>
                </a:extLst>
              </p:cNvPr>
              <p:cNvSpPr txBox="1"/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DDC5AD-32C6-81CC-1216-3D9F5AF69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blipFill>
                <a:blip r:embed="rId7"/>
                <a:stretch>
                  <a:fillRect l="-6000" t="-17188" r="-143" b="-382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CF99F4-20B7-2742-D0B2-94D5FB0CAE96}"/>
                  </a:ext>
                </a:extLst>
              </p:cNvPr>
              <p:cNvSpPr txBox="1"/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CF99F4-20B7-2742-D0B2-94D5FB0CA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E07C27-ED82-EA25-7B69-EBCD92F717BA}"/>
                  </a:ext>
                </a:extLst>
              </p:cNvPr>
              <p:cNvSpPr txBox="1"/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E07C27-ED82-EA25-7B69-EBCD92F71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DAD28B-6BC9-2DF7-7F48-C89E8796BFAE}"/>
                  </a:ext>
                </a:extLst>
              </p:cNvPr>
              <p:cNvSpPr txBox="1"/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DAD28B-6BC9-2DF7-7F48-C89E8796B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56584A-E22E-15E5-1FDE-C45518AFDE4C}"/>
                  </a:ext>
                </a:extLst>
              </p:cNvPr>
              <p:cNvSpPr txBox="1"/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56584A-E22E-15E5-1FDE-C45518AFD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4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3" grpId="0"/>
      <p:bldP spid="1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CBFA8-CF4C-2C4E-47B5-11A7352A754B}"/>
              </a:ext>
            </a:extLst>
          </p:cNvPr>
          <p:cNvSpPr txBox="1"/>
          <p:nvPr/>
        </p:nvSpPr>
        <p:spPr>
          <a:xfrm>
            <a:off x="838200" y="3390900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trắc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sau</a:t>
            </a:r>
            <a:endParaRPr lang="en-US" sz="8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4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438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295400" y="24765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66B4E7A-4C77-6DE1-6210-AE4149DA6BEC}"/>
                  </a:ext>
                </a:extLst>
              </p:cNvPr>
              <p:cNvSpPr txBox="1"/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6B4E7A-4C77-6DE1-6210-AE4149DA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blipFill rotWithShape="0">
                <a:blip r:embed="rId6"/>
                <a:stretch>
                  <a:fillRect l="-2308" t="-3497" b="-1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D08B86-6692-1C77-89DA-1C2B58E32163}"/>
                  </a:ext>
                </a:extLst>
              </p:cNvPr>
              <p:cNvSpPr txBox="1"/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D08B86-6692-1C77-89DA-1C2B58E32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blipFill rotWithShape="0">
                <a:blip r:embed="rId7"/>
                <a:stretch>
                  <a:fillRect l="-8876" t="-6757" b="-35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7F73C1-E655-B821-8F94-E22F600F632A}"/>
                  </a:ext>
                </a:extLst>
              </p:cNvPr>
              <p:cNvSpPr txBox="1"/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7F73C1-E655-B821-8F94-E22F600F6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EC9769-F291-9BC0-8CFE-893586034096}"/>
                  </a:ext>
                </a:extLst>
              </p:cNvPr>
              <p:cNvSpPr txBox="1"/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6EC9769-F291-9BC0-8CFE-89358603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91C848-467F-830D-D533-1C5D6ACC7DFE}"/>
                  </a:ext>
                </a:extLst>
              </p:cNvPr>
              <p:cNvSpPr txBox="1"/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91C848-467F-830D-D533-1C5D6ACC7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30E1906-62B9-7962-DA30-D1C49843EEC4}"/>
                  </a:ext>
                </a:extLst>
              </p:cNvPr>
              <p:cNvSpPr txBox="1"/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0E1906-62B9-7962-DA30-D1C49843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blipFill rotWithShape="0">
                <a:blip r:embed="rId11"/>
                <a:stretch>
                  <a:fillRect l="-5905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2BC2F1-2458-7612-F852-44A643B185F1}"/>
                  </a:ext>
                </a:extLst>
              </p:cNvPr>
              <p:cNvSpPr txBox="1"/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.5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72BC2F1-2458-7612-F852-44A643B18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789BAA-AE0F-FD84-3287-C671C70055F4}"/>
                  </a:ext>
                </a:extLst>
              </p:cNvPr>
              <p:cNvSpPr txBox="1"/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=−5</m:t>
                      </m:r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789BAA-AE0F-FD84-3287-C671C7005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D965E2-4860-672D-5BFE-C13CF7CE2C27}"/>
                  </a:ext>
                </a:extLst>
              </p:cNvPr>
              <p:cNvSpPr txBox="1"/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.75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D965E2-4860-672D-5BFE-C13CF7CE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F5A898-1B14-DC6D-28BD-34DA66EA342C}"/>
                  </a:ext>
                </a:extLst>
              </p:cNvPr>
              <p:cNvSpPr txBox="1"/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F5A898-1B14-DC6D-28BD-34DA66EA3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240C0F9-D35C-10EA-B725-6412F9EA99A7}"/>
                  </a:ext>
                </a:extLst>
              </p:cNvPr>
              <p:cNvSpPr txBox="1"/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40C0F9-D35C-10EA-B725-6412F9EA9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84AAEF3-07CF-D0B4-2C93-BCD0F16C1E3C}"/>
                  </a:ext>
                </a:extLst>
              </p:cNvPr>
              <p:cNvSpPr txBox="1"/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4AAEF3-07CF-D0B4-2C93-BCD0F16C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blipFill rotWithShape="0">
                <a:blip r:embed="rId17"/>
                <a:stretch>
                  <a:fillRect l="-6543" t="-4605" b="-3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1599E5-34F4-2FC1-B35F-38BA8C9BD488}"/>
                  </a:ext>
                </a:extLst>
              </p:cNvPr>
              <p:cNvSpPr txBox="1"/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71599E5-34F4-2FC1-B35F-38BA8C9B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F86006-8333-E123-53F3-918D852E82C1}"/>
                  </a:ext>
                </a:extLst>
              </p:cNvPr>
              <p:cNvSpPr txBox="1"/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48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F86006-8333-E123-53F3-918D852E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0073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3581487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80230E-5AF8-CEAB-F089-CF5C779DE5CE}"/>
                  </a:ext>
                </a:extLst>
              </p:cNvPr>
              <p:cNvSpPr txBox="1"/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80230E-5AF8-CEAB-F089-CF5C779D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blipFill rotWithShape="0">
                <a:blip r:embed="rId6"/>
                <a:stretch>
                  <a:fillRect l="-748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1DD36A-C43A-C868-8389-321FD1774445}"/>
                  </a:ext>
                </a:extLst>
              </p:cNvPr>
              <p:cNvSpPr txBox="1"/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1DD36A-C43A-C868-8389-321FD177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blipFill rotWithShape="0">
                <a:blip r:embed="rId7"/>
                <a:stretch>
                  <a:fillRect l="-4343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68A4B4-0AB7-D369-B61D-45533595BE09}"/>
                  </a:ext>
                </a:extLst>
              </p:cNvPr>
              <p:cNvSpPr txBox="1"/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968A4B4-0AB7-D369-B61D-45533595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blipFill rotWithShape="0">
                <a:blip r:embed="rId8"/>
                <a:stretch>
                  <a:fillRect l="-1726" t="-3462" b="-18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75F752-D0C4-A816-C4C8-F1EEC3607552}"/>
                  </a:ext>
                </a:extLst>
              </p:cNvPr>
              <p:cNvSpPr txBox="1"/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D75F752-D0C4-A816-C4C8-F1EEC3607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6073EC-1B2A-0BDF-FB94-6D8AB7E51DE6}"/>
                  </a:ext>
                </a:extLst>
              </p:cNvPr>
              <p:cNvSpPr txBox="1"/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6073EC-1B2A-0BDF-FB94-6D8AB7E51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6C85CD-F44E-55EE-1541-3547868C2A9E}"/>
                  </a:ext>
                </a:extLst>
              </p:cNvPr>
              <p:cNvSpPr txBox="1"/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5.7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6C85CD-F44E-55EE-1541-3547868C2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6154028-CBFD-E02F-C900-41A52C1CA777}"/>
                  </a:ext>
                </a:extLst>
              </p:cNvPr>
              <p:cNvSpPr txBox="1"/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154028-CBFD-E02F-C900-41A52C1C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8ECB8D1-6E7F-FD1A-F17A-BD1920027905}"/>
                  </a:ext>
                </a:extLst>
              </p:cNvPr>
              <p:cNvSpPr txBox="1"/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ECB8D1-6E7F-FD1A-F17A-BD1920027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blipFill rotWithShape="0">
                <a:blip r:embed="rId13"/>
                <a:stretch>
                  <a:fillRect l="-682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27522E-61F4-8D6A-7CFE-1720726EEAA6}"/>
                  </a:ext>
                </a:extLst>
              </p:cNvPr>
              <p:cNvSpPr txBox="1"/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rad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27522E-61F4-8D6A-7CFE-1720726E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74292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16461" y="2019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776006-F780-8E25-12DD-65ED13CC577C}"/>
                  </a:ext>
                </a:extLst>
              </p:cNvPr>
              <p:cNvSpPr txBox="1"/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E776006-F780-8E25-12DD-65ED13CC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blipFill rotWithShape="0">
                <a:blip r:embed="rId6"/>
                <a:stretch>
                  <a:fillRect l="-7131" t="-7092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1BD02C-244C-DFD9-B8E8-74706C456E65}"/>
                  </a:ext>
                </a:extLst>
              </p:cNvPr>
              <p:cNvSpPr txBox="1"/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1BD02C-244C-DFD9-B8E8-74706C456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blipFill rotWithShape="0">
                <a:blip r:embed="rId7"/>
                <a:stretch>
                  <a:fillRect l="-2226" t="-3717" b="-17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883051-FDEF-0419-060A-8E9F5610B817}"/>
                  </a:ext>
                </a:extLst>
              </p:cNvPr>
              <p:cNvSpPr txBox="1"/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18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883051-FDEF-0419-060A-8E9F5610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CB1477-A622-A3F2-DA97-07F3B94E8A6E}"/>
                  </a:ext>
                </a:extLst>
              </p:cNvPr>
              <p:cNvSpPr txBox="1"/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ACB1477-A622-A3F2-DA97-07F3B94E8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453B6-DF67-0D48-E6D7-23AD438E0DA8}"/>
                  </a:ext>
                </a:extLst>
              </p:cNvPr>
              <p:cNvSpPr txBox="1"/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3453B6-DF67-0D48-E6D7-23AD438E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blipFill rotWithShape="0">
                <a:blip r:embed="rId10"/>
                <a:stretch>
                  <a:fillRect r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D512BE-F313-CF03-83C1-64A532F818ED}"/>
                  </a:ext>
                </a:extLst>
              </p:cNvPr>
              <p:cNvSpPr txBox="1"/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D512BE-F313-CF03-83C1-64A532F81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7D9C5B-17C1-158F-DE3D-5AAACD4F569F}"/>
                  </a:ext>
                </a:extLst>
              </p:cNvPr>
              <p:cNvSpPr txBox="1"/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7D9C5B-17C1-158F-DE3D-5AAACD4F5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8F4E42A-6D1B-B36B-86B8-89E9A92F7A80}"/>
                  </a:ext>
                </a:extLst>
              </p:cNvPr>
              <p:cNvSpPr txBox="1"/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F4E42A-6D1B-B36B-86B8-89E9A92F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blipFill rotWithShape="0">
                <a:blip r:embed="rId13"/>
                <a:stretch>
                  <a:fillRect l="-5490" t="-16279" r="-3922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54796F-E7E0-953F-4A56-2EF0B819534D}"/>
                  </a:ext>
                </a:extLst>
              </p:cNvPr>
              <p:cNvSpPr txBox="1"/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054796F-E7E0-953F-4A56-2EF0B819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blipFill rotWithShape="0">
                <a:blip r:embed="rId14"/>
                <a:stretch>
                  <a:fillRect l="-5722" t="-48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C2A5D07-AE37-182E-A7D9-7DBE738D5BCF}"/>
                  </a:ext>
                </a:extLst>
              </p:cNvPr>
              <p:cNvSpPr txBox="1"/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C2A5D07-AE37-182E-A7D9-7DBE738D5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blipFill rotWithShape="0">
                <a:blip r:embed="rId15"/>
                <a:stretch>
                  <a:fillRect l="-5850" t="-654" b="-28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AE665A-6BF8-7230-12F6-3021D9745EC9}"/>
                  </a:ext>
                </a:extLst>
              </p:cNvPr>
              <p:cNvSpPr txBox="1"/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E665A-6BF8-7230-12F6-3021D9745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blipFill rotWithShape="0">
                <a:blip r:embed="rId16"/>
                <a:stretch>
                  <a:fillRect l="-11413" t="-4895" b="-33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3A4486-2A4F-279C-C4D8-5A8821EFEEDE}"/>
                  </a:ext>
                </a:extLst>
              </p:cNvPr>
              <p:cNvSpPr txBox="1"/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83A4486-2A4F-279C-C4D8-5A8821EFE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blipFill rotWithShape="0">
                <a:blip r:embed="rId17"/>
                <a:stretch>
                  <a:fillRect l="-8219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3275FB-D1F2-0C6E-6F73-B4583156FCCE}"/>
                  </a:ext>
                </a:extLst>
              </p:cNvPr>
              <p:cNvSpPr txBox="1"/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F3275FB-D1F2-0C6E-6F73-B4583156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blipFill rotWithShape="0">
                <a:blip r:embed="rId18"/>
                <a:stretch>
                  <a:fillRect l="-13907" t="-17188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5783ABC-840A-ABDB-2BA9-26C66A4CE706}"/>
                  </a:ext>
                </a:extLst>
              </p:cNvPr>
              <p:cNvSpPr txBox="1"/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783ABC-840A-ABDB-2BA9-26C66A4CE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blipFill rotWithShape="0">
                <a:blip r:embed="rId19"/>
                <a:stretch>
                  <a:fillRect l="-12426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5981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2324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49DA894-E622-7052-0B90-B11ACD28A8D7}"/>
                  </a:ext>
                </a:extLst>
              </p:cNvPr>
              <p:cNvSpPr txBox="1"/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d>
                      <m:d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r>
                  <a:rPr lang="en-US" sz="4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9DA894-E622-7052-0B90-B11ACD28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blipFill rotWithShape="0">
                <a:blip r:embed="rId6"/>
                <a:stretch>
                  <a:fillRect l="-2687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126A79-2B80-B1C4-E1B1-7DE257F1E52D}"/>
                  </a:ext>
                </a:extLst>
              </p:cNvPr>
              <p:cNvSpPr txBox="1"/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6,25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126A79-2B80-B1C4-E1B1-7DE257F1E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blipFill rotWithShape="0">
                <a:blip r:embed="rId7"/>
                <a:stretch>
                  <a:fillRect l="-7513" t="-16279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BCC299-9D6A-7DD7-E31C-4BD038066ACE}"/>
                  </a:ext>
                </a:extLst>
              </p:cNvPr>
              <p:cNvSpPr txBox="1"/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BCC299-9D6A-7DD7-E31C-4BD03806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06F88B-98B1-E205-798F-03307CAFA5C2}"/>
                  </a:ext>
                </a:extLst>
              </p:cNvPr>
              <p:cNvSpPr txBox="1"/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06F88B-98B1-E205-798F-03307CAFA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9059F5-44BB-C8D8-188A-5140850C0D6C}"/>
                  </a:ext>
                </a:extLst>
              </p:cNvPr>
              <p:cNvSpPr txBox="1"/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9059F5-44BB-C8D8-188A-5140850C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blipFill rotWithShape="0">
                <a:blip r:embed="rId10"/>
                <a:stretch>
                  <a:fillRect l="-5060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644547-53D8-ECB5-AA6E-B2A6E2FCFEE8}"/>
                  </a:ext>
                </a:extLst>
              </p:cNvPr>
              <p:cNvSpPr txBox="1"/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7644547-53D8-ECB5-AA6E-B2A6E2FCF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69AC59-423D-7745-BEDA-C23F246C8338}"/>
                  </a:ext>
                </a:extLst>
              </p:cNvPr>
              <p:cNvSpPr txBox="1"/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69AC59-423D-7745-BEDA-C23F246C8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585656-895A-F597-11FE-16932FB0773E}"/>
                  </a:ext>
                </a:extLst>
              </p:cNvPr>
              <p:cNvSpPr txBox="1"/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0585656-895A-F597-11FE-16932FB07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C36030-3C2F-3BEC-0FA1-5901BE5E6E19}"/>
                  </a:ext>
                </a:extLst>
              </p:cNvPr>
              <p:cNvSpPr txBox="1"/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C36030-3C2F-3BEC-0FA1-5901BE5E6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9FD3FB3-FF20-0328-6B29-B12282D62050}"/>
                  </a:ext>
                </a:extLst>
              </p:cNvPr>
              <p:cNvSpPr txBox="1"/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9FD3FB3-FF20-0328-6B29-B12282D62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C94BF3-5976-6E5B-B3E6-8046445BC9E6}"/>
                  </a:ext>
                </a:extLst>
              </p:cNvPr>
              <p:cNvSpPr txBox="1"/>
              <p:nvPr/>
            </p:nvSpPr>
            <p:spPr>
              <a:xfrm>
                <a:off x="11734800" y="8785688"/>
                <a:ext cx="35614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C94BF3-5976-6E5B-B3E6-8046445BC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785688"/>
                <a:ext cx="3561460" cy="784830"/>
              </a:xfrm>
              <a:prstGeom prst="rect">
                <a:avLst/>
              </a:prstGeom>
              <a:blipFill rotWithShape="0">
                <a:blip r:embed="rId16"/>
                <a:stretch>
                  <a:fillRect l="-7192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29D857-DAFB-ECD5-E2BC-B146D700DD9F}"/>
                  </a:ext>
                </a:extLst>
              </p:cNvPr>
              <p:cNvSpPr txBox="1"/>
              <p:nvPr/>
            </p:nvSpPr>
            <p:spPr>
              <a:xfrm>
                <a:off x="2849193" y="8266156"/>
                <a:ext cx="5680838" cy="184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29D857-DAFB-ECD5-E2BC-B146D700D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193" y="8266156"/>
                <a:ext cx="5680838" cy="184672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8FCB36-2AE2-4E0D-A494-C8D79543258F}"/>
                  </a:ext>
                </a:extLst>
              </p:cNvPr>
              <p:cNvSpPr txBox="1"/>
              <p:nvPr/>
            </p:nvSpPr>
            <p:spPr>
              <a:xfrm>
                <a:off x="11734800" y="6456091"/>
                <a:ext cx="6823748" cy="1648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8FCB36-2AE2-4E0D-A494-C8D795432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456091"/>
                <a:ext cx="6823748" cy="164897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07B0648-1A32-C37D-0358-879EB389CD66}"/>
                  </a:ext>
                </a:extLst>
              </p:cNvPr>
              <p:cNvSpPr txBox="1"/>
              <p:nvPr/>
            </p:nvSpPr>
            <p:spPr>
              <a:xfrm>
                <a:off x="5493226" y="6433095"/>
                <a:ext cx="6698774" cy="165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07B0648-1A32-C37D-0358-879EB389C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226" y="6433095"/>
                <a:ext cx="6698774" cy="1654043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BDAC56F-578E-9012-0BFA-EADA9F0D4F07}"/>
                  </a:ext>
                </a:extLst>
              </p:cNvPr>
              <p:cNvSpPr txBox="1"/>
              <p:nvPr/>
            </p:nvSpPr>
            <p:spPr>
              <a:xfrm>
                <a:off x="7909526" y="8679736"/>
                <a:ext cx="4219746" cy="880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BDAC56F-578E-9012-0BFA-EADA9F0D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526" y="8679736"/>
                <a:ext cx="4219746" cy="88043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8B399D-DD7E-7CDA-A9E5-A732DF42D168}"/>
              </a:ext>
            </a:extLst>
          </p:cNvPr>
          <p:cNvSpPr txBox="1"/>
          <p:nvPr/>
        </p:nvSpPr>
        <p:spPr>
          <a:xfrm>
            <a:off x="68025" y="6888165"/>
            <a:ext cx="8968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202592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415325" y="3972522"/>
            <a:ext cx="13628978" cy="2353041"/>
          </a:xfrm>
          <a:prstGeom prst="rect">
            <a:avLst/>
          </a:prstGeom>
        </p:spPr>
        <p:txBody>
          <a:bodyPr wrap="square" lIns="134590" tIns="67862" rIns="134590" bIns="67862">
            <a:spAutoFit/>
          </a:bodyPr>
          <a:lstStyle/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17276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2023.18.26+K4lPs7H94VUqPe2XwIsfPRnrXQE//QTEXxb8/8N4CNc6FpgZahzpTjFhMzSA7T/nHJa11DE8Ng2TP3iAmRczFlmslSuUNOgUeb6yRvs0="/>
          <p:cNvSpPr txBox="1"/>
          <p:nvPr/>
        </p:nvSpPr>
        <p:spPr>
          <a:xfrm>
            <a:off x="3886995" y="3155266"/>
            <a:ext cx="105141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98396">
              <a:lnSpc>
                <a:spcPts val="9896"/>
              </a:lnSpc>
            </a:pPr>
            <a:endParaRPr lang="en-US" sz="9000">
              <a:solidFill>
                <a:srgbClr val="FFA800"/>
              </a:solidFill>
              <a:latin typeface="Lazydog"/>
            </a:endParaRPr>
          </a:p>
        </p:txBody>
      </p:sp>
      <p:sp>
        <p:nvSpPr>
          <p:cNvPr id="8" name="Rectangle 7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3287721" y="2700419"/>
            <a:ext cx="12887098" cy="5012852"/>
          </a:xfrm>
          <a:prstGeom prst="rect">
            <a:avLst/>
          </a:prstGeom>
        </p:spPr>
        <p:txBody>
          <a:bodyPr wrap="square" lIns="86590" tIns="43786" rIns="86590" bIns="43786">
            <a:spAutoFit/>
          </a:bodyPr>
          <a:lstStyle/>
          <a:p>
            <a:pPr algn="just" defTabSz="8873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47630" indent="-247630" algn="just" defTabSz="88733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84856" y="1614946"/>
            <a:ext cx="5696399" cy="1106598"/>
          </a:xfrm>
          <a:prstGeom prst="rect">
            <a:avLst/>
          </a:prstGeom>
        </p:spPr>
        <p:txBody>
          <a:bodyPr wrap="none" lIns="89360" tIns="45028" rIns="89360" bIns="45028">
            <a:spAutoFit/>
          </a:bodyPr>
          <a:lstStyle/>
          <a:p>
            <a:pPr algn="ctr" defTabSz="865510">
              <a:defRPr/>
            </a:pPr>
            <a:r>
              <a:rPr lang="en-US" sz="66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3347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8.26+K4lPs7H94VUqPe2XwIsfPRnrXQE//QTEXxb8/8N4CNc6FpgZahzpTjFhMzSA7T/nHJa11DE8Ng2TP3iAmRczFlmslSuUNOgUeb6yRvs0="/>
          <p:cNvGrpSpPr/>
          <p:nvPr/>
        </p:nvGrpSpPr>
        <p:grpSpPr>
          <a:xfrm>
            <a:off x="8738998" y="486889"/>
            <a:ext cx="7563188" cy="7555282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902163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2004294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1014602"/>
              <a:ext cx="230219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41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5430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80178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49477"/>
              <a:ext cx="2025648" cy="74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8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285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31529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335028">
                <a:defRPr/>
              </a:pP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3931537" y="881774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8.2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1286708" y="356621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8.26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5522416" y="359581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8.26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286708" y="681099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 descr="OPL20U25GSXzBJYl68kk8uQGfFKzs7yb1M4KJWUiLk6ZEvGF+qCIPSnY57AbBFCvTW2023.18.26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5530484" y="685826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1672" y="142666"/>
            <a:ext cx="7667675" cy="2906154"/>
          </a:xfrm>
          <a:prstGeom prst="rect">
            <a:avLst/>
          </a:prstGeom>
          <a:noFill/>
        </p:spPr>
        <p:txBody>
          <a:bodyPr wrap="none" lIns="133604" tIns="67424" rIns="133604" bIns="67424">
            <a:spAutoFit/>
          </a:bodyPr>
          <a:lstStyle/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9001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911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549"/>
            <a:ext cx="742950" cy="657226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87" y="718481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73" y="3383514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5" y="3879736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0" action="ppaction://hlinksldjump"/>
            <a:extLst>
              <a:ext uri="{FF2B5EF4-FFF2-40B4-BE49-F238E27FC236}">
                <a16:creationId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73620" y="9253959"/>
            <a:ext cx="1406324" cy="1033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66</m:t>
                    </m:r>
                  </m:oMath>
                </a14:m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88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4356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33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41077" y="225518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61280" y="360046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3618170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2284884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13971836" y="574363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642" y="978277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99" name="Oval 98"/>
          <p:cNvSpPr/>
          <p:nvPr/>
        </p:nvSpPr>
        <p:spPr>
          <a:xfrm>
            <a:off x="16560911" y="9328724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467" b="-1714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59679" y="5040745"/>
            <a:ext cx="12592030" cy="3760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blipFill rotWithShape="0">
                <a:blip r:embed="rId20"/>
                <a:stretch>
                  <a:fillRect l="-6854" t="-9538" b="-1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12,1.36.10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121.36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</m:t>
                          </m:r>
                        </m:e>
                      </m:rad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.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=11.6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=66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1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2" grpId="0" animBg="1"/>
      <p:bldP spid="13" grpId="0"/>
      <p:bldP spid="59" grpId="0"/>
      <p:bldP spid="60" grpId="0"/>
      <p:bldP spid="61" grpId="0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95600" cy="2404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63328" y="1100859"/>
                <a:ext cx="12425136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Kết </a:t>
                </a:r>
                <a:r>
                  <a:rPr lang="en-US" alt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quả</a:t>
                </a:r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phép</a:t>
                </a:r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tính</a:t>
                </a:r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25.16</m:t>
                        </m:r>
                      </m:e>
                    </m:rad>
                  </m:oMath>
                </a14:m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là:</a:t>
                </a:r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328" y="1100859"/>
                <a:ext cx="12425136" cy="1179938"/>
              </a:xfrm>
              <a:prstGeom prst="rect">
                <a:avLst/>
              </a:prstGeom>
              <a:blipFill>
                <a:blip r:embed="rId7"/>
                <a:stretch>
                  <a:fillRect l="-3238" t="-8290" b="-373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9493" y="8742218"/>
                <a:ext cx="75230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3" y="8742218"/>
                <a:ext cx="7523018" cy="1077218"/>
              </a:xfrm>
              <a:prstGeom prst="rect">
                <a:avLst/>
              </a:prstGeom>
              <a:blipFill>
                <a:blip r:embed="rId8"/>
                <a:stretch>
                  <a:fillRect l="-5263" t="-18644" b="-40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171301" y="6927272"/>
                <a:ext cx="75230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301" y="6927272"/>
                <a:ext cx="7523018" cy="1077218"/>
              </a:xfrm>
              <a:prstGeom prst="rect">
                <a:avLst/>
              </a:prstGeom>
              <a:blipFill>
                <a:blip r:embed="rId9"/>
                <a:stretch>
                  <a:fillRect l="-5348" t="-18644" b="-40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9493" y="6952460"/>
                <a:ext cx="75230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𝟒𝟎𝟎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3" y="6952460"/>
                <a:ext cx="7523018" cy="1077218"/>
              </a:xfrm>
              <a:prstGeom prst="rect">
                <a:avLst/>
              </a:prstGeom>
              <a:blipFill>
                <a:blip r:embed="rId10"/>
                <a:stretch>
                  <a:fillRect l="-5263" t="-18644" b="-40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Kết quả hình ảnh cho ICON SAI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69" y="8268671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ết quả hình ảnh cho ICON SAI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345" y="8407285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ết quả hình ảnh cho ICON SAI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85" y="6592991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ết quả hình ảnh cho icon hom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527" y="54079"/>
            <a:ext cx="1131950" cy="11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5865500" y="221353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865500" y="2235716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865500" y="2250660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865500" y="2236194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865500" y="221353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865500" y="224342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865500" y="2228482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865500" y="221353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865500" y="2183650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865500" y="2198594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5544800" y="2198594"/>
            <a:ext cx="26067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152" y="1042140"/>
            <a:ext cx="1171312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7AF49E-FAA3-4BCB-A783-BDD93DAA39B9}"/>
                  </a:ext>
                </a:extLst>
              </p:cNvPr>
              <p:cNvSpPr txBox="1"/>
              <p:nvPr/>
            </p:nvSpPr>
            <p:spPr>
              <a:xfrm>
                <a:off x="10235196" y="8653300"/>
                <a:ext cx="739522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7AF49E-FAA3-4BCB-A783-BDD93DAA3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196" y="8653300"/>
                <a:ext cx="7395224" cy="1077218"/>
              </a:xfrm>
              <a:prstGeom prst="rect">
                <a:avLst/>
              </a:prstGeom>
              <a:blipFill>
                <a:blip r:embed="rId17"/>
                <a:stretch>
                  <a:fillRect l="-5359" t="-18750" b="-409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86930" y="2366967"/>
                <a:ext cx="4403408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altLang="en-US" sz="64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Hd: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25.16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930" y="2366967"/>
                <a:ext cx="4403408" cy="1179938"/>
              </a:xfrm>
              <a:prstGeom prst="rect">
                <a:avLst/>
              </a:prstGeom>
              <a:blipFill>
                <a:blip r:embed="rId18"/>
                <a:stretch>
                  <a:fillRect l="-8990" t="-8247" b="-365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451868" y="2297095"/>
                <a:ext cx="281808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400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868" y="2297095"/>
                <a:ext cx="2818088" cy="119314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242162" y="2186754"/>
                <a:ext cx="2818088" cy="1320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6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20</m:t>
                              </m:r>
                            </m:e>
                            <m:sup>
                              <m:r>
                                <a:rPr lang="en-US" sz="6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6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162" y="2186754"/>
                <a:ext cx="2818088" cy="132049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927856" y="2459812"/>
                <a:ext cx="28180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</m:oMath>
                  </m:oMathPara>
                </a14:m>
                <a:endParaRPr lang="en-US" sz="6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856" y="2459812"/>
                <a:ext cx="2818088" cy="107721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Kết quả hình ảnh cho ICON ĐÚNG SAI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986" y="6149072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1" grpId="0"/>
      <p:bldP spid="29" grpId="0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2962540"/>
            <a:ext cx="1208584" cy="1062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432552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3040439"/>
            <a:ext cx="1207114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3253708" y="564396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49008" y="9712572"/>
            <a:ext cx="2918520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51642" y="937333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20</m:t>
                    </m:r>
                  </m:oMath>
                </a14:m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blipFill rotWithShape="0">
                <a:blip r:embed="rId17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4302498"/>
            <a:ext cx="1208584" cy="106208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88" name="Oval 87"/>
          <p:cNvSpPr/>
          <p:nvPr/>
        </p:nvSpPr>
        <p:spPr>
          <a:xfrm>
            <a:off x="1664341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27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blipFill rotWithShape="0">
                <a:blip r:embed="rId19"/>
                <a:stretch>
                  <a:fillRect l="-4416" t="-8247" b="-36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Snip Diagonal Corner Rectangle 53"/>
              <p:cNvSpPr/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Snip Diagonal Corner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blipFill rotWithShape="0">
                <a:blip r:embed="rId20"/>
                <a:stretch>
                  <a:fillRect l="-1196" b="-120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5.20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=10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9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4" grpId="0" animBg="1"/>
      <p:bldP spid="33" grpId="0" animBg="1"/>
      <p:bldP spid="43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" grpId="0" animBg="1"/>
      <p:bldP spid="3" grpId="0"/>
      <p:bldP spid="55" grpId="0"/>
      <p:bldP spid="56" grpId="0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3974" t="-6316" b="-2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231" b="-1322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146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14641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23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47031" y="2845930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07480" y="424719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203" y="423934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711" y="2858388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13601726" y="5706941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84607" y="9680418"/>
            <a:ext cx="26836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16743159" y="9427996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1300947" y="275496"/>
            <a:ext cx="1579009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just" defTabSz="1335028">
              <a:defRPr/>
            </a:pPr>
            <a:endParaRPr lang="vi-VN" sz="4800" b="1" dirty="0">
              <a:solidFill>
                <a:prstClr val="black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8638" y="5885342"/>
            <a:ext cx="11272372" cy="258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5804606"/>
            <a:ext cx="2313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Snip Diagonal Corner Rectangle 77"/>
              <p:cNvSpPr/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121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Snip Diagonal Corner 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197" b="-181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0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2" grpId="0" animBg="1"/>
      <p:bldP spid="13" grpId="0"/>
      <p:bldP spid="78" grpId="0" animBg="1"/>
      <p:bldP spid="79" grpId="0"/>
      <p:bldP spid="80" grpId="0"/>
      <p:bldP spid="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41" name="Picture 4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42" name="Picture 41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loud 4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78733" y="3014870"/>
            <a:ext cx="1327706" cy="10620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32424" y="4517006"/>
            <a:ext cx="1206804" cy="10561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564310"/>
            <a:ext cx="1207114" cy="10607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795" y="3069250"/>
            <a:ext cx="1207114" cy="1060796"/>
          </a:xfrm>
          <a:prstGeom prst="rect">
            <a:avLst/>
          </a:prstGeom>
        </p:spPr>
      </p:pic>
      <p:sp>
        <p:nvSpPr>
          <p:cNvPr id="65" name="Cloud 64">
            <a:hlinkClick r:id="rId18" action="ppaction://hlinksldjump"/>
          </p:cNvPr>
          <p:cNvSpPr/>
          <p:nvPr/>
        </p:nvSpPr>
        <p:spPr>
          <a:xfrm>
            <a:off x="14109942" y="571291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QUAY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16771" y="9762306"/>
            <a:ext cx="29401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100" name="Oval 99"/>
          <p:cNvSpPr/>
          <p:nvPr/>
        </p:nvSpPr>
        <p:spPr>
          <a:xfrm>
            <a:off x="1690148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Snip Diagonal Corner Rectangle 68"/>
              <p:cNvSpPr/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80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9" name="Snip Diagonal Corner 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0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598995" y="5881211"/>
            <a:ext cx="11552842" cy="3125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num>
                            <m:den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=4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7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9" grpId="0" animBg="1"/>
      <p:bldP spid="9" grpId="0" animBg="1"/>
      <p:bldP spid="10" grpId="0"/>
      <p:bldP spid="73" grpId="0"/>
      <p:bldP spid="74" grpId="0"/>
      <p:bldP spid="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396531" y="1606964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mạch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𝑃𝑅</m:t>
                        </m:r>
                      </m:e>
                    </m:ra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blipFill>
                <a:blip r:embed="rId5"/>
                <a:stretch>
                  <a:fillRect l="-2205" t="-3938" r="-2205" b="-77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creen Recording 4" descr="OPL20U25GSXzBJYl68kk8uQGfFKzs7yb1M4KJWUiLk6ZEvGF+qCIPSnY57AbBFCvTW2023.18.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AE19B2D-5DB7-7D48-6FEB-04DA66AAC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5600" y="8516274"/>
            <a:ext cx="3352800" cy="1049128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1DAD7-AF59-9282-16A5-F1A2C379C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776" y="6299981"/>
            <a:ext cx="2309824" cy="2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63651" y="2535890"/>
            <a:ext cx="1791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49"/>
          <p:cNvSpPr txBox="1">
            <a:spLocks noChangeArrowheads="1"/>
          </p:cNvSpPr>
          <p:nvPr/>
        </p:nvSpPr>
        <p:spPr bwMode="auto">
          <a:xfrm>
            <a:off x="133574" y="1529662"/>
            <a:ext cx="2133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blipFill>
                <a:blip r:embed="rId3"/>
                <a:stretch>
                  <a:fillRect l="-459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blipFill>
                <a:blip r:embed="rId4"/>
                <a:stretch>
                  <a:fillRect l="-3022" t="-16176" b="-38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blipFill>
                <a:blip r:embed="rId5"/>
                <a:stretch>
                  <a:fillRect l="-3226" b="-134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blipFill>
                <a:blip r:embed="rId6"/>
                <a:stretch>
                  <a:fillRect l="-306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52401" y="7124700"/>
            <a:ext cx="17956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600" dirty="0"/>
          </a:p>
        </p:txBody>
      </p:sp>
      <p:sp>
        <p:nvSpPr>
          <p:cNvPr id="21" name="TextBox 2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155987" y="726108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</a:p>
        </p:txBody>
      </p:sp>
    </p:spTree>
    <p:extLst>
      <p:ext uri="{BB962C8B-B14F-4D97-AF65-F5344CB8AC3E}">
        <p14:creationId xmlns:p14="http://schemas.microsoft.com/office/powerpoint/2010/main" val="1153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  <p:bldP spid="12" grpId="0"/>
      <p:bldP spid="13" grpId="0"/>
      <p:bldP spid="14" grpId="0"/>
      <p:bldP spid="16" grpId="0"/>
      <p:bldP spid="17" grpId="0"/>
      <p:bldP spid="4" grpId="0"/>
      <p:bldP spid="18" grpId="0"/>
      <p:bldP spid="19" grpId="0"/>
      <p:bldP spid="20" grpId="0"/>
      <p:bldP spid="5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rved Down Arrow 6"/>
          <p:cNvSpPr/>
          <p:nvPr/>
        </p:nvSpPr>
        <p:spPr bwMode="auto">
          <a:xfrm>
            <a:off x="1828800" y="3665736"/>
            <a:ext cx="7315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Curved Down Arrow 7"/>
          <p:cNvSpPr/>
          <p:nvPr/>
        </p:nvSpPr>
        <p:spPr bwMode="auto">
          <a:xfrm rot="10800000">
            <a:off x="1608992" y="6622972"/>
            <a:ext cx="72976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 Box 154"/>
          <p:cNvSpPr txBox="1">
            <a:spLocks noChangeArrowheads="1"/>
          </p:cNvSpPr>
          <p:nvPr/>
        </p:nvSpPr>
        <p:spPr bwMode="auto">
          <a:xfrm>
            <a:off x="240255" y="571501"/>
            <a:ext cx="1072358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28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-304801" y="1722672"/>
            <a:ext cx="17819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nhân</a:t>
            </a:r>
            <a:r>
              <a:rPr lang="en-US" altLang="en-US" sz="6400" b="1" dirty="0">
                <a:solidFill>
                  <a:srgbClr val="00B0F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34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4"/>
          <p:cNvSpPr txBox="1">
            <a:spLocks noChangeArrowheads="1"/>
          </p:cNvSpPr>
          <p:nvPr/>
        </p:nvSpPr>
        <p:spPr bwMode="auto">
          <a:xfrm>
            <a:off x="2286000" y="538123"/>
            <a:ext cx="111252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3" name="Text Box 61"/>
          <p:cNvSpPr txBox="1">
            <a:spLocks noChangeArrowheads="1"/>
          </p:cNvSpPr>
          <p:nvPr/>
        </p:nvSpPr>
        <p:spPr bwMode="auto">
          <a:xfrm>
            <a:off x="0" y="1644993"/>
            <a:ext cx="179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giữa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chia: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10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rved Down Arrow 11"/>
          <p:cNvSpPr/>
          <p:nvPr/>
        </p:nvSpPr>
        <p:spPr bwMode="auto">
          <a:xfrm>
            <a:off x="2353408" y="2974606"/>
            <a:ext cx="5029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Curved Down Arrow 12"/>
          <p:cNvSpPr/>
          <p:nvPr/>
        </p:nvSpPr>
        <p:spPr bwMode="auto">
          <a:xfrm rot="10800000">
            <a:off x="2382904" y="8801100"/>
            <a:ext cx="51640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</m:t>
                      </m:r>
                      <m:r>
                        <a:rPr lang="en-US" sz="10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 animBg="1"/>
      <p:bldP spid="13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764000" y="122914"/>
            <a:ext cx="1881732" cy="1881732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2247901"/>
            <a:ext cx="6143590" cy="48768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4876800" y="502119"/>
            <a:ext cx="11554332" cy="112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64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6295990" y="2627105"/>
            <a:ext cx="117821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Xem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lại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liên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hệ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giữa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căn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bậc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chia.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BTVN: BT 3.9, 3.10, 3.11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trang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51 SGK 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Chuẩn bị cho tiết sau </a:t>
            </a:r>
            <a:r>
              <a:rPr lang="nl-NL" sz="5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Luyện tập chung.</a:t>
            </a:r>
            <a:endParaRPr lang="en-US" sz="56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ation1">
            <a:hlinkClick r:id="" action="ppaction://media"/>
            <a:extLst>
              <a:ext uri="{FF2B5EF4-FFF2-40B4-BE49-F238E27FC236}">
                <a16:creationId xmlns:a16="http://schemas.microsoft.com/office/drawing/2014/main" id="{0FD69A52-F90A-E93A-F773-982D386D50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495300"/>
            <a:ext cx="17297400" cy="8770938"/>
          </a:xfrm>
        </p:spPr>
      </p:pic>
    </p:spTree>
    <p:extLst>
      <p:ext uri="{BB962C8B-B14F-4D97-AF65-F5344CB8AC3E}">
        <p14:creationId xmlns:p14="http://schemas.microsoft.com/office/powerpoint/2010/main" val="24726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BẬC HAI VÀ CĂN BẬC BA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895600" y="3848100"/>
            <a:ext cx="12573000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8: KHAI CĂN BẬC HAI VỚI PHÉP NHÂN VÀ PHẾP CHIA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CĂN BẬC HAI VÀ PHÉP NHÂN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22857" y="6154334"/>
            <a:ext cx="982429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CĂN BẬC HAI VÀ PHÉP CHIA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8943" y="1790700"/>
            <a:ext cx="16358894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454638" y="3390900"/>
              <a:ext cx="1213933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1. </a:t>
              </a:r>
              <a:r>
                <a:rPr lang="nl-NL" sz="6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CĂN BẬC HAI VÀ PHÉP NHÂN</a:t>
              </a:r>
              <a:endPara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EB68D6-0B7C-87D4-043E-3BDC4437A366}"/>
              </a:ext>
            </a:extLst>
          </p:cNvPr>
          <p:cNvSpPr/>
          <p:nvPr/>
        </p:nvSpPr>
        <p:spPr>
          <a:xfrm>
            <a:off x="2685046" y="4914900"/>
            <a:ext cx="1461235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giữa phép khai căn bậc hai và phép nhân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1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/>
              <p:nvPr/>
            </p:nvSpPr>
            <p:spPr>
              <a:xfrm>
                <a:off x="1219200" y="1584044"/>
                <a:ext cx="15849600" cy="1071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Tính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</m:t>
                        </m:r>
                      </m:e>
                    </m:rad>
                    <m:r>
                      <a:rPr lang="en-US" sz="4400" i="1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100.4</m:t>
                        </m:r>
                      </m:e>
                    </m:rad>
                  </m:oMath>
                </a14:m>
                <a:endParaRPr lang="en-US" sz="4400" b="1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84044"/>
                <a:ext cx="15849600" cy="1071127"/>
              </a:xfrm>
              <a:prstGeom prst="rect">
                <a:avLst/>
              </a:prstGeom>
              <a:blipFill>
                <a:blip r:embed="rId6"/>
                <a:stretch>
                  <a:fillRect l="-1538" b="-255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884507" y="2864227"/>
            <a:ext cx="2091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5" name="TextBox 4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02E38B-E740-862C-0E49-CAF80775F8EC}"/>
              </a:ext>
            </a:extLst>
          </p:cNvPr>
          <p:cNvSpPr txBox="1"/>
          <p:nvPr/>
        </p:nvSpPr>
        <p:spPr>
          <a:xfrm>
            <a:off x="3415267" y="3633668"/>
            <a:ext cx="388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D1E765-0A40-8AB3-1657-369EAAA997D6}"/>
                  </a:ext>
                </a:extLst>
              </p:cNvPr>
              <p:cNvSpPr txBox="1"/>
              <p:nvPr/>
            </p:nvSpPr>
            <p:spPr>
              <a:xfrm>
                <a:off x="1219200" y="6228793"/>
                <a:ext cx="1600200" cy="84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100.4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D1E765-0A40-8AB3-1657-369EAAA99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228793"/>
                <a:ext cx="1600200" cy="849079"/>
              </a:xfrm>
              <a:prstGeom prst="rect">
                <a:avLst/>
              </a:prstGeom>
              <a:blipFill>
                <a:blip r:embed="rId7"/>
                <a:stretch>
                  <a:fillRect r="-12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67FDB-A7B7-A2CF-947A-D6BCF0F1BCDD}"/>
                  </a:ext>
                </a:extLst>
              </p:cNvPr>
              <p:cNvSpPr txBox="1"/>
              <p:nvPr/>
            </p:nvSpPr>
            <p:spPr>
              <a:xfrm>
                <a:off x="3671609" y="4809875"/>
                <a:ext cx="2083398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67FDB-A7B7-A2CF-947A-D6BCF0F1B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609" y="4809875"/>
                <a:ext cx="2083398" cy="938847"/>
              </a:xfrm>
              <a:prstGeom prst="rect">
                <a:avLst/>
              </a:prstGeom>
              <a:blipFill>
                <a:blip r:embed="rId8"/>
                <a:stretch>
                  <a:fillRect r="-511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F7B70A-DCAD-0A27-05D1-5C78236731D7}"/>
                  </a:ext>
                </a:extLst>
              </p:cNvPr>
              <p:cNvSpPr txBox="1"/>
              <p:nvPr/>
            </p:nvSpPr>
            <p:spPr>
              <a:xfrm>
                <a:off x="6934200" y="4923519"/>
                <a:ext cx="1600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=10.2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F7B70A-DCAD-0A27-05D1-5C7823673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923519"/>
                <a:ext cx="1600200" cy="769441"/>
              </a:xfrm>
              <a:prstGeom prst="rect">
                <a:avLst/>
              </a:prstGeom>
              <a:blipFill>
                <a:blip r:embed="rId9"/>
                <a:stretch>
                  <a:fillRect r="-45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375C4A-F7A2-F92B-D700-D7CF2EC1F572}"/>
                  </a:ext>
                </a:extLst>
              </p:cNvPr>
              <p:cNvSpPr txBox="1"/>
              <p:nvPr/>
            </p:nvSpPr>
            <p:spPr>
              <a:xfrm>
                <a:off x="8763000" y="4939370"/>
                <a:ext cx="13535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=20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375C4A-F7A2-F92B-D700-D7CF2EC1F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4939370"/>
                <a:ext cx="1353508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DD4FAB-0E56-BE66-9F67-81BF5BE16350}"/>
                  </a:ext>
                </a:extLst>
              </p:cNvPr>
              <p:cNvSpPr/>
              <p:nvPr/>
            </p:nvSpPr>
            <p:spPr>
              <a:xfrm>
                <a:off x="3266943" y="6136523"/>
                <a:ext cx="2982035" cy="936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DD4FAB-0E56-BE66-9F67-81BF5BE16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43" y="6136523"/>
                <a:ext cx="2982035" cy="9366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ADCA39-4994-CF30-8E73-0F2BCD94B984}"/>
                  </a:ext>
                </a:extLst>
              </p:cNvPr>
              <p:cNvSpPr/>
              <p:nvPr/>
            </p:nvSpPr>
            <p:spPr>
              <a:xfrm>
                <a:off x="6249965" y="6116307"/>
                <a:ext cx="3219086" cy="912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40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10.2</m:t>
                                  </m:r>
                                </m:e>
                              </m:d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ADCA39-4994-CF30-8E73-0F2BCD94B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65" y="6116307"/>
                <a:ext cx="3219086" cy="9122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987193-A264-87DE-9D30-0150AC2F7A84}"/>
                  </a:ext>
                </a:extLst>
              </p:cNvPr>
              <p:cNvSpPr/>
              <p:nvPr/>
            </p:nvSpPr>
            <p:spPr>
              <a:xfrm>
                <a:off x="9439754" y="6051518"/>
                <a:ext cx="2322752" cy="936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  <m:sSup>
                            <m:sSupPr>
                              <m:ctrlPr>
                                <a:rPr lang="en-US" sz="44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987193-A264-87DE-9D30-0150AC2F7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754" y="6051518"/>
                <a:ext cx="2322752" cy="9366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76AA4A-E912-4A5C-1031-5E46572DF19D}"/>
                  </a:ext>
                </a:extLst>
              </p:cNvPr>
              <p:cNvSpPr/>
              <p:nvPr/>
            </p:nvSpPr>
            <p:spPr>
              <a:xfrm>
                <a:off x="11497464" y="6136523"/>
                <a:ext cx="232275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4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76AA4A-E912-4A5C-1031-5E46572DF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464" y="6136523"/>
                <a:ext cx="2322752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15B84-474A-3FC5-6EEF-786F8E7D82C0}"/>
                  </a:ext>
                </a:extLst>
              </p:cNvPr>
              <p:cNvSpPr/>
              <p:nvPr/>
            </p:nvSpPr>
            <p:spPr>
              <a:xfrm>
                <a:off x="1157779" y="4886726"/>
                <a:ext cx="2513830" cy="849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15B84-474A-3FC5-6EEF-786F8E7D8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779" y="4886726"/>
                <a:ext cx="2513830" cy="8490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CD9896-92B2-C856-2AC4-97E4CB80572C}"/>
                  </a:ext>
                </a:extLst>
              </p:cNvPr>
              <p:cNvSpPr txBox="1"/>
              <p:nvPr/>
            </p:nvSpPr>
            <p:spPr>
              <a:xfrm>
                <a:off x="1750566" y="7454114"/>
                <a:ext cx="12649200" cy="834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</m:e>
                    </m:rad>
                    <m:r>
                      <a:rPr lang="en-US" sz="4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  <m: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CD9896-92B2-C856-2AC4-97E4CB805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566" y="7454114"/>
                <a:ext cx="12649200" cy="834074"/>
              </a:xfrm>
              <a:prstGeom prst="rect">
                <a:avLst/>
              </a:prstGeom>
              <a:blipFill>
                <a:blip r:embed="rId16"/>
                <a:stretch>
                  <a:fillRect l="-1928" t="-7299" b="-343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923868"/>
            <a:ext cx="16341026" cy="2517867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074838" y="4120754"/>
                  <a:ext cx="15029693" cy="16565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âm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</m:rad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.</m:t>
                            </m:r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</m:rad>
                      </m:oMath>
                    </m:oMathPara>
                  </a14:m>
                  <a:endPara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4838" y="4120754"/>
                  <a:ext cx="15029693" cy="1656544"/>
                </a:xfrm>
                <a:prstGeom prst="rect">
                  <a:avLst/>
                </a:prstGeom>
                <a:blipFill>
                  <a:blip r:embed="rId2"/>
                  <a:stretch>
                    <a:fillRect l="-1825" t="-11518" b="-2774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33400" y="32638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D9E9081-3120-CDD5-E7F9-48D8DBE99398}"/>
                  </a:ext>
                </a:extLst>
              </p:cNvPr>
              <p:cNvSpPr txBox="1"/>
              <p:nvPr/>
            </p:nvSpPr>
            <p:spPr>
              <a:xfrm>
                <a:off x="1312838" y="6077323"/>
                <a:ext cx="16078200" cy="2189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440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</m:rad>
                    <m:r>
                      <a:rPr lang="en-US" sz="4400" i="1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</m:e>
                    </m:rad>
                    <m:r>
                      <a:rPr lang="en-US" sz="4400" b="0" i="1">
                        <a:latin typeface="Cambria Math" panose="02040503050406030204" pitchFamily="18" charset="0"/>
                        <a:cs typeface="Times New Roman" pitchFamily="18" charset="0"/>
                      </a:rPr>
                      <m:t>   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ớ</m:t>
                        </m:r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≥0,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≥0,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≥0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D9E9081-3120-CDD5-E7F9-48D8DBE99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8" y="6077323"/>
                <a:ext cx="16078200" cy="2189510"/>
              </a:xfrm>
              <a:prstGeom prst="rect">
                <a:avLst/>
              </a:prstGeom>
              <a:blipFill>
                <a:blip r:embed="rId8"/>
                <a:stretch>
                  <a:fillRect l="-1516" t="-5571" r="-15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56AD6C-9C71-60CC-9027-0733912899B1}"/>
              </a:ext>
            </a:extLst>
          </p:cNvPr>
          <p:cNvSpPr txBox="1"/>
          <p:nvPr/>
        </p:nvSpPr>
        <p:spPr>
          <a:xfrm>
            <a:off x="1618456" y="5057742"/>
            <a:ext cx="4418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1661</Words>
  <Application>Microsoft Office PowerPoint</Application>
  <PresentationFormat>Custom</PresentationFormat>
  <Paragraphs>451</Paragraphs>
  <Slides>38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Cambria Math</vt:lpstr>
      <vt:lpstr>Calibri Light</vt:lpstr>
      <vt:lpstr>Calibri</vt:lpstr>
      <vt:lpstr>Tahoma</vt:lpstr>
      <vt:lpstr>Wingdings</vt:lpstr>
      <vt:lpstr>Arial</vt:lpstr>
      <vt:lpstr>思源黑体 Heavy</vt:lpstr>
      <vt:lpstr>Lazydog</vt:lpstr>
      <vt:lpstr>Times New Roman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Thùy Lê Nguyễn Thị</cp:lastModifiedBy>
  <cp:revision>57</cp:revision>
  <dcterms:created xsi:type="dcterms:W3CDTF">2006-08-16T00:00:00Z</dcterms:created>
  <dcterms:modified xsi:type="dcterms:W3CDTF">2024-10-27T14:08:52Z</dcterms:modified>
  <dc:identifier>DAFWAZhnXwQ</dc:identifier>
</cp:coreProperties>
</file>