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0"/>
  </p:notesMasterIdLst>
  <p:sldIdLst>
    <p:sldId id="256" r:id="rId3"/>
    <p:sldId id="278" r:id="rId4"/>
    <p:sldId id="289" r:id="rId5"/>
    <p:sldId id="299" r:id="rId6"/>
    <p:sldId id="301" r:id="rId7"/>
    <p:sldId id="290" r:id="rId8"/>
    <p:sldId id="273" r:id="rId9"/>
    <p:sldId id="260" r:id="rId10"/>
    <p:sldId id="258" r:id="rId11"/>
    <p:sldId id="262" r:id="rId12"/>
    <p:sldId id="261" r:id="rId13"/>
    <p:sldId id="263" r:id="rId14"/>
    <p:sldId id="302" r:id="rId15"/>
    <p:sldId id="265" r:id="rId16"/>
    <p:sldId id="292" r:id="rId17"/>
    <p:sldId id="293" r:id="rId18"/>
    <p:sldId id="291" r:id="rId19"/>
    <p:sldId id="267" r:id="rId20"/>
    <p:sldId id="303" r:id="rId21"/>
    <p:sldId id="300" r:id="rId22"/>
    <p:sldId id="294" r:id="rId23"/>
    <p:sldId id="297" r:id="rId24"/>
    <p:sldId id="304" r:id="rId25"/>
    <p:sldId id="295" r:id="rId26"/>
    <p:sldId id="296" r:id="rId27"/>
    <p:sldId id="266" r:id="rId28"/>
    <p:sldId id="286" r:id="rId29"/>
  </p:sldIdLst>
  <p:sldSz cx="18288000" cy="10287000"/>
  <p:notesSz cx="6858000" cy="9144000"/>
  <p:embeddedFontLst>
    <p:embeddedFont>
      <p:font typeface="宋体" panose="02010600030101010101" pitchFamily="2" charset="-122"/>
      <p:regular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DDBF"/>
    <a:srgbClr val="FACDCC"/>
    <a:srgbClr val="FCD3B2"/>
    <a:srgbClr val="FBCD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1014" autoAdjust="0"/>
  </p:normalViewPr>
  <p:slideViewPr>
    <p:cSldViewPr>
      <p:cViewPr varScale="1">
        <p:scale>
          <a:sx n="44" d="100"/>
          <a:sy n="44" d="100"/>
        </p:scale>
        <p:origin x="858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89A655-2705-485D-926B-4F6815A4005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A4294-B970-432F-B22C-FE77050A3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90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A4294-B970-432F-B22C-FE77050A37E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351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A4294-B970-432F-B22C-FE77050A37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0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A4294-B970-432F-B22C-FE77050A37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545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A4294-B970-432F-B22C-FE77050A37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036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6B14DE8-A8E3-42F4-B597-E36FB01FDA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7D799A-B524-4555-AFF0-20BF2BD345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792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6B14DE8-A8E3-42F4-B597-E36FB01FDA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7D799A-B524-4555-AFF0-20BF2BD345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323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6B14DE8-A8E3-42F4-B597-E36FB01FDA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7D799A-B524-4555-AFF0-20BF2BD345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054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6B14DE8-A8E3-42F4-B597-E36FB01FDA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7D799A-B524-4555-AFF0-20BF2BD345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859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6B14DE8-A8E3-42F4-B597-E36FB01FDA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7D799A-B524-4555-AFF0-20BF2BD345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15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6B14DE8-A8E3-42F4-B597-E36FB01FDA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7D799A-B524-4555-AFF0-20BF2BD345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0233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6B14DE8-A8E3-42F4-B597-E36FB01FDA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7D799A-B524-4555-AFF0-20BF2BD345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2448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6B14DE8-A8E3-42F4-B597-E36FB01FDA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7D799A-B524-4555-AFF0-20BF2BD345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080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6B14DE8-A8E3-42F4-B597-E36FB01FDA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7D799A-B524-4555-AFF0-20BF2BD345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1855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6B14DE8-A8E3-42F4-B597-E36FB01FDA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7D799A-B524-4555-AFF0-20BF2BD345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2526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6B14DE8-A8E3-42F4-B597-E36FB01FDA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7D799A-B524-4555-AFF0-20BF2BD345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676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6B14DE8-A8E3-42F4-B597-E36FB01FDA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0C7D799A-B524-4555-AFF0-20BF2BD345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3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9.png"/><Relationship Id="rId7" Type="http://schemas.openxmlformats.org/officeDocument/2006/relationships/image" Target="../media/image28.svg"/><Relationship Id="rId12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20.svg"/><Relationship Id="rId10" Type="http://schemas.openxmlformats.org/officeDocument/2006/relationships/image" Target="../media/image27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4" Type="http://schemas.openxmlformats.org/officeDocument/2006/relationships/image" Target="../media/image37.png"/><Relationship Id="rId7" Type="http://schemas.openxmlformats.org/officeDocument/2006/relationships/image" Target="../media/image142.svg"/><Relationship Id="rId33" Type="http://schemas.openxmlformats.org/officeDocument/2006/relationships/image" Target="../media/image7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36.png"/><Relationship Id="rId4" Type="http://schemas.openxmlformats.org/officeDocument/2006/relationships/image" Target="../media/image5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7" Type="http://schemas.openxmlformats.org/officeDocument/2006/relationships/image" Target="../media/image28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7" Type="http://schemas.openxmlformats.org/officeDocument/2006/relationships/image" Target="../media/image28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7" Type="http://schemas.openxmlformats.org/officeDocument/2006/relationships/image" Target="../media/image28.svg"/><Relationship Id="rId12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8.png"/><Relationship Id="rId10" Type="http://schemas.openxmlformats.org/officeDocument/2006/relationships/image" Target="../media/image47.pn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7" Type="http://schemas.openxmlformats.org/officeDocument/2006/relationships/image" Target="../media/image28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7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4" Type="http://schemas.openxmlformats.org/officeDocument/2006/relationships/image" Target="../media/image53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4.svg"/><Relationship Id="rId31" Type="http://schemas.openxmlformats.org/officeDocument/2006/relationships/image" Target="../media/image72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7" Type="http://schemas.openxmlformats.org/officeDocument/2006/relationships/image" Target="../media/image28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59.jpg"/><Relationship Id="rId9" Type="http://schemas.openxmlformats.org/officeDocument/2006/relationships/image" Target="../media/image5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7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4" Type="http://schemas.openxmlformats.org/officeDocument/2006/relationships/image" Target="../media/image38.svg"/><Relationship Id="rId9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2" Type="http://schemas.openxmlformats.org/officeDocument/2006/relationships/image" Target="../media/image75.png"/><Relationship Id="rId2" Type="http://schemas.openxmlformats.org/officeDocument/2006/relationships/image" Target="../media/image1.png"/><Relationship Id="rId29" Type="http://schemas.openxmlformats.org/officeDocument/2006/relationships/image" Target="../media/image74.png"/><Relationship Id="rId41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28" Type="http://schemas.openxmlformats.org/officeDocument/2006/relationships/image" Target="../media/image215.sv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4.svg"/><Relationship Id="rId31" Type="http://schemas.openxmlformats.org/officeDocument/2006/relationships/image" Target="../media/image72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4.svg"/><Relationship Id="rId31" Type="http://schemas.openxmlformats.org/officeDocument/2006/relationships/image" Target="../media/image72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242.sv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svg"/><Relationship Id="rId7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32" Type="http://schemas.openxmlformats.org/officeDocument/2006/relationships/image" Target="../media/image21.png"/><Relationship Id="rId10" Type="http://schemas.openxmlformats.org/officeDocument/2006/relationships/image" Target="../media/image19.png"/><Relationship Id="rId31" Type="http://schemas.openxmlformats.org/officeDocument/2006/relationships/image" Target="../media/image20.png"/><Relationship Id="rId9" Type="http://schemas.openxmlformats.org/officeDocument/2006/relationships/image" Target="../media/image157.svg"/><Relationship Id="rId30" Type="http://schemas.openxmlformats.org/officeDocument/2006/relationships/image" Target="../media/image334.svg"/></Relationships>
</file>

<file path=ppt/slides/_rels/slide9.xml.rels><?xml version="1.0" encoding="UTF-8" standalone="yes"?>
<Relationships xmlns="http://schemas.openxmlformats.org/package/2006/relationships"><Relationship Id="rId39" Type="http://schemas.openxmlformats.org/officeDocument/2006/relationships/image" Target="../media/image25.png"/><Relationship Id="rId38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37" Type="http://schemas.openxmlformats.org/officeDocument/2006/relationships/image" Target="../media/image23.png"/><Relationship Id="rId36" Type="http://schemas.openxmlformats.org/officeDocument/2006/relationships/image" Target="../media/image129.svg"/><Relationship Id="rId9" Type="http://schemas.openxmlformats.org/officeDocument/2006/relationships/image" Target="../media/image10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398702"/>
            <a:ext cx="16230600" cy="7859598"/>
            <a:chOff x="0" y="0"/>
            <a:chExt cx="7419046" cy="3592641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7433377" cy="3624695"/>
            </a:xfrm>
            <a:custGeom>
              <a:avLst/>
              <a:gdLst/>
              <a:ahLst/>
              <a:cxnLst/>
              <a:rect l="l" t="t" r="r" b="b"/>
              <a:pathLst>
                <a:path w="7433377" h="3624695">
                  <a:moveTo>
                    <a:pt x="63030" y="3031141"/>
                  </a:moveTo>
                  <a:cubicBezTo>
                    <a:pt x="63030" y="3031141"/>
                    <a:pt x="0" y="278457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40304" y="6965"/>
                  </a:cubicBezTo>
                  <a:lnTo>
                    <a:pt x="6540305" y="6965"/>
                  </a:lnTo>
                  <a:cubicBezTo>
                    <a:pt x="6757052" y="16819"/>
                    <a:pt x="6961367" y="36481"/>
                    <a:pt x="7095555" y="101690"/>
                  </a:cubicBezTo>
                  <a:cubicBezTo>
                    <a:pt x="7351601" y="226120"/>
                    <a:pt x="7433377" y="459160"/>
                    <a:pt x="7427889" y="704684"/>
                  </a:cubicBezTo>
                  <a:cubicBezTo>
                    <a:pt x="7427889" y="704684"/>
                    <a:pt x="7384601" y="1013073"/>
                    <a:pt x="7392034" y="1248607"/>
                  </a:cubicBezTo>
                  <a:cubicBezTo>
                    <a:pt x="7399158" y="2772943"/>
                    <a:pt x="7406314" y="2968546"/>
                    <a:pt x="7406314" y="2968546"/>
                  </a:cubicBezTo>
                  <a:cubicBezTo>
                    <a:pt x="7389633" y="3184278"/>
                    <a:pt x="7274989" y="3394890"/>
                    <a:pt x="7078119" y="3506514"/>
                  </a:cubicBezTo>
                  <a:cubicBezTo>
                    <a:pt x="6927768" y="3591763"/>
                    <a:pt x="6729737" y="3606861"/>
                    <a:pt x="5347512" y="3596119"/>
                  </a:cubicBezTo>
                  <a:lnTo>
                    <a:pt x="5347439" y="3596119"/>
                  </a:lnTo>
                  <a:cubicBezTo>
                    <a:pt x="645952" y="3590842"/>
                    <a:pt x="384604" y="3624695"/>
                    <a:pt x="254278" y="3515537"/>
                  </a:cubicBezTo>
                  <a:cubicBezTo>
                    <a:pt x="145767" y="3424652"/>
                    <a:pt x="81795" y="3231340"/>
                    <a:pt x="63030" y="303114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101482">
            <a:off x="-682" y="1596495"/>
            <a:ext cx="3759187" cy="14848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101482">
            <a:off x="3565387" y="419290"/>
            <a:ext cx="3759187" cy="14848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43223">
            <a:off x="11373248" y="290002"/>
            <a:ext cx="3759187" cy="14848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43223">
            <a:off x="14843332" y="1725682"/>
            <a:ext cx="3759187" cy="148487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800000">
            <a:off x="269796" y="3377983"/>
            <a:ext cx="1267636" cy="124545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102468" y="7341410"/>
            <a:ext cx="1645857" cy="1849278"/>
          </a:xfrm>
          <a:prstGeom prst="rect">
            <a:avLst/>
          </a:prstGeom>
        </p:spPr>
      </p:pic>
      <p:sp>
        <p:nvSpPr>
          <p:cNvPr id="16" name="TextBox 7"/>
          <p:cNvSpPr txBox="1"/>
          <p:nvPr/>
        </p:nvSpPr>
        <p:spPr>
          <a:xfrm>
            <a:off x="1058970" y="3748885"/>
            <a:ext cx="16161604" cy="3200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rgbClr val="534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 NGÀY HÔM NAY</a:t>
            </a:r>
          </a:p>
        </p:txBody>
      </p:sp>
      <p:pic>
        <p:nvPicPr>
          <p:cNvPr id="1026" name="Picture 2" descr="https://o.remove.bg/downloads/d6ea4919-91b5-4946-8a92-025f0f69cb94/image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87" y="7028375"/>
            <a:ext cx="3314195" cy="331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0601" y="326771"/>
            <a:ext cx="16878299" cy="9448800"/>
            <a:chOff x="0" y="0"/>
            <a:chExt cx="7419046" cy="3771206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7433377" cy="3803260"/>
            </a:xfrm>
            <a:custGeom>
              <a:avLst/>
              <a:gdLst/>
              <a:ahLst/>
              <a:cxnLst/>
              <a:rect l="l" t="t" r="r" b="b"/>
              <a:pathLst>
                <a:path w="7433377" h="3803260">
                  <a:moveTo>
                    <a:pt x="63030" y="3209707"/>
                  </a:moveTo>
                  <a:cubicBezTo>
                    <a:pt x="63030" y="3209707"/>
                    <a:pt x="0" y="296314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40304" y="6965"/>
                  </a:cubicBezTo>
                  <a:lnTo>
                    <a:pt x="6540305" y="6965"/>
                  </a:lnTo>
                  <a:cubicBezTo>
                    <a:pt x="6757052" y="16819"/>
                    <a:pt x="6961367" y="36481"/>
                    <a:pt x="7095555" y="101690"/>
                  </a:cubicBezTo>
                  <a:cubicBezTo>
                    <a:pt x="7351601" y="226120"/>
                    <a:pt x="7433377" y="459160"/>
                    <a:pt x="7427889" y="704684"/>
                  </a:cubicBezTo>
                  <a:cubicBezTo>
                    <a:pt x="7427889" y="704684"/>
                    <a:pt x="7384601" y="1013073"/>
                    <a:pt x="7392034" y="1248607"/>
                  </a:cubicBezTo>
                  <a:cubicBezTo>
                    <a:pt x="7399158" y="2951508"/>
                    <a:pt x="7406314" y="3147111"/>
                    <a:pt x="7406314" y="3147111"/>
                  </a:cubicBezTo>
                  <a:cubicBezTo>
                    <a:pt x="7389633" y="3362843"/>
                    <a:pt x="7274989" y="3573455"/>
                    <a:pt x="7078119" y="3685079"/>
                  </a:cubicBezTo>
                  <a:cubicBezTo>
                    <a:pt x="6927768" y="3770328"/>
                    <a:pt x="6729737" y="3785426"/>
                    <a:pt x="5347512" y="3774684"/>
                  </a:cubicBezTo>
                  <a:lnTo>
                    <a:pt x="5347439" y="3774684"/>
                  </a:lnTo>
                  <a:cubicBezTo>
                    <a:pt x="645952" y="3769407"/>
                    <a:pt x="384604" y="3803260"/>
                    <a:pt x="254278" y="3694103"/>
                  </a:cubicBezTo>
                  <a:cubicBezTo>
                    <a:pt x="145767" y="3603217"/>
                    <a:pt x="81795" y="3409906"/>
                    <a:pt x="63030" y="320970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92121" y="543811"/>
            <a:ext cx="1716972" cy="1755269"/>
          </a:xfrm>
          <a:prstGeom prst="rect">
            <a:avLst/>
          </a:prstGeom>
        </p:spPr>
      </p:pic>
      <p:sp>
        <p:nvSpPr>
          <p:cNvPr id="23" name="TextBox 18">
            <a:extLst>
              <a:ext uri="{FF2B5EF4-FFF2-40B4-BE49-F238E27FC236}">
                <a16:creationId xmlns:a16="http://schemas.microsoft.com/office/drawing/2014/main" xmlns="" id="{90670B90-96B2-3059-C472-768521E0AEDE}"/>
              </a:ext>
            </a:extLst>
          </p:cNvPr>
          <p:cNvSpPr txBox="1"/>
          <p:nvPr/>
        </p:nvSpPr>
        <p:spPr>
          <a:xfrm>
            <a:off x="990601" y="665206"/>
            <a:ext cx="16411596" cy="909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4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4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4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endParaRPr lang="en-US" sz="4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042705" y="291299"/>
            <a:ext cx="1359492" cy="1528592"/>
          </a:xfrm>
          <a:prstGeom prst="rect">
            <a:avLst/>
          </a:prstGeom>
        </p:spPr>
      </p:pic>
      <p:pic>
        <p:nvPicPr>
          <p:cNvPr id="28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816481" y="2318244"/>
            <a:ext cx="2862799" cy="3090742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2637172">
            <a:off x="105359" y="7987703"/>
            <a:ext cx="2925212" cy="1916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0746" y="3078418"/>
            <a:ext cx="5443029" cy="67611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45301" y="3086099"/>
            <a:ext cx="5735535" cy="6753475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6042705" y="291299"/>
            <a:ext cx="1359492" cy="15285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8695" y="194720"/>
            <a:ext cx="8915400" cy="63965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995" y="299273"/>
            <a:ext cx="7623428" cy="6292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943" y="8045732"/>
            <a:ext cx="2133785" cy="2103302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95823" y="765679"/>
            <a:ext cx="15104904" cy="8458200"/>
          </a:xfrm>
          <a:prstGeom prst="rect">
            <a:avLst/>
          </a:prstGeom>
        </p:spPr>
      </p:pic>
      <p:sp>
        <p:nvSpPr>
          <p:cNvPr id="53" name="Pentagon 52"/>
          <p:cNvSpPr/>
          <p:nvPr/>
        </p:nvSpPr>
        <p:spPr>
          <a:xfrm>
            <a:off x="5562600" y="306862"/>
            <a:ext cx="6705600" cy="137160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phác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150487" y="2380968"/>
            <a:ext cx="1398702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phác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,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bút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chì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phác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cập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kĩ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,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thuần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nháp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phác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quá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9112" y="-8448"/>
            <a:ext cx="2817878" cy="2823525"/>
          </a:xfrm>
          <a:prstGeom prst="rect">
            <a:avLst/>
          </a:prstGeom>
        </p:spPr>
      </p:pic>
      <p:pic>
        <p:nvPicPr>
          <p:cNvPr id="56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2496800" y="7139479"/>
            <a:ext cx="5859664" cy="3015064"/>
          </a:xfrm>
          <a:prstGeom prst="rect">
            <a:avLst/>
          </a:prstGeom>
        </p:spPr>
      </p:pic>
      <p:pic>
        <p:nvPicPr>
          <p:cNvPr id="57" name="Picture 3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1602" y="7608590"/>
            <a:ext cx="2731008" cy="2560320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462668" y="4653343"/>
            <a:ext cx="4628522" cy="1069370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 err="1"/>
              <a:t>Áo</a:t>
            </a:r>
            <a:r>
              <a:rPr lang="en-US" sz="3000" dirty="0"/>
              <a:t> </a:t>
            </a:r>
            <a:r>
              <a:rPr lang="en-US" sz="3000" dirty="0" err="1"/>
              <a:t>mào</a:t>
            </a:r>
            <a:r>
              <a:rPr lang="en-US" sz="3000" dirty="0"/>
              <a:t> con, </a:t>
            </a:r>
            <a:r>
              <a:rPr lang="en-US" sz="3000" dirty="0" err="1"/>
              <a:t>sản</a:t>
            </a:r>
            <a:r>
              <a:rPr lang="en-US" sz="3000" dirty="0"/>
              <a:t> </a:t>
            </a:r>
            <a:r>
              <a:rPr lang="en-US" sz="3000" dirty="0" err="1"/>
              <a:t>phẩm</a:t>
            </a:r>
            <a:r>
              <a:rPr lang="en-US" sz="3000" dirty="0"/>
              <a:t> </a:t>
            </a:r>
            <a:r>
              <a:rPr lang="en-US" sz="3000" dirty="0" err="1"/>
              <a:t>màu</a:t>
            </a:r>
            <a:r>
              <a:rPr lang="en-US" sz="3000" dirty="0"/>
              <a:t> </a:t>
            </a:r>
            <a:r>
              <a:rPr lang="en-US" sz="3000" dirty="0" err="1"/>
              <a:t>dạ</a:t>
            </a:r>
            <a:r>
              <a:rPr lang="en-US" sz="3000" dirty="0"/>
              <a:t> </a:t>
            </a:r>
          </a:p>
          <a:p>
            <a:pPr algn="ctr"/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Hà</a:t>
            </a:r>
            <a:r>
              <a:rPr lang="en-US" sz="3000" dirty="0"/>
              <a:t> Nam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453487" y="8774371"/>
            <a:ext cx="5914289" cy="1069370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 err="1"/>
              <a:t>Váy</a:t>
            </a:r>
            <a:r>
              <a:rPr lang="en-US" sz="3000" dirty="0"/>
              <a:t> </a:t>
            </a:r>
            <a:r>
              <a:rPr lang="en-US" sz="3000" dirty="0" err="1"/>
              <a:t>mùa</a:t>
            </a:r>
            <a:r>
              <a:rPr lang="en-US" sz="3000" dirty="0"/>
              <a:t> </a:t>
            </a:r>
            <a:r>
              <a:rPr lang="en-US" sz="3000" dirty="0" err="1"/>
              <a:t>hè</a:t>
            </a:r>
            <a:r>
              <a:rPr lang="en-US" sz="3000" dirty="0"/>
              <a:t>, </a:t>
            </a:r>
            <a:r>
              <a:rPr lang="en-US" sz="3000" dirty="0" err="1"/>
              <a:t>sản</a:t>
            </a:r>
            <a:r>
              <a:rPr lang="en-US" sz="3000" dirty="0"/>
              <a:t> </a:t>
            </a:r>
            <a:r>
              <a:rPr lang="en-US" sz="3000" dirty="0" err="1"/>
              <a:t>phẩm</a:t>
            </a:r>
            <a:r>
              <a:rPr lang="en-US" sz="3000" dirty="0"/>
              <a:t> </a:t>
            </a:r>
            <a:r>
              <a:rPr lang="en-US" sz="3000" dirty="0" err="1"/>
              <a:t>cắt</a:t>
            </a:r>
            <a:r>
              <a:rPr lang="en-US" sz="3000" dirty="0"/>
              <a:t> </a:t>
            </a:r>
            <a:r>
              <a:rPr lang="en-US" sz="3000" dirty="0" err="1"/>
              <a:t>dán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Thu </a:t>
            </a:r>
            <a:r>
              <a:rPr lang="en-US" sz="3000" dirty="0" err="1"/>
              <a:t>Huyền</a:t>
            </a:r>
            <a:r>
              <a:rPr lang="en-US" sz="3000" dirty="0"/>
              <a:t>, </a:t>
            </a:r>
            <a:r>
              <a:rPr lang="en-US" sz="3000" dirty="0" err="1"/>
              <a:t>Thanh</a:t>
            </a:r>
            <a:r>
              <a:rPr lang="en-US" sz="3000" dirty="0"/>
              <a:t> </a:t>
            </a:r>
            <a:r>
              <a:rPr lang="en-US" sz="3000" dirty="0" err="1"/>
              <a:t>hà</a:t>
            </a:r>
            <a:endParaRPr lang="en-US" sz="30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108550" y="8774372"/>
            <a:ext cx="5914289" cy="1069370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 err="1"/>
              <a:t>Váy</a:t>
            </a:r>
            <a:r>
              <a:rPr lang="en-US" sz="3000" dirty="0"/>
              <a:t> </a:t>
            </a:r>
            <a:r>
              <a:rPr lang="en-US" sz="3000" dirty="0" err="1"/>
              <a:t>xòe</a:t>
            </a:r>
            <a:r>
              <a:rPr lang="en-US" sz="3000" dirty="0"/>
              <a:t> </a:t>
            </a:r>
            <a:r>
              <a:rPr lang="en-US" sz="3000" dirty="0" err="1"/>
              <a:t>hoa</a:t>
            </a:r>
            <a:r>
              <a:rPr lang="en-US" sz="3000" dirty="0"/>
              <a:t>, </a:t>
            </a:r>
            <a:r>
              <a:rPr lang="en-US" sz="3000" dirty="0" err="1"/>
              <a:t>sản</a:t>
            </a:r>
            <a:r>
              <a:rPr lang="en-US" sz="3000" dirty="0"/>
              <a:t> </a:t>
            </a:r>
            <a:r>
              <a:rPr lang="en-US" sz="3000" dirty="0" err="1"/>
              <a:t>phẩm</a:t>
            </a:r>
            <a:r>
              <a:rPr lang="en-US" sz="3000" dirty="0"/>
              <a:t> </a:t>
            </a:r>
            <a:r>
              <a:rPr lang="en-US" sz="3000" dirty="0" err="1"/>
              <a:t>cắt</a:t>
            </a:r>
            <a:r>
              <a:rPr lang="en-US" sz="3000" dirty="0"/>
              <a:t> </a:t>
            </a:r>
            <a:r>
              <a:rPr lang="en-US" sz="3000" dirty="0" err="1"/>
              <a:t>dán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Giàng</a:t>
            </a:r>
            <a:r>
              <a:rPr lang="en-US" sz="3000" dirty="0"/>
              <a:t> </a:t>
            </a:r>
            <a:r>
              <a:rPr lang="en-US" sz="3000" dirty="0" err="1"/>
              <a:t>Páo</a:t>
            </a:r>
            <a:r>
              <a:rPr lang="en-US" sz="3000" dirty="0"/>
              <a:t> </a:t>
            </a:r>
            <a:r>
              <a:rPr lang="en-US" sz="3000" dirty="0" err="1"/>
              <a:t>Miên</a:t>
            </a:r>
            <a:r>
              <a:rPr lang="en-US" sz="3000" dirty="0"/>
              <a:t>, A </a:t>
            </a:r>
            <a:r>
              <a:rPr lang="en-US" sz="3000" dirty="0" err="1"/>
              <a:t>Lẻnh</a:t>
            </a:r>
            <a:endParaRPr lang="en-US" sz="3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3416" t="8340" r="58353" b="18607"/>
          <a:stretch/>
        </p:blipFill>
        <p:spPr>
          <a:xfrm>
            <a:off x="6661796" y="681845"/>
            <a:ext cx="4237629" cy="397149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14831" y="1721892"/>
            <a:ext cx="6446966" cy="7052481"/>
            <a:chOff x="558886" y="2486399"/>
            <a:chExt cx="2925187" cy="42440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r="49976" b="14191"/>
            <a:stretch/>
          </p:blipFill>
          <p:spPr>
            <a:xfrm>
              <a:off x="558886" y="2486399"/>
              <a:ext cx="2916056" cy="408112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r="64764" b="93267"/>
            <a:stretch/>
          </p:blipFill>
          <p:spPr>
            <a:xfrm rot="21230135">
              <a:off x="909845" y="6410662"/>
              <a:ext cx="2574228" cy="31973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1557463" y="12507"/>
            <a:ext cx="6141494" cy="8761863"/>
            <a:chOff x="4478009" y="3376636"/>
            <a:chExt cx="2736831" cy="2940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53107" b="14121"/>
            <a:stretch/>
          </p:blipFill>
          <p:spPr>
            <a:xfrm>
              <a:off x="4481291" y="3376636"/>
              <a:ext cx="2733549" cy="275665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r="64764" b="93267"/>
            <a:stretch/>
          </p:blipFill>
          <p:spPr>
            <a:xfrm rot="321507">
              <a:off x="4478009" y="5976115"/>
              <a:ext cx="2393941" cy="3407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165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7388535" y="1335199"/>
            <a:ext cx="815765" cy="83396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0" y="647700"/>
            <a:ext cx="18288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200" b="1" u="sng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hình ảnh phác thảo mẫu trang phục</a:t>
            </a:r>
            <a:endParaRPr lang="en-US" sz="5200" b="1" u="sng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9568" y="1752179"/>
            <a:ext cx="14249400" cy="7739468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7388535" y="1335199"/>
            <a:ext cx="815765" cy="83396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0" y="647700"/>
            <a:ext cx="18288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200" b="1" i="0" u="sng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hình ảnh phác thảo mẫu trang phục</a:t>
            </a:r>
            <a:endParaRPr kumimoji="0" lang="en-US" sz="52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ình ảnh Thiết Kế Trang Phục PNG Miễn Phí Tải Về  Lovepi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36" y="2149453"/>
            <a:ext cx="7010400" cy="774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9368" y="2149453"/>
            <a:ext cx="10287000" cy="774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57820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7388535" y="1335199"/>
            <a:ext cx="815765" cy="83396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0" y="647700"/>
            <a:ext cx="18288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200" b="1" i="0" u="sng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hình ảnh phác thảo mẫu trang phục</a:t>
            </a:r>
            <a:endParaRPr kumimoji="0" lang="en-US" sz="52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45235" y="5217160"/>
            <a:ext cx="3543300" cy="39709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7724" y="1540252"/>
            <a:ext cx="4929352" cy="4514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54076" y="6131319"/>
            <a:ext cx="4953000" cy="3943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7794" y="2169160"/>
            <a:ext cx="4404300" cy="609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42706" y="1608822"/>
            <a:ext cx="7124700" cy="757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5490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7388535" y="1335199"/>
            <a:ext cx="815765" cy="83396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0" y="647700"/>
            <a:ext cx="18288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200" b="1" i="0" u="sng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hình ảnh phác thảo mẫu trang phục</a:t>
            </a:r>
            <a:endParaRPr kumimoji="0" lang="en-US" sz="52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768" y="1540252"/>
            <a:ext cx="9096026" cy="77180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8168" y="1540252"/>
            <a:ext cx="8585758" cy="771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81158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600" y="571500"/>
            <a:ext cx="17259300" cy="9220200"/>
            <a:chOff x="0" y="0"/>
            <a:chExt cx="7419046" cy="3550976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7433377" cy="3583030"/>
            </a:xfrm>
            <a:custGeom>
              <a:avLst/>
              <a:gdLst/>
              <a:ahLst/>
              <a:cxnLst/>
              <a:rect l="l" t="t" r="r" b="b"/>
              <a:pathLst>
                <a:path w="7433377" h="3583030">
                  <a:moveTo>
                    <a:pt x="63030" y="2989476"/>
                  </a:moveTo>
                  <a:cubicBezTo>
                    <a:pt x="63030" y="2989476"/>
                    <a:pt x="0" y="274291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40304" y="6965"/>
                  </a:cubicBezTo>
                  <a:lnTo>
                    <a:pt x="6540305" y="6965"/>
                  </a:lnTo>
                  <a:cubicBezTo>
                    <a:pt x="6757052" y="16819"/>
                    <a:pt x="6961367" y="36481"/>
                    <a:pt x="7095555" y="101690"/>
                  </a:cubicBezTo>
                  <a:cubicBezTo>
                    <a:pt x="7351601" y="226120"/>
                    <a:pt x="7433377" y="459160"/>
                    <a:pt x="7427889" y="704684"/>
                  </a:cubicBezTo>
                  <a:cubicBezTo>
                    <a:pt x="7427889" y="704684"/>
                    <a:pt x="7384601" y="1013073"/>
                    <a:pt x="7392034" y="1248607"/>
                  </a:cubicBezTo>
                  <a:cubicBezTo>
                    <a:pt x="7399158" y="2731278"/>
                    <a:pt x="7406314" y="2926881"/>
                    <a:pt x="7406314" y="2926881"/>
                  </a:cubicBezTo>
                  <a:cubicBezTo>
                    <a:pt x="7389633" y="3142613"/>
                    <a:pt x="7274989" y="3353224"/>
                    <a:pt x="7078119" y="3464849"/>
                  </a:cubicBezTo>
                  <a:cubicBezTo>
                    <a:pt x="6927768" y="3550097"/>
                    <a:pt x="6729737" y="3565195"/>
                    <a:pt x="5347512" y="3554454"/>
                  </a:cubicBezTo>
                  <a:lnTo>
                    <a:pt x="5347439" y="3554454"/>
                  </a:lnTo>
                  <a:cubicBezTo>
                    <a:pt x="645952" y="3549177"/>
                    <a:pt x="384604" y="3583030"/>
                    <a:pt x="254278" y="3473872"/>
                  </a:cubicBezTo>
                  <a:cubicBezTo>
                    <a:pt x="145767" y="3382987"/>
                    <a:pt x="81795" y="3189675"/>
                    <a:pt x="63030" y="29894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3" name="TextBox 18">
            <a:extLst>
              <a:ext uri="{FF2B5EF4-FFF2-40B4-BE49-F238E27FC236}">
                <a16:creationId xmlns:a16="http://schemas.microsoft.com/office/drawing/2014/main" xmlns="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65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65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65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6016" y="2536248"/>
            <a:ext cx="9448800" cy="4961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Phác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kiểu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dáng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 </a:t>
            </a: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4: </a:t>
            </a: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thiện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3">
            <a:extLst>
              <a:ext uri="{FF2B5EF4-FFF2-40B4-BE49-F238E27FC236}">
                <a16:creationId xmlns:a16="http://schemas.microsoft.com/office/drawing/2014/main" xmlns="" id="{77F5013E-F177-4F1A-8E58-6306C300A5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0339628">
            <a:off x="529294" y="326205"/>
            <a:ext cx="1984211" cy="1875981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xmlns="" id="{79B5AC15-4B03-4042-AE67-9B8703F8F5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803706">
            <a:off x="16849434" y="8890110"/>
            <a:ext cx="1809048" cy="158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0579" y="2268923"/>
            <a:ext cx="7413379" cy="6468417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4527" t="27965" r="8121" b="2231"/>
          <a:stretch/>
        </p:blipFill>
        <p:spPr>
          <a:xfrm>
            <a:off x="12277887" y="2657477"/>
            <a:ext cx="4724238" cy="6629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7007" b="73866"/>
          <a:stretch/>
        </p:blipFill>
        <p:spPr>
          <a:xfrm>
            <a:off x="2682636" y="93911"/>
            <a:ext cx="12579819" cy="1857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839" t="27473" r="68430" b="51982"/>
          <a:stretch/>
        </p:blipFill>
        <p:spPr>
          <a:xfrm>
            <a:off x="1421930" y="2094215"/>
            <a:ext cx="2686050" cy="3600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902" t="51976" r="68630" b="27232"/>
          <a:stretch/>
        </p:blipFill>
        <p:spPr>
          <a:xfrm>
            <a:off x="1257299" y="6172199"/>
            <a:ext cx="2850680" cy="3535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1902" t="77176" r="68630" b="3089"/>
          <a:stretch/>
        </p:blipFill>
        <p:spPr>
          <a:xfrm>
            <a:off x="6665645" y="2657477"/>
            <a:ext cx="4855317" cy="6486525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70818" y="5408914"/>
            <a:ext cx="5914289" cy="1069370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/>
              <a:t>1. </a:t>
            </a:r>
            <a:r>
              <a:rPr lang="en-US" sz="3000" dirty="0" err="1"/>
              <a:t>Phác</a:t>
            </a:r>
            <a:r>
              <a:rPr lang="en-US" sz="3000" dirty="0"/>
              <a:t> </a:t>
            </a:r>
            <a:r>
              <a:rPr lang="en-US" sz="3000" dirty="0" err="1"/>
              <a:t>thảo</a:t>
            </a:r>
            <a:r>
              <a:rPr lang="en-US" sz="3000" dirty="0"/>
              <a:t> </a:t>
            </a:r>
            <a:r>
              <a:rPr lang="en-US" sz="3000" dirty="0" err="1"/>
              <a:t>kiểu</a:t>
            </a:r>
            <a:r>
              <a:rPr lang="en-US" sz="3000" dirty="0"/>
              <a:t> </a:t>
            </a:r>
            <a:r>
              <a:rPr lang="en-US" sz="3000" dirty="0" err="1"/>
              <a:t>dáng</a:t>
            </a:r>
            <a:r>
              <a:rPr lang="en-US" sz="3000" dirty="0"/>
              <a:t> </a:t>
            </a:r>
            <a:r>
              <a:rPr lang="en-US" sz="3000" dirty="0" err="1"/>
              <a:t>trang</a:t>
            </a:r>
            <a:r>
              <a:rPr lang="en-US" sz="3000" dirty="0"/>
              <a:t> </a:t>
            </a:r>
            <a:r>
              <a:rPr lang="en-US" sz="3000" dirty="0" err="1"/>
              <a:t>phục</a:t>
            </a:r>
            <a:endParaRPr lang="en-US" sz="30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19167" y="9344639"/>
            <a:ext cx="3926942" cy="1069370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/>
              <a:t>2. </a:t>
            </a:r>
            <a:r>
              <a:rPr lang="en-US" sz="3000" dirty="0" err="1"/>
              <a:t>Vẽ</a:t>
            </a:r>
            <a:r>
              <a:rPr lang="en-US" sz="3000" dirty="0"/>
              <a:t> </a:t>
            </a:r>
            <a:r>
              <a:rPr lang="en-US" sz="3000" dirty="0" err="1"/>
              <a:t>hoa</a:t>
            </a:r>
            <a:r>
              <a:rPr lang="en-US" sz="3000" dirty="0"/>
              <a:t> </a:t>
            </a:r>
            <a:r>
              <a:rPr lang="en-US" sz="3000" dirty="0" err="1"/>
              <a:t>văn</a:t>
            </a:r>
            <a:r>
              <a:rPr lang="en-US" sz="3000" dirty="0"/>
              <a:t> </a:t>
            </a:r>
            <a:r>
              <a:rPr lang="en-US" sz="3000" dirty="0" err="1"/>
              <a:t>trang</a:t>
            </a:r>
            <a:r>
              <a:rPr lang="en-US" sz="3000" dirty="0"/>
              <a:t> </a:t>
            </a:r>
            <a:r>
              <a:rPr lang="en-US" sz="3000" dirty="0" err="1"/>
              <a:t>trí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22571" y="9029863"/>
            <a:ext cx="3926942" cy="1069370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/>
              <a:t>3. </a:t>
            </a:r>
            <a:r>
              <a:rPr lang="en-US" sz="3000" dirty="0" err="1"/>
              <a:t>Vẽ</a:t>
            </a:r>
            <a:r>
              <a:rPr lang="en-US" sz="3000" dirty="0"/>
              <a:t> </a:t>
            </a:r>
            <a:r>
              <a:rPr lang="en-US" sz="3000" dirty="0" err="1"/>
              <a:t>màu</a:t>
            </a:r>
            <a:r>
              <a:rPr lang="en-US" sz="3000" dirty="0"/>
              <a:t> </a:t>
            </a:r>
            <a:r>
              <a:rPr lang="en-US" sz="3000" dirty="0" err="1"/>
              <a:t>vào</a:t>
            </a:r>
            <a:r>
              <a:rPr lang="en-US" sz="3000" dirty="0"/>
              <a:t> </a:t>
            </a:r>
            <a:r>
              <a:rPr lang="en-US" sz="3000" dirty="0" err="1"/>
              <a:t>hình</a:t>
            </a:r>
            <a:endParaRPr lang="en-US" sz="30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2001501" y="8927822"/>
            <a:ext cx="4520087" cy="127345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/>
              <a:t>4. </a:t>
            </a:r>
            <a:r>
              <a:rPr lang="en-US" sz="3000" dirty="0" err="1"/>
              <a:t>Hoàn</a:t>
            </a:r>
            <a:r>
              <a:rPr lang="en-US" sz="3000" dirty="0"/>
              <a:t> </a:t>
            </a:r>
            <a:r>
              <a:rPr lang="en-US" sz="3000" dirty="0" err="1"/>
              <a:t>thiện</a:t>
            </a:r>
            <a:r>
              <a:rPr lang="en-US" sz="3000" dirty="0"/>
              <a:t> </a:t>
            </a:r>
            <a:r>
              <a:rPr lang="en-US" sz="3000" dirty="0" err="1"/>
              <a:t>sản</a:t>
            </a:r>
            <a:r>
              <a:rPr lang="en-US" sz="3000" dirty="0"/>
              <a:t> </a:t>
            </a:r>
            <a:r>
              <a:rPr lang="en-US" sz="3000" dirty="0" err="1"/>
              <a:t>phẩm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44858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D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4"/>
          <p:cNvGrpSpPr/>
          <p:nvPr/>
        </p:nvGrpSpPr>
        <p:grpSpPr>
          <a:xfrm>
            <a:off x="1070344" y="2247900"/>
            <a:ext cx="16177437" cy="7527999"/>
            <a:chOff x="0" y="0"/>
            <a:chExt cx="5127448" cy="3824776"/>
          </a:xfrm>
        </p:grpSpPr>
        <p:sp>
          <p:nvSpPr>
            <p:cNvPr id="15" name="Freeform 5"/>
            <p:cNvSpPr/>
            <p:nvPr/>
          </p:nvSpPr>
          <p:spPr>
            <a:xfrm>
              <a:off x="-9098" y="-6509"/>
              <a:ext cx="5141779" cy="3856830"/>
            </a:xfrm>
            <a:custGeom>
              <a:avLst/>
              <a:gdLst/>
              <a:ahLst/>
              <a:cxnLst/>
              <a:rect l="l" t="t" r="r" b="b"/>
              <a:pathLst>
                <a:path w="5141779" h="3856830">
                  <a:moveTo>
                    <a:pt x="63030" y="3263276"/>
                  </a:moveTo>
                  <a:cubicBezTo>
                    <a:pt x="63030" y="3263276"/>
                    <a:pt x="0" y="301671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248706" y="6965"/>
                  </a:cubicBezTo>
                  <a:lnTo>
                    <a:pt x="4248707" y="6965"/>
                  </a:lnTo>
                  <a:cubicBezTo>
                    <a:pt x="4465454" y="16819"/>
                    <a:pt x="4669769" y="36481"/>
                    <a:pt x="4803957" y="101690"/>
                  </a:cubicBezTo>
                  <a:cubicBezTo>
                    <a:pt x="5060003" y="226120"/>
                    <a:pt x="5141779" y="459160"/>
                    <a:pt x="5136291" y="704684"/>
                  </a:cubicBezTo>
                  <a:cubicBezTo>
                    <a:pt x="5136291" y="704684"/>
                    <a:pt x="5093003" y="1013073"/>
                    <a:pt x="5100436" y="1248607"/>
                  </a:cubicBezTo>
                  <a:cubicBezTo>
                    <a:pt x="5107560" y="3005078"/>
                    <a:pt x="5114716" y="3200681"/>
                    <a:pt x="5114716" y="3200681"/>
                  </a:cubicBezTo>
                  <a:cubicBezTo>
                    <a:pt x="5098035" y="3416413"/>
                    <a:pt x="4983390" y="3627024"/>
                    <a:pt x="4786522" y="3738649"/>
                  </a:cubicBezTo>
                  <a:cubicBezTo>
                    <a:pt x="4636170" y="3823897"/>
                    <a:pt x="4438139" y="3838995"/>
                    <a:pt x="3522484" y="3828254"/>
                  </a:cubicBezTo>
                  <a:lnTo>
                    <a:pt x="3522440" y="3828254"/>
                  </a:lnTo>
                  <a:cubicBezTo>
                    <a:pt x="645952" y="3822977"/>
                    <a:pt x="384604" y="3856830"/>
                    <a:pt x="254278" y="3747672"/>
                  </a:cubicBezTo>
                  <a:cubicBezTo>
                    <a:pt x="145767" y="3656787"/>
                    <a:pt x="81795" y="3463475"/>
                    <a:pt x="63030" y="32632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050" name="Picture 2" descr="https://o.remove.bg/downloads/af595731-741e-4beb-b2db-70792fc65d3e/image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400" y="7734300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25288" r="51724" b="29885"/>
          <a:stretch/>
        </p:blipFill>
        <p:spPr>
          <a:xfrm>
            <a:off x="1772" y="-507613"/>
            <a:ext cx="3200400" cy="2971800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25288" r="51724" b="29885"/>
          <a:stretch/>
        </p:blipFill>
        <p:spPr>
          <a:xfrm flipH="1">
            <a:off x="15115953" y="-507613"/>
            <a:ext cx="3200400" cy="2971800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xmlns="" id="{65DF7566-BF95-49C9-C3A9-9541C09B846D}"/>
              </a:ext>
            </a:extLst>
          </p:cNvPr>
          <p:cNvSpPr txBox="1"/>
          <p:nvPr/>
        </p:nvSpPr>
        <p:spPr>
          <a:xfrm>
            <a:off x="1773" y="657225"/>
            <a:ext cx="18314580" cy="13003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2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 flipH="1">
            <a:off x="12192000" y="5741054"/>
            <a:ext cx="3238388" cy="408512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041639" y="2741695"/>
            <a:ext cx="11150361" cy="60594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Trang phục là gì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endParaRPr lang="en-US" sz="9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3967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tạo mẫu trang phục_Nữ - Vẽ Thời Trang_Trang Phục Yêu Thích - Vẽ đồng phục học sinh - KCart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419100"/>
            <a:ext cx="15087600" cy="848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5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7388535" y="1335199"/>
            <a:ext cx="815765" cy="83396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0" y="647700"/>
            <a:ext cx="18288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200" b="1" i="0" u="sng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hình ảnh phác thảo mẫu trang phục</a:t>
            </a:r>
            <a:endParaRPr kumimoji="0" lang="en-US" sz="5200" b="1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29" y="2169160"/>
            <a:ext cx="5401559" cy="7213818"/>
          </a:xfrm>
          <a:prstGeom prst="rect">
            <a:avLst/>
          </a:prstGeom>
        </p:spPr>
      </p:pic>
      <p:pic>
        <p:nvPicPr>
          <p:cNvPr id="9" name="Content Placeholder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67" y="2169160"/>
            <a:ext cx="5515465" cy="72138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5730" y="2157336"/>
            <a:ext cx="6108570" cy="722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69900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47700"/>
            <a:ext cx="5715000" cy="8134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657447"/>
            <a:ext cx="5181600" cy="8124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2265" y="668966"/>
            <a:ext cx="6205278" cy="811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9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495300"/>
            <a:ext cx="8915400" cy="998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4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99"/>
            <a:ext cx="5654860" cy="97358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781" y="114299"/>
            <a:ext cx="5657850" cy="97358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200" y="113413"/>
            <a:ext cx="5657850" cy="973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1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67709"/>
            <a:ext cx="5657850" cy="10058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367709"/>
            <a:ext cx="5638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8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62000" y="416378"/>
            <a:ext cx="1425042" cy="1456828"/>
          </a:xfrm>
          <a:prstGeom prst="rect">
            <a:avLst/>
          </a:prstGeom>
        </p:spPr>
      </p:pic>
      <p:sp>
        <p:nvSpPr>
          <p:cNvPr id="44" name="TextBox 18">
            <a:extLst>
              <a:ext uri="{FF2B5EF4-FFF2-40B4-BE49-F238E27FC236}">
                <a16:creationId xmlns:a16="http://schemas.microsoft.com/office/drawing/2014/main" xmlns="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9">
            <a:extLst>
              <a:ext uri="{FF2B5EF4-FFF2-40B4-BE49-F238E27FC236}">
                <a16:creationId xmlns:a16="http://schemas.microsoft.com/office/drawing/2014/main" xmlns="" id="{CCFA6EDF-EB7C-4677-B214-04C70B0142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9430"/>
          <a:stretch>
            <a:fillRect/>
          </a:stretch>
        </p:blipFill>
        <p:spPr>
          <a:xfrm>
            <a:off x="767080" y="2476500"/>
            <a:ext cx="11648440" cy="71628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7638DA41-D01E-47C0-9BE6-70C4C94C38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0483" y="2507142"/>
            <a:ext cx="4061667" cy="7132158"/>
          </a:xfrm>
          <a:prstGeom prst="rect">
            <a:avLst/>
          </a:prstGeom>
        </p:spPr>
      </p:pic>
      <p:sp>
        <p:nvSpPr>
          <p:cNvPr id="47" name="Oval 46"/>
          <p:cNvSpPr/>
          <p:nvPr/>
        </p:nvSpPr>
        <p:spPr>
          <a:xfrm>
            <a:off x="1323442" y="3169003"/>
            <a:ext cx="1165758" cy="1143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717800" y="3386560"/>
            <a:ext cx="56044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323442" y="5132840"/>
            <a:ext cx="1165758" cy="1143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717800" y="4857955"/>
            <a:ext cx="89154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SBT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1323442" y="7154020"/>
            <a:ext cx="1165758" cy="1143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717800" y="6879134"/>
            <a:ext cx="89154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11: </a:t>
            </a:r>
            <a:r>
              <a:rPr lang="en-US" sz="40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Tạop</a:t>
            </a:r>
            <a:r>
              <a:rPr lang="en-US" sz="40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ngôi</a:t>
            </a:r>
            <a:r>
              <a:rPr lang="en-US" sz="40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40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40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sẵn</a:t>
            </a:r>
            <a:r>
              <a:rPr lang="en-US" sz="40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11602720" y="7476693"/>
            <a:ext cx="1864443" cy="2629063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 animBg="1"/>
      <p:bldP spid="48" grpId="0"/>
      <p:bldP spid="49" grpId="0" animBg="1"/>
      <p:bldP spid="50" grpId="0"/>
      <p:bldP spid="51" grpId="0" animBg="1"/>
      <p:bldP spid="5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398702"/>
            <a:ext cx="16230600" cy="7859598"/>
            <a:chOff x="0" y="0"/>
            <a:chExt cx="7419046" cy="3592641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7433377" cy="3624695"/>
            </a:xfrm>
            <a:custGeom>
              <a:avLst/>
              <a:gdLst/>
              <a:ahLst/>
              <a:cxnLst/>
              <a:rect l="l" t="t" r="r" b="b"/>
              <a:pathLst>
                <a:path w="7433377" h="3624695">
                  <a:moveTo>
                    <a:pt x="63030" y="3031141"/>
                  </a:moveTo>
                  <a:cubicBezTo>
                    <a:pt x="63030" y="3031141"/>
                    <a:pt x="0" y="278457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40304" y="6965"/>
                  </a:cubicBezTo>
                  <a:lnTo>
                    <a:pt x="6540305" y="6965"/>
                  </a:lnTo>
                  <a:cubicBezTo>
                    <a:pt x="6757052" y="16819"/>
                    <a:pt x="6961367" y="36481"/>
                    <a:pt x="7095555" y="101690"/>
                  </a:cubicBezTo>
                  <a:cubicBezTo>
                    <a:pt x="7351601" y="226120"/>
                    <a:pt x="7433377" y="459160"/>
                    <a:pt x="7427889" y="704684"/>
                  </a:cubicBezTo>
                  <a:cubicBezTo>
                    <a:pt x="7427889" y="704684"/>
                    <a:pt x="7384601" y="1013073"/>
                    <a:pt x="7392034" y="1248607"/>
                  </a:cubicBezTo>
                  <a:cubicBezTo>
                    <a:pt x="7399158" y="2772943"/>
                    <a:pt x="7406314" y="2968546"/>
                    <a:pt x="7406314" y="2968546"/>
                  </a:cubicBezTo>
                  <a:cubicBezTo>
                    <a:pt x="7389633" y="3184278"/>
                    <a:pt x="7274989" y="3394890"/>
                    <a:pt x="7078119" y="3506514"/>
                  </a:cubicBezTo>
                  <a:cubicBezTo>
                    <a:pt x="6927768" y="3591763"/>
                    <a:pt x="6729737" y="3606861"/>
                    <a:pt x="5347512" y="3596119"/>
                  </a:cubicBezTo>
                  <a:lnTo>
                    <a:pt x="5347439" y="3596119"/>
                  </a:lnTo>
                  <a:cubicBezTo>
                    <a:pt x="645952" y="3590842"/>
                    <a:pt x="384604" y="3624695"/>
                    <a:pt x="254278" y="3515537"/>
                  </a:cubicBezTo>
                  <a:cubicBezTo>
                    <a:pt x="145767" y="3424652"/>
                    <a:pt x="81795" y="3231340"/>
                    <a:pt x="63030" y="303114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101482">
            <a:off x="-682" y="1596495"/>
            <a:ext cx="3759187" cy="14848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101482">
            <a:off x="3565387" y="419290"/>
            <a:ext cx="3759187" cy="14848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43223">
            <a:off x="11373248" y="290002"/>
            <a:ext cx="3759187" cy="14848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43223">
            <a:off x="14843332" y="1725682"/>
            <a:ext cx="3759187" cy="148487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800000">
            <a:off x="269796" y="3377983"/>
            <a:ext cx="1267636" cy="1245453"/>
          </a:xfrm>
          <a:prstGeom prst="rect">
            <a:avLst/>
          </a:prstGeom>
        </p:spPr>
      </p:pic>
      <p:sp>
        <p:nvSpPr>
          <p:cNvPr id="16" name="TextBox 7"/>
          <p:cNvSpPr txBox="1"/>
          <p:nvPr/>
        </p:nvSpPr>
        <p:spPr>
          <a:xfrm>
            <a:off x="1058970" y="3748885"/>
            <a:ext cx="16161604" cy="3200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 smtClean="0">
                <a:solidFill>
                  <a:srgbClr val="534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</a:t>
            </a:r>
            <a:endParaRPr lang="en-US" sz="8000" b="1" dirty="0">
              <a:solidFill>
                <a:srgbClr val="5343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5020007" y="7598854"/>
            <a:ext cx="8239529" cy="2688146"/>
          </a:xfrm>
          <a:prstGeom prst="rect">
            <a:avLst/>
          </a:prstGeom>
        </p:spPr>
      </p:pic>
      <p:pic>
        <p:nvPicPr>
          <p:cNvPr id="13" name="Picture 2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1"/>
              </a:ext>
            </a:extLst>
          </a:blip>
          <a:srcRect/>
          <a:stretch>
            <a:fillRect/>
          </a:stretch>
        </p:blipFill>
        <p:spPr>
          <a:xfrm>
            <a:off x="15828721" y="7265585"/>
            <a:ext cx="1788407" cy="2040979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1448939">
            <a:off x="429912" y="7717113"/>
            <a:ext cx="3430191" cy="174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7418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64" y="388856"/>
            <a:ext cx="6394836" cy="98981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1147" y="388856"/>
            <a:ext cx="6419654" cy="9898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443" y="388856"/>
            <a:ext cx="4629150" cy="997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1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15392400" cy="984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7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4"/>
          <p:cNvGrpSpPr/>
          <p:nvPr/>
        </p:nvGrpSpPr>
        <p:grpSpPr>
          <a:xfrm>
            <a:off x="1070344" y="2247900"/>
            <a:ext cx="16177437" cy="7527999"/>
            <a:chOff x="0" y="0"/>
            <a:chExt cx="5127448" cy="3824776"/>
          </a:xfrm>
        </p:grpSpPr>
        <p:sp>
          <p:nvSpPr>
            <p:cNvPr id="15" name="Freeform 5"/>
            <p:cNvSpPr/>
            <p:nvPr/>
          </p:nvSpPr>
          <p:spPr>
            <a:xfrm>
              <a:off x="-9098" y="-6509"/>
              <a:ext cx="5141779" cy="3856830"/>
            </a:xfrm>
            <a:custGeom>
              <a:avLst/>
              <a:gdLst/>
              <a:ahLst/>
              <a:cxnLst/>
              <a:rect l="l" t="t" r="r" b="b"/>
              <a:pathLst>
                <a:path w="5141779" h="3856830">
                  <a:moveTo>
                    <a:pt x="63030" y="3263276"/>
                  </a:moveTo>
                  <a:cubicBezTo>
                    <a:pt x="63030" y="3263276"/>
                    <a:pt x="0" y="301671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248706" y="6965"/>
                  </a:cubicBezTo>
                  <a:lnTo>
                    <a:pt x="4248707" y="6965"/>
                  </a:lnTo>
                  <a:cubicBezTo>
                    <a:pt x="4465454" y="16819"/>
                    <a:pt x="4669769" y="36481"/>
                    <a:pt x="4803957" y="101690"/>
                  </a:cubicBezTo>
                  <a:cubicBezTo>
                    <a:pt x="5060003" y="226120"/>
                    <a:pt x="5141779" y="459160"/>
                    <a:pt x="5136291" y="704684"/>
                  </a:cubicBezTo>
                  <a:cubicBezTo>
                    <a:pt x="5136291" y="704684"/>
                    <a:pt x="5093003" y="1013073"/>
                    <a:pt x="5100436" y="1248607"/>
                  </a:cubicBezTo>
                  <a:cubicBezTo>
                    <a:pt x="5107560" y="3005078"/>
                    <a:pt x="5114716" y="3200681"/>
                    <a:pt x="5114716" y="3200681"/>
                  </a:cubicBezTo>
                  <a:cubicBezTo>
                    <a:pt x="5098035" y="3416413"/>
                    <a:pt x="4983390" y="3627024"/>
                    <a:pt x="4786522" y="3738649"/>
                  </a:cubicBezTo>
                  <a:cubicBezTo>
                    <a:pt x="4636170" y="3823897"/>
                    <a:pt x="4438139" y="3838995"/>
                    <a:pt x="3522484" y="3828254"/>
                  </a:cubicBezTo>
                  <a:lnTo>
                    <a:pt x="3522440" y="3828254"/>
                  </a:lnTo>
                  <a:cubicBezTo>
                    <a:pt x="645952" y="3822977"/>
                    <a:pt x="384604" y="3856830"/>
                    <a:pt x="254278" y="3747672"/>
                  </a:cubicBezTo>
                  <a:cubicBezTo>
                    <a:pt x="145767" y="3656787"/>
                    <a:pt x="81795" y="3463475"/>
                    <a:pt x="63030" y="32632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050" name="Picture 2" descr="https://o.remove.bg/downloads/af595731-741e-4beb-b2db-70792fc65d3e/image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400" y="7734300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25288" r="51724" b="29885"/>
          <a:stretch/>
        </p:blipFill>
        <p:spPr>
          <a:xfrm>
            <a:off x="1772" y="-507613"/>
            <a:ext cx="3200400" cy="2971800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25288" r="51724" b="29885"/>
          <a:stretch/>
        </p:blipFill>
        <p:spPr>
          <a:xfrm flipH="1">
            <a:off x="15115953" y="-507613"/>
            <a:ext cx="3200400" cy="2971800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xmlns="" id="{65DF7566-BF95-49C9-C3A9-9541C09B846D}"/>
              </a:ext>
            </a:extLst>
          </p:cNvPr>
          <p:cNvSpPr txBox="1"/>
          <p:nvPr/>
        </p:nvSpPr>
        <p:spPr>
          <a:xfrm>
            <a:off x="1773" y="657225"/>
            <a:ext cx="18314580" cy="13003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2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 flipH="1">
            <a:off x="12192000" y="5741054"/>
            <a:ext cx="3238388" cy="408512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041639" y="2741695"/>
            <a:ext cx="11150361" cy="60594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Vai trò của thiết kế trang phục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endParaRPr lang="en-US" sz="9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587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D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4"/>
          <p:cNvGrpSpPr/>
          <p:nvPr/>
        </p:nvGrpSpPr>
        <p:grpSpPr>
          <a:xfrm>
            <a:off x="1070344" y="2247900"/>
            <a:ext cx="16177437" cy="7527999"/>
            <a:chOff x="0" y="0"/>
            <a:chExt cx="5127448" cy="3824776"/>
          </a:xfrm>
        </p:grpSpPr>
        <p:sp>
          <p:nvSpPr>
            <p:cNvPr id="15" name="Freeform 5"/>
            <p:cNvSpPr/>
            <p:nvPr/>
          </p:nvSpPr>
          <p:spPr>
            <a:xfrm>
              <a:off x="-9098" y="-6509"/>
              <a:ext cx="5141779" cy="3856830"/>
            </a:xfrm>
            <a:custGeom>
              <a:avLst/>
              <a:gdLst/>
              <a:ahLst/>
              <a:cxnLst/>
              <a:rect l="l" t="t" r="r" b="b"/>
              <a:pathLst>
                <a:path w="5141779" h="3856830">
                  <a:moveTo>
                    <a:pt x="63030" y="3263276"/>
                  </a:moveTo>
                  <a:cubicBezTo>
                    <a:pt x="63030" y="3263276"/>
                    <a:pt x="0" y="301671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248706" y="6965"/>
                  </a:cubicBezTo>
                  <a:lnTo>
                    <a:pt x="4248707" y="6965"/>
                  </a:lnTo>
                  <a:cubicBezTo>
                    <a:pt x="4465454" y="16819"/>
                    <a:pt x="4669769" y="36481"/>
                    <a:pt x="4803957" y="101690"/>
                  </a:cubicBezTo>
                  <a:cubicBezTo>
                    <a:pt x="5060003" y="226120"/>
                    <a:pt x="5141779" y="459160"/>
                    <a:pt x="5136291" y="704684"/>
                  </a:cubicBezTo>
                  <a:cubicBezTo>
                    <a:pt x="5136291" y="704684"/>
                    <a:pt x="5093003" y="1013073"/>
                    <a:pt x="5100436" y="1248607"/>
                  </a:cubicBezTo>
                  <a:cubicBezTo>
                    <a:pt x="5107560" y="3005078"/>
                    <a:pt x="5114716" y="3200681"/>
                    <a:pt x="5114716" y="3200681"/>
                  </a:cubicBezTo>
                  <a:cubicBezTo>
                    <a:pt x="5098035" y="3416413"/>
                    <a:pt x="4983390" y="3627024"/>
                    <a:pt x="4786522" y="3738649"/>
                  </a:cubicBezTo>
                  <a:cubicBezTo>
                    <a:pt x="4636170" y="3823897"/>
                    <a:pt x="4438139" y="3838995"/>
                    <a:pt x="3522484" y="3828254"/>
                  </a:cubicBezTo>
                  <a:lnTo>
                    <a:pt x="3522440" y="3828254"/>
                  </a:lnTo>
                  <a:cubicBezTo>
                    <a:pt x="645952" y="3822977"/>
                    <a:pt x="384604" y="3856830"/>
                    <a:pt x="254278" y="3747672"/>
                  </a:cubicBezTo>
                  <a:cubicBezTo>
                    <a:pt x="145767" y="3656787"/>
                    <a:pt x="81795" y="3463475"/>
                    <a:pt x="63030" y="32632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050" name="Picture 2" descr="https://o.remove.bg/downloads/af595731-741e-4beb-b2db-70792fc65d3e/image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400" y="7734300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25288" r="51724" b="29885"/>
          <a:stretch/>
        </p:blipFill>
        <p:spPr>
          <a:xfrm>
            <a:off x="1772" y="-507613"/>
            <a:ext cx="3200400" cy="2971800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25288" r="51724" b="29885"/>
          <a:stretch/>
        </p:blipFill>
        <p:spPr>
          <a:xfrm flipH="1">
            <a:off x="15115953" y="-507613"/>
            <a:ext cx="3200400" cy="2971800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xmlns="" id="{65DF7566-BF95-49C9-C3A9-9541C09B846D}"/>
              </a:ext>
            </a:extLst>
          </p:cNvPr>
          <p:cNvSpPr txBox="1"/>
          <p:nvPr/>
        </p:nvSpPr>
        <p:spPr>
          <a:xfrm>
            <a:off x="1773" y="657225"/>
            <a:ext cx="18314580" cy="13003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2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 flipH="1">
            <a:off x="-255132" y="6047468"/>
            <a:ext cx="3238388" cy="4085123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 rot="906481">
            <a:off x="4475947" y="2523754"/>
            <a:ext cx="11187945" cy="6593763"/>
          </a:xfrm>
          <a:prstGeom prst="wedgeEllipseCallout">
            <a:avLst>
              <a:gd name="adj1" fmla="val -57057"/>
              <a:gd name="adj2" fmla="val 7897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6298904" y="4195937"/>
            <a:ext cx="7010400" cy="426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vóc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657095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15033" y="1919008"/>
            <a:ext cx="16230600" cy="4325209"/>
            <a:chOff x="0" y="0"/>
            <a:chExt cx="7419046" cy="2216503"/>
          </a:xfrm>
        </p:grpSpPr>
        <p:sp>
          <p:nvSpPr>
            <p:cNvPr id="4" name="Freeform 4"/>
            <p:cNvSpPr/>
            <p:nvPr/>
          </p:nvSpPr>
          <p:spPr>
            <a:xfrm>
              <a:off x="-9098" y="-6509"/>
              <a:ext cx="7433377" cy="2248556"/>
            </a:xfrm>
            <a:custGeom>
              <a:avLst/>
              <a:gdLst/>
              <a:ahLst/>
              <a:cxnLst/>
              <a:rect l="l" t="t" r="r" b="b"/>
              <a:pathLst>
                <a:path w="7433377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40304" y="6965"/>
                  </a:cubicBezTo>
                  <a:lnTo>
                    <a:pt x="6540305" y="6965"/>
                  </a:lnTo>
                  <a:cubicBezTo>
                    <a:pt x="6757052" y="16819"/>
                    <a:pt x="6961367" y="36481"/>
                    <a:pt x="7095555" y="101690"/>
                  </a:cubicBezTo>
                  <a:cubicBezTo>
                    <a:pt x="7351601" y="226120"/>
                    <a:pt x="7433377" y="459160"/>
                    <a:pt x="7427889" y="704684"/>
                  </a:cubicBezTo>
                  <a:cubicBezTo>
                    <a:pt x="7427889" y="704684"/>
                    <a:pt x="7384601" y="1013073"/>
                    <a:pt x="7392034" y="1248607"/>
                  </a:cubicBezTo>
                  <a:cubicBezTo>
                    <a:pt x="7399158" y="1396804"/>
                    <a:pt x="7406314" y="1592407"/>
                    <a:pt x="7406314" y="1592407"/>
                  </a:cubicBezTo>
                  <a:cubicBezTo>
                    <a:pt x="7389633" y="1808139"/>
                    <a:pt x="7274989" y="2018751"/>
                    <a:pt x="7078119" y="2130375"/>
                  </a:cubicBezTo>
                  <a:cubicBezTo>
                    <a:pt x="6927768" y="2215624"/>
                    <a:pt x="6729737" y="2230722"/>
                    <a:pt x="5347512" y="2219980"/>
                  </a:cubicBezTo>
                  <a:lnTo>
                    <a:pt x="5347439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A3E71EA-5B48-60B4-8945-B0BAAC3EDCF8}"/>
              </a:ext>
            </a:extLst>
          </p:cNvPr>
          <p:cNvSpPr txBox="1"/>
          <p:nvPr/>
        </p:nvSpPr>
        <p:spPr>
          <a:xfrm>
            <a:off x="-17895" y="2695372"/>
            <a:ext cx="18287999" cy="1167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6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10: THIẾT KẾ TẠO MẪU TRANG PHỤC</a:t>
            </a:r>
            <a:endParaRPr lang="en-US" sz="6000" b="1" dirty="0">
              <a:solidFill>
                <a:schemeClr val="accent2"/>
              </a:solidFill>
              <a:effectLst/>
              <a:latin typeface="Arial" panose="020B0604020202020204" pitchFamily="34" charset="0"/>
              <a:ea typeface="DengXian Light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074" name="Picture 2" descr="https://o.remove.bg/downloads/c06100bc-a790-43b8-b3bf-786bceaa3fa5/image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2200" y="169227"/>
            <a:ext cx="3657600" cy="303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o.remove.bg/downloads/ecd59fa9-ecbc-4cdf-a44a-90467168f209/image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46" y="107218"/>
            <a:ext cx="3200400" cy="245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o.remove.bg/downloads/ecd59fa9-ecbc-4cdf-a44a-90467168f209/image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746" y="244036"/>
            <a:ext cx="4038600" cy="309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40578" y="5600700"/>
            <a:ext cx="3839214" cy="4511897"/>
          </a:xfrm>
          <a:prstGeom prst="rect">
            <a:avLst/>
          </a:prstGeom>
        </p:spPr>
      </p:pic>
      <p:pic>
        <p:nvPicPr>
          <p:cNvPr id="1026" name="Picture 2" descr="Eris House - Lớp vẽ thiết kế thời tra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2153">
            <a:off x="1153990" y="5867706"/>
            <a:ext cx="5412935" cy="326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46364">
            <a:off x="8067348" y="4761479"/>
            <a:ext cx="4020541" cy="5025676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53200" y="2019300"/>
            <a:ext cx="10972800" cy="7768448"/>
            <a:chOff x="0" y="0"/>
            <a:chExt cx="7419046" cy="3550976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7433377" cy="3583030"/>
            </a:xfrm>
            <a:custGeom>
              <a:avLst/>
              <a:gdLst/>
              <a:ahLst/>
              <a:cxnLst/>
              <a:rect l="l" t="t" r="r" b="b"/>
              <a:pathLst>
                <a:path w="7433377" h="3583030">
                  <a:moveTo>
                    <a:pt x="63030" y="2989476"/>
                  </a:moveTo>
                  <a:cubicBezTo>
                    <a:pt x="63030" y="2989476"/>
                    <a:pt x="0" y="274291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40304" y="6965"/>
                  </a:cubicBezTo>
                  <a:lnTo>
                    <a:pt x="6540305" y="6965"/>
                  </a:lnTo>
                  <a:cubicBezTo>
                    <a:pt x="6757052" y="16819"/>
                    <a:pt x="6961367" y="36481"/>
                    <a:pt x="7095555" y="101690"/>
                  </a:cubicBezTo>
                  <a:cubicBezTo>
                    <a:pt x="7351601" y="226120"/>
                    <a:pt x="7433377" y="459160"/>
                    <a:pt x="7427889" y="704684"/>
                  </a:cubicBezTo>
                  <a:cubicBezTo>
                    <a:pt x="7427889" y="704684"/>
                    <a:pt x="7384601" y="1013073"/>
                    <a:pt x="7392034" y="1248607"/>
                  </a:cubicBezTo>
                  <a:cubicBezTo>
                    <a:pt x="7399158" y="2731278"/>
                    <a:pt x="7406314" y="2926881"/>
                    <a:pt x="7406314" y="2926881"/>
                  </a:cubicBezTo>
                  <a:cubicBezTo>
                    <a:pt x="7389633" y="3142613"/>
                    <a:pt x="7274989" y="3353224"/>
                    <a:pt x="7078119" y="3464849"/>
                  </a:cubicBezTo>
                  <a:cubicBezTo>
                    <a:pt x="6927768" y="3550097"/>
                    <a:pt x="6729737" y="3565195"/>
                    <a:pt x="5347512" y="3554454"/>
                  </a:cubicBezTo>
                  <a:lnTo>
                    <a:pt x="5347439" y="3554454"/>
                  </a:lnTo>
                  <a:cubicBezTo>
                    <a:pt x="645952" y="3549177"/>
                    <a:pt x="384604" y="3583030"/>
                    <a:pt x="254278" y="3473872"/>
                  </a:cubicBezTo>
                  <a:cubicBezTo>
                    <a:pt x="145767" y="3382987"/>
                    <a:pt x="81795" y="3189675"/>
                    <a:pt x="63030" y="29894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20486" y="290153"/>
            <a:ext cx="1376620" cy="1407325"/>
          </a:xfrm>
          <a:prstGeom prst="rect">
            <a:avLst/>
          </a:prstGeom>
        </p:spPr>
      </p:pic>
      <p:sp>
        <p:nvSpPr>
          <p:cNvPr id="19" name="TextBox 3"/>
          <p:cNvSpPr txBox="1"/>
          <p:nvPr/>
        </p:nvSpPr>
        <p:spPr>
          <a:xfrm>
            <a:off x="2306510" y="411315"/>
            <a:ext cx="13677516" cy="116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20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08796" y="3138420"/>
            <a:ext cx="5242185" cy="5571852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519323" y="1951812"/>
            <a:ext cx="7464702" cy="1676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81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519323" y="3681460"/>
            <a:ext cx="7464703" cy="1676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81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609591" y="5484118"/>
            <a:ext cx="7464703" cy="1676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81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15769093" y="1679698"/>
            <a:ext cx="1873174" cy="1550052"/>
          </a:xfrm>
          <a:prstGeom prst="rect">
            <a:avLst/>
          </a:prstGeom>
        </p:spPr>
      </p:pic>
      <p:pic>
        <p:nvPicPr>
          <p:cNvPr id="25" name="Picture 16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1573403" flipH="1" flipV="1">
            <a:off x="6131528" y="8597297"/>
            <a:ext cx="1665335" cy="1378065"/>
          </a:xfrm>
          <a:prstGeom prst="rect">
            <a:avLst/>
          </a:prstGeom>
        </p:spPr>
      </p:pic>
      <p:pic>
        <p:nvPicPr>
          <p:cNvPr id="26" name="Picture 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218676" y="6730296"/>
            <a:ext cx="1629226" cy="357001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8642609" y="7286776"/>
            <a:ext cx="7464702" cy="1676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81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2" grpId="0" animBg="1"/>
      <p:bldP spid="23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4069" y="2159037"/>
            <a:ext cx="8830250" cy="7503256"/>
            <a:chOff x="0" y="0"/>
            <a:chExt cx="2139469" cy="3824776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2153800" cy="3856830"/>
            </a:xfrm>
            <a:custGeom>
              <a:avLst/>
              <a:gdLst/>
              <a:ahLst/>
              <a:cxnLst/>
              <a:rect l="l" t="t" r="r" b="b"/>
              <a:pathLst>
                <a:path w="2153800" h="3856830">
                  <a:moveTo>
                    <a:pt x="63030" y="3263276"/>
                  </a:moveTo>
                  <a:cubicBezTo>
                    <a:pt x="63030" y="3263276"/>
                    <a:pt x="0" y="301671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260727" y="6965"/>
                  </a:cubicBezTo>
                  <a:lnTo>
                    <a:pt x="1260728" y="6965"/>
                  </a:lnTo>
                  <a:cubicBezTo>
                    <a:pt x="1477475" y="16819"/>
                    <a:pt x="1681790" y="36481"/>
                    <a:pt x="1815979" y="101690"/>
                  </a:cubicBezTo>
                  <a:cubicBezTo>
                    <a:pt x="2072025" y="226120"/>
                    <a:pt x="2153800" y="459160"/>
                    <a:pt x="2148312" y="704684"/>
                  </a:cubicBezTo>
                  <a:cubicBezTo>
                    <a:pt x="2148312" y="704684"/>
                    <a:pt x="2105024" y="1013073"/>
                    <a:pt x="2112458" y="1248607"/>
                  </a:cubicBezTo>
                  <a:cubicBezTo>
                    <a:pt x="2119581" y="3005078"/>
                    <a:pt x="2126737" y="3200681"/>
                    <a:pt x="2126737" y="3200681"/>
                  </a:cubicBezTo>
                  <a:cubicBezTo>
                    <a:pt x="2110056" y="3416413"/>
                    <a:pt x="1995412" y="3627024"/>
                    <a:pt x="1798543" y="3738649"/>
                  </a:cubicBezTo>
                  <a:cubicBezTo>
                    <a:pt x="1648191" y="3823897"/>
                    <a:pt x="1450160" y="3838995"/>
                    <a:pt x="1142858" y="3828254"/>
                  </a:cubicBezTo>
                  <a:lnTo>
                    <a:pt x="1142852" y="3828254"/>
                  </a:lnTo>
                  <a:cubicBezTo>
                    <a:pt x="645952" y="3822977"/>
                    <a:pt x="384604" y="3856830"/>
                    <a:pt x="254278" y="3747672"/>
                  </a:cubicBezTo>
                  <a:cubicBezTo>
                    <a:pt x="145767" y="3656787"/>
                    <a:pt x="81795" y="3463475"/>
                    <a:pt x="63030" y="32632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372600" y="2171700"/>
            <a:ext cx="8397886" cy="7440897"/>
            <a:chOff x="0" y="0"/>
            <a:chExt cx="5127448" cy="3824776"/>
          </a:xfrm>
        </p:grpSpPr>
        <p:sp>
          <p:nvSpPr>
            <p:cNvPr id="5" name="Freeform 5"/>
            <p:cNvSpPr/>
            <p:nvPr/>
          </p:nvSpPr>
          <p:spPr>
            <a:xfrm>
              <a:off x="-9098" y="-6509"/>
              <a:ext cx="5141779" cy="3856830"/>
            </a:xfrm>
            <a:custGeom>
              <a:avLst/>
              <a:gdLst/>
              <a:ahLst/>
              <a:cxnLst/>
              <a:rect l="l" t="t" r="r" b="b"/>
              <a:pathLst>
                <a:path w="5141779" h="3856830">
                  <a:moveTo>
                    <a:pt x="63030" y="3263276"/>
                  </a:moveTo>
                  <a:cubicBezTo>
                    <a:pt x="63030" y="3263276"/>
                    <a:pt x="0" y="301671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248706" y="6965"/>
                  </a:cubicBezTo>
                  <a:lnTo>
                    <a:pt x="4248707" y="6965"/>
                  </a:lnTo>
                  <a:cubicBezTo>
                    <a:pt x="4465454" y="16819"/>
                    <a:pt x="4669769" y="36481"/>
                    <a:pt x="4803957" y="101690"/>
                  </a:cubicBezTo>
                  <a:cubicBezTo>
                    <a:pt x="5060003" y="226120"/>
                    <a:pt x="5141779" y="459160"/>
                    <a:pt x="5136291" y="704684"/>
                  </a:cubicBezTo>
                  <a:cubicBezTo>
                    <a:pt x="5136291" y="704684"/>
                    <a:pt x="5093003" y="1013073"/>
                    <a:pt x="5100436" y="1248607"/>
                  </a:cubicBezTo>
                  <a:cubicBezTo>
                    <a:pt x="5107560" y="3005078"/>
                    <a:pt x="5114716" y="3200681"/>
                    <a:pt x="5114716" y="3200681"/>
                  </a:cubicBezTo>
                  <a:cubicBezTo>
                    <a:pt x="5098035" y="3416413"/>
                    <a:pt x="4983390" y="3627024"/>
                    <a:pt x="4786522" y="3738649"/>
                  </a:cubicBezTo>
                  <a:cubicBezTo>
                    <a:pt x="4636170" y="3823897"/>
                    <a:pt x="4438139" y="3838995"/>
                    <a:pt x="3522484" y="3828254"/>
                  </a:cubicBezTo>
                  <a:lnTo>
                    <a:pt x="3522440" y="3828254"/>
                  </a:lnTo>
                  <a:cubicBezTo>
                    <a:pt x="645952" y="3822977"/>
                    <a:pt x="384604" y="3856830"/>
                    <a:pt x="254278" y="3747672"/>
                  </a:cubicBezTo>
                  <a:cubicBezTo>
                    <a:pt x="145767" y="3656787"/>
                    <a:pt x="81795" y="3463475"/>
                    <a:pt x="63030" y="32632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3" name="TextBox 18">
            <a:extLst>
              <a:ext uri="{FF2B5EF4-FFF2-40B4-BE49-F238E27FC236}">
                <a16:creationId xmlns:a16="http://schemas.microsoft.com/office/drawing/2014/main" xmlns="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5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6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65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</a:t>
            </a:r>
            <a:endParaRPr lang="en-US" sz="6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2033" y="3150620"/>
            <a:ext cx="8338369" cy="5115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Kiểu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dáng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biệt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14773790" y="665206"/>
            <a:ext cx="3177049" cy="2327188"/>
          </a:xfrm>
          <a:prstGeom prst="rect">
            <a:avLst/>
          </a:prstGeom>
        </p:spPr>
      </p:pic>
      <p:pic>
        <p:nvPicPr>
          <p:cNvPr id="27" name="Picture 5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053434">
            <a:off x="467207" y="7997593"/>
            <a:ext cx="1807960" cy="2609203"/>
          </a:xfrm>
          <a:prstGeom prst="rect">
            <a:avLst/>
          </a:prstGeom>
        </p:spPr>
      </p:pic>
      <p:pic>
        <p:nvPicPr>
          <p:cNvPr id="5124" name="Picture 4" descr="https://o.remove.bg/downloads/8208e31c-abc2-4d87-bb4a-1e19b7b4c94b/image-removebg-preview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17" y="0"/>
            <a:ext cx="2658948" cy="265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753600" y="2934102"/>
            <a:ext cx="7391400" cy="6476598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</TotalTime>
  <Words>459</Words>
  <Application>Microsoft Office PowerPoint</Application>
  <PresentationFormat>Custom</PresentationFormat>
  <Paragraphs>56</Paragraphs>
  <Slides>27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DengXian Light</vt:lpstr>
      <vt:lpstr>宋体</vt:lpstr>
      <vt:lpstr>Calibri Light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87</cp:revision>
  <dcterms:created xsi:type="dcterms:W3CDTF">2006-08-16T00:00:00Z</dcterms:created>
  <dcterms:modified xsi:type="dcterms:W3CDTF">2025-02-13T03:34:39Z</dcterms:modified>
  <dc:identifier>DAFBUS2J9mU</dc:identifier>
</cp:coreProperties>
</file>