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9" r:id="rId2"/>
    <p:sldId id="293" r:id="rId3"/>
    <p:sldId id="284" r:id="rId4"/>
    <p:sldId id="285" r:id="rId5"/>
    <p:sldId id="286" r:id="rId6"/>
    <p:sldId id="283" r:id="rId7"/>
    <p:sldId id="258" r:id="rId8"/>
    <p:sldId id="295" r:id="rId9"/>
    <p:sldId id="272" r:id="rId10"/>
    <p:sldId id="260" r:id="rId11"/>
    <p:sldId id="273" r:id="rId12"/>
    <p:sldId id="274" r:id="rId13"/>
    <p:sldId id="261" r:id="rId14"/>
    <p:sldId id="275" r:id="rId15"/>
    <p:sldId id="262" r:id="rId16"/>
    <p:sldId id="294" r:id="rId17"/>
    <p:sldId id="267" r:id="rId18"/>
    <p:sldId id="287" r:id="rId19"/>
    <p:sldId id="291" r:id="rId20"/>
    <p:sldId id="292" r:id="rId21"/>
    <p:sldId id="263" r:id="rId22"/>
    <p:sldId id="276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14A"/>
    <a:srgbClr val="ACACAC"/>
    <a:srgbClr val="534340"/>
    <a:srgbClr val="D3AA7A"/>
    <a:srgbClr val="BCC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3" Type="http://schemas.openxmlformats.org/officeDocument/2006/relationships/image" Target="../media/image7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9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image" Target="../media/image20.svg"/><Relationship Id="rId10" Type="http://schemas.openxmlformats.org/officeDocument/2006/relationships/image" Target="../media/image19.png"/><Relationship Id="rId9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22.png"/><Relationship Id="rId27" Type="http://schemas.openxmlformats.org/officeDocument/2006/relationships/image" Target="../media/image21.png"/><Relationship Id="rId9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NUL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31.png"/><Relationship Id="rId10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svg"/><Relationship Id="rId7" Type="http://schemas.openxmlformats.org/officeDocument/2006/relationships/image" Target="../media/image1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9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72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3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0.sv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microsoft.com/office/2007/relationships/hdphoto" Target="../media/hdphoto2.wdp"/><Relationship Id="rId9" Type="http://schemas.openxmlformats.org/officeDocument/2006/relationships/image" Target="../media/image72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9" Type="http://schemas.openxmlformats.org/officeDocument/2006/relationships/image" Target="../media/image96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2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Relationship Id="rId10" Type="http://schemas.openxmlformats.org/officeDocument/2006/relationships/image" Target="../media/image51.png"/><Relationship Id="rId9" Type="http://schemas.openxmlformats.org/officeDocument/2006/relationships/image" Target="../media/image30.sv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2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Relationship Id="rId10" Type="http://schemas.openxmlformats.org/officeDocument/2006/relationships/image" Target="../media/image51.png"/><Relationship Id="rId9" Type="http://schemas.openxmlformats.org/officeDocument/2006/relationships/image" Target="../media/image30.sv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2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Relationship Id="rId10" Type="http://schemas.openxmlformats.org/officeDocument/2006/relationships/image" Target="../media/image51.png"/><Relationship Id="rId9" Type="http://schemas.openxmlformats.org/officeDocument/2006/relationships/image" Target="../media/image30.sv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6.pn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image" Target="../media/image20.svg"/><Relationship Id="rId10" Type="http://schemas.openxmlformats.org/officeDocument/2006/relationships/image" Target="../media/image14.jpe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81447">
            <a:off x="182768" y="916147"/>
            <a:ext cx="2052666" cy="1444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326414" flipV="1">
            <a:off x="15157410" y="7603084"/>
            <a:ext cx="2585455" cy="1819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304801" y="2628900"/>
            <a:ext cx="1763612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8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 HỘI HỌA </a:t>
            </a:r>
            <a:endParaRPr lang="en-US" sz="8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80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04801" y="7780285"/>
            <a:ext cx="4495800" cy="23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6975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81894">
            <a:off x="652126" y="280721"/>
            <a:ext cx="1412969" cy="171528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20DCA0A-B1FB-0D37-56BD-4F420113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6201">
            <a:off x="15352897" y="7540806"/>
            <a:ext cx="2980431" cy="29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B63F8612-89D6-CCE2-93F5-2A4A4169A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836074"/>
            <a:ext cx="2391716" cy="14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487444" y="-47625"/>
            <a:ext cx="4873668" cy="1470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1503055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112655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52EABCE-5B2D-9543-61F3-86582650AE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2400" y="2982952"/>
            <a:ext cx="7620000" cy="56051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90C784-8E2F-95BD-E981-A021638F19ED}"/>
              </a:ext>
            </a:extLst>
          </p:cNvPr>
          <p:cNvSpPr txBox="1"/>
          <p:nvPr/>
        </p:nvSpPr>
        <p:spPr>
          <a:xfrm>
            <a:off x="4387582" y="8605897"/>
            <a:ext cx="82296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mùa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(A Fisher in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Autumn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- 1523, </a:t>
            </a:r>
            <a:endParaRPr lang="fr-FR" sz="3200" b="1" dirty="0" smtClean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lụa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Dần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32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81894">
            <a:off x="707541" y="250653"/>
            <a:ext cx="1202805" cy="14601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90C784-8E2F-95BD-E981-A021638F19ED}"/>
              </a:ext>
            </a:extLst>
          </p:cNvPr>
          <p:cNvSpPr txBox="1"/>
          <p:nvPr/>
        </p:nvSpPr>
        <p:spPr>
          <a:xfrm>
            <a:off x="5004337" y="8246968"/>
            <a:ext cx="693420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Ác-ba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Tan-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xen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ghé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thăm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Ha-ri-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đát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fr-FR" sz="2800" b="1" dirty="0" smtClean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ở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Vrin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-van - 1750, </a:t>
            </a:r>
            <a:endParaRPr lang="fr-FR" sz="2800" b="1" dirty="0" smtClean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8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tường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Khuyết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danh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28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25B5BE5-065D-4D91-1CF8-CB6E8427F3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2763520"/>
            <a:ext cx="7798877" cy="560202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89397" y="-28575"/>
            <a:ext cx="4198603" cy="1591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0" y="1503055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112655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17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2057397" y="876300"/>
            <a:ext cx="14423822" cy="8456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D3C2544-61DD-4EB6-E7CE-0EC6B608169B}"/>
              </a:ext>
            </a:extLst>
          </p:cNvPr>
          <p:cNvSpPr txBox="1"/>
          <p:nvPr/>
        </p:nvSpPr>
        <p:spPr>
          <a:xfrm>
            <a:off x="2878094" y="3358399"/>
            <a:ext cx="12782428" cy="4305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fr-FR" sz="54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khuất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5400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5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7">
            <a:extLst>
              <a:ext uri="{FF2B5EF4-FFF2-40B4-BE49-F238E27FC236}">
                <a16:creationId xmlns="" xmlns:a16="http://schemas.microsoft.com/office/drawing/2014/main" id="{A0177580-CAD0-F73D-2763-03B57DC5E9F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4526" y="2916026"/>
            <a:ext cx="2944924" cy="7096202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="" xmlns:a16="http://schemas.microsoft.com/office/drawing/2014/main" id="{697BD952-DA6C-E972-7901-4EA0032E12F0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 flipH="1">
            <a:off x="16198441" y="228220"/>
            <a:ext cx="2141049" cy="247162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2430550" y="1679694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6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06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777291">
            <a:off x="15092949" y="7483279"/>
            <a:ext cx="3629527" cy="3053253"/>
          </a:xfrm>
          <a:prstGeom prst="rect">
            <a:avLst/>
          </a:prstGeom>
        </p:spPr>
      </p:pic>
      <p:sp>
        <p:nvSpPr>
          <p:cNvPr id="17" name="TextBox 18">
            <a:extLst>
              <a:ext uri="{FF2B5EF4-FFF2-40B4-BE49-F238E27FC236}">
                <a16:creationId xmlns="" xmlns:a16="http://schemas.microsoft.com/office/drawing/2014/main" id="{F3442146-1ABD-7A19-453F-486D6D19F943}"/>
              </a:ext>
            </a:extLst>
          </p:cNvPr>
          <p:cNvSpPr txBox="1"/>
          <p:nvPr/>
        </p:nvSpPr>
        <p:spPr>
          <a:xfrm>
            <a:off x="1380287" y="342900"/>
            <a:ext cx="1552742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800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1CEFFEE-F0C6-E7C3-3D51-8588410016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186" y="2190530"/>
            <a:ext cx="7604694" cy="4561694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95CEDDF7-9705-97F7-85F8-8B281C1E0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190798"/>
            <a:ext cx="8920814" cy="160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Icarus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XVI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DD3D1E4-4B6C-52DE-9320-1C131BA4E9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143500"/>
            <a:ext cx="8158815" cy="4671146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="" xmlns:a16="http://schemas.microsoft.com/office/drawing/2014/main" id="{E53FBEA7-594F-C49E-5500-F13B64412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174" y="8205166"/>
            <a:ext cx="6721766" cy="160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Ai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1563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s://o.remove.bg/downloads/ae727944-e61d-4a3b-ae81-455322c3de00/image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5" y="7373963"/>
            <a:ext cx="1592820" cy="14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o.remove.bg/downloads/ae727944-e61d-4a3b-ae81-455322c3de00/image-removebg-previ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4709" flipH="1">
            <a:off x="16637978" y="1849108"/>
            <a:ext cx="1329671" cy="12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8">
            <a:extLst>
              <a:ext uri="{FF2B5EF4-FFF2-40B4-BE49-F238E27FC236}">
                <a16:creationId xmlns="" xmlns:a16="http://schemas.microsoft.com/office/drawing/2014/main" id="{F3442146-1ABD-7A19-453F-486D6D19F943}"/>
              </a:ext>
            </a:extLst>
          </p:cNvPr>
          <p:cNvSpPr txBox="1"/>
          <p:nvPr/>
        </p:nvSpPr>
        <p:spPr>
          <a:xfrm>
            <a:off x="2514599" y="419100"/>
            <a:ext cx="1325880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800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29E67FF-D928-E73A-7FBD-B74A54EAA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63" y="2287949"/>
            <a:ext cx="11300674" cy="6648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EFE13B7-0954-CD7E-427D-E6AD30E9369E}"/>
              </a:ext>
            </a:extLst>
          </p:cNvPr>
          <p:cNvSpPr txBox="1"/>
          <p:nvPr/>
        </p:nvSpPr>
        <p:spPr>
          <a:xfrm>
            <a:off x="3328913" y="9226611"/>
            <a:ext cx="11854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súc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1565</a:t>
            </a:r>
            <a:endParaRPr lang="en-US" sz="4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7">
            <a:extLst>
              <a:ext uri="{FF2B5EF4-FFF2-40B4-BE49-F238E27FC236}">
                <a16:creationId xmlns="" xmlns:a16="http://schemas.microsoft.com/office/drawing/2014/main" id="{3076484F-4995-04B9-BEBB-8120F545F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8142" y="4888156"/>
            <a:ext cx="2703658" cy="477467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612060" y="-172365"/>
            <a:ext cx="2192490" cy="2209058"/>
          </a:xfrm>
          <a:prstGeom prst="rect">
            <a:avLst/>
          </a:prstGeom>
        </p:spPr>
      </p:pic>
      <p:pic>
        <p:nvPicPr>
          <p:cNvPr id="7170" name="Picture 2" descr="https://o.remove.bg/downloads/2c2d5031-6954-4310-9681-5a9f097ac4fe/image-removebg-preview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0890">
            <a:off x="15564815" y="7274666"/>
            <a:ext cx="2168232" cy="19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o.remove.bg/downloads/f6e7f595-718c-4408-b1ba-b1e8cc4fe554/image-removebg-preview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3" t="39320" r="43327" b="2432"/>
          <a:stretch/>
        </p:blipFill>
        <p:spPr bwMode="auto">
          <a:xfrm rot="3237611">
            <a:off x="437953" y="1674750"/>
            <a:ext cx="1100888" cy="10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1218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313141" y="7408920"/>
            <a:ext cx="7811861" cy="2409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1981200" cy="17254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A5F847C-D1F2-8EF6-E20E-EA01A3B60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784787"/>
            <a:ext cx="5867400" cy="4600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01A5123-CB9C-4488-D94D-925CDBA59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2784786"/>
            <a:ext cx="9448800" cy="7464113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47DFE36A-84A5-75B9-D75D-DB8A0559676A}"/>
              </a:ext>
            </a:extLst>
          </p:cNvPr>
          <p:cNvSpPr txBox="1"/>
          <p:nvPr/>
        </p:nvSpPr>
        <p:spPr>
          <a:xfrm>
            <a:off x="1600200" y="1450657"/>
            <a:ext cx="236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1600200" y="1972592"/>
            <a:ext cx="10199173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ác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bước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lối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thủy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mặc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ẽ tranh Thuỷ mặc Phong cảnh - Vẽ Cây và Núi Thuỷ mặ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0500"/>
            <a:ext cx="157141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4523" y="8675327"/>
            <a:ext cx="730384" cy="13160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56527" y="1235459"/>
            <a:ext cx="940511" cy="15324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F5FC21-585A-EAC5-324F-C844AE3EF19B}"/>
              </a:ext>
            </a:extLst>
          </p:cNvPr>
          <p:cNvSpPr txBox="1"/>
          <p:nvPr/>
        </p:nvSpPr>
        <p:spPr>
          <a:xfrm>
            <a:off x="998828" y="2951827"/>
            <a:ext cx="1297577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,….</a:t>
            </a:r>
            <a:endParaRPr lang="en-US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9380034F-2ECA-F746-A310-61278F71A11B}"/>
              </a:ext>
            </a:extLst>
          </p:cNvPr>
          <p:cNvSpPr/>
          <p:nvPr/>
        </p:nvSpPr>
        <p:spPr>
          <a:xfrm>
            <a:off x="1020599" y="4577275"/>
            <a:ext cx="7448485" cy="1470686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B1: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431C009-B069-DC09-097C-F922A845368F}"/>
              </a:ext>
            </a:extLst>
          </p:cNvPr>
          <p:cNvSpPr/>
          <p:nvPr/>
        </p:nvSpPr>
        <p:spPr>
          <a:xfrm>
            <a:off x="9818916" y="4577275"/>
            <a:ext cx="7448485" cy="1470686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B2: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083F142-03C9-8C13-53B2-1AF32E76F57D}"/>
              </a:ext>
            </a:extLst>
          </p:cNvPr>
          <p:cNvSpPr/>
          <p:nvPr/>
        </p:nvSpPr>
        <p:spPr>
          <a:xfrm>
            <a:off x="1051560" y="6388948"/>
            <a:ext cx="7417524" cy="1633252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B3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46C10A9E-6DD3-F3CA-3AE9-7500C316D1CE}"/>
              </a:ext>
            </a:extLst>
          </p:cNvPr>
          <p:cNvSpPr/>
          <p:nvPr/>
        </p:nvSpPr>
        <p:spPr>
          <a:xfrm>
            <a:off x="9818916" y="6388948"/>
            <a:ext cx="7448485" cy="1633252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B4: Vẽ chi tiết ở lớp tiền cảnh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9DF3A174-C394-A7D9-7375-12A8151EE1B8}"/>
              </a:ext>
            </a:extLst>
          </p:cNvPr>
          <p:cNvSpPr/>
          <p:nvPr/>
        </p:nvSpPr>
        <p:spPr>
          <a:xfrm>
            <a:off x="5419756" y="8319257"/>
            <a:ext cx="7448485" cy="1633252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B5: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="" xmlns:a16="http://schemas.microsoft.com/office/drawing/2014/main" id="{34A4B40D-61B0-F118-18FA-649F79C6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055969">
            <a:off x="15643069" y="8341068"/>
            <a:ext cx="2426916" cy="158963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1981200" cy="1725445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="" xmlns:a16="http://schemas.microsoft.com/office/drawing/2014/main" id="{47DFE36A-84A5-75B9-D75D-DB8A0559676A}"/>
              </a:ext>
            </a:extLst>
          </p:cNvPr>
          <p:cNvSpPr txBox="1"/>
          <p:nvPr/>
        </p:nvSpPr>
        <p:spPr>
          <a:xfrm>
            <a:off x="1600200" y="1450657"/>
            <a:ext cx="236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46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13 - 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1600200" y="1972592"/>
            <a:ext cx="10199173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ác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bước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lối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thủy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mặc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5630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940"/>
            <a:ext cx="8915400" cy="5648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3238500"/>
            <a:ext cx="8615679" cy="663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2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660"/>
            <a:ext cx="16535400" cy="102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39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2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15" y="1257300"/>
            <a:ext cx="15999513" cy="8662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5221" r="7718"/>
          <a:stretch>
            <a:fillRect/>
          </a:stretch>
        </p:blipFill>
        <p:spPr>
          <a:xfrm rot="-5400000">
            <a:off x="4776226" y="-2825451"/>
            <a:ext cx="1391436" cy="8244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66FC2A-50FF-21EB-44E0-76F1944EEEA7}"/>
              </a:ext>
            </a:extLst>
          </p:cNvPr>
          <p:cNvSpPr txBox="1"/>
          <p:nvPr/>
        </p:nvSpPr>
        <p:spPr>
          <a:xfrm>
            <a:off x="1509544" y="883124"/>
            <a:ext cx="792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ách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E685864-7C56-491E-F863-A8622FA96860}"/>
              </a:ext>
            </a:extLst>
          </p:cNvPr>
          <p:cNvSpPr txBox="1"/>
          <p:nvPr/>
        </p:nvSpPr>
        <p:spPr>
          <a:xfrm>
            <a:off x="1716533" y="2270471"/>
            <a:ext cx="14854933" cy="6641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F9855E88-DD9B-9749-F9C7-F5E3E1A94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45436" y="-72882"/>
            <a:ext cx="3820051" cy="262775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2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15" y="1257300"/>
            <a:ext cx="15999513" cy="8662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5221" r="7718"/>
          <a:stretch>
            <a:fillRect/>
          </a:stretch>
        </p:blipFill>
        <p:spPr>
          <a:xfrm rot="-5400000">
            <a:off x="4776226" y="-2825451"/>
            <a:ext cx="1391436" cy="8244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66FC2A-50FF-21EB-44E0-76F1944EEEA7}"/>
              </a:ext>
            </a:extLst>
          </p:cNvPr>
          <p:cNvSpPr txBox="1"/>
          <p:nvPr/>
        </p:nvSpPr>
        <p:spPr>
          <a:xfrm>
            <a:off x="1509544" y="883124"/>
            <a:ext cx="792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4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4800" b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ách diễn tả không gian:</a:t>
            </a:r>
            <a:endParaRPr lang="en-US" sz="4800" b="1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E685864-7C56-491E-F863-A8622FA96860}"/>
              </a:ext>
            </a:extLst>
          </p:cNvPr>
          <p:cNvSpPr txBox="1"/>
          <p:nvPr/>
        </p:nvSpPr>
        <p:spPr>
          <a:xfrm>
            <a:off x="1716533" y="2621983"/>
            <a:ext cx="14854933" cy="328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F9855E88-DD9B-9749-F9C7-F5E3E1A94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45436" y="-72882"/>
            <a:ext cx="3820051" cy="262775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651CCA03-C4E9-8FC9-D07A-F6A319C32E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664897" y="5575740"/>
            <a:ext cx="3928374" cy="4637530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="" xmlns:a16="http://schemas.microsoft.com/office/drawing/2014/main" id="{DE1712E0-94C6-C69E-A9D8-79E9EF6CDC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06054">
            <a:off x="2202888" y="6863690"/>
            <a:ext cx="2252393" cy="22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4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0" y="6172200"/>
            <a:ext cx="4348534" cy="411480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3939466" y="0"/>
            <a:ext cx="4348534" cy="41148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2CB1EB66-FC60-5B5A-E733-C32F857DD7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9850" y="4114800"/>
            <a:ext cx="14528297" cy="59233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55CD7EF-BCD3-F3CD-68BD-276D4D6EE26E}"/>
              </a:ext>
            </a:extLst>
          </p:cNvPr>
          <p:cNvSpPr txBox="1"/>
          <p:nvPr/>
        </p:nvSpPr>
        <p:spPr>
          <a:xfrm>
            <a:off x="2159311" y="4598112"/>
            <a:ext cx="13969374" cy="504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="" xmlns:a16="http://schemas.microsoft.com/office/drawing/2014/main" id="{E8294877-CFC4-C60F-786E-AA2B459F4759}"/>
              </a:ext>
            </a:extLst>
          </p:cNvPr>
          <p:cNvSpPr/>
          <p:nvPr/>
        </p:nvSpPr>
        <p:spPr>
          <a:xfrm>
            <a:off x="5448300" y="3086100"/>
            <a:ext cx="7391400" cy="1143000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pic>
        <p:nvPicPr>
          <p:cNvPr id="26" name="Picture 9">
            <a:extLst>
              <a:ext uri="{FF2B5EF4-FFF2-40B4-BE49-F238E27FC236}">
                <a16:creationId xmlns="" xmlns:a16="http://schemas.microsoft.com/office/drawing/2014/main" id="{D08020B9-62FD-99CF-58CE-B017D793A82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9626"/>
          <a:stretch/>
        </p:blipFill>
        <p:spPr>
          <a:xfrm>
            <a:off x="14118910" y="1422749"/>
            <a:ext cx="2019300" cy="2858221"/>
          </a:xfrm>
          <a:prstGeom prst="rect">
            <a:avLst/>
          </a:prstGeom>
        </p:spPr>
      </p:pic>
      <p:pic>
        <p:nvPicPr>
          <p:cNvPr id="9218" name="Picture 2" descr="https://o.remove.bg/downloads/399d212c-710d-4572-946c-131c3915419d/image-removebg-preview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776" y="776846"/>
            <a:ext cx="1505684" cy="15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o.remove.bg/downloads/399d212c-710d-4572-946c-131c3915419d/image-removebg-preview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6" y="8387934"/>
            <a:ext cx="1562063" cy="15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0" y="1714500"/>
            <a:ext cx="314707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408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8">
            <a:extLst>
              <a:ext uri="{FF2B5EF4-FFF2-40B4-BE49-F238E27FC236}">
                <a16:creationId xmlns="" xmlns:a16="http://schemas.microsoft.com/office/drawing/2014/main" id="{2784A826-D63F-4199-A9DF-F1F18E47CCCB}"/>
              </a:ext>
            </a:extLst>
          </p:cNvPr>
          <p:cNvSpPr/>
          <p:nvPr/>
        </p:nvSpPr>
        <p:spPr>
          <a:xfrm>
            <a:off x="317979" y="4076700"/>
            <a:ext cx="10654821" cy="5909100"/>
          </a:xfrm>
          <a:custGeom>
            <a:avLst/>
            <a:gdLst/>
            <a:ahLst/>
            <a:cxnLst/>
            <a:rect l="l" t="t" r="r" b="b"/>
            <a:pathLst>
              <a:path w="3423283" h="3536740">
                <a:moveTo>
                  <a:pt x="3420744" y="645160"/>
                </a:moveTo>
                <a:cubicBezTo>
                  <a:pt x="3423283" y="488950"/>
                  <a:pt x="3401694" y="30480"/>
                  <a:pt x="3401694" y="30480"/>
                </a:cubicBezTo>
                <a:cubicBezTo>
                  <a:pt x="3401694" y="30480"/>
                  <a:pt x="3016884" y="40640"/>
                  <a:pt x="2670197" y="40640"/>
                </a:cubicBezTo>
                <a:cubicBezTo>
                  <a:pt x="2640436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688380"/>
                  <a:pt x="21590" y="2880150"/>
                </a:cubicBezTo>
                <a:cubicBezTo>
                  <a:pt x="6350" y="3125260"/>
                  <a:pt x="0" y="3498640"/>
                  <a:pt x="0" y="3498640"/>
                </a:cubicBezTo>
                <a:cubicBezTo>
                  <a:pt x="204470" y="3529120"/>
                  <a:pt x="450850" y="3536740"/>
                  <a:pt x="657860" y="3534200"/>
                </a:cubicBezTo>
                <a:cubicBezTo>
                  <a:pt x="891540" y="3534200"/>
                  <a:pt x="2605913" y="3534200"/>
                  <a:pt x="2605913" y="3534200"/>
                </a:cubicBezTo>
                <a:lnTo>
                  <a:pt x="3381374" y="3520230"/>
                </a:lnTo>
                <a:cubicBezTo>
                  <a:pt x="3381374" y="3520230"/>
                  <a:pt x="3420744" y="2817920"/>
                  <a:pt x="3420744" y="2692190"/>
                </a:cubicBezTo>
                <a:cubicBezTo>
                  <a:pt x="3420744" y="2518200"/>
                  <a:pt x="3418204" y="803910"/>
                  <a:pt x="3420744" y="645160"/>
                </a:cubicBezTo>
                <a:close/>
              </a:path>
            </a:pathLst>
          </a:custGeom>
          <a:solidFill>
            <a:srgbClr val="FFF6BB"/>
          </a:solidFill>
        </p:spPr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9D12F7B-FFA7-24DB-3F9C-44BEBDE8C317}"/>
              </a:ext>
            </a:extLst>
          </p:cNvPr>
          <p:cNvSpPr txBox="1"/>
          <p:nvPr/>
        </p:nvSpPr>
        <p:spPr>
          <a:xfrm>
            <a:off x="711472" y="4610100"/>
            <a:ext cx="9817307" cy="4807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Tiền</a:t>
            </a:r>
            <a:r>
              <a:rPr lang="en-US" sz="38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Hậu</a:t>
            </a:r>
            <a:r>
              <a:rPr lang="en-US" sz="38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38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3679" y="1680103"/>
            <a:ext cx="3809295" cy="720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rgbClr val="534340"/>
                </a:solidFill>
                <a:latin typeface="Times New Roman" pitchFamily="18" charset="0"/>
                <a:cs typeface="Times New Roman" pitchFamily="18" charset="0"/>
              </a:rPr>
              <a:t>4. VẬN </a:t>
            </a:r>
            <a:r>
              <a:rPr lang="en-US" sz="3600" b="1" dirty="0">
                <a:solidFill>
                  <a:srgbClr val="53434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6360" y="285906"/>
            <a:ext cx="1264152" cy="14203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629660" y="556111"/>
            <a:ext cx="2279513" cy="1849255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="" xmlns:a16="http://schemas.microsoft.com/office/drawing/2014/main" id="{69AB31E0-2B28-0B85-69BF-C2E09DA3A1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8160" flipH="1">
            <a:off x="16428662" y="8843593"/>
            <a:ext cx="963108" cy="1082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614BFC0-2FD8-D349-9985-9CBF0970A1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68816" y="2507868"/>
            <a:ext cx="6514384" cy="7436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4629" y="2438703"/>
            <a:ext cx="95237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Tô-lê-đô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907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285906"/>
            <a:ext cx="1264152" cy="14203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09242" y="858638"/>
            <a:ext cx="2279513" cy="1849255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="" xmlns:a16="http://schemas.microsoft.com/office/drawing/2014/main" id="{69AB31E0-2B28-0B85-69BF-C2E09DA3A1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8160" flipH="1">
            <a:off x="16428662" y="8843593"/>
            <a:ext cx="963108" cy="10821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543300"/>
            <a:ext cx="10749755" cy="5614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Tô-lê-đô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nhất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kỷ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16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tiên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Ban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bấy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4000" b="1" dirty="0" smtClean="0">
              <a:solidFill>
                <a:srgbClr val="C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phố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Tô-lê-đô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Ban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nghệ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quyền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do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nơi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14BFC0-2FD8-D349-9985-9CBF0970A1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53800" y="2674555"/>
            <a:ext cx="6514384" cy="7436232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553679" y="1980581"/>
            <a:ext cx="3809295" cy="648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VẬN 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14 - 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751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6360" y="285906"/>
            <a:ext cx="1264152" cy="14203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629660" y="556111"/>
            <a:ext cx="2279513" cy="1849255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="" xmlns:a16="http://schemas.microsoft.com/office/drawing/2014/main" id="{69AB31E0-2B28-0B85-69BF-C2E09DA3A1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8160" flipH="1">
            <a:off x="16428662" y="8843593"/>
            <a:ext cx="963108" cy="10821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3162300"/>
            <a:ext cx="1074975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cuồn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14BFC0-2FD8-D349-9985-9CBF0970A1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01400" y="2433941"/>
            <a:ext cx="6514384" cy="7436232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553679" y="1984903"/>
            <a:ext cx="3809295" cy="648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VẬN 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14 - 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40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028700"/>
            <a:ext cx="135024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80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-723900"/>
            <a:ext cx="14681200" cy="113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190500"/>
            <a:ext cx="14934323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2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104900"/>
            <a:ext cx="16230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+mj-lt"/>
              </a:rPr>
              <a:t>Không gian </a:t>
            </a:r>
            <a:r>
              <a:rPr lang="vi-VN" sz="6600" dirty="0" smtClean="0">
                <a:solidFill>
                  <a:srgbClr val="1F1F1F"/>
                </a:solidFill>
                <a:latin typeface="+mj-lt"/>
              </a:rPr>
              <a:t>trong tranh </a:t>
            </a:r>
            <a:r>
              <a:rPr lang="en-US" sz="6600" dirty="0" err="1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dirty="0" smtClean="0">
                <a:solidFill>
                  <a:srgbClr val="1F1F1F"/>
                </a:solidFill>
                <a:latin typeface="+mj-lt"/>
              </a:rPr>
              <a:t> </a:t>
            </a:r>
            <a:r>
              <a:rPr lang="vi-VN" sz="6600" dirty="0" smtClean="0">
                <a:solidFill>
                  <a:srgbClr val="040C28"/>
                </a:solidFill>
                <a:latin typeface="+mj-lt"/>
              </a:rPr>
              <a:t>gợi cảm giác khoảng cách xa gần của những hình ảnh được thể hiện trong mặt phẳng hai chiều</a:t>
            </a:r>
            <a:r>
              <a:rPr lang="vi-VN" sz="6600" dirty="0" smtClean="0">
                <a:solidFill>
                  <a:srgbClr val="1F1F1F"/>
                </a:solidFill>
                <a:latin typeface="+mj-lt"/>
              </a:rPr>
              <a:t>. </a:t>
            </a:r>
            <a:r>
              <a:rPr lang="en-US" sz="6600" dirty="0" smtClean="0">
                <a:solidFill>
                  <a:srgbClr val="1F1F1F"/>
                </a:solidFill>
                <a:latin typeface="+mj-lt"/>
              </a:rPr>
              <a:t/>
            </a:r>
            <a:br>
              <a:rPr lang="en-US" sz="6600" dirty="0" smtClean="0">
                <a:solidFill>
                  <a:srgbClr val="1F1F1F"/>
                </a:solidFill>
                <a:latin typeface="+mj-lt"/>
              </a:rPr>
            </a:br>
            <a:endParaRPr lang="en-US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41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321491" y="1702497"/>
            <a:ext cx="1296157" cy="1420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2F10126-E931-5A05-9CD9-5A9D77AC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878" y="4462307"/>
            <a:ext cx="7820322" cy="4948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E4721EC-02BA-2AED-9D57-B82EBAD06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200" y="1257300"/>
            <a:ext cx="6215056" cy="4150001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91539" y="510901"/>
            <a:ext cx="433800" cy="416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B562B00-8C58-7E4F-860E-627D1F90B787}"/>
              </a:ext>
            </a:extLst>
          </p:cNvPr>
          <p:cNvSpPr txBox="1"/>
          <p:nvPr/>
        </p:nvSpPr>
        <p:spPr>
          <a:xfrm>
            <a:off x="5638800" y="15376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491539" y="1181100"/>
            <a:ext cx="10252661" cy="3213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Nhiệm</a:t>
            </a:r>
            <a:r>
              <a:rPr lang="fr-F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vụ</a:t>
            </a:r>
            <a:r>
              <a:rPr lang="fr-F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endParaRPr lang="fr-FR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diễn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fr-FR" sz="3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3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3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diễn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27214DF-3BF0-BC66-1B4C-22D58D6845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1597" y="5676900"/>
            <a:ext cx="6348203" cy="4450236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259306" y="4663147"/>
            <a:ext cx="2712493" cy="55857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7503" y="8793901"/>
            <a:ext cx="1447800" cy="158663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ng hồ đếm ngược 2 phút -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495300"/>
            <a:ext cx="14494933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8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81894">
            <a:off x="464862" y="196950"/>
            <a:ext cx="1110285" cy="1347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90C784-8E2F-95BD-E981-A021638F19ED}"/>
              </a:ext>
            </a:extLst>
          </p:cNvPr>
          <p:cNvSpPr txBox="1"/>
          <p:nvPr/>
        </p:nvSpPr>
        <p:spPr>
          <a:xfrm>
            <a:off x="5105400" y="8456096"/>
            <a:ext cx="793538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hoạch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fr-FR" sz="3200" b="1" i="1" dirty="0" smtClean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Harvesters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- 1565, </a:t>
            </a:r>
            <a:endParaRPr lang="fr-FR" sz="3200" b="1" dirty="0" smtClean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sơn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dầu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Pieter Bruegel:</a:t>
            </a:r>
            <a:endParaRPr lang="en-US" sz="32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050" name="Picture 2" descr="Bức tranh thu hoạch ngô nổi tiếng thế giới - TRANH TRANG TRÍ 2021 - HIỆN  ĐẠI - SANG TRỌNG">
            <a:extLst>
              <a:ext uri="{FF2B5EF4-FFF2-40B4-BE49-F238E27FC236}">
                <a16:creationId xmlns="" xmlns:a16="http://schemas.microsoft.com/office/drawing/2014/main" id="{9CEC1684-FD27-2ECA-13FB-AB21452E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342" y="3045896"/>
            <a:ext cx="793538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44423" y="-5367"/>
            <a:ext cx="4225923" cy="1463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1525369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188855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807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1007</Words>
  <Application>Microsoft Office PowerPoint</Application>
  <PresentationFormat>Custom</PresentationFormat>
  <Paragraphs>86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Times New Roman</vt:lpstr>
      <vt:lpstr>Wingdings</vt:lpstr>
      <vt:lpstr>DengXian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108</cp:revision>
  <dcterms:created xsi:type="dcterms:W3CDTF">2006-08-16T00:00:00Z</dcterms:created>
  <dcterms:modified xsi:type="dcterms:W3CDTF">2025-12-01T14:43:05Z</dcterms:modified>
  <dc:identifier>DAFBUS2J9mU</dc:identifier>
</cp:coreProperties>
</file>