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9" r:id="rId3"/>
    <p:sldMasterId id="2147483665" r:id="rId4"/>
    <p:sldMasterId id="2147483697" r:id="rId5"/>
    <p:sldMasterId id="2147483709" r:id="rId6"/>
    <p:sldMasterId id="2147483716" r:id="rId7"/>
    <p:sldMasterId id="2147483724" r:id="rId8"/>
    <p:sldMasterId id="2147483754" r:id="rId9"/>
    <p:sldMasterId id="2147483763" r:id="rId10"/>
    <p:sldMasterId id="2147483775" r:id="rId11"/>
    <p:sldMasterId id="2147483785" r:id="rId12"/>
  </p:sldMasterIdLst>
  <p:notesMasterIdLst>
    <p:notesMasterId r:id="rId16"/>
  </p:notesMasterIdLst>
  <p:sldIdLst>
    <p:sldId id="595" r:id="rId13"/>
    <p:sldId id="11088520" r:id="rId14"/>
    <p:sldId id="324" r:id="rId15"/>
    <p:sldId id="258" r:id="rId17"/>
    <p:sldId id="11088515" r:id="rId18"/>
    <p:sldId id="11088524" r:id="rId19"/>
    <p:sldId id="11088522" r:id="rId20"/>
    <p:sldId id="11088525" r:id="rId21"/>
    <p:sldId id="11088519" r:id="rId22"/>
    <p:sldId id="11088584" r:id="rId23"/>
    <p:sldId id="11088587" r:id="rId24"/>
    <p:sldId id="285" r:id="rId25"/>
    <p:sldId id="11088521" r:id="rId26"/>
    <p:sldId id="11088523" r:id="rId27"/>
    <p:sldId id="11088507" r:id="rId28"/>
    <p:sldId id="465" r:id="rId29"/>
    <p:sldId id="11088518" r:id="rId30"/>
    <p:sldId id="470" r:id="rId31"/>
    <p:sldId id="257" r:id="rId32"/>
    <p:sldId id="11088508" r:id="rId33"/>
    <p:sldId id="467" r:id="rId34"/>
    <p:sldId id="468" r:id="rId35"/>
    <p:sldId id="469" r:id="rId36"/>
    <p:sldId id="278" r:id="rId37"/>
    <p:sldId id="11088511" r:id="rId38"/>
    <p:sldId id="11088503" r:id="rId39"/>
    <p:sldId id="11088512" r:id="rId40"/>
    <p:sldId id="11088504" r:id="rId41"/>
    <p:sldId id="283" r:id="rId42"/>
    <p:sldId id="11088517" r:id="rId43"/>
    <p:sldId id="282" r:id="rId44"/>
    <p:sldId id="662" r:id="rId45"/>
    <p:sldId id="11088516" r:id="rId46"/>
    <p:sldId id="661" r:id="rId47"/>
    <p:sldId id="460" r:id="rId48"/>
    <p:sldId id="461" r:id="rId49"/>
    <p:sldId id="462" r:id="rId50"/>
    <p:sldId id="463" r:id="rId51"/>
    <p:sldId id="11088588" r:id="rId52"/>
    <p:sldId id="47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6341"/>
  </p:normalViewPr>
  <p:slideViewPr>
    <p:cSldViewPr snapToGrid="0" snapToObjects="1" showGuides="1">
      <p:cViewPr varScale="1">
        <p:scale>
          <a:sx n="73" d="100"/>
          <a:sy n="73" d="100"/>
        </p:scale>
        <p:origin x="528" y="78"/>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40.xml"/><Relationship Id="rId52" Type="http://schemas.openxmlformats.org/officeDocument/2006/relationships/slide" Target="slides/slide39.xml"/><Relationship Id="rId51" Type="http://schemas.openxmlformats.org/officeDocument/2006/relationships/slide" Target="slides/slide38.xml"/><Relationship Id="rId50" Type="http://schemas.openxmlformats.org/officeDocument/2006/relationships/slide" Target="slides/slide37.xml"/><Relationship Id="rId5" Type="http://schemas.openxmlformats.org/officeDocument/2006/relationships/slideMaster" Target="slideMasters/slideMaster4.xml"/><Relationship Id="rId49" Type="http://schemas.openxmlformats.org/officeDocument/2006/relationships/slide" Target="slides/slide36.xml"/><Relationship Id="rId48" Type="http://schemas.openxmlformats.org/officeDocument/2006/relationships/slide" Target="slides/slide35.xml"/><Relationship Id="rId47" Type="http://schemas.openxmlformats.org/officeDocument/2006/relationships/slide" Target="slides/slide34.xml"/><Relationship Id="rId46" Type="http://schemas.openxmlformats.org/officeDocument/2006/relationships/slide" Target="slides/slide33.xml"/><Relationship Id="rId45" Type="http://schemas.openxmlformats.org/officeDocument/2006/relationships/slide" Target="slides/slide32.xml"/><Relationship Id="rId44" Type="http://schemas.openxmlformats.org/officeDocument/2006/relationships/slide" Target="slides/slide31.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notesMaster" Target="notesMasters/notesMaster1.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5"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5">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5" b="1">
                <a:solidFill>
                  <a:schemeClr val="accen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5"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6D3D60A-8F29-48DF-86C7-05E07CEF39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6D3D60A-8F29-48DF-86C7-05E07CEF39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5">
                <a:solidFill>
                  <a:schemeClr val="accent4"/>
                </a:solidFill>
              </a:defRPr>
            </a:lvl2pPr>
            <a:lvl3pPr lvl="2" algn="ctr">
              <a:spcBef>
                <a:spcPts val="0"/>
              </a:spcBef>
              <a:spcAft>
                <a:spcPts val="0"/>
              </a:spcAft>
              <a:buClr>
                <a:schemeClr val="accent4"/>
              </a:buClr>
              <a:buSzPts val="5200"/>
              <a:buNone/>
              <a:defRPr sz="6935">
                <a:solidFill>
                  <a:schemeClr val="accent4"/>
                </a:solidFill>
              </a:defRPr>
            </a:lvl3pPr>
            <a:lvl4pPr lvl="3" algn="ctr">
              <a:spcBef>
                <a:spcPts val="0"/>
              </a:spcBef>
              <a:spcAft>
                <a:spcPts val="0"/>
              </a:spcAft>
              <a:buClr>
                <a:schemeClr val="accent4"/>
              </a:buClr>
              <a:buSzPts val="5200"/>
              <a:buNone/>
              <a:defRPr sz="6935">
                <a:solidFill>
                  <a:schemeClr val="accent4"/>
                </a:solidFill>
              </a:defRPr>
            </a:lvl4pPr>
            <a:lvl5pPr lvl="4" algn="ctr">
              <a:spcBef>
                <a:spcPts val="0"/>
              </a:spcBef>
              <a:spcAft>
                <a:spcPts val="0"/>
              </a:spcAft>
              <a:buClr>
                <a:schemeClr val="accent4"/>
              </a:buClr>
              <a:buSzPts val="5200"/>
              <a:buNone/>
              <a:defRPr sz="6935">
                <a:solidFill>
                  <a:schemeClr val="accent4"/>
                </a:solidFill>
              </a:defRPr>
            </a:lvl5pPr>
            <a:lvl6pPr lvl="5" algn="ctr">
              <a:spcBef>
                <a:spcPts val="0"/>
              </a:spcBef>
              <a:spcAft>
                <a:spcPts val="0"/>
              </a:spcAft>
              <a:buClr>
                <a:schemeClr val="accent4"/>
              </a:buClr>
              <a:buSzPts val="5200"/>
              <a:buNone/>
              <a:defRPr sz="6935">
                <a:solidFill>
                  <a:schemeClr val="accent4"/>
                </a:solidFill>
              </a:defRPr>
            </a:lvl6pPr>
            <a:lvl7pPr lvl="6" algn="ctr">
              <a:spcBef>
                <a:spcPts val="0"/>
              </a:spcBef>
              <a:spcAft>
                <a:spcPts val="0"/>
              </a:spcAft>
              <a:buClr>
                <a:schemeClr val="accent4"/>
              </a:buClr>
              <a:buSzPts val="5200"/>
              <a:buNone/>
              <a:defRPr sz="6935">
                <a:solidFill>
                  <a:schemeClr val="accent4"/>
                </a:solidFill>
              </a:defRPr>
            </a:lvl7pPr>
            <a:lvl8pPr lvl="7" algn="ctr">
              <a:spcBef>
                <a:spcPts val="0"/>
              </a:spcBef>
              <a:spcAft>
                <a:spcPts val="0"/>
              </a:spcAft>
              <a:buClr>
                <a:schemeClr val="accent4"/>
              </a:buClr>
              <a:buSzPts val="5200"/>
              <a:buNone/>
              <a:defRPr sz="6935">
                <a:solidFill>
                  <a:schemeClr val="accent4"/>
                </a:solidFill>
              </a:defRPr>
            </a:lvl8pPr>
            <a:lvl9pPr lvl="8" algn="ctr">
              <a:spcBef>
                <a:spcPts val="0"/>
              </a:spcBef>
              <a:spcAft>
                <a:spcPts val="0"/>
              </a:spcAft>
              <a:buClr>
                <a:schemeClr val="accent4"/>
              </a:buClr>
              <a:buSzPts val="5200"/>
              <a:buNone/>
              <a:defRPr sz="6935">
                <a:solidFill>
                  <a:schemeClr val="accent4"/>
                </a:solidFill>
              </a:defRPr>
            </a:lvl9pPr>
          </a:lstStyle>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6D3D60A-8F29-48DF-86C7-05E07CEF39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6D3D60A-8F29-48DF-86C7-05E07CEF39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6D3D60A-8F29-48DF-86C7-05E07CEF395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6D3D60A-8F29-48DF-86C7-05E07CEF395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6D3D60A-8F29-48DF-86C7-05E07CEF39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6D3D60A-8F29-48DF-86C7-05E07CEF395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6D3D60A-8F29-48DF-86C7-05E07CEF39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6D3D60A-8F29-48DF-86C7-05E07CEF395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5" b="1">
                <a:solidFill>
                  <a:schemeClr val="accen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5"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5">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7057A-3CB6-4482-95B3-991E6705BD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7057A-3CB6-4482-95B3-991E6705BD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Font typeface="Livvic"/>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a:lvl2pPr>
            <a:lvl3pPr marL="1828800" lvl="2" indent="-406400" rtl="0">
              <a:spcBef>
                <a:spcPts val="2135"/>
              </a:spcBef>
              <a:spcAft>
                <a:spcPts val="0"/>
              </a:spcAft>
              <a:buClr>
                <a:srgbClr val="434343"/>
              </a:buClr>
              <a:buSzPts val="1200"/>
              <a:buFont typeface="Roboto Condensed Light"/>
              <a:buAutoNum type="romanLcPeriod"/>
              <a:defRPr/>
            </a:lvl3pPr>
            <a:lvl4pPr marL="2438400" lvl="3" indent="-406400" rtl="0">
              <a:spcBef>
                <a:spcPts val="2135"/>
              </a:spcBef>
              <a:spcAft>
                <a:spcPts val="0"/>
              </a:spcAft>
              <a:buClr>
                <a:srgbClr val="434343"/>
              </a:buClr>
              <a:buSzPts val="1200"/>
              <a:buFont typeface="Roboto Condensed Light"/>
              <a:buAutoNum type="arabicPeriod"/>
              <a:defRPr/>
            </a:lvl4pPr>
            <a:lvl5pPr marL="3048000" lvl="4" indent="-406400" rtl="0">
              <a:spcBef>
                <a:spcPts val="2135"/>
              </a:spcBef>
              <a:spcAft>
                <a:spcPts val="0"/>
              </a:spcAft>
              <a:buClr>
                <a:srgbClr val="434343"/>
              </a:buClr>
              <a:buSzPts val="1200"/>
              <a:buFont typeface="Roboto Condensed Light"/>
              <a:buAutoNum type="alphaLcPeriod"/>
              <a:defRPr/>
            </a:lvl5pPr>
            <a:lvl6pPr marL="3657600" lvl="5" indent="-406400" rtl="0">
              <a:spcBef>
                <a:spcPts val="2135"/>
              </a:spcBef>
              <a:spcAft>
                <a:spcPts val="0"/>
              </a:spcAft>
              <a:buClr>
                <a:srgbClr val="434343"/>
              </a:buClr>
              <a:buSzPts val="1200"/>
              <a:buFont typeface="Roboto Condensed Light"/>
              <a:buAutoNum type="romanLcPeriod"/>
              <a:defRPr/>
            </a:lvl6pPr>
            <a:lvl7pPr marL="4267200" lvl="6" indent="-406400" rtl="0">
              <a:spcBef>
                <a:spcPts val="2135"/>
              </a:spcBef>
              <a:spcAft>
                <a:spcPts val="0"/>
              </a:spcAft>
              <a:buClr>
                <a:srgbClr val="434343"/>
              </a:buClr>
              <a:buSzPts val="1200"/>
              <a:buFont typeface="Roboto Condensed Light"/>
              <a:buAutoNum type="arabicPeriod"/>
              <a:defRPr/>
            </a:lvl7pPr>
            <a:lvl8pPr marL="4876800" lvl="7" indent="-406400" rtl="0">
              <a:spcBef>
                <a:spcPts val="2135"/>
              </a:spcBef>
              <a:spcAft>
                <a:spcPts val="0"/>
              </a:spcAft>
              <a:buClr>
                <a:srgbClr val="434343"/>
              </a:buClr>
              <a:buSzPts val="1200"/>
              <a:buFont typeface="Roboto Condensed Light"/>
              <a:buAutoNum type="alphaLcPeriod"/>
              <a:defRPr/>
            </a:lvl8pPr>
            <a:lvl9pPr marL="5486400" lvl="8" indent="-406400" rtl="0">
              <a:spcBef>
                <a:spcPts val="2135"/>
              </a:spcBef>
              <a:spcAft>
                <a:spcPts val="2135"/>
              </a:spcAft>
              <a:buClr>
                <a:srgbClr val="434343"/>
              </a:buClr>
              <a:buSzPts val="1200"/>
              <a:buFont typeface="Roboto Condensed Light"/>
              <a:buAutoNum type="romanLcPeriod"/>
              <a:defRPr/>
            </a:lvl9pPr>
          </a:lstStyle>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5">
                <a:solidFill>
                  <a:schemeClr val="accent4"/>
                </a:solidFill>
              </a:defRPr>
            </a:lvl2pPr>
            <a:lvl3pPr lvl="2" algn="ctr">
              <a:spcBef>
                <a:spcPts val="0"/>
              </a:spcBef>
              <a:spcAft>
                <a:spcPts val="0"/>
              </a:spcAft>
              <a:buClr>
                <a:schemeClr val="accent4"/>
              </a:buClr>
              <a:buSzPts val="5200"/>
              <a:buNone/>
              <a:defRPr sz="6935">
                <a:solidFill>
                  <a:schemeClr val="accent4"/>
                </a:solidFill>
              </a:defRPr>
            </a:lvl3pPr>
            <a:lvl4pPr lvl="3" algn="ctr">
              <a:spcBef>
                <a:spcPts val="0"/>
              </a:spcBef>
              <a:spcAft>
                <a:spcPts val="0"/>
              </a:spcAft>
              <a:buClr>
                <a:schemeClr val="accent4"/>
              </a:buClr>
              <a:buSzPts val="5200"/>
              <a:buNone/>
              <a:defRPr sz="6935">
                <a:solidFill>
                  <a:schemeClr val="accent4"/>
                </a:solidFill>
              </a:defRPr>
            </a:lvl4pPr>
            <a:lvl5pPr lvl="4" algn="ctr">
              <a:spcBef>
                <a:spcPts val="0"/>
              </a:spcBef>
              <a:spcAft>
                <a:spcPts val="0"/>
              </a:spcAft>
              <a:buClr>
                <a:schemeClr val="accent4"/>
              </a:buClr>
              <a:buSzPts val="5200"/>
              <a:buNone/>
              <a:defRPr sz="6935">
                <a:solidFill>
                  <a:schemeClr val="accent4"/>
                </a:solidFill>
              </a:defRPr>
            </a:lvl5pPr>
            <a:lvl6pPr lvl="5" algn="ctr">
              <a:spcBef>
                <a:spcPts val="0"/>
              </a:spcBef>
              <a:spcAft>
                <a:spcPts val="0"/>
              </a:spcAft>
              <a:buClr>
                <a:schemeClr val="accent4"/>
              </a:buClr>
              <a:buSzPts val="5200"/>
              <a:buNone/>
              <a:defRPr sz="6935">
                <a:solidFill>
                  <a:schemeClr val="accent4"/>
                </a:solidFill>
              </a:defRPr>
            </a:lvl6pPr>
            <a:lvl7pPr lvl="6" algn="ctr">
              <a:spcBef>
                <a:spcPts val="0"/>
              </a:spcBef>
              <a:spcAft>
                <a:spcPts val="0"/>
              </a:spcAft>
              <a:buClr>
                <a:schemeClr val="accent4"/>
              </a:buClr>
              <a:buSzPts val="5200"/>
              <a:buNone/>
              <a:defRPr sz="6935">
                <a:solidFill>
                  <a:schemeClr val="accent4"/>
                </a:solidFill>
              </a:defRPr>
            </a:lvl7pPr>
            <a:lvl8pPr lvl="7" algn="ctr">
              <a:spcBef>
                <a:spcPts val="0"/>
              </a:spcBef>
              <a:spcAft>
                <a:spcPts val="0"/>
              </a:spcAft>
              <a:buClr>
                <a:schemeClr val="accent4"/>
              </a:buClr>
              <a:buSzPts val="5200"/>
              <a:buNone/>
              <a:defRPr sz="6935">
                <a:solidFill>
                  <a:schemeClr val="accent4"/>
                </a:solidFill>
              </a:defRPr>
            </a:lvl8pPr>
            <a:lvl9pPr lvl="8" algn="ctr">
              <a:spcBef>
                <a:spcPts val="0"/>
              </a:spcBef>
              <a:spcAft>
                <a:spcPts val="0"/>
              </a:spcAft>
              <a:buClr>
                <a:schemeClr val="accent4"/>
              </a:buClr>
              <a:buSzPts val="5200"/>
              <a:buNone/>
              <a:defRPr sz="6935">
                <a:solidFill>
                  <a:schemeClr val="accent4"/>
                </a:solidFill>
              </a:defRPr>
            </a:lvl9pPr>
          </a:lstStyle>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600" lvl="0" indent="-440055">
              <a:spcBef>
                <a:spcPts val="0"/>
              </a:spcBef>
              <a:spcAft>
                <a:spcPts val="0"/>
              </a:spcAft>
              <a:buClr>
                <a:schemeClr val="dk2"/>
              </a:buClr>
              <a:buSzPts val="1600"/>
              <a:buChar char="●"/>
              <a:defRPr>
                <a:solidFill>
                  <a:schemeClr val="dk2"/>
                </a:solidFill>
              </a:defRPr>
            </a:lvl1pPr>
            <a:lvl2pPr marL="1219200" lvl="1" indent="-440055">
              <a:spcBef>
                <a:spcPts val="2135"/>
              </a:spcBef>
              <a:spcAft>
                <a:spcPts val="0"/>
              </a:spcAft>
              <a:buClr>
                <a:schemeClr val="dk2"/>
              </a:buClr>
              <a:buSzPts val="1600"/>
              <a:buChar char="○"/>
              <a:defRPr sz="2135">
                <a:solidFill>
                  <a:schemeClr val="dk2"/>
                </a:solidFill>
              </a:defRPr>
            </a:lvl2pPr>
            <a:lvl3pPr marL="1828800" lvl="2" indent="-440055">
              <a:spcBef>
                <a:spcPts val="2135"/>
              </a:spcBef>
              <a:spcAft>
                <a:spcPts val="0"/>
              </a:spcAft>
              <a:buClr>
                <a:schemeClr val="dk2"/>
              </a:buClr>
              <a:buSzPts val="1600"/>
              <a:buChar char="■"/>
              <a:defRPr sz="2135">
                <a:solidFill>
                  <a:schemeClr val="dk2"/>
                </a:solidFill>
              </a:defRPr>
            </a:lvl3pPr>
            <a:lvl4pPr marL="2438400" lvl="3" indent="-440055">
              <a:spcBef>
                <a:spcPts val="2135"/>
              </a:spcBef>
              <a:spcAft>
                <a:spcPts val="0"/>
              </a:spcAft>
              <a:buClr>
                <a:schemeClr val="dk2"/>
              </a:buClr>
              <a:buSzPts val="1600"/>
              <a:buChar char="●"/>
              <a:defRPr sz="2135">
                <a:solidFill>
                  <a:schemeClr val="dk2"/>
                </a:solidFill>
              </a:defRPr>
            </a:lvl4pPr>
            <a:lvl5pPr marL="3048000" lvl="4" indent="-440055">
              <a:spcBef>
                <a:spcPts val="2135"/>
              </a:spcBef>
              <a:spcAft>
                <a:spcPts val="0"/>
              </a:spcAft>
              <a:buClr>
                <a:schemeClr val="dk2"/>
              </a:buClr>
              <a:buSzPts val="1600"/>
              <a:buChar char="○"/>
              <a:defRPr sz="2135">
                <a:solidFill>
                  <a:schemeClr val="dk2"/>
                </a:solidFill>
              </a:defRPr>
            </a:lvl5pPr>
            <a:lvl6pPr marL="3657600" lvl="5" indent="-440055">
              <a:spcBef>
                <a:spcPts val="2135"/>
              </a:spcBef>
              <a:spcAft>
                <a:spcPts val="0"/>
              </a:spcAft>
              <a:buClr>
                <a:schemeClr val="dk2"/>
              </a:buClr>
              <a:buSzPts val="1600"/>
              <a:buChar char="■"/>
              <a:defRPr sz="2135">
                <a:solidFill>
                  <a:schemeClr val="dk2"/>
                </a:solidFill>
              </a:defRPr>
            </a:lvl6pPr>
            <a:lvl7pPr marL="4267200" lvl="6" indent="-440055">
              <a:spcBef>
                <a:spcPts val="2135"/>
              </a:spcBef>
              <a:spcAft>
                <a:spcPts val="0"/>
              </a:spcAft>
              <a:buClr>
                <a:schemeClr val="dk2"/>
              </a:buClr>
              <a:buSzPts val="1600"/>
              <a:buChar char="●"/>
              <a:defRPr sz="2135">
                <a:solidFill>
                  <a:schemeClr val="dk2"/>
                </a:solidFill>
              </a:defRPr>
            </a:lvl7pPr>
            <a:lvl8pPr marL="4876800" lvl="7" indent="-440055">
              <a:spcBef>
                <a:spcPts val="2135"/>
              </a:spcBef>
              <a:spcAft>
                <a:spcPts val="0"/>
              </a:spcAft>
              <a:buClr>
                <a:schemeClr val="dk2"/>
              </a:buClr>
              <a:buSzPts val="1600"/>
              <a:buChar char="○"/>
              <a:defRPr sz="2135">
                <a:solidFill>
                  <a:schemeClr val="dk2"/>
                </a:solidFill>
              </a:defRPr>
            </a:lvl8pPr>
            <a:lvl9pPr marL="5486400" lvl="8" indent="-440055">
              <a:spcBef>
                <a:spcPts val="2135"/>
              </a:spcBef>
              <a:spcAft>
                <a:spcPts val="2135"/>
              </a:spcAft>
              <a:buClr>
                <a:schemeClr val="dk2"/>
              </a:buClr>
              <a:buSzPts val="1600"/>
              <a:buChar char="■"/>
              <a:defRPr sz="2135">
                <a:solidFill>
                  <a:schemeClr val="dk2"/>
                </a:solidFill>
              </a:defRPr>
            </a:lvl9pPr>
          </a:lstStyle>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Clr>
                <a:schemeClr val="dk2"/>
              </a:buClr>
              <a:buSzPts val="1400"/>
              <a:buChar char="●"/>
              <a:defRPr sz="1865">
                <a:solidFill>
                  <a:schemeClr val="dk2"/>
                </a:solidFill>
              </a:defRPr>
            </a:lvl1pPr>
            <a:lvl2pPr marL="1219200" lvl="1" indent="-423545">
              <a:spcBef>
                <a:spcPts val="2135"/>
              </a:spcBef>
              <a:spcAft>
                <a:spcPts val="0"/>
              </a:spcAft>
              <a:buClr>
                <a:schemeClr val="dk2"/>
              </a:buClr>
              <a:buSzPts val="1400"/>
              <a:buChar char="○"/>
              <a:defRPr>
                <a:solidFill>
                  <a:schemeClr val="dk2"/>
                </a:solidFill>
              </a:defRPr>
            </a:lvl2pPr>
            <a:lvl3pPr marL="1828800" lvl="2" indent="-423545">
              <a:spcBef>
                <a:spcPts val="2135"/>
              </a:spcBef>
              <a:spcAft>
                <a:spcPts val="0"/>
              </a:spcAft>
              <a:buClr>
                <a:schemeClr val="dk2"/>
              </a:buClr>
              <a:buSzPts val="1400"/>
              <a:buChar char="■"/>
              <a:defRPr>
                <a:solidFill>
                  <a:schemeClr val="dk2"/>
                </a:solidFill>
              </a:defRPr>
            </a:lvl3pPr>
            <a:lvl4pPr marL="2438400" lvl="3" indent="-423545">
              <a:spcBef>
                <a:spcPts val="2135"/>
              </a:spcBef>
              <a:spcAft>
                <a:spcPts val="0"/>
              </a:spcAft>
              <a:buClr>
                <a:schemeClr val="dk2"/>
              </a:buClr>
              <a:buSzPts val="1400"/>
              <a:buChar char="●"/>
              <a:defRPr>
                <a:solidFill>
                  <a:schemeClr val="dk2"/>
                </a:solidFill>
              </a:defRPr>
            </a:lvl4pPr>
            <a:lvl5pPr marL="3048000" lvl="4" indent="-423545">
              <a:spcBef>
                <a:spcPts val="2135"/>
              </a:spcBef>
              <a:spcAft>
                <a:spcPts val="0"/>
              </a:spcAft>
              <a:buClr>
                <a:schemeClr val="dk2"/>
              </a:buClr>
              <a:buSzPts val="1400"/>
              <a:buChar char="○"/>
              <a:defRPr>
                <a:solidFill>
                  <a:schemeClr val="dk2"/>
                </a:solidFill>
              </a:defRPr>
            </a:lvl5pPr>
            <a:lvl6pPr marL="3657600" lvl="5" indent="-423545">
              <a:spcBef>
                <a:spcPts val="2135"/>
              </a:spcBef>
              <a:spcAft>
                <a:spcPts val="0"/>
              </a:spcAft>
              <a:buClr>
                <a:schemeClr val="dk2"/>
              </a:buClr>
              <a:buSzPts val="1400"/>
              <a:buChar char="■"/>
              <a:defRPr>
                <a:solidFill>
                  <a:schemeClr val="dk2"/>
                </a:solidFill>
              </a:defRPr>
            </a:lvl6pPr>
            <a:lvl7pPr marL="4267200" lvl="6" indent="-423545">
              <a:spcBef>
                <a:spcPts val="2135"/>
              </a:spcBef>
              <a:spcAft>
                <a:spcPts val="0"/>
              </a:spcAft>
              <a:buClr>
                <a:schemeClr val="dk2"/>
              </a:buClr>
              <a:buSzPts val="1400"/>
              <a:buChar char="●"/>
              <a:defRPr>
                <a:solidFill>
                  <a:schemeClr val="dk2"/>
                </a:solidFill>
              </a:defRPr>
            </a:lvl7pPr>
            <a:lvl8pPr marL="4876800" lvl="7" indent="-423545">
              <a:spcBef>
                <a:spcPts val="2135"/>
              </a:spcBef>
              <a:spcAft>
                <a:spcPts val="0"/>
              </a:spcAft>
              <a:buClr>
                <a:schemeClr val="dk2"/>
              </a:buClr>
              <a:buSzPts val="1400"/>
              <a:buChar char="○"/>
              <a:defRPr>
                <a:solidFill>
                  <a:schemeClr val="dk2"/>
                </a:solidFill>
              </a:defRPr>
            </a:lvl8pPr>
            <a:lvl9pPr marL="5486400" lvl="8" indent="-423545">
              <a:spcBef>
                <a:spcPts val="2135"/>
              </a:spcBef>
              <a:spcAft>
                <a:spcPts val="2135"/>
              </a:spcAft>
              <a:buClr>
                <a:schemeClr val="dk2"/>
              </a:buClr>
              <a:buSzPts val="1400"/>
              <a:buChar char="■"/>
              <a:defRPr>
                <a:solidFill>
                  <a:schemeClr val="dk2"/>
                </a:solidFill>
              </a:defRPr>
            </a:lvl9pPr>
          </a:lstStyle>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57200" algn="ctr">
              <a:spcBef>
                <a:spcPts val="2135"/>
              </a:spcBef>
              <a:spcAft>
                <a:spcPts val="0"/>
              </a:spcAft>
              <a:buSzPts val="1800"/>
              <a:buChar char="○"/>
              <a:defRPr sz="2400"/>
            </a:lvl2pPr>
            <a:lvl3pPr marL="1828800" lvl="2" indent="-457200" algn="ctr">
              <a:spcBef>
                <a:spcPts val="2135"/>
              </a:spcBef>
              <a:spcAft>
                <a:spcPts val="0"/>
              </a:spcAft>
              <a:buSzPts val="1800"/>
              <a:buChar char="■"/>
              <a:defRPr sz="2400"/>
            </a:lvl3pPr>
            <a:lvl4pPr marL="2438400" lvl="3" indent="-457200" algn="ctr">
              <a:spcBef>
                <a:spcPts val="2135"/>
              </a:spcBef>
              <a:spcAft>
                <a:spcPts val="0"/>
              </a:spcAft>
              <a:buSzPts val="1800"/>
              <a:buChar char="●"/>
              <a:defRPr sz="2400"/>
            </a:lvl4pPr>
            <a:lvl5pPr marL="3048000" lvl="4" indent="-457200" algn="ctr">
              <a:spcBef>
                <a:spcPts val="2135"/>
              </a:spcBef>
              <a:spcAft>
                <a:spcPts val="0"/>
              </a:spcAft>
              <a:buSzPts val="1800"/>
              <a:buChar char="○"/>
              <a:defRPr sz="2400"/>
            </a:lvl5pPr>
            <a:lvl6pPr marL="3657600" lvl="5" indent="-457200" algn="ctr">
              <a:spcBef>
                <a:spcPts val="2135"/>
              </a:spcBef>
              <a:spcAft>
                <a:spcPts val="0"/>
              </a:spcAft>
              <a:buSzPts val="1800"/>
              <a:buChar char="■"/>
              <a:defRPr sz="2400"/>
            </a:lvl6pPr>
            <a:lvl7pPr marL="4267200" lvl="6" indent="-457200" algn="ctr">
              <a:spcBef>
                <a:spcPts val="2135"/>
              </a:spcBef>
              <a:spcAft>
                <a:spcPts val="0"/>
              </a:spcAft>
              <a:buSzPts val="1800"/>
              <a:buChar char="●"/>
              <a:defRPr sz="2400"/>
            </a:lvl7pPr>
            <a:lvl8pPr marL="4876800" lvl="7" indent="-457200" algn="ctr">
              <a:spcBef>
                <a:spcPts val="2135"/>
              </a:spcBef>
              <a:spcAft>
                <a:spcPts val="0"/>
              </a:spcAft>
              <a:buSzPts val="1800"/>
              <a:buChar char="○"/>
              <a:defRPr sz="2400"/>
            </a:lvl8pPr>
            <a:lvl9pPr marL="5486400" lvl="8" indent="-457200" algn="ctr">
              <a:spcBef>
                <a:spcPts val="2135"/>
              </a:spcBef>
              <a:spcAft>
                <a:spcPts val="2135"/>
              </a:spcAft>
              <a:buSzPts val="1800"/>
              <a:buChar char="■"/>
              <a:defRPr sz="2400"/>
            </a:lvl9pPr>
          </a:lstStyle>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5">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Font typeface="Livvic"/>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a:lvl2pPr>
            <a:lvl3pPr marL="1828800" lvl="2" indent="-406400" rtl="0">
              <a:spcBef>
                <a:spcPts val="2135"/>
              </a:spcBef>
              <a:spcAft>
                <a:spcPts val="0"/>
              </a:spcAft>
              <a:buClr>
                <a:srgbClr val="434343"/>
              </a:buClr>
              <a:buSzPts val="1200"/>
              <a:buFont typeface="Roboto Condensed Light"/>
              <a:buAutoNum type="romanLcPeriod"/>
              <a:defRPr/>
            </a:lvl3pPr>
            <a:lvl4pPr marL="2438400" lvl="3" indent="-406400" rtl="0">
              <a:spcBef>
                <a:spcPts val="2135"/>
              </a:spcBef>
              <a:spcAft>
                <a:spcPts val="0"/>
              </a:spcAft>
              <a:buClr>
                <a:srgbClr val="434343"/>
              </a:buClr>
              <a:buSzPts val="1200"/>
              <a:buFont typeface="Roboto Condensed Light"/>
              <a:buAutoNum type="arabicPeriod"/>
              <a:defRPr/>
            </a:lvl4pPr>
            <a:lvl5pPr marL="3048000" lvl="4" indent="-406400" rtl="0">
              <a:spcBef>
                <a:spcPts val="2135"/>
              </a:spcBef>
              <a:spcAft>
                <a:spcPts val="0"/>
              </a:spcAft>
              <a:buClr>
                <a:srgbClr val="434343"/>
              </a:buClr>
              <a:buSzPts val="1200"/>
              <a:buFont typeface="Roboto Condensed Light"/>
              <a:buAutoNum type="alphaLcPeriod"/>
              <a:defRPr/>
            </a:lvl5pPr>
            <a:lvl6pPr marL="3657600" lvl="5" indent="-406400" rtl="0">
              <a:spcBef>
                <a:spcPts val="2135"/>
              </a:spcBef>
              <a:spcAft>
                <a:spcPts val="0"/>
              </a:spcAft>
              <a:buClr>
                <a:srgbClr val="434343"/>
              </a:buClr>
              <a:buSzPts val="1200"/>
              <a:buFont typeface="Roboto Condensed Light"/>
              <a:buAutoNum type="romanLcPeriod"/>
              <a:defRPr/>
            </a:lvl6pPr>
            <a:lvl7pPr marL="4267200" lvl="6" indent="-406400" rtl="0">
              <a:spcBef>
                <a:spcPts val="2135"/>
              </a:spcBef>
              <a:spcAft>
                <a:spcPts val="0"/>
              </a:spcAft>
              <a:buClr>
                <a:srgbClr val="434343"/>
              </a:buClr>
              <a:buSzPts val="1200"/>
              <a:buFont typeface="Roboto Condensed Light"/>
              <a:buAutoNum type="arabicPeriod"/>
              <a:defRPr/>
            </a:lvl7pPr>
            <a:lvl8pPr marL="4876800" lvl="7" indent="-406400" rtl="0">
              <a:spcBef>
                <a:spcPts val="2135"/>
              </a:spcBef>
              <a:spcAft>
                <a:spcPts val="0"/>
              </a:spcAft>
              <a:buClr>
                <a:srgbClr val="434343"/>
              </a:buClr>
              <a:buSzPts val="1200"/>
              <a:buFont typeface="Roboto Condensed Light"/>
              <a:buAutoNum type="alphaLcPeriod"/>
              <a:defRPr/>
            </a:lvl8pPr>
            <a:lvl9pPr marL="5486400" lvl="8" indent="-406400" rtl="0">
              <a:spcBef>
                <a:spcPts val="2135"/>
              </a:spcBef>
              <a:spcAft>
                <a:spcPts val="2135"/>
              </a:spcAft>
              <a:buClr>
                <a:srgbClr val="434343"/>
              </a:buClr>
              <a:buSzPts val="1200"/>
              <a:buFont typeface="Roboto Condensed Light"/>
              <a:buAutoNum type="romanLcPeriod"/>
              <a:defRPr/>
            </a:lvl9pPr>
          </a:lstStyle>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600" lvl="0" indent="-406400">
              <a:lnSpc>
                <a:spcPct val="115000"/>
              </a:lnSpc>
              <a:spcBef>
                <a:spcPts val="0"/>
              </a:spcBef>
              <a:spcAft>
                <a:spcPts val="0"/>
              </a:spcAft>
              <a:buClr>
                <a:schemeClr val="accent6"/>
              </a:buClr>
              <a:buSzPts val="12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5">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5">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5">
                <a:solidFill>
                  <a:schemeClr val="accent6"/>
                </a:solidFill>
              </a:defRPr>
            </a:lvl1pPr>
            <a:lvl2pPr lvl="1" algn="ctr" rtl="0">
              <a:spcBef>
                <a:spcPts val="0"/>
              </a:spcBef>
              <a:spcAft>
                <a:spcPts val="0"/>
              </a:spcAft>
              <a:buClr>
                <a:schemeClr val="accent6"/>
              </a:buClr>
              <a:buSzPts val="5000"/>
              <a:buNone/>
              <a:defRPr sz="6665">
                <a:solidFill>
                  <a:schemeClr val="accent6"/>
                </a:solidFill>
              </a:defRPr>
            </a:lvl2pPr>
            <a:lvl3pPr lvl="2" algn="ctr" rtl="0">
              <a:spcBef>
                <a:spcPts val="0"/>
              </a:spcBef>
              <a:spcAft>
                <a:spcPts val="0"/>
              </a:spcAft>
              <a:buClr>
                <a:schemeClr val="accent6"/>
              </a:buClr>
              <a:buSzPts val="5000"/>
              <a:buNone/>
              <a:defRPr sz="6665">
                <a:solidFill>
                  <a:schemeClr val="accent6"/>
                </a:solidFill>
              </a:defRPr>
            </a:lvl3pPr>
            <a:lvl4pPr lvl="3" algn="ctr" rtl="0">
              <a:spcBef>
                <a:spcPts val="0"/>
              </a:spcBef>
              <a:spcAft>
                <a:spcPts val="0"/>
              </a:spcAft>
              <a:buClr>
                <a:schemeClr val="accent6"/>
              </a:buClr>
              <a:buSzPts val="5000"/>
              <a:buNone/>
              <a:defRPr sz="6665">
                <a:solidFill>
                  <a:schemeClr val="accent6"/>
                </a:solidFill>
              </a:defRPr>
            </a:lvl4pPr>
            <a:lvl5pPr lvl="4" algn="ctr" rtl="0">
              <a:spcBef>
                <a:spcPts val="0"/>
              </a:spcBef>
              <a:spcAft>
                <a:spcPts val="0"/>
              </a:spcAft>
              <a:buClr>
                <a:schemeClr val="accent6"/>
              </a:buClr>
              <a:buSzPts val="5000"/>
              <a:buNone/>
              <a:defRPr sz="6665">
                <a:solidFill>
                  <a:schemeClr val="accent6"/>
                </a:solidFill>
              </a:defRPr>
            </a:lvl5pPr>
            <a:lvl6pPr lvl="5" algn="ctr" rtl="0">
              <a:spcBef>
                <a:spcPts val="0"/>
              </a:spcBef>
              <a:spcAft>
                <a:spcPts val="0"/>
              </a:spcAft>
              <a:buClr>
                <a:schemeClr val="accent6"/>
              </a:buClr>
              <a:buSzPts val="5000"/>
              <a:buNone/>
              <a:defRPr sz="6665">
                <a:solidFill>
                  <a:schemeClr val="accent6"/>
                </a:solidFill>
              </a:defRPr>
            </a:lvl6pPr>
            <a:lvl7pPr lvl="6" algn="ctr" rtl="0">
              <a:spcBef>
                <a:spcPts val="0"/>
              </a:spcBef>
              <a:spcAft>
                <a:spcPts val="0"/>
              </a:spcAft>
              <a:buClr>
                <a:schemeClr val="accent6"/>
              </a:buClr>
              <a:buSzPts val="5000"/>
              <a:buNone/>
              <a:defRPr sz="6665">
                <a:solidFill>
                  <a:schemeClr val="accent6"/>
                </a:solidFill>
              </a:defRPr>
            </a:lvl7pPr>
            <a:lvl8pPr lvl="7" algn="ctr" rtl="0">
              <a:spcBef>
                <a:spcPts val="0"/>
              </a:spcBef>
              <a:spcAft>
                <a:spcPts val="0"/>
              </a:spcAft>
              <a:buClr>
                <a:schemeClr val="accent6"/>
              </a:buClr>
              <a:buSzPts val="5000"/>
              <a:buNone/>
              <a:defRPr sz="6665">
                <a:solidFill>
                  <a:schemeClr val="accent6"/>
                </a:solidFill>
              </a:defRPr>
            </a:lvl8pPr>
            <a:lvl9pPr lvl="8" algn="ctr" rtl="0">
              <a:spcBef>
                <a:spcPts val="0"/>
              </a:spcBef>
              <a:spcAft>
                <a:spcPts val="0"/>
              </a:spcAft>
              <a:buClr>
                <a:schemeClr val="accent6"/>
              </a:buClr>
              <a:buSzPts val="5000"/>
              <a:buNone/>
              <a:defRPr sz="6665">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5">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5">
                <a:solidFill>
                  <a:schemeClr val="dk2"/>
                </a:solidFill>
              </a:defRPr>
            </a:lvl1pPr>
            <a:lvl2pPr lvl="1" algn="ctr" rtl="0">
              <a:lnSpc>
                <a:spcPct val="100000"/>
              </a:lnSpc>
              <a:spcBef>
                <a:spcPts val="0"/>
              </a:spcBef>
              <a:spcAft>
                <a:spcPts val="0"/>
              </a:spcAft>
              <a:buClr>
                <a:schemeClr val="dk2"/>
              </a:buClr>
              <a:buSzPts val="2000"/>
              <a:buNone/>
              <a:defRPr sz="2665">
                <a:solidFill>
                  <a:schemeClr val="dk2"/>
                </a:solidFill>
              </a:defRPr>
            </a:lvl2pPr>
            <a:lvl3pPr lvl="2" algn="ctr" rtl="0">
              <a:lnSpc>
                <a:spcPct val="100000"/>
              </a:lnSpc>
              <a:spcBef>
                <a:spcPts val="0"/>
              </a:spcBef>
              <a:spcAft>
                <a:spcPts val="0"/>
              </a:spcAft>
              <a:buClr>
                <a:schemeClr val="dk2"/>
              </a:buClr>
              <a:buSzPts val="2000"/>
              <a:buNone/>
              <a:defRPr sz="2665">
                <a:solidFill>
                  <a:schemeClr val="dk2"/>
                </a:solidFill>
              </a:defRPr>
            </a:lvl3pPr>
            <a:lvl4pPr lvl="3" algn="ctr" rtl="0">
              <a:lnSpc>
                <a:spcPct val="100000"/>
              </a:lnSpc>
              <a:spcBef>
                <a:spcPts val="0"/>
              </a:spcBef>
              <a:spcAft>
                <a:spcPts val="0"/>
              </a:spcAft>
              <a:buClr>
                <a:schemeClr val="dk2"/>
              </a:buClr>
              <a:buSzPts val="2000"/>
              <a:buNone/>
              <a:defRPr sz="2665">
                <a:solidFill>
                  <a:schemeClr val="dk2"/>
                </a:solidFill>
              </a:defRPr>
            </a:lvl4pPr>
            <a:lvl5pPr lvl="4" algn="ctr" rtl="0">
              <a:lnSpc>
                <a:spcPct val="100000"/>
              </a:lnSpc>
              <a:spcBef>
                <a:spcPts val="0"/>
              </a:spcBef>
              <a:spcAft>
                <a:spcPts val="0"/>
              </a:spcAft>
              <a:buClr>
                <a:schemeClr val="dk2"/>
              </a:buClr>
              <a:buSzPts val="2000"/>
              <a:buNone/>
              <a:defRPr sz="2665">
                <a:solidFill>
                  <a:schemeClr val="dk2"/>
                </a:solidFill>
              </a:defRPr>
            </a:lvl5pPr>
            <a:lvl6pPr lvl="5" algn="ctr" rtl="0">
              <a:lnSpc>
                <a:spcPct val="100000"/>
              </a:lnSpc>
              <a:spcBef>
                <a:spcPts val="0"/>
              </a:spcBef>
              <a:spcAft>
                <a:spcPts val="0"/>
              </a:spcAft>
              <a:buClr>
                <a:schemeClr val="dk2"/>
              </a:buClr>
              <a:buSzPts val="2000"/>
              <a:buNone/>
              <a:defRPr sz="2665">
                <a:solidFill>
                  <a:schemeClr val="dk2"/>
                </a:solidFill>
              </a:defRPr>
            </a:lvl6pPr>
            <a:lvl7pPr lvl="6" algn="ctr" rtl="0">
              <a:lnSpc>
                <a:spcPct val="100000"/>
              </a:lnSpc>
              <a:spcBef>
                <a:spcPts val="0"/>
              </a:spcBef>
              <a:spcAft>
                <a:spcPts val="0"/>
              </a:spcAft>
              <a:buClr>
                <a:schemeClr val="dk2"/>
              </a:buClr>
              <a:buSzPts val="2000"/>
              <a:buNone/>
              <a:defRPr sz="2665">
                <a:solidFill>
                  <a:schemeClr val="dk2"/>
                </a:solidFill>
              </a:defRPr>
            </a:lvl7pPr>
            <a:lvl8pPr lvl="7" algn="ctr" rtl="0">
              <a:lnSpc>
                <a:spcPct val="100000"/>
              </a:lnSpc>
              <a:spcBef>
                <a:spcPts val="0"/>
              </a:spcBef>
              <a:spcAft>
                <a:spcPts val="0"/>
              </a:spcAft>
              <a:buClr>
                <a:schemeClr val="dk2"/>
              </a:buClr>
              <a:buSzPts val="2000"/>
              <a:buNone/>
              <a:defRPr sz="2665">
                <a:solidFill>
                  <a:schemeClr val="dk2"/>
                </a:solidFill>
              </a:defRPr>
            </a:lvl8pPr>
            <a:lvl9pPr lvl="8" algn="ctr" rtl="0">
              <a:lnSpc>
                <a:spcPct val="100000"/>
              </a:lnSpc>
              <a:spcBef>
                <a:spcPts val="0"/>
              </a:spcBef>
              <a:spcAft>
                <a:spcPts val="0"/>
              </a:spcAft>
              <a:buClr>
                <a:schemeClr val="dk2"/>
              </a:buClr>
              <a:buSzPts val="2000"/>
              <a:buNone/>
              <a:defRPr sz="2665">
                <a:solidFill>
                  <a:schemeClr val="dk2"/>
                </a:solidFill>
              </a:defRPr>
            </a:lvl9pPr>
          </a:lstStyle>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865"/>
            </a:lvl1pPr>
            <a:lvl2pPr marL="1219200" lvl="1" indent="-423545" rtl="0">
              <a:spcBef>
                <a:spcPts val="2135"/>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865"/>
            </a:lvl1pPr>
            <a:lvl2pPr marL="1219200" lvl="1" indent="-423545" rtl="0">
              <a:spcBef>
                <a:spcPts val="2135"/>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57200">
              <a:spcBef>
                <a:spcPts val="2135"/>
              </a:spcBef>
              <a:spcAft>
                <a:spcPts val="0"/>
              </a:spcAft>
              <a:buSzPts val="1800"/>
              <a:buChar char="○"/>
              <a:defRPr sz="2400"/>
            </a:lvl2pPr>
            <a:lvl3pPr marL="1828800" lvl="2" indent="-457200">
              <a:spcBef>
                <a:spcPts val="2135"/>
              </a:spcBef>
              <a:spcAft>
                <a:spcPts val="0"/>
              </a:spcAft>
              <a:buSzPts val="1800"/>
              <a:buChar char="■"/>
              <a:defRPr sz="2400"/>
            </a:lvl3pPr>
            <a:lvl4pPr marL="2438400" lvl="3" indent="-457200">
              <a:spcBef>
                <a:spcPts val="2135"/>
              </a:spcBef>
              <a:spcAft>
                <a:spcPts val="0"/>
              </a:spcAft>
              <a:buSzPts val="1800"/>
              <a:buChar char="●"/>
              <a:defRPr sz="2400"/>
            </a:lvl4pPr>
            <a:lvl5pPr marL="3048000" lvl="4" indent="-457200">
              <a:spcBef>
                <a:spcPts val="2135"/>
              </a:spcBef>
              <a:spcAft>
                <a:spcPts val="0"/>
              </a:spcAft>
              <a:buSzPts val="1800"/>
              <a:buChar char="○"/>
              <a:defRPr sz="2400"/>
            </a:lvl5pPr>
            <a:lvl6pPr marL="3657600" lvl="5" indent="-457200">
              <a:spcBef>
                <a:spcPts val="2135"/>
              </a:spcBef>
              <a:spcAft>
                <a:spcPts val="0"/>
              </a:spcAft>
              <a:buSzPts val="1800"/>
              <a:buChar char="■"/>
              <a:defRPr sz="2400"/>
            </a:lvl6pPr>
            <a:lvl7pPr marL="4267200" lvl="6" indent="-457200">
              <a:spcBef>
                <a:spcPts val="2135"/>
              </a:spcBef>
              <a:spcAft>
                <a:spcPts val="0"/>
              </a:spcAft>
              <a:buSzPts val="1800"/>
              <a:buChar char="●"/>
              <a:defRPr sz="2400"/>
            </a:lvl7pPr>
            <a:lvl8pPr marL="4876800" lvl="7" indent="-457200">
              <a:spcBef>
                <a:spcPts val="2135"/>
              </a:spcBef>
              <a:spcAft>
                <a:spcPts val="0"/>
              </a:spcAft>
              <a:buSzPts val="1800"/>
              <a:buChar char="○"/>
              <a:defRPr sz="2400"/>
            </a:lvl8pPr>
            <a:lvl9pPr marL="5486400" lvl="8" indent="-457200">
              <a:spcBef>
                <a:spcPts val="2135"/>
              </a:spcBef>
              <a:spcAft>
                <a:spcPts val="2135"/>
              </a:spcAft>
              <a:buSzPts val="1800"/>
              <a:buChar char="■"/>
              <a:defRPr sz="2400"/>
            </a:lvl9pPr>
          </a:lstStyle>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8AFF1FC-8BB6-4DBB-9940-F696B557950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AFF1FC-8BB6-4DBB-9940-F696B557950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8AFF1FC-8BB6-4DBB-9940-F696B557950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8AFF1FC-8BB6-4DBB-9940-F696B557950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8AFF1FC-8BB6-4DBB-9940-F696B557950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8AFF1FC-8BB6-4DBB-9940-F696B557950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8AFF1FC-8BB6-4DBB-9940-F696B557950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8AFF1FC-8BB6-4DBB-9940-F696B557950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AFF1FC-8BB6-4DBB-9940-F696B557950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8AFF1FC-8BB6-4DBB-9940-F696B557950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5"/>
            </a:lvl1pPr>
            <a:lvl2pPr lvl="1" algn="ctr" rtl="0">
              <a:spcBef>
                <a:spcPts val="0"/>
              </a:spcBef>
              <a:spcAft>
                <a:spcPts val="0"/>
              </a:spcAft>
              <a:buSzPts val="7000"/>
              <a:buNone/>
              <a:defRPr sz="9335"/>
            </a:lvl2pPr>
            <a:lvl3pPr lvl="2" algn="ctr" rtl="0">
              <a:spcBef>
                <a:spcPts val="0"/>
              </a:spcBef>
              <a:spcAft>
                <a:spcPts val="0"/>
              </a:spcAft>
              <a:buSzPts val="7000"/>
              <a:buNone/>
              <a:defRPr sz="9335"/>
            </a:lvl3pPr>
            <a:lvl4pPr lvl="3" algn="ctr" rtl="0">
              <a:spcBef>
                <a:spcPts val="0"/>
              </a:spcBef>
              <a:spcAft>
                <a:spcPts val="0"/>
              </a:spcAft>
              <a:buSzPts val="7000"/>
              <a:buNone/>
              <a:defRPr sz="9335"/>
            </a:lvl4pPr>
            <a:lvl5pPr lvl="4" algn="ctr" rtl="0">
              <a:spcBef>
                <a:spcPts val="0"/>
              </a:spcBef>
              <a:spcAft>
                <a:spcPts val="0"/>
              </a:spcAft>
              <a:buSzPts val="7000"/>
              <a:buNone/>
              <a:defRPr sz="9335"/>
            </a:lvl5pPr>
            <a:lvl6pPr lvl="5" algn="ctr" rtl="0">
              <a:spcBef>
                <a:spcPts val="0"/>
              </a:spcBef>
              <a:spcAft>
                <a:spcPts val="0"/>
              </a:spcAft>
              <a:buSzPts val="7000"/>
              <a:buNone/>
              <a:defRPr sz="9335"/>
            </a:lvl6pPr>
            <a:lvl7pPr lvl="6" algn="ctr" rtl="0">
              <a:spcBef>
                <a:spcPts val="0"/>
              </a:spcBef>
              <a:spcAft>
                <a:spcPts val="0"/>
              </a:spcAft>
              <a:buSzPts val="7000"/>
              <a:buNone/>
              <a:defRPr sz="9335"/>
            </a:lvl7pPr>
            <a:lvl8pPr lvl="7" algn="ctr" rtl="0">
              <a:spcBef>
                <a:spcPts val="0"/>
              </a:spcBef>
              <a:spcAft>
                <a:spcPts val="0"/>
              </a:spcAft>
              <a:buSzPts val="7000"/>
              <a:buNone/>
              <a:defRPr sz="9335"/>
            </a:lvl8pPr>
            <a:lvl9pPr lvl="8" algn="ctr" rtl="0">
              <a:spcBef>
                <a:spcPts val="0"/>
              </a:spcBef>
              <a:spcAft>
                <a:spcPts val="0"/>
              </a:spcAft>
              <a:buSzPts val="7000"/>
              <a:buNone/>
              <a:defRPr sz="9335"/>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5"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defRPr/>
            </a:pPr>
            <a:fld id="{00000000-1234-1234-1234-123412341234}" type="slidenum">
              <a:rPr lang="en-GB" kern="0" smtClean="0">
                <a:solidFill>
                  <a:srgbClr val="A01127"/>
                </a:solidFill>
                <a:cs typeface="Arial" panose="020B0604020202020204"/>
                <a:sym typeface="Arial" panose="020B0604020202020204"/>
              </a:rPr>
            </a:fld>
            <a:endParaRPr lang="en-GB" kern="0">
              <a:solidFill>
                <a:srgbClr val="A01127"/>
              </a:solidFill>
              <a:cs typeface="Arial" panose="020B0604020202020204"/>
              <a:sym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showMasterSp="0" matchingNam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0" matchingName="Title + 1 column">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sz="3465"/>
            </a:lvl1pPr>
            <a:lvl2pPr marL="1219200" lvl="1" indent="-525145">
              <a:spcBef>
                <a:spcPts val="0"/>
              </a:spcBef>
              <a:spcAft>
                <a:spcPts val="0"/>
              </a:spcAft>
              <a:buSzPts val="2600"/>
              <a:buChar char="◆"/>
              <a:defRPr sz="3465"/>
            </a:lvl2pPr>
            <a:lvl3pPr marL="1828800" lvl="2" indent="-525145">
              <a:spcBef>
                <a:spcPts val="0"/>
              </a:spcBef>
              <a:spcAft>
                <a:spcPts val="0"/>
              </a:spcAft>
              <a:buSzPts val="2600"/>
              <a:buChar char="◇"/>
              <a:defRPr sz="3465"/>
            </a:lvl3pPr>
            <a:lvl4pPr marL="2438400" lvl="3" indent="-525145">
              <a:spcBef>
                <a:spcPts val="0"/>
              </a:spcBef>
              <a:spcAft>
                <a:spcPts val="0"/>
              </a:spcAft>
              <a:buSzPts val="2600"/>
              <a:buChar char="⬥"/>
              <a:defRPr sz="3465"/>
            </a:lvl4pPr>
            <a:lvl5pPr marL="3048000" lvl="4" indent="-525145">
              <a:spcBef>
                <a:spcPts val="0"/>
              </a:spcBef>
              <a:spcAft>
                <a:spcPts val="0"/>
              </a:spcAft>
              <a:buSzPts val="2600"/>
              <a:buChar char="⬦"/>
              <a:defRPr sz="3465"/>
            </a:lvl5pPr>
            <a:lvl6pPr marL="3657600" lvl="5" indent="-525145">
              <a:spcBef>
                <a:spcPts val="0"/>
              </a:spcBef>
              <a:spcAft>
                <a:spcPts val="0"/>
              </a:spcAft>
              <a:buSzPts val="2600"/>
              <a:buChar char="⬦"/>
              <a:defRPr sz="3465"/>
            </a:lvl6pPr>
            <a:lvl7pPr marL="4267200" lvl="6" indent="-525145">
              <a:spcBef>
                <a:spcPts val="0"/>
              </a:spcBef>
              <a:spcAft>
                <a:spcPts val="0"/>
              </a:spcAft>
              <a:buSzPts val="2600"/>
              <a:buChar char="⬦"/>
              <a:defRPr sz="3465"/>
            </a:lvl7pPr>
            <a:lvl8pPr marL="4876800" lvl="7" indent="-525145">
              <a:spcBef>
                <a:spcPts val="0"/>
              </a:spcBef>
              <a:spcAft>
                <a:spcPts val="0"/>
              </a:spcAft>
              <a:buSzPts val="2600"/>
              <a:buChar char="⬦"/>
              <a:defRPr sz="3465"/>
            </a:lvl8pPr>
            <a:lvl9pPr marL="5486400" lvl="8" indent="-525145">
              <a:spcBef>
                <a:spcPts val="0"/>
              </a:spcBef>
              <a:spcAft>
                <a:spcPts val="0"/>
              </a:spcAft>
              <a:buSzPts val="2600"/>
              <a:buChar char="⬦"/>
              <a:defRPr sz="3465"/>
            </a:lvl9pPr>
          </a:lstStyle>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ColTx" showMasterSp="0" matchingName="Title + 2 columns">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600" lvl="0" indent="-490855">
              <a:spcBef>
                <a:spcPts val="800"/>
              </a:spcBef>
              <a:spcAft>
                <a:spcPts val="0"/>
              </a:spcAft>
              <a:buSzPts val="2200"/>
              <a:buChar char="◈"/>
              <a:defRPr sz="2935"/>
            </a:lvl1pPr>
            <a:lvl2pPr marL="1219200" lvl="1" indent="-490855">
              <a:spcBef>
                <a:spcPts val="0"/>
              </a:spcBef>
              <a:spcAft>
                <a:spcPts val="0"/>
              </a:spcAft>
              <a:buSzPts val="2200"/>
              <a:buChar char="◆"/>
              <a:defRPr sz="2935"/>
            </a:lvl2pPr>
            <a:lvl3pPr marL="1828800" lvl="2" indent="-490855">
              <a:spcBef>
                <a:spcPts val="0"/>
              </a:spcBef>
              <a:spcAft>
                <a:spcPts val="0"/>
              </a:spcAft>
              <a:buSzPts val="2200"/>
              <a:buChar char="◇"/>
              <a:defRPr sz="2935"/>
            </a:lvl3pPr>
            <a:lvl4pPr marL="2438400" lvl="3" indent="-490855">
              <a:spcBef>
                <a:spcPts val="0"/>
              </a:spcBef>
              <a:spcAft>
                <a:spcPts val="0"/>
              </a:spcAft>
              <a:buSzPts val="2200"/>
              <a:buChar char="⬥"/>
              <a:defRPr sz="2935"/>
            </a:lvl4pPr>
            <a:lvl5pPr marL="3048000" lvl="4" indent="-490855">
              <a:spcBef>
                <a:spcPts val="0"/>
              </a:spcBef>
              <a:spcAft>
                <a:spcPts val="0"/>
              </a:spcAft>
              <a:buSzPts val="2200"/>
              <a:buChar char="⬦"/>
              <a:defRPr sz="2935"/>
            </a:lvl5pPr>
            <a:lvl6pPr marL="3657600" lvl="5" indent="-490855">
              <a:spcBef>
                <a:spcPts val="0"/>
              </a:spcBef>
              <a:spcAft>
                <a:spcPts val="0"/>
              </a:spcAft>
              <a:buSzPts val="2200"/>
              <a:buChar char="⬦"/>
              <a:defRPr sz="2935"/>
            </a:lvl6pPr>
            <a:lvl7pPr marL="4267200" lvl="6" indent="-490855">
              <a:spcBef>
                <a:spcPts val="0"/>
              </a:spcBef>
              <a:spcAft>
                <a:spcPts val="0"/>
              </a:spcAft>
              <a:buSzPts val="2200"/>
              <a:buChar char="⬦"/>
              <a:defRPr sz="2935"/>
            </a:lvl7pPr>
            <a:lvl8pPr marL="4876800" lvl="7" indent="-490855">
              <a:spcBef>
                <a:spcPts val="0"/>
              </a:spcBef>
              <a:spcAft>
                <a:spcPts val="0"/>
              </a:spcAft>
              <a:buSzPts val="2200"/>
              <a:buChar char="⬦"/>
              <a:defRPr sz="2935"/>
            </a:lvl8pPr>
            <a:lvl9pPr marL="5486400" lvl="8" indent="-490855">
              <a:spcBef>
                <a:spcPts val="0"/>
              </a:spcBef>
              <a:spcAft>
                <a:spcPts val="0"/>
              </a:spcAft>
              <a:buSzPts val="2200"/>
              <a:buChar char="⬦"/>
              <a:defRPr sz="2935"/>
            </a:lvl9pPr>
          </a:lstStyle>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600" lvl="0" indent="-490855">
              <a:spcBef>
                <a:spcPts val="800"/>
              </a:spcBef>
              <a:spcAft>
                <a:spcPts val="0"/>
              </a:spcAft>
              <a:buSzPts val="2200"/>
              <a:buChar char="◈"/>
              <a:defRPr sz="2935"/>
            </a:lvl1pPr>
            <a:lvl2pPr marL="1219200" lvl="1" indent="-490855">
              <a:spcBef>
                <a:spcPts val="0"/>
              </a:spcBef>
              <a:spcAft>
                <a:spcPts val="0"/>
              </a:spcAft>
              <a:buSzPts val="2200"/>
              <a:buChar char="◆"/>
              <a:defRPr sz="2935"/>
            </a:lvl2pPr>
            <a:lvl3pPr marL="1828800" lvl="2" indent="-490855">
              <a:spcBef>
                <a:spcPts val="0"/>
              </a:spcBef>
              <a:spcAft>
                <a:spcPts val="0"/>
              </a:spcAft>
              <a:buSzPts val="2200"/>
              <a:buChar char="◇"/>
              <a:defRPr sz="2935"/>
            </a:lvl3pPr>
            <a:lvl4pPr marL="2438400" lvl="3" indent="-490855">
              <a:spcBef>
                <a:spcPts val="0"/>
              </a:spcBef>
              <a:spcAft>
                <a:spcPts val="0"/>
              </a:spcAft>
              <a:buSzPts val="2200"/>
              <a:buChar char="⬥"/>
              <a:defRPr sz="2935"/>
            </a:lvl4pPr>
            <a:lvl5pPr marL="3048000" lvl="4" indent="-490855">
              <a:spcBef>
                <a:spcPts val="0"/>
              </a:spcBef>
              <a:spcAft>
                <a:spcPts val="0"/>
              </a:spcAft>
              <a:buSzPts val="2200"/>
              <a:buChar char="⬦"/>
              <a:defRPr sz="2935"/>
            </a:lvl5pPr>
            <a:lvl6pPr marL="3657600" lvl="5" indent="-490855">
              <a:spcBef>
                <a:spcPts val="0"/>
              </a:spcBef>
              <a:spcAft>
                <a:spcPts val="0"/>
              </a:spcAft>
              <a:buSzPts val="2200"/>
              <a:buChar char="⬦"/>
              <a:defRPr sz="2935"/>
            </a:lvl6pPr>
            <a:lvl7pPr marL="4267200" lvl="6" indent="-490855">
              <a:spcBef>
                <a:spcPts val="0"/>
              </a:spcBef>
              <a:spcAft>
                <a:spcPts val="0"/>
              </a:spcAft>
              <a:buSzPts val="2200"/>
              <a:buChar char="⬦"/>
              <a:defRPr sz="2935"/>
            </a:lvl7pPr>
            <a:lvl8pPr marL="4876800" lvl="7" indent="-490855">
              <a:spcBef>
                <a:spcPts val="0"/>
              </a:spcBef>
              <a:spcAft>
                <a:spcPts val="0"/>
              </a:spcAft>
              <a:buSzPts val="2200"/>
              <a:buChar char="⬦"/>
              <a:defRPr sz="2935"/>
            </a:lvl8pPr>
            <a:lvl9pPr marL="5486400" lvl="8" indent="-490855">
              <a:spcBef>
                <a:spcPts val="0"/>
              </a:spcBef>
              <a:spcAft>
                <a:spcPts val="0"/>
              </a:spcAft>
              <a:buSzPts val="2200"/>
              <a:buChar char="⬦"/>
              <a:defRPr sz="2935"/>
            </a:lvl9pPr>
          </a:lstStyle>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600" lvl="0" indent="-304800">
              <a:spcBef>
                <a:spcPts val="480"/>
              </a:spcBef>
              <a:spcAft>
                <a:spcPts val="0"/>
              </a:spcAft>
              <a:buClr>
                <a:srgbClr val="666666"/>
              </a:buClr>
              <a:buSzPts val="1600"/>
              <a:buNone/>
              <a:defRPr sz="2135" i="1">
                <a:solidFill>
                  <a:srgbClr val="666666"/>
                </a:solidFill>
              </a:defRPr>
            </a:lvl1pPr>
          </a:lstStyle>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5"/>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600" lvl="0" indent="-406400">
              <a:spcBef>
                <a:spcPts val="0"/>
              </a:spcBef>
              <a:spcAft>
                <a:spcPts val="0"/>
              </a:spcAft>
              <a:buSzPts val="1200"/>
              <a:buAutoNum type="arabicPeriod"/>
              <a:defRPr sz="1735"/>
            </a:lvl1pPr>
            <a:lvl2pPr marL="1219200" lvl="1" indent="-423545">
              <a:spcBef>
                <a:spcPts val="2135"/>
              </a:spcBef>
              <a:spcAft>
                <a:spcPts val="0"/>
              </a:spcAft>
              <a:buSzPts val="1400"/>
              <a:buAutoNum type="alphaLcPeriod"/>
              <a:defRPr/>
            </a:lvl2pPr>
            <a:lvl3pPr marL="1828800" lvl="2" indent="-423545">
              <a:spcBef>
                <a:spcPts val="2135"/>
              </a:spcBef>
              <a:spcAft>
                <a:spcPts val="0"/>
              </a:spcAft>
              <a:buSzPts val="1400"/>
              <a:buAutoNum type="romanLcPeriod"/>
              <a:defRPr/>
            </a:lvl3pPr>
            <a:lvl4pPr marL="2438400" lvl="3" indent="-423545">
              <a:spcBef>
                <a:spcPts val="2135"/>
              </a:spcBef>
              <a:spcAft>
                <a:spcPts val="0"/>
              </a:spcAft>
              <a:buSzPts val="1400"/>
              <a:buAutoNum type="arabicPeriod"/>
              <a:defRPr/>
            </a:lvl4pPr>
            <a:lvl5pPr marL="3048000" lvl="4" indent="-423545">
              <a:spcBef>
                <a:spcPts val="2135"/>
              </a:spcBef>
              <a:spcAft>
                <a:spcPts val="0"/>
              </a:spcAft>
              <a:buSzPts val="1400"/>
              <a:buAutoNum type="alphaLcPeriod"/>
              <a:defRPr/>
            </a:lvl5pPr>
            <a:lvl6pPr marL="3657600" lvl="5" indent="-423545">
              <a:spcBef>
                <a:spcPts val="2135"/>
              </a:spcBef>
              <a:spcAft>
                <a:spcPts val="0"/>
              </a:spcAft>
              <a:buSzPts val="1400"/>
              <a:buAutoNum type="romanLcPeriod"/>
              <a:defRPr/>
            </a:lvl6pPr>
            <a:lvl7pPr marL="4267200" lvl="6" indent="-423545">
              <a:spcBef>
                <a:spcPts val="2135"/>
              </a:spcBef>
              <a:spcAft>
                <a:spcPts val="0"/>
              </a:spcAft>
              <a:buSzPts val="1400"/>
              <a:buAutoNum type="arabicPeriod"/>
              <a:defRPr/>
            </a:lvl7pPr>
            <a:lvl8pPr marL="4876800" lvl="7" indent="-423545">
              <a:spcBef>
                <a:spcPts val="2135"/>
              </a:spcBef>
              <a:spcAft>
                <a:spcPts val="0"/>
              </a:spcAft>
              <a:buSzPts val="1400"/>
              <a:buAutoNum type="alphaLcPeriod"/>
              <a:defRPr/>
            </a:lvl8pPr>
            <a:lvl9pPr marL="5486400" lvl="8" indent="-423545">
              <a:spcBef>
                <a:spcPts val="2135"/>
              </a:spcBef>
              <a:spcAft>
                <a:spcPts val="2135"/>
              </a:spcAft>
              <a:buSzPts val="1400"/>
              <a:buAutoNum type="romanLcPeriod"/>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600" lvl="0" indent="-423545" rtl="0">
              <a:spcBef>
                <a:spcPts val="0"/>
              </a:spcBef>
              <a:spcAft>
                <a:spcPts val="0"/>
              </a:spcAft>
              <a:buClr>
                <a:schemeClr val="accent3"/>
              </a:buClr>
              <a:buSzPts val="1400"/>
              <a:buChar char="●"/>
              <a:defRPr sz="2135"/>
            </a:lvl1pPr>
            <a:lvl2pPr marL="1219200" lvl="1" indent="-423545" rtl="0">
              <a:spcBef>
                <a:spcPts val="2135"/>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5"/>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5"/>
            </a:lvl1pPr>
            <a:lvl2pPr lvl="1" algn="ctr">
              <a:lnSpc>
                <a:spcPct val="100000"/>
              </a:lnSpc>
              <a:spcBef>
                <a:spcPts val="0"/>
              </a:spcBef>
              <a:spcAft>
                <a:spcPts val="0"/>
              </a:spcAft>
              <a:buSzPts val="2000"/>
              <a:buNone/>
              <a:defRPr sz="2665"/>
            </a:lvl2pPr>
            <a:lvl3pPr lvl="2" algn="ctr">
              <a:lnSpc>
                <a:spcPct val="100000"/>
              </a:lnSpc>
              <a:spcBef>
                <a:spcPts val="0"/>
              </a:spcBef>
              <a:spcAft>
                <a:spcPts val="0"/>
              </a:spcAft>
              <a:buSzPts val="2000"/>
              <a:buNone/>
              <a:defRPr sz="2665"/>
            </a:lvl3pPr>
            <a:lvl4pPr lvl="3" algn="ctr">
              <a:lnSpc>
                <a:spcPct val="100000"/>
              </a:lnSpc>
              <a:spcBef>
                <a:spcPts val="0"/>
              </a:spcBef>
              <a:spcAft>
                <a:spcPts val="0"/>
              </a:spcAft>
              <a:buSzPts val="2000"/>
              <a:buNone/>
              <a:defRPr sz="2665"/>
            </a:lvl4pPr>
            <a:lvl5pPr lvl="4" algn="ctr">
              <a:lnSpc>
                <a:spcPct val="100000"/>
              </a:lnSpc>
              <a:spcBef>
                <a:spcPts val="0"/>
              </a:spcBef>
              <a:spcAft>
                <a:spcPts val="0"/>
              </a:spcAft>
              <a:buSzPts val="2000"/>
              <a:buNone/>
              <a:defRPr sz="2665"/>
            </a:lvl5pPr>
            <a:lvl6pPr lvl="5" algn="ctr">
              <a:lnSpc>
                <a:spcPct val="100000"/>
              </a:lnSpc>
              <a:spcBef>
                <a:spcPts val="0"/>
              </a:spcBef>
              <a:spcAft>
                <a:spcPts val="0"/>
              </a:spcAft>
              <a:buSzPts val="2000"/>
              <a:buNone/>
              <a:defRPr sz="2665"/>
            </a:lvl6pPr>
            <a:lvl7pPr lvl="6" algn="ctr">
              <a:lnSpc>
                <a:spcPct val="100000"/>
              </a:lnSpc>
              <a:spcBef>
                <a:spcPts val="0"/>
              </a:spcBef>
              <a:spcAft>
                <a:spcPts val="0"/>
              </a:spcAft>
              <a:buSzPts val="2000"/>
              <a:buNone/>
              <a:defRPr sz="2665"/>
            </a:lvl7pPr>
            <a:lvl8pPr lvl="7" algn="ctr">
              <a:lnSpc>
                <a:spcPct val="100000"/>
              </a:lnSpc>
              <a:spcBef>
                <a:spcPts val="0"/>
              </a:spcBef>
              <a:spcAft>
                <a:spcPts val="0"/>
              </a:spcAft>
              <a:buSzPts val="2000"/>
              <a:buNone/>
              <a:defRPr sz="2665"/>
            </a:lvl8pPr>
            <a:lvl9pPr lvl="8" algn="ctr">
              <a:lnSpc>
                <a:spcPct val="100000"/>
              </a:lnSpc>
              <a:spcBef>
                <a:spcPts val="0"/>
              </a:spcBef>
              <a:spcAft>
                <a:spcPts val="0"/>
              </a:spcAft>
              <a:buSzPts val="2000"/>
              <a:buNone/>
              <a:defRPr sz="2665"/>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5">
                <a:solidFill>
                  <a:schemeClr val="accent1"/>
                </a:solidFill>
              </a:defRPr>
            </a:lvl1pPr>
            <a:lvl2pPr lvl="1" rtl="0">
              <a:spcBef>
                <a:spcPts val="0"/>
              </a:spcBef>
              <a:spcAft>
                <a:spcPts val="0"/>
              </a:spcAft>
              <a:buClr>
                <a:schemeClr val="accent1"/>
              </a:buClr>
              <a:buSzPts val="1600"/>
              <a:buNone/>
              <a:defRPr sz="2135">
                <a:solidFill>
                  <a:schemeClr val="accent1"/>
                </a:solidFill>
              </a:defRPr>
            </a:lvl2pPr>
            <a:lvl3pPr lvl="2" rtl="0">
              <a:spcBef>
                <a:spcPts val="0"/>
              </a:spcBef>
              <a:spcAft>
                <a:spcPts val="0"/>
              </a:spcAft>
              <a:buClr>
                <a:schemeClr val="accent1"/>
              </a:buClr>
              <a:buSzPts val="1600"/>
              <a:buNone/>
              <a:defRPr sz="2135">
                <a:solidFill>
                  <a:schemeClr val="accent1"/>
                </a:solidFill>
              </a:defRPr>
            </a:lvl3pPr>
            <a:lvl4pPr lvl="3" rtl="0">
              <a:spcBef>
                <a:spcPts val="0"/>
              </a:spcBef>
              <a:spcAft>
                <a:spcPts val="0"/>
              </a:spcAft>
              <a:buClr>
                <a:schemeClr val="accent1"/>
              </a:buClr>
              <a:buSzPts val="1600"/>
              <a:buNone/>
              <a:defRPr sz="2135">
                <a:solidFill>
                  <a:schemeClr val="accent1"/>
                </a:solidFill>
              </a:defRPr>
            </a:lvl4pPr>
            <a:lvl5pPr lvl="4" rtl="0">
              <a:spcBef>
                <a:spcPts val="0"/>
              </a:spcBef>
              <a:spcAft>
                <a:spcPts val="0"/>
              </a:spcAft>
              <a:buClr>
                <a:schemeClr val="accent1"/>
              </a:buClr>
              <a:buSzPts val="1600"/>
              <a:buNone/>
              <a:defRPr sz="2135">
                <a:solidFill>
                  <a:schemeClr val="accent1"/>
                </a:solidFill>
              </a:defRPr>
            </a:lvl5pPr>
            <a:lvl6pPr lvl="5" rtl="0">
              <a:spcBef>
                <a:spcPts val="0"/>
              </a:spcBef>
              <a:spcAft>
                <a:spcPts val="0"/>
              </a:spcAft>
              <a:buClr>
                <a:schemeClr val="accent1"/>
              </a:buClr>
              <a:buSzPts val="1600"/>
              <a:buNone/>
              <a:defRPr sz="2135">
                <a:solidFill>
                  <a:schemeClr val="accent1"/>
                </a:solidFill>
              </a:defRPr>
            </a:lvl6pPr>
            <a:lvl7pPr lvl="6" rtl="0">
              <a:spcBef>
                <a:spcPts val="0"/>
              </a:spcBef>
              <a:spcAft>
                <a:spcPts val="0"/>
              </a:spcAft>
              <a:buClr>
                <a:schemeClr val="accent1"/>
              </a:buClr>
              <a:buSzPts val="1600"/>
              <a:buNone/>
              <a:defRPr sz="2135">
                <a:solidFill>
                  <a:schemeClr val="accent1"/>
                </a:solidFill>
              </a:defRPr>
            </a:lvl7pPr>
            <a:lvl8pPr lvl="7" rtl="0">
              <a:spcBef>
                <a:spcPts val="0"/>
              </a:spcBef>
              <a:spcAft>
                <a:spcPts val="0"/>
              </a:spcAft>
              <a:buClr>
                <a:schemeClr val="accent1"/>
              </a:buClr>
              <a:buSzPts val="1600"/>
              <a:buNone/>
              <a:defRPr sz="2135">
                <a:solidFill>
                  <a:schemeClr val="accent1"/>
                </a:solidFill>
              </a:defRPr>
            </a:lvl8pPr>
            <a:lvl9pPr lvl="8" rtl="0">
              <a:spcBef>
                <a:spcPts val="0"/>
              </a:spcBef>
              <a:spcAft>
                <a:spcPts val="0"/>
              </a:spcAft>
              <a:buClr>
                <a:schemeClr val="accent1"/>
              </a:buClr>
              <a:buSzPts val="1600"/>
              <a:buNone/>
              <a:defRPr sz="2135">
                <a:solidFill>
                  <a:schemeClr val="accent1"/>
                </a:solidFill>
              </a:defRPr>
            </a:lvl9pPr>
          </a:lstStyle>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5">
                <a:solidFill>
                  <a:schemeClr val="accent1"/>
                </a:solidFill>
              </a:defRPr>
            </a:lvl1pPr>
            <a:lvl2pPr lvl="1" rtl="0">
              <a:spcBef>
                <a:spcPts val="0"/>
              </a:spcBef>
              <a:spcAft>
                <a:spcPts val="0"/>
              </a:spcAft>
              <a:buClr>
                <a:schemeClr val="accent1"/>
              </a:buClr>
              <a:buSzPts val="1600"/>
              <a:buNone/>
              <a:defRPr sz="2135">
                <a:solidFill>
                  <a:schemeClr val="accent1"/>
                </a:solidFill>
              </a:defRPr>
            </a:lvl2pPr>
            <a:lvl3pPr lvl="2" rtl="0">
              <a:spcBef>
                <a:spcPts val="0"/>
              </a:spcBef>
              <a:spcAft>
                <a:spcPts val="0"/>
              </a:spcAft>
              <a:buClr>
                <a:schemeClr val="accent1"/>
              </a:buClr>
              <a:buSzPts val="1600"/>
              <a:buNone/>
              <a:defRPr sz="2135">
                <a:solidFill>
                  <a:schemeClr val="accent1"/>
                </a:solidFill>
              </a:defRPr>
            </a:lvl3pPr>
            <a:lvl4pPr lvl="3" rtl="0">
              <a:spcBef>
                <a:spcPts val="0"/>
              </a:spcBef>
              <a:spcAft>
                <a:spcPts val="0"/>
              </a:spcAft>
              <a:buClr>
                <a:schemeClr val="accent1"/>
              </a:buClr>
              <a:buSzPts val="1600"/>
              <a:buNone/>
              <a:defRPr sz="2135">
                <a:solidFill>
                  <a:schemeClr val="accent1"/>
                </a:solidFill>
              </a:defRPr>
            </a:lvl4pPr>
            <a:lvl5pPr lvl="4" rtl="0">
              <a:spcBef>
                <a:spcPts val="0"/>
              </a:spcBef>
              <a:spcAft>
                <a:spcPts val="0"/>
              </a:spcAft>
              <a:buClr>
                <a:schemeClr val="accent1"/>
              </a:buClr>
              <a:buSzPts val="1600"/>
              <a:buNone/>
              <a:defRPr sz="2135">
                <a:solidFill>
                  <a:schemeClr val="accent1"/>
                </a:solidFill>
              </a:defRPr>
            </a:lvl5pPr>
            <a:lvl6pPr lvl="5" rtl="0">
              <a:spcBef>
                <a:spcPts val="0"/>
              </a:spcBef>
              <a:spcAft>
                <a:spcPts val="0"/>
              </a:spcAft>
              <a:buClr>
                <a:schemeClr val="accent1"/>
              </a:buClr>
              <a:buSzPts val="1600"/>
              <a:buNone/>
              <a:defRPr sz="2135">
                <a:solidFill>
                  <a:schemeClr val="accent1"/>
                </a:solidFill>
              </a:defRPr>
            </a:lvl6pPr>
            <a:lvl7pPr lvl="6" rtl="0">
              <a:spcBef>
                <a:spcPts val="0"/>
              </a:spcBef>
              <a:spcAft>
                <a:spcPts val="0"/>
              </a:spcAft>
              <a:buClr>
                <a:schemeClr val="accent1"/>
              </a:buClr>
              <a:buSzPts val="1600"/>
              <a:buNone/>
              <a:defRPr sz="2135">
                <a:solidFill>
                  <a:schemeClr val="accent1"/>
                </a:solidFill>
              </a:defRPr>
            </a:lvl7pPr>
            <a:lvl8pPr lvl="7" rtl="0">
              <a:spcBef>
                <a:spcPts val="0"/>
              </a:spcBef>
              <a:spcAft>
                <a:spcPts val="0"/>
              </a:spcAft>
              <a:buClr>
                <a:schemeClr val="accent1"/>
              </a:buClr>
              <a:buSzPts val="1600"/>
              <a:buNone/>
              <a:defRPr sz="2135">
                <a:solidFill>
                  <a:schemeClr val="accent1"/>
                </a:solidFill>
              </a:defRPr>
            </a:lvl8pPr>
            <a:lvl9pPr lvl="8" rtl="0">
              <a:spcBef>
                <a:spcPts val="0"/>
              </a:spcBef>
              <a:spcAft>
                <a:spcPts val="0"/>
              </a:spcAft>
              <a:buClr>
                <a:schemeClr val="accent1"/>
              </a:buClr>
              <a:buSzPts val="1600"/>
              <a:buNone/>
              <a:defRPr sz="2135">
                <a:solidFill>
                  <a:schemeClr val="accent1"/>
                </a:solidFill>
              </a:defRPr>
            </a:lvl9pPr>
          </a:lstStyle>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5"/>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400"/>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5" b="1">
                <a:solidFill>
                  <a:schemeClr val="accent3"/>
                </a:solidFill>
                <a:latin typeface="Patrick Hand SC"/>
                <a:ea typeface="Patrick Hand SC"/>
                <a:cs typeface="Patrick Hand SC"/>
                <a:sym typeface="Patrick Hand SC"/>
              </a:defRPr>
            </a:lvl1pPr>
            <a:lvl2pPr lvl="1"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5"/>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5"/>
              </a:spcBef>
              <a:spcAft>
                <a:spcPts val="2135"/>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5">
                <a:solidFill>
                  <a:schemeClr val="accent3"/>
                </a:solidFill>
              </a:defRPr>
            </a:lvl1pPr>
            <a:lvl2pPr lvl="1" algn="ctr" rtl="0">
              <a:spcBef>
                <a:spcPts val="0"/>
              </a:spcBef>
              <a:spcAft>
                <a:spcPts val="0"/>
              </a:spcAft>
              <a:buClr>
                <a:schemeClr val="accent4"/>
              </a:buClr>
              <a:buSzPts val="5000"/>
              <a:buNone/>
              <a:defRPr sz="6665">
                <a:solidFill>
                  <a:schemeClr val="accent4"/>
                </a:solidFill>
              </a:defRPr>
            </a:lvl2pPr>
            <a:lvl3pPr lvl="2" algn="ctr" rtl="0">
              <a:spcBef>
                <a:spcPts val="0"/>
              </a:spcBef>
              <a:spcAft>
                <a:spcPts val="0"/>
              </a:spcAft>
              <a:buClr>
                <a:schemeClr val="accent4"/>
              </a:buClr>
              <a:buSzPts val="5000"/>
              <a:buNone/>
              <a:defRPr sz="6665">
                <a:solidFill>
                  <a:schemeClr val="accent4"/>
                </a:solidFill>
              </a:defRPr>
            </a:lvl3pPr>
            <a:lvl4pPr lvl="3" algn="ctr" rtl="0">
              <a:spcBef>
                <a:spcPts val="0"/>
              </a:spcBef>
              <a:spcAft>
                <a:spcPts val="0"/>
              </a:spcAft>
              <a:buClr>
                <a:schemeClr val="accent4"/>
              </a:buClr>
              <a:buSzPts val="5000"/>
              <a:buNone/>
              <a:defRPr sz="6665">
                <a:solidFill>
                  <a:schemeClr val="accent4"/>
                </a:solidFill>
              </a:defRPr>
            </a:lvl4pPr>
            <a:lvl5pPr lvl="4" algn="ctr" rtl="0">
              <a:spcBef>
                <a:spcPts val="0"/>
              </a:spcBef>
              <a:spcAft>
                <a:spcPts val="0"/>
              </a:spcAft>
              <a:buClr>
                <a:schemeClr val="accent4"/>
              </a:buClr>
              <a:buSzPts val="5000"/>
              <a:buNone/>
              <a:defRPr sz="6665">
                <a:solidFill>
                  <a:schemeClr val="accent4"/>
                </a:solidFill>
              </a:defRPr>
            </a:lvl5pPr>
            <a:lvl6pPr lvl="5" algn="ctr" rtl="0">
              <a:spcBef>
                <a:spcPts val="0"/>
              </a:spcBef>
              <a:spcAft>
                <a:spcPts val="0"/>
              </a:spcAft>
              <a:buClr>
                <a:schemeClr val="accent4"/>
              </a:buClr>
              <a:buSzPts val="5000"/>
              <a:buNone/>
              <a:defRPr sz="6665">
                <a:solidFill>
                  <a:schemeClr val="accent4"/>
                </a:solidFill>
              </a:defRPr>
            </a:lvl6pPr>
            <a:lvl7pPr lvl="6" algn="ctr" rtl="0">
              <a:spcBef>
                <a:spcPts val="0"/>
              </a:spcBef>
              <a:spcAft>
                <a:spcPts val="0"/>
              </a:spcAft>
              <a:buClr>
                <a:schemeClr val="accent4"/>
              </a:buClr>
              <a:buSzPts val="5000"/>
              <a:buNone/>
              <a:defRPr sz="6665">
                <a:solidFill>
                  <a:schemeClr val="accent4"/>
                </a:solidFill>
              </a:defRPr>
            </a:lvl7pPr>
            <a:lvl8pPr lvl="7" algn="ctr" rtl="0">
              <a:spcBef>
                <a:spcPts val="0"/>
              </a:spcBef>
              <a:spcAft>
                <a:spcPts val="0"/>
              </a:spcAft>
              <a:buClr>
                <a:schemeClr val="accent4"/>
              </a:buClr>
              <a:buSzPts val="5000"/>
              <a:buNone/>
              <a:defRPr sz="6665">
                <a:solidFill>
                  <a:schemeClr val="accent4"/>
                </a:solidFill>
              </a:defRPr>
            </a:lvl8pPr>
            <a:lvl9pPr lvl="8" algn="ctr" rtl="0">
              <a:spcBef>
                <a:spcPts val="0"/>
              </a:spcBef>
              <a:spcAft>
                <a:spcPts val="0"/>
              </a:spcAft>
              <a:buClr>
                <a:schemeClr val="accent4"/>
              </a:buClr>
              <a:buSzPts val="5000"/>
              <a:buNone/>
              <a:defRPr sz="6665">
                <a:solidFill>
                  <a:schemeClr val="accent4"/>
                </a:solidFill>
              </a:defRPr>
            </a:lvl9pPr>
          </a:lstStyle>
          <a:p>
            <a:r>
              <a:t>xx%</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5">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5"/>
            </a:lvl1pPr>
            <a:lvl2pPr lvl="1" algn="ctr" rtl="0">
              <a:spcBef>
                <a:spcPts val="2135"/>
              </a:spcBef>
              <a:spcAft>
                <a:spcPts val="0"/>
              </a:spcAft>
              <a:buSzPts val="1400"/>
              <a:buNone/>
              <a:defRPr/>
            </a:lvl2pPr>
            <a:lvl3pPr lvl="2" algn="ctr" rtl="0">
              <a:spcBef>
                <a:spcPts val="2135"/>
              </a:spcBef>
              <a:spcAft>
                <a:spcPts val="0"/>
              </a:spcAft>
              <a:buSzPts val="1400"/>
              <a:buNone/>
              <a:defRPr/>
            </a:lvl3pPr>
            <a:lvl4pPr lvl="3" algn="ctr" rtl="0">
              <a:spcBef>
                <a:spcPts val="2135"/>
              </a:spcBef>
              <a:spcAft>
                <a:spcPts val="0"/>
              </a:spcAft>
              <a:buSzPts val="1400"/>
              <a:buNone/>
              <a:defRPr/>
            </a:lvl4pPr>
            <a:lvl5pPr lvl="4" algn="ctr" rtl="0">
              <a:spcBef>
                <a:spcPts val="2135"/>
              </a:spcBef>
              <a:spcAft>
                <a:spcPts val="0"/>
              </a:spcAft>
              <a:buSzPts val="1400"/>
              <a:buNone/>
              <a:defRPr/>
            </a:lvl5pPr>
            <a:lvl6pPr lvl="5" algn="ctr" rtl="0">
              <a:spcBef>
                <a:spcPts val="2135"/>
              </a:spcBef>
              <a:spcAft>
                <a:spcPts val="0"/>
              </a:spcAft>
              <a:buSzPts val="1400"/>
              <a:buNone/>
              <a:defRPr/>
            </a:lvl6pPr>
            <a:lvl7pPr lvl="6" algn="ctr" rtl="0">
              <a:spcBef>
                <a:spcPts val="2135"/>
              </a:spcBef>
              <a:spcAft>
                <a:spcPts val="0"/>
              </a:spcAft>
              <a:buSzPts val="1400"/>
              <a:buNone/>
              <a:defRPr/>
            </a:lvl7pPr>
            <a:lvl8pPr lvl="7" algn="ctr" rtl="0">
              <a:spcBef>
                <a:spcPts val="2135"/>
              </a:spcBef>
              <a:spcAft>
                <a:spcPts val="0"/>
              </a:spcAft>
              <a:buSzPts val="1400"/>
              <a:buNone/>
              <a:defRPr/>
            </a:lvl8pPr>
            <a:lvl9pPr lvl="8" algn="ctr" rtl="0">
              <a:spcBef>
                <a:spcPts val="2135"/>
              </a:spcBef>
              <a:spcAft>
                <a:spcPts val="2135"/>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ct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ct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5" b="1">
                <a:solidFill>
                  <a:schemeClr val="accent3"/>
                </a:solidFill>
                <a:latin typeface="Patrick Hand SC"/>
                <a:ea typeface="Patrick Hand SC"/>
                <a:cs typeface="Patrick Hand SC"/>
                <a:sym typeface="Patrick Hand SC"/>
              </a:defRPr>
            </a:lvl9pPr>
          </a:lstStyle>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5"/>
            </a:lvl1pPr>
            <a:lvl2pPr lvl="1" algn="ctr" rtl="0">
              <a:spcBef>
                <a:spcPts val="2135"/>
              </a:spcBef>
              <a:spcAft>
                <a:spcPts val="0"/>
              </a:spcAft>
              <a:buNone/>
              <a:defRPr sz="1865"/>
            </a:lvl2pPr>
            <a:lvl3pPr lvl="2" algn="ctr" rtl="0">
              <a:spcBef>
                <a:spcPts val="2135"/>
              </a:spcBef>
              <a:spcAft>
                <a:spcPts val="0"/>
              </a:spcAft>
              <a:buNone/>
              <a:defRPr sz="1865"/>
            </a:lvl3pPr>
            <a:lvl4pPr lvl="3" algn="ctr" rtl="0">
              <a:spcBef>
                <a:spcPts val="2135"/>
              </a:spcBef>
              <a:spcAft>
                <a:spcPts val="0"/>
              </a:spcAft>
              <a:buNone/>
              <a:defRPr sz="1865"/>
            </a:lvl4pPr>
            <a:lvl5pPr lvl="4" algn="ctr" rtl="0">
              <a:spcBef>
                <a:spcPts val="2135"/>
              </a:spcBef>
              <a:spcAft>
                <a:spcPts val="0"/>
              </a:spcAft>
              <a:buNone/>
              <a:defRPr sz="1865"/>
            </a:lvl5pPr>
            <a:lvl6pPr lvl="5" algn="ctr" rtl="0">
              <a:spcBef>
                <a:spcPts val="2135"/>
              </a:spcBef>
              <a:spcAft>
                <a:spcPts val="0"/>
              </a:spcAft>
              <a:buNone/>
              <a:defRPr sz="1865"/>
            </a:lvl6pPr>
            <a:lvl7pPr lvl="6" algn="ctr" rtl="0">
              <a:spcBef>
                <a:spcPts val="2135"/>
              </a:spcBef>
              <a:spcAft>
                <a:spcPts val="0"/>
              </a:spcAft>
              <a:buNone/>
              <a:defRPr sz="1865"/>
            </a:lvl7pPr>
            <a:lvl8pPr lvl="7" algn="ctr" rtl="0">
              <a:spcBef>
                <a:spcPts val="2135"/>
              </a:spcBef>
              <a:spcAft>
                <a:spcPts val="0"/>
              </a:spcAft>
              <a:buNone/>
              <a:defRPr sz="1865"/>
            </a:lvl8pPr>
            <a:lvl9pPr lvl="8" algn="ctr" rtl="0">
              <a:spcBef>
                <a:spcPts val="2135"/>
              </a:spcBef>
              <a:spcAft>
                <a:spcPts val="2135"/>
              </a:spcAft>
              <a:buNone/>
              <a:defRPr sz="1865"/>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9pPr>
          </a:lstStyle>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algn="r"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algn="r"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2pPr>
            <a:lvl3pPr lvl="2"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3pPr>
            <a:lvl4pPr lvl="3"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4pPr>
            <a:lvl5pPr lvl="4"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5pPr>
            <a:lvl6pPr lvl="5"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6pPr>
            <a:lvl7pPr lvl="6"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7pPr>
            <a:lvl8pPr lvl="7" rtl="0">
              <a:lnSpc>
                <a:spcPct val="80000"/>
              </a:lnSpc>
              <a:spcBef>
                <a:spcPts val="2135"/>
              </a:spcBef>
              <a:spcAft>
                <a:spcPts val="0"/>
              </a:spcAft>
              <a:buNone/>
              <a:defRPr sz="2665" b="1">
                <a:solidFill>
                  <a:schemeClr val="accent3"/>
                </a:solidFill>
                <a:latin typeface="Patrick Hand SC"/>
                <a:ea typeface="Patrick Hand SC"/>
                <a:cs typeface="Patrick Hand SC"/>
                <a:sym typeface="Patrick Hand SC"/>
              </a:defRPr>
            </a:lvl8pPr>
            <a:lvl9pPr lvl="8" rtl="0">
              <a:lnSpc>
                <a:spcPct val="80000"/>
              </a:lnSpc>
              <a:spcBef>
                <a:spcPts val="2135"/>
              </a:spcBef>
              <a:spcAft>
                <a:spcPts val="2135"/>
              </a:spcAft>
              <a:buNone/>
              <a:defRPr sz="2665" b="1">
                <a:solidFill>
                  <a:schemeClr val="accent3"/>
                </a:solidFill>
                <a:latin typeface="Patrick Hand SC"/>
                <a:ea typeface="Patrick Hand SC"/>
                <a:cs typeface="Patrick Hand SC"/>
                <a:sym typeface="Patrick Hand SC"/>
              </a:defRPr>
            </a:lvl9pPr>
          </a:lstStyle>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5" b="1">
                <a:solidFill>
                  <a:schemeClr val="accent3"/>
                </a:solidFill>
                <a:latin typeface="Patrick Hand SC"/>
                <a:ea typeface="Patrick Hand SC"/>
                <a:cs typeface="Patrick Hand SC"/>
                <a:sym typeface="Patrick Hand SC"/>
              </a:defRPr>
            </a:lvl9pPr>
          </a:lstStyle>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5"/>
            </a:lvl2pPr>
            <a:lvl3pPr lvl="2" rtl="0">
              <a:spcBef>
                <a:spcPts val="0"/>
              </a:spcBef>
              <a:spcAft>
                <a:spcPts val="0"/>
              </a:spcAft>
              <a:buSzPts val="5000"/>
              <a:buNone/>
              <a:defRPr sz="6665"/>
            </a:lvl3pPr>
            <a:lvl4pPr lvl="3" rtl="0">
              <a:spcBef>
                <a:spcPts val="0"/>
              </a:spcBef>
              <a:spcAft>
                <a:spcPts val="0"/>
              </a:spcAft>
              <a:buSzPts val="5000"/>
              <a:buNone/>
              <a:defRPr sz="6665"/>
            </a:lvl4pPr>
            <a:lvl5pPr lvl="4" rtl="0">
              <a:spcBef>
                <a:spcPts val="0"/>
              </a:spcBef>
              <a:spcAft>
                <a:spcPts val="0"/>
              </a:spcAft>
              <a:buSzPts val="5000"/>
              <a:buNone/>
              <a:defRPr sz="6665"/>
            </a:lvl5pPr>
            <a:lvl6pPr lvl="5" rtl="0">
              <a:spcBef>
                <a:spcPts val="0"/>
              </a:spcBef>
              <a:spcAft>
                <a:spcPts val="0"/>
              </a:spcAft>
              <a:buSzPts val="5000"/>
              <a:buNone/>
              <a:defRPr sz="6665"/>
            </a:lvl6pPr>
            <a:lvl7pPr lvl="6" rtl="0">
              <a:spcBef>
                <a:spcPts val="0"/>
              </a:spcBef>
              <a:spcAft>
                <a:spcPts val="0"/>
              </a:spcAft>
              <a:buSzPts val="5000"/>
              <a:buNone/>
              <a:defRPr sz="6665"/>
            </a:lvl7pPr>
            <a:lvl8pPr lvl="7" rtl="0">
              <a:spcBef>
                <a:spcPts val="0"/>
              </a:spcBef>
              <a:spcAft>
                <a:spcPts val="0"/>
              </a:spcAft>
              <a:buSzPts val="5000"/>
              <a:buNone/>
              <a:defRPr sz="6665"/>
            </a:lvl8pPr>
            <a:lvl9pPr lvl="8" rtl="0">
              <a:spcBef>
                <a:spcPts val="0"/>
              </a:spcBef>
              <a:spcAft>
                <a:spcPts val="0"/>
              </a:spcAft>
              <a:buSzPts val="5000"/>
              <a:buNone/>
              <a:defRPr sz="6665"/>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5"/>
            </a:lvl1pPr>
            <a:lvl2pPr lvl="1" rtl="0">
              <a:spcBef>
                <a:spcPts val="2135"/>
              </a:spcBef>
              <a:spcAft>
                <a:spcPts val="0"/>
              </a:spcAft>
              <a:buNone/>
              <a:defRPr sz="1865"/>
            </a:lvl2pPr>
            <a:lvl3pPr lvl="2" rtl="0">
              <a:spcBef>
                <a:spcPts val="2135"/>
              </a:spcBef>
              <a:spcAft>
                <a:spcPts val="0"/>
              </a:spcAft>
              <a:buNone/>
              <a:defRPr sz="1865"/>
            </a:lvl3pPr>
            <a:lvl4pPr lvl="3" rtl="0">
              <a:spcBef>
                <a:spcPts val="2135"/>
              </a:spcBef>
              <a:spcAft>
                <a:spcPts val="0"/>
              </a:spcAft>
              <a:buNone/>
              <a:defRPr sz="1865"/>
            </a:lvl4pPr>
            <a:lvl5pPr lvl="4" rtl="0">
              <a:spcBef>
                <a:spcPts val="2135"/>
              </a:spcBef>
              <a:spcAft>
                <a:spcPts val="0"/>
              </a:spcAft>
              <a:buNone/>
              <a:defRPr sz="1865"/>
            </a:lvl5pPr>
            <a:lvl6pPr lvl="5" rtl="0">
              <a:spcBef>
                <a:spcPts val="2135"/>
              </a:spcBef>
              <a:spcAft>
                <a:spcPts val="0"/>
              </a:spcAft>
              <a:buNone/>
              <a:defRPr sz="1865"/>
            </a:lvl6pPr>
            <a:lvl7pPr lvl="6" rtl="0">
              <a:spcBef>
                <a:spcPts val="2135"/>
              </a:spcBef>
              <a:spcAft>
                <a:spcPts val="0"/>
              </a:spcAft>
              <a:buNone/>
              <a:defRPr sz="1865"/>
            </a:lvl7pPr>
            <a:lvl8pPr lvl="7" rtl="0">
              <a:spcBef>
                <a:spcPts val="2135"/>
              </a:spcBef>
              <a:spcAft>
                <a:spcPts val="0"/>
              </a:spcAft>
              <a:buNone/>
              <a:defRPr sz="1865"/>
            </a:lvl8pPr>
            <a:lvl9pPr lvl="8" rtl="0">
              <a:spcBef>
                <a:spcPts val="2135"/>
              </a:spcBef>
              <a:spcAft>
                <a:spcPts val="2135"/>
              </a:spcAft>
              <a:buNone/>
              <a:defRPr sz="1865"/>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5"/>
            </a:lvl1pPr>
            <a:lvl2pPr lvl="1" algn="r" rtl="0">
              <a:spcBef>
                <a:spcPts val="2135"/>
              </a:spcBef>
              <a:spcAft>
                <a:spcPts val="0"/>
              </a:spcAft>
              <a:buNone/>
              <a:defRPr sz="1865"/>
            </a:lvl2pPr>
            <a:lvl3pPr lvl="2" algn="r" rtl="0">
              <a:spcBef>
                <a:spcPts val="2135"/>
              </a:spcBef>
              <a:spcAft>
                <a:spcPts val="0"/>
              </a:spcAft>
              <a:buNone/>
              <a:defRPr sz="1865"/>
            </a:lvl3pPr>
            <a:lvl4pPr lvl="3" algn="r" rtl="0">
              <a:spcBef>
                <a:spcPts val="2135"/>
              </a:spcBef>
              <a:spcAft>
                <a:spcPts val="0"/>
              </a:spcAft>
              <a:buNone/>
              <a:defRPr sz="1865"/>
            </a:lvl4pPr>
            <a:lvl5pPr lvl="4" algn="r" rtl="0">
              <a:spcBef>
                <a:spcPts val="2135"/>
              </a:spcBef>
              <a:spcAft>
                <a:spcPts val="0"/>
              </a:spcAft>
              <a:buNone/>
              <a:defRPr sz="1865"/>
            </a:lvl5pPr>
            <a:lvl6pPr lvl="5" algn="r" rtl="0">
              <a:spcBef>
                <a:spcPts val="2135"/>
              </a:spcBef>
              <a:spcAft>
                <a:spcPts val="0"/>
              </a:spcAft>
              <a:buNone/>
              <a:defRPr sz="1865"/>
            </a:lvl6pPr>
            <a:lvl7pPr lvl="6" algn="r" rtl="0">
              <a:spcBef>
                <a:spcPts val="2135"/>
              </a:spcBef>
              <a:spcAft>
                <a:spcPts val="0"/>
              </a:spcAft>
              <a:buNone/>
              <a:defRPr sz="1865"/>
            </a:lvl7pPr>
            <a:lvl8pPr lvl="7" algn="r" rtl="0">
              <a:spcBef>
                <a:spcPts val="2135"/>
              </a:spcBef>
              <a:spcAft>
                <a:spcPts val="0"/>
              </a:spcAft>
              <a:buNone/>
              <a:defRPr sz="1865"/>
            </a:lvl8pPr>
            <a:lvl9pPr lvl="8" algn="r" rtl="0">
              <a:spcBef>
                <a:spcPts val="2135"/>
              </a:spcBef>
              <a:spcAft>
                <a:spcPts val="2135"/>
              </a:spcAft>
              <a:buNone/>
              <a:defRPr sz="1865"/>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rPr>
              <a:t>Freepik</a:t>
            </a:r>
            <a:endParaRPr sz="1600" b="1">
              <a:solidFill>
                <a:schemeClr val="dk2"/>
              </a:solidFill>
              <a:latin typeface="Patrick Hand"/>
              <a:ea typeface="Patrick Hand"/>
              <a:cs typeface="Patrick Hand"/>
              <a:sym typeface="Patrick Han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27.xml"/><Relationship Id="rId8" Type="http://schemas.openxmlformats.org/officeDocument/2006/relationships/slideLayout" Target="../slideLayouts/slideLayout126.xml"/><Relationship Id="rId7" Type="http://schemas.openxmlformats.org/officeDocument/2006/relationships/slideLayout" Target="../slideLayouts/slideLayout125.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3" Type="http://schemas.openxmlformats.org/officeDocument/2006/relationships/slideLayout" Target="../slideLayouts/slideLayout121.xml"/><Relationship Id="rId2" Type="http://schemas.openxmlformats.org/officeDocument/2006/relationships/slideLayout" Target="../slideLayouts/slideLayout120.xml"/><Relationship Id="rId10" Type="http://schemas.openxmlformats.org/officeDocument/2006/relationships/theme" Target="../theme/theme10.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36.xml"/><Relationship Id="rId8" Type="http://schemas.openxmlformats.org/officeDocument/2006/relationships/slideLayout" Target="../slideLayouts/slideLayout135.xml"/><Relationship Id="rId7" Type="http://schemas.openxmlformats.org/officeDocument/2006/relationships/slideLayout" Target="../slideLayouts/slideLayout134.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3" Type="http://schemas.openxmlformats.org/officeDocument/2006/relationships/slideLayout" Target="../slideLayouts/slideLayout130.xml"/><Relationship Id="rId2" Type="http://schemas.openxmlformats.org/officeDocument/2006/relationships/slideLayout" Target="../slideLayouts/slideLayout129.xml"/><Relationship Id="rId12" Type="http://schemas.openxmlformats.org/officeDocument/2006/relationships/theme" Target="../theme/theme11.xml"/><Relationship Id="rId11" Type="http://schemas.openxmlformats.org/officeDocument/2006/relationships/slideLayout" Target="../slideLayouts/slideLayout138.xml"/><Relationship Id="rId10" Type="http://schemas.openxmlformats.org/officeDocument/2006/relationships/slideLayout" Target="../slideLayouts/slideLayout137.xml"/><Relationship Id="rId1"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2" Type="http://schemas.openxmlformats.org/officeDocument/2006/relationships/theme" Target="../theme/theme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3" Type="http://schemas.openxmlformats.org/officeDocument/2006/relationships/slideLayout" Target="../slideLayouts/slideLayout18.xml"/><Relationship Id="rId29" Type="http://schemas.openxmlformats.org/officeDocument/2006/relationships/slideLayout" Target="../slideLayouts/slideLayout44.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0" Type="http://schemas.openxmlformats.org/officeDocument/2006/relationships/slideLayout" Target="../slideLayouts/slideLayout35.xml"/><Relationship Id="rId2" Type="http://schemas.openxmlformats.org/officeDocument/2006/relationships/slideLayout" Target="../slideLayouts/slideLayout17.xml"/><Relationship Id="rId19" Type="http://schemas.openxmlformats.org/officeDocument/2006/relationships/slideLayout" Target="../slideLayouts/slideLayout34.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4.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0" Type="http://schemas.openxmlformats.org/officeDocument/2006/relationships/theme" Target="../theme/theme6.xml"/><Relationship Id="rId1"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9.xml"/><Relationship Id="rId8" Type="http://schemas.openxmlformats.org/officeDocument/2006/relationships/slideLayout" Target="../slideLayouts/slideLayout78.xml"/><Relationship Id="rId7" Type="http://schemas.openxmlformats.org/officeDocument/2006/relationships/slideLayout" Target="../slideLayouts/slideLayout77.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30" Type="http://schemas.openxmlformats.org/officeDocument/2006/relationships/theme" Target="../theme/theme7.xml"/><Relationship Id="rId3" Type="http://schemas.openxmlformats.org/officeDocument/2006/relationships/slideLayout" Target="../slideLayouts/slideLayout73.xml"/><Relationship Id="rId29" Type="http://schemas.openxmlformats.org/officeDocument/2006/relationships/slideLayout" Target="../slideLayouts/slideLayout99.xml"/><Relationship Id="rId28" Type="http://schemas.openxmlformats.org/officeDocument/2006/relationships/slideLayout" Target="../slideLayouts/slideLayout98.xml"/><Relationship Id="rId27" Type="http://schemas.openxmlformats.org/officeDocument/2006/relationships/slideLayout" Target="../slideLayouts/slideLayout97.xml"/><Relationship Id="rId26" Type="http://schemas.openxmlformats.org/officeDocument/2006/relationships/slideLayout" Target="../slideLayouts/slideLayout96.xml"/><Relationship Id="rId25" Type="http://schemas.openxmlformats.org/officeDocument/2006/relationships/slideLayout" Target="../slideLayouts/slideLayout95.xml"/><Relationship Id="rId24" Type="http://schemas.openxmlformats.org/officeDocument/2006/relationships/slideLayout" Target="../slideLayouts/slideLayout94.xml"/><Relationship Id="rId23" Type="http://schemas.openxmlformats.org/officeDocument/2006/relationships/slideLayout" Target="../slideLayouts/slideLayout93.xml"/><Relationship Id="rId22" Type="http://schemas.openxmlformats.org/officeDocument/2006/relationships/slideLayout" Target="../slideLayouts/slideLayout92.xml"/><Relationship Id="rId21" Type="http://schemas.openxmlformats.org/officeDocument/2006/relationships/slideLayout" Target="../slideLayouts/slideLayout91.xml"/><Relationship Id="rId20" Type="http://schemas.openxmlformats.org/officeDocument/2006/relationships/slideLayout" Target="../slideLayouts/slideLayout90.xml"/><Relationship Id="rId2" Type="http://schemas.openxmlformats.org/officeDocument/2006/relationships/slideLayout" Target="../slideLayouts/slideLayout72.xml"/><Relationship Id="rId19" Type="http://schemas.openxmlformats.org/officeDocument/2006/relationships/slideLayout" Target="../slideLayouts/slideLayout89.xml"/><Relationship Id="rId18" Type="http://schemas.openxmlformats.org/officeDocument/2006/relationships/slideLayout" Target="../slideLayouts/slideLayout88.xml"/><Relationship Id="rId17" Type="http://schemas.openxmlformats.org/officeDocument/2006/relationships/slideLayout" Target="../slideLayouts/slideLayout87.xml"/><Relationship Id="rId16" Type="http://schemas.openxmlformats.org/officeDocument/2006/relationships/slideLayout" Target="../slideLayouts/slideLayout86.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9" Type="http://schemas.openxmlformats.org/officeDocument/2006/relationships/theme" Target="../theme/theme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6.xml"/><Relationship Id="rId8" Type="http://schemas.openxmlformats.org/officeDocument/2006/relationships/slideLayout" Target="../slideLayouts/slideLayout115.xml"/><Relationship Id="rId7" Type="http://schemas.openxmlformats.org/officeDocument/2006/relationships/slideLayout" Target="../slideLayouts/slideLayout114.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3" Type="http://schemas.openxmlformats.org/officeDocument/2006/relationships/slideLayout" Target="../slideLayouts/slideLayout110.xml"/><Relationship Id="rId2" Type="http://schemas.openxmlformats.org/officeDocument/2006/relationships/slideLayout" Target="../slideLayouts/slideLayout109.xml"/><Relationship Id="rId13" Type="http://schemas.openxmlformats.org/officeDocument/2006/relationships/theme" Target="../theme/theme9.xml"/><Relationship Id="rId12" Type="http://schemas.openxmlformats.org/officeDocument/2006/relationships/image" Target="../media/image4.jpeg"/><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Tree>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1"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audio1.wav"/><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image" Target="../media/image23.GIF"/><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09.xml"/><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09.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4.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3.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7.png"/><Relationship Id="rId1"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58.xml"/><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8.xml"/><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image" Target="../media/image52.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62.xml"/><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audio" Target="../media/audio2.wav"/><Relationship Id="rId3" Type="http://schemas.openxmlformats.org/officeDocument/2006/relationships/image" Target="../media/image55.GIF"/><Relationship Id="rId2" Type="http://schemas.openxmlformats.org/officeDocument/2006/relationships/image" Target="../media/image57.png"/><Relationship Id="rId1" Type="http://schemas.openxmlformats.org/officeDocument/2006/relationships/image" Target="../media/image56.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audio" Target="../media/audio2.wav"/><Relationship Id="rId3" Type="http://schemas.openxmlformats.org/officeDocument/2006/relationships/image" Target="../media/image55.GIF"/><Relationship Id="rId2" Type="http://schemas.openxmlformats.org/officeDocument/2006/relationships/image" Target="../media/image57.png"/><Relationship Id="rId1" Type="http://schemas.openxmlformats.org/officeDocument/2006/relationships/image" Target="../media/image56.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audio" Target="../media/audio2.wav"/><Relationship Id="rId3" Type="http://schemas.openxmlformats.org/officeDocument/2006/relationships/image" Target="../media/image55.GIF"/><Relationship Id="rId2" Type="http://schemas.openxmlformats.org/officeDocument/2006/relationships/image" Target="../media/image57.png"/><Relationship Id="rId1" Type="http://schemas.openxmlformats.org/officeDocument/2006/relationships/image" Target="../media/image56.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audio" Target="../media/audio2.wav"/><Relationship Id="rId3" Type="http://schemas.openxmlformats.org/officeDocument/2006/relationships/image" Target="../media/image55.GIF"/><Relationship Id="rId2" Type="http://schemas.openxmlformats.org/officeDocument/2006/relationships/image" Target="../media/image57.png"/><Relationship Id="rId1" Type="http://schemas.openxmlformats.org/officeDocument/2006/relationships/image" Target="../media/image56.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audio" Target="../media/audio2.wav"/><Relationship Id="rId3" Type="http://schemas.openxmlformats.org/officeDocument/2006/relationships/image" Target="../media/image55.GIF"/><Relationship Id="rId2" Type="http://schemas.openxmlformats.org/officeDocument/2006/relationships/image" Target="../media/image57.png"/><Relationship Id="rId1"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0.xml"/><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image" Target="../media/image18.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34.xml"/><Relationship Id="rId5" Type="http://schemas.openxmlformats.org/officeDocument/2006/relationships/image" Target="../media/image21.jpeg"/><Relationship Id="rId4" Type="http://schemas.openxmlformats.org/officeDocument/2006/relationships/image" Target="../media/image19.jpeg"/><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2601775" y="2420156"/>
            <a:ext cx="6988452" cy="1477328"/>
          </a:xfrm>
          <a:prstGeom prst="rect">
            <a:avLst/>
          </a:prstGeom>
          <a:noFill/>
        </p:spPr>
        <p:txBody>
          <a:bodyPr wrap="none" lIns="121920" tIns="60960" rIns="121920" bIns="60960">
            <a:spAutoFit/>
          </a:bodyPr>
          <a:lstStyle/>
          <a:p>
            <a:pPr algn="ctr" defTabSz="121920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KHỞI ĐỘNG</a:t>
            </a:r>
            <a:endPar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p:cNvPicPr>
            <a:picLocks noChangeAspect="1" noChangeArrowheads="1"/>
          </p:cNvPicPr>
          <p:nvPr/>
        </p:nvPicPr>
        <p:blipFill rotWithShape="1">
          <a:blip r:embed="rId1" cstate="print"/>
          <a:srcRect l="7287" r="6276" b="11064"/>
          <a:stretch>
            <a:fillRect/>
          </a:stretch>
        </p:blipFill>
        <p:spPr bwMode="auto">
          <a:xfrm>
            <a:off x="1" y="92241"/>
            <a:ext cx="12192000" cy="6260432"/>
          </a:xfrm>
          <a:prstGeom prst="rect">
            <a:avLst/>
          </a:prstGeom>
          <a:noFill/>
        </p:spPr>
      </p:pic>
      <p:sp>
        <p:nvSpPr>
          <p:cNvPr id="4" name="Text Box 10"/>
          <p:cNvSpPr txBox="1">
            <a:spLocks noChangeArrowheads="1"/>
          </p:cNvSpPr>
          <p:nvPr/>
        </p:nvSpPr>
        <p:spPr bwMode="auto">
          <a:xfrm>
            <a:off x="-1" y="6248400"/>
            <a:ext cx="11035303" cy="584775"/>
          </a:xfrm>
          <a:prstGeom prst="rect">
            <a:avLst/>
          </a:prstGeom>
          <a:noFill/>
          <a:ln w="9525">
            <a:noFill/>
            <a:miter lim="800000"/>
          </a:ln>
          <a:effectLst/>
        </p:spPr>
        <p:txBody>
          <a:bodyPr wrap="square">
            <a:spAutoFit/>
          </a:bodyPr>
          <a:lstStyle/>
          <a:p>
            <a:pPr algn="ctr" defTabSz="1219200">
              <a:spcBef>
                <a:spcPct val="50000"/>
              </a:spcBef>
              <a:buClr>
                <a:srgbClr val="000000"/>
              </a:buClr>
            </a:pPr>
            <a:r>
              <a:rPr lang="en-US" sz="3200" b="1" kern="0" dirty="0" err="1">
                <a:solidFill>
                  <a:srgbClr val="000000"/>
                </a:solidFill>
                <a:latin typeface="Times New Roman" panose="02020603050405020304" pitchFamily="18" charset="0"/>
                <a:cs typeface="Arial" panose="020B0604020202020204"/>
                <a:sym typeface="Arial" panose="020B0604020202020204"/>
              </a:rPr>
              <a:t>Lược</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đồ</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nơi</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diễn</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ra</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các</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cuộc</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khởi</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nghĩa</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chống</a:t>
            </a:r>
            <a:r>
              <a:rPr lang="en-US" sz="3200" b="1" kern="0" dirty="0">
                <a:solidFill>
                  <a:srgbClr val="000000"/>
                </a:solidFill>
                <a:latin typeface="Times New Roman" panose="02020603050405020304" pitchFamily="18" charset="0"/>
                <a:cs typeface="Arial" panose="020B0604020202020204"/>
                <a:sym typeface="Arial" panose="020B0604020202020204"/>
              </a:rPr>
              <a:t> </a:t>
            </a:r>
            <a:r>
              <a:rPr lang="en-US" sz="3200" b="1" kern="0" dirty="0" err="1">
                <a:solidFill>
                  <a:srgbClr val="000000"/>
                </a:solidFill>
                <a:latin typeface="Times New Roman" panose="02020603050405020304" pitchFamily="18" charset="0"/>
                <a:cs typeface="Arial" panose="020B0604020202020204"/>
                <a:sym typeface="Arial" panose="020B0604020202020204"/>
              </a:rPr>
              <a:t>quân</a:t>
            </a:r>
            <a:r>
              <a:rPr lang="en-US" sz="3200" b="1" kern="0" dirty="0">
                <a:solidFill>
                  <a:srgbClr val="000000"/>
                </a:solidFill>
                <a:latin typeface="Times New Roman" panose="02020603050405020304" pitchFamily="18" charset="0"/>
                <a:cs typeface="Arial" panose="020B0604020202020204"/>
                <a:sym typeface="Arial" panose="020B0604020202020204"/>
              </a:rPr>
              <a:t> Minh</a:t>
            </a:r>
            <a:endParaRPr lang="en-US" sz="3200" b="1" kern="0" dirty="0">
              <a:solidFill>
                <a:srgbClr val="000000"/>
              </a:solidFill>
              <a:latin typeface="Times New Roman" panose="02020603050405020304" pitchFamily="18" charset="0"/>
              <a:cs typeface="Arial" panose="020B0604020202020204"/>
              <a:sym typeface="Arial" panose="020B0604020202020204"/>
            </a:endParaRPr>
          </a:p>
        </p:txBody>
      </p:sp>
      <p:sp>
        <p:nvSpPr>
          <p:cNvPr id="5" name="AutoShape 21"/>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PHẠM TẤT ĐẠI</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6" name="Text Box 23"/>
          <p:cNvSpPr txBox="1">
            <a:spLocks noChangeArrowheads="1"/>
          </p:cNvSpPr>
          <p:nvPr/>
        </p:nvSpPr>
        <p:spPr bwMode="auto">
          <a:xfrm>
            <a:off x="7137848" y="1362800"/>
            <a:ext cx="1952681"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Bắc</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Giang</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7" name="Text Box 12"/>
          <p:cNvSpPr txBox="1">
            <a:spLocks noChangeArrowheads="1"/>
          </p:cNvSpPr>
          <p:nvPr/>
        </p:nvSpPr>
        <p:spPr bwMode="auto">
          <a:xfrm>
            <a:off x="4597847" y="2102156"/>
            <a:ext cx="2540000" cy="379656"/>
          </a:xfrm>
          <a:prstGeom prst="rect">
            <a:avLst/>
          </a:prstGeom>
          <a:noFill/>
          <a:ln w="9525">
            <a:noFill/>
            <a:miter lim="800000"/>
          </a:ln>
          <a:effectLst/>
        </p:spPr>
        <p:txBody>
          <a:bodyPr>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Thái</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Nguyên</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8" name="AutoShape 19"/>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TRẦN NGUYÊN KHANG</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0" name="Text Box 8"/>
          <p:cNvSpPr txBox="1">
            <a:spLocks noChangeArrowheads="1"/>
          </p:cNvSpPr>
          <p:nvPr/>
        </p:nvSpPr>
        <p:spPr bwMode="auto">
          <a:xfrm>
            <a:off x="9399898" y="2685281"/>
            <a:ext cx="1635404"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Quảng</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Ninh</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 name="AutoShape 38"/>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LÊ NGÃ</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 name="Text Box 22"/>
          <p:cNvSpPr txBox="1">
            <a:spLocks noChangeArrowheads="1"/>
          </p:cNvSpPr>
          <p:nvPr/>
        </p:nvSpPr>
        <p:spPr bwMode="auto">
          <a:xfrm>
            <a:off x="9247214" y="2942474"/>
            <a:ext cx="1635404"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Đông</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Triều</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3" name="AutoShape 39"/>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PHẠM CHẤN</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4" name="Text Box 35"/>
          <p:cNvSpPr txBox="1">
            <a:spLocks noChangeArrowheads="1"/>
          </p:cNvSpPr>
          <p:nvPr/>
        </p:nvSpPr>
        <p:spPr bwMode="auto">
          <a:xfrm rot="21413076">
            <a:off x="8323965" y="3305745"/>
            <a:ext cx="1824059"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Hải</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phòng</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5" name="AutoShape 26"/>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PHẠM NGỌC</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6" name="Text Box 30"/>
          <p:cNvSpPr txBox="1">
            <a:spLocks noChangeArrowheads="1"/>
          </p:cNvSpPr>
          <p:nvPr/>
        </p:nvSpPr>
        <p:spPr bwMode="auto">
          <a:xfrm>
            <a:off x="7414571" y="3857584"/>
            <a:ext cx="1952683"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Ninh</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Bình</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7" name="AutoShape 32"/>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TRẦN NGỖI</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 name="Text Box 6"/>
          <p:cNvSpPr txBox="1">
            <a:spLocks noChangeArrowheads="1"/>
          </p:cNvSpPr>
          <p:nvPr/>
        </p:nvSpPr>
        <p:spPr bwMode="auto">
          <a:xfrm>
            <a:off x="6156970" y="4968836"/>
            <a:ext cx="1675084" cy="379656"/>
          </a:xfrm>
          <a:prstGeom prst="rect">
            <a:avLst/>
          </a:prstGeom>
          <a:noFill/>
          <a:ln w="9525">
            <a:noFill/>
            <a:miter lim="800000"/>
          </a:ln>
          <a:effectLst/>
        </p:spPr>
        <p:txBody>
          <a:bodyPr wrap="square">
            <a:spAutoFit/>
          </a:bodyPr>
          <a:lstStyle/>
          <a:p>
            <a:pPr defTabSz="1219200">
              <a:spcBef>
                <a:spcPct val="50000"/>
              </a:spcBef>
              <a:buClr>
                <a:srgbClr val="000000"/>
              </a:buClr>
            </a:pPr>
            <a:r>
              <a:rPr lang="en-US" sz="1865" b="1" kern="0" dirty="0" err="1">
                <a:solidFill>
                  <a:srgbClr val="000000"/>
                </a:solidFill>
                <a:latin typeface="Times New Roman" panose="02020603050405020304" pitchFamily="18" charset="0"/>
                <a:cs typeface="Times New Roman" panose="02020603050405020304" pitchFamily="18" charset="0"/>
                <a:sym typeface="Arial" panose="020B0604020202020204"/>
              </a:rPr>
              <a:t>Nghệ</a:t>
            </a:r>
            <a:r>
              <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rPr>
              <a:t> A n</a:t>
            </a:r>
            <a:endParaRPr lang="en-US" sz="18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 name="AutoShape 33"/>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TRẦN QUÝ KHOÁNG</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0" name="AutoShape 37"/>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ln>
          <a:effectLst/>
        </p:spPr>
        <p:txBody>
          <a:bodyPr/>
          <a:lstStyle/>
          <a:p>
            <a:pPr algn="ctr" defTabSz="1219200">
              <a:buClr>
                <a:srgbClr val="000000"/>
              </a:buClr>
            </a:pP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TRẦN NGUYỆT HỒ</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24" name="Group 23"/>
          <p:cNvGrpSpPr/>
          <p:nvPr/>
        </p:nvGrpSpPr>
        <p:grpSpPr>
          <a:xfrm>
            <a:off x="0" y="5040459"/>
            <a:ext cx="3110045" cy="1275595"/>
            <a:chOff x="-1500686" y="4186804"/>
            <a:chExt cx="2332534" cy="956696"/>
          </a:xfrm>
        </p:grpSpPr>
        <p:sp>
          <p:nvSpPr>
            <p:cNvPr id="21" name="Rectangle 27"/>
            <p:cNvSpPr>
              <a:spLocks noChangeArrowheads="1"/>
            </p:cNvSpPr>
            <p:nvPr/>
          </p:nvSpPr>
          <p:spPr bwMode="auto">
            <a:xfrm>
              <a:off x="-1500684" y="4186804"/>
              <a:ext cx="2332532" cy="956696"/>
            </a:xfrm>
            <a:prstGeom prst="rect">
              <a:avLst/>
            </a:prstGeom>
          </p:spPr>
          <p:style>
            <a:lnRef idx="2">
              <a:schemeClr val="accent6"/>
            </a:lnRef>
            <a:fillRef idx="1">
              <a:schemeClr val="lt1"/>
            </a:fillRef>
            <a:effectRef idx="0">
              <a:schemeClr val="accent6"/>
            </a:effectRef>
            <a:fontRef idx="minor">
              <a:schemeClr val="dk1"/>
            </a:fontRef>
          </p:style>
          <p:txBody>
            <a:bodyPr wrap="none" anchor="ctr"/>
            <a:lstStyle/>
            <a:p>
              <a:pPr defTabSz="1219200">
                <a:buClr>
                  <a:srgbClr val="000000"/>
                </a:buClr>
              </a:pPr>
              <a:endParaRPr lang="en-US" sz="1865" kern="0">
                <a:solidFill>
                  <a:srgbClr val="282848"/>
                </a:solidFill>
                <a:latin typeface="Arial" panose="020B0604020202020204"/>
                <a:sym typeface="Arial" panose="020B0604020202020204"/>
              </a:endParaRPr>
            </a:p>
          </p:txBody>
        </p:sp>
        <p:sp>
          <p:nvSpPr>
            <p:cNvPr id="22" name="Text Box 28"/>
            <p:cNvSpPr txBox="1">
              <a:spLocks noChangeArrowheads="1"/>
            </p:cNvSpPr>
            <p:nvPr/>
          </p:nvSpPr>
          <p:spPr bwMode="auto">
            <a:xfrm>
              <a:off x="-1225552" y="4375115"/>
              <a:ext cx="2057400" cy="684899"/>
            </a:xfrm>
            <a:prstGeom prst="rect">
              <a:avLst/>
            </a:prstGeom>
            <a:noFill/>
            <a:ln w="9525">
              <a:noFill/>
              <a:miter lim="800000"/>
            </a:ln>
            <a:effectLst/>
          </p:spPr>
          <p:txBody>
            <a:bodyPr wrap="square">
              <a:spAutoFit/>
            </a:bodyPr>
            <a:lstStyle/>
            <a:p>
              <a:pPr algn="ctr" defTabSz="1219200">
                <a:spcBef>
                  <a:spcPct val="50000"/>
                </a:spcBef>
                <a:buClr>
                  <a:srgbClr val="000000"/>
                </a:buClr>
              </a:pP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Nơi</a:t>
              </a: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diễn</a:t>
              </a: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 ra </a:t>
              </a: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Cuộc</a:t>
              </a: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khởi</a:t>
              </a:r>
              <a:r>
                <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665" b="1" kern="0" dirty="0" err="1">
                  <a:solidFill>
                    <a:srgbClr val="000000"/>
                  </a:solidFill>
                  <a:latin typeface="Times New Roman" panose="02020603050405020304" pitchFamily="18" charset="0"/>
                  <a:cs typeface="Times New Roman" panose="02020603050405020304" pitchFamily="18" charset="0"/>
                  <a:sym typeface="Arial" panose="020B0604020202020204"/>
                </a:rPr>
                <a:t>nghĩa</a:t>
              </a:r>
              <a:endParaRPr lang="en-US" sz="266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3" name="Picture 29" descr="FIRE1"/>
            <p:cNvPicPr>
              <a:picLocks noChangeAspect="1" noChangeArrowheads="1" noCrop="1"/>
            </p:cNvPicPr>
            <p:nvPr/>
          </p:nvPicPr>
          <p:blipFill>
            <a:blip r:embed="rId2"/>
            <a:srcRect/>
            <a:stretch>
              <a:fillRect/>
            </a:stretch>
          </p:blipFill>
          <p:spPr bwMode="auto">
            <a:xfrm>
              <a:off x="-1500686" y="4186804"/>
              <a:ext cx="546100" cy="762000"/>
            </a:xfrm>
            <a:prstGeom prst="rect">
              <a:avLst/>
            </a:prstGeom>
            <a:noFill/>
          </p:spPr>
        </p:pic>
      </p:grpSp>
      <p:pic>
        <p:nvPicPr>
          <p:cNvPr id="25" name="Picture 29" descr="FIRE1"/>
          <p:cNvPicPr>
            <a:picLocks noChangeAspect="1" noChangeArrowheads="1" noCrop="1"/>
          </p:cNvPicPr>
          <p:nvPr/>
        </p:nvPicPr>
        <p:blipFill>
          <a:blip r:embed="rId2"/>
          <a:srcRect/>
          <a:stretch>
            <a:fillRect/>
          </a:stretch>
        </p:blipFill>
        <p:spPr bwMode="auto">
          <a:xfrm>
            <a:off x="6409712" y="970795"/>
            <a:ext cx="728133" cy="1016000"/>
          </a:xfrm>
          <a:prstGeom prst="rect">
            <a:avLst/>
          </a:prstGeom>
          <a:noFill/>
        </p:spPr>
      </p:pic>
      <p:pic>
        <p:nvPicPr>
          <p:cNvPr id="26" name="Picture 29" descr="FIRE1"/>
          <p:cNvPicPr>
            <a:picLocks noChangeAspect="1" noChangeArrowheads="1" noCrop="1"/>
          </p:cNvPicPr>
          <p:nvPr/>
        </p:nvPicPr>
        <p:blipFill>
          <a:blip r:embed="rId2"/>
          <a:srcRect/>
          <a:stretch>
            <a:fillRect/>
          </a:stretch>
        </p:blipFill>
        <p:spPr bwMode="auto">
          <a:xfrm>
            <a:off x="8701363" y="1824827"/>
            <a:ext cx="728133" cy="1016000"/>
          </a:xfrm>
          <a:prstGeom prst="rect">
            <a:avLst/>
          </a:prstGeom>
          <a:noFill/>
        </p:spPr>
      </p:pic>
      <p:pic>
        <p:nvPicPr>
          <p:cNvPr id="27" name="Picture 29" descr="FIRE1"/>
          <p:cNvPicPr>
            <a:picLocks noChangeAspect="1" noChangeArrowheads="1" noCrop="1"/>
          </p:cNvPicPr>
          <p:nvPr/>
        </p:nvPicPr>
        <p:blipFill>
          <a:blip r:embed="rId2"/>
          <a:srcRect/>
          <a:stretch>
            <a:fillRect/>
          </a:stretch>
        </p:blipFill>
        <p:spPr bwMode="auto">
          <a:xfrm>
            <a:off x="8231356" y="2181393"/>
            <a:ext cx="728133" cy="1016000"/>
          </a:xfrm>
          <a:prstGeom prst="rect">
            <a:avLst/>
          </a:prstGeom>
          <a:noFill/>
        </p:spPr>
      </p:pic>
      <p:pic>
        <p:nvPicPr>
          <p:cNvPr id="28" name="Picture 29" descr="FIRE1"/>
          <p:cNvPicPr>
            <a:picLocks noChangeAspect="1" noChangeArrowheads="1" noCrop="1"/>
          </p:cNvPicPr>
          <p:nvPr/>
        </p:nvPicPr>
        <p:blipFill>
          <a:blip r:embed="rId2"/>
          <a:srcRect/>
          <a:stretch>
            <a:fillRect/>
          </a:stretch>
        </p:blipFill>
        <p:spPr bwMode="auto">
          <a:xfrm>
            <a:off x="7437381" y="2344244"/>
            <a:ext cx="876780" cy="1016000"/>
          </a:xfrm>
          <a:prstGeom prst="rect">
            <a:avLst/>
          </a:prstGeom>
          <a:noFill/>
        </p:spPr>
      </p:pic>
      <p:pic>
        <p:nvPicPr>
          <p:cNvPr id="29" name="Picture 29" descr="FIRE1"/>
          <p:cNvPicPr>
            <a:picLocks noChangeAspect="1" noChangeArrowheads="1" noCrop="1"/>
          </p:cNvPicPr>
          <p:nvPr/>
        </p:nvPicPr>
        <p:blipFill>
          <a:blip r:embed="rId2"/>
          <a:srcRect/>
          <a:stretch>
            <a:fillRect/>
          </a:stretch>
        </p:blipFill>
        <p:spPr bwMode="auto">
          <a:xfrm>
            <a:off x="6605773" y="3199036"/>
            <a:ext cx="876780" cy="1016000"/>
          </a:xfrm>
          <a:prstGeom prst="rect">
            <a:avLst/>
          </a:prstGeom>
          <a:noFill/>
        </p:spPr>
      </p:pic>
      <p:pic>
        <p:nvPicPr>
          <p:cNvPr id="30" name="Picture 29" descr="FIRE1"/>
          <p:cNvPicPr>
            <a:picLocks noChangeAspect="1" noChangeArrowheads="1" noCrop="1"/>
          </p:cNvPicPr>
          <p:nvPr/>
        </p:nvPicPr>
        <p:blipFill>
          <a:blip r:embed="rId2"/>
          <a:srcRect/>
          <a:stretch>
            <a:fillRect/>
          </a:stretch>
        </p:blipFill>
        <p:spPr bwMode="auto">
          <a:xfrm>
            <a:off x="5452251" y="4418401"/>
            <a:ext cx="876780" cy="1016000"/>
          </a:xfrm>
          <a:prstGeom prst="rect">
            <a:avLst/>
          </a:prstGeom>
          <a:noFill/>
        </p:spPr>
      </p:pic>
      <p:pic>
        <p:nvPicPr>
          <p:cNvPr id="31" name="Picture 29" descr="FIRE1"/>
          <p:cNvPicPr>
            <a:picLocks noChangeAspect="1" noChangeArrowheads="1" noCrop="1"/>
          </p:cNvPicPr>
          <p:nvPr/>
        </p:nvPicPr>
        <p:blipFill>
          <a:blip r:embed="rId2"/>
          <a:srcRect/>
          <a:stretch>
            <a:fillRect/>
          </a:stretch>
        </p:blipFill>
        <p:spPr bwMode="auto">
          <a:xfrm>
            <a:off x="5160210" y="1310573"/>
            <a:ext cx="728133" cy="1016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6219826" y="4763"/>
            <a:ext cx="5972175" cy="6853237"/>
            <a:chOff x="1003" y="3"/>
            <a:chExt cx="3762" cy="4317"/>
          </a:xfrm>
        </p:grpSpPr>
        <p:grpSp>
          <p:nvGrpSpPr>
            <p:cNvPr id="3" name="Group 3"/>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1"/>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2"/>
              <a:srcRect/>
              <a:stretch>
                <a:fillRect/>
              </a:stretch>
            </p:blipFill>
            <p:spPr bwMode="auto">
              <a:xfrm>
                <a:off x="960" y="3171"/>
                <a:ext cx="3762" cy="1146"/>
              </a:xfrm>
              <a:prstGeom prst="rect">
                <a:avLst/>
              </a:prstGeom>
              <a:noFill/>
            </p:spPr>
          </p:pic>
        </p:grpSp>
        <p:grpSp>
          <p:nvGrpSpPr>
            <p:cNvPr id="4" name="Group 6"/>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Lang Sơn</a:t>
                </a:r>
                <a:endParaRPr lang="en-US" sz="1200" b="1">
                  <a:solidFill>
                    <a:prstClr val="black"/>
                  </a:solidFill>
                  <a:latin typeface="Calibri" panose="020F0502020204030204"/>
                  <a:cs typeface="Arial" panose="020B0604020202020204"/>
                  <a:sym typeface="Arial" panose="020B0604020202020204"/>
                </a:endParaRPr>
              </a:p>
            </p:txBody>
          </p:sp>
          <p:sp>
            <p:nvSpPr>
              <p:cNvPr id="20488" name="Text Box 8"/>
              <p:cNvSpPr txBox="1">
                <a:spLocks noChangeArrowheads="1"/>
              </p:cNvSpPr>
              <p:nvPr/>
            </p:nvSpPr>
            <p:spPr bwMode="auto">
              <a:xfrm>
                <a:off x="2112" y="2563"/>
                <a:ext cx="480"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Hà Tĩnh</a:t>
                </a:r>
                <a:endParaRPr lang="en-US" sz="1200" b="1">
                  <a:solidFill>
                    <a:prstClr val="black"/>
                  </a:solidFill>
                  <a:latin typeface="Calibri" panose="020F0502020204030204"/>
                  <a:cs typeface="Arial" panose="020B0604020202020204"/>
                  <a:sym typeface="Arial" panose="020B0604020202020204"/>
                </a:endParaRPr>
              </a:p>
            </p:txBody>
          </p:sp>
          <p:sp>
            <p:nvSpPr>
              <p:cNvPr id="20489" name="Text Box 9"/>
              <p:cNvSpPr txBox="1">
                <a:spLocks noChangeArrowheads="1"/>
              </p:cNvSpPr>
              <p:nvPr/>
            </p:nvSpPr>
            <p:spPr bwMode="auto">
              <a:xfrm>
                <a:off x="1776" y="1651"/>
                <a:ext cx="1248"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Tây Đô (Thanh Hóa)</a:t>
                </a:r>
                <a:endParaRPr lang="en-US" sz="1200" b="1">
                  <a:solidFill>
                    <a:prstClr val="black"/>
                  </a:solidFill>
                  <a:latin typeface="Calibri" panose="020F0502020204030204"/>
                  <a:cs typeface="Arial" panose="020B0604020202020204"/>
                  <a:sym typeface="Arial" panose="020B0604020202020204"/>
                </a:endParaRPr>
              </a:p>
            </p:txBody>
          </p:sp>
          <p:pic>
            <p:nvPicPr>
              <p:cNvPr id="20490" name="Picture 10"/>
              <p:cNvPicPr>
                <a:picLocks noChangeAspect="1" noChangeArrowheads="1"/>
              </p:cNvPicPr>
              <p:nvPr/>
            </p:nvPicPr>
            <p:blipFill>
              <a:blip r:embed="rId3"/>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3"/>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Đông Đô (Thăng Long)</a:t>
                </a:r>
                <a:endParaRPr lang="en-US" sz="1200" b="1">
                  <a:solidFill>
                    <a:prstClr val="black"/>
                  </a:solidFill>
                  <a:latin typeface="Calibri" panose="020F0502020204030204"/>
                  <a:cs typeface="Arial" panose="020B0604020202020204"/>
                  <a:sym typeface="Arial" panose="020B0604020202020204"/>
                </a:endParaRPr>
              </a:p>
            </p:txBody>
          </p:sp>
          <p:pic>
            <p:nvPicPr>
              <p:cNvPr id="20493" name="Picture 13"/>
              <p:cNvPicPr>
                <a:picLocks noChangeAspect="1" noChangeArrowheads="1"/>
              </p:cNvPicPr>
              <p:nvPr/>
            </p:nvPicPr>
            <p:blipFill>
              <a:blip r:embed="rId3"/>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Đa Bang (Hà Tây)</a:t>
                </a:r>
                <a:endParaRPr lang="en-US" sz="1200" b="1">
                  <a:solidFill>
                    <a:prstClr val="black"/>
                  </a:solidFill>
                  <a:latin typeface="Calibri" panose="020F0502020204030204"/>
                  <a:cs typeface="Arial" panose="020B0604020202020204"/>
                  <a:sym typeface="Arial" panose="020B0604020202020204"/>
                </a:endParaRPr>
              </a:p>
            </p:txBody>
          </p:sp>
          <p:sp>
            <p:nvSpPr>
              <p:cNvPr id="20495" name="Text Box 15"/>
              <p:cNvSpPr txBox="1">
                <a:spLocks noChangeArrowheads="1"/>
              </p:cNvSpPr>
              <p:nvPr/>
            </p:nvSpPr>
            <p:spPr bwMode="auto">
              <a:xfrm>
                <a:off x="2564" y="1405"/>
                <a:ext cx="624"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Ninh Bình</a:t>
                </a:r>
                <a:endParaRPr lang="en-US" sz="1200" b="1">
                  <a:solidFill>
                    <a:prstClr val="black"/>
                  </a:solidFill>
                  <a:latin typeface="Calibri" panose="020F0502020204030204"/>
                  <a:cs typeface="Arial" panose="020B0604020202020204"/>
                  <a:sym typeface="Arial" panose="020B0604020202020204"/>
                </a:endParaRPr>
              </a:p>
            </p:txBody>
          </p:sp>
          <p:sp>
            <p:nvSpPr>
              <p:cNvPr id="20496" name="Text Box 16"/>
              <p:cNvSpPr txBox="1">
                <a:spLocks noChangeArrowheads="1"/>
              </p:cNvSpPr>
              <p:nvPr/>
            </p:nvSpPr>
            <p:spPr bwMode="auto">
              <a:xfrm>
                <a:off x="2805" y="1191"/>
                <a:ext cx="624"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Nam Định</a:t>
                </a:r>
                <a:endParaRPr lang="en-US" sz="1200" b="1">
                  <a:solidFill>
                    <a:prstClr val="black"/>
                  </a:solidFill>
                  <a:latin typeface="Calibri" panose="020F0502020204030204"/>
                  <a:cs typeface="Arial" panose="020B0604020202020204"/>
                  <a:sym typeface="Arial" panose="020B0604020202020204"/>
                </a:endParaRP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ln>
          <a:effectLst/>
        </p:spPr>
        <p:txBody>
          <a:bodyPr wrap="square">
            <a:spAutoFit/>
          </a:bodyPr>
          <a:lstStyle/>
          <a:p>
            <a:pPr algn="ctr" defTabSz="914400">
              <a:spcBef>
                <a:spcPct val="50000"/>
              </a:spcBef>
            </a:pPr>
            <a:r>
              <a:rPr lang="en-US" sz="3735" b="1" dirty="0" err="1">
                <a:solidFill>
                  <a:prstClr val="black"/>
                </a:solidFill>
                <a:latin typeface="Times New Roman" panose="02020603050405020304" pitchFamily="18" charset="0"/>
                <a:cs typeface="Times New Roman" panose="02020603050405020304" pitchFamily="18" charset="0"/>
                <a:sym typeface="Arial" panose="020B0604020202020204"/>
              </a:rPr>
              <a:t>Khởi</a:t>
            </a:r>
            <a:r>
              <a:rPr lang="en-US" sz="3735"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735" b="1" dirty="0" err="1">
                <a:solidFill>
                  <a:prstClr val="black"/>
                </a:solidFill>
                <a:latin typeface="Times New Roman" panose="02020603050405020304" pitchFamily="18" charset="0"/>
                <a:cs typeface="Times New Roman" panose="02020603050405020304" pitchFamily="18" charset="0"/>
                <a:sym typeface="Arial" panose="020B0604020202020204"/>
              </a:rPr>
              <a:t>nghĩa</a:t>
            </a:r>
            <a:r>
              <a:rPr lang="en-US" sz="3735"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735" b="1" dirty="0" err="1">
                <a:solidFill>
                  <a:prstClr val="black"/>
                </a:solidFill>
                <a:latin typeface="Times New Roman" panose="02020603050405020304" pitchFamily="18" charset="0"/>
                <a:cs typeface="Times New Roman" panose="02020603050405020304" pitchFamily="18" charset="0"/>
                <a:sym typeface="Arial" panose="020B0604020202020204"/>
              </a:rPr>
              <a:t>Trần</a:t>
            </a:r>
            <a:r>
              <a:rPr lang="en-US" sz="3735"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735" b="1" dirty="0" err="1">
                <a:solidFill>
                  <a:prstClr val="black"/>
                </a:solidFill>
                <a:latin typeface="Times New Roman" panose="02020603050405020304" pitchFamily="18" charset="0"/>
                <a:cs typeface="Times New Roman" panose="02020603050405020304" pitchFamily="18" charset="0"/>
                <a:sym typeface="Arial" panose="020B0604020202020204"/>
              </a:rPr>
              <a:t>Ngỗi</a:t>
            </a:r>
            <a:r>
              <a:rPr lang="en-US" sz="3735" b="1" dirty="0">
                <a:solidFill>
                  <a:prstClr val="black"/>
                </a:solidFill>
                <a:latin typeface="Times New Roman" panose="02020603050405020304" pitchFamily="18" charset="0"/>
                <a:cs typeface="Times New Roman" panose="02020603050405020304" pitchFamily="18" charset="0"/>
                <a:sym typeface="Arial" panose="020B0604020202020204"/>
              </a:rPr>
              <a:t>   (1407-1409)</a:t>
            </a:r>
            <a:endParaRPr lang="en-US" sz="3735"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pic>
        <p:nvPicPr>
          <p:cNvPr id="20511" name="Picture 31" descr="ANd9GcTVvDcTqtMQtZLiEPwg9HGaOzMbS_fbX8-PhW86AAKKOWliHfsQjw"/>
          <p:cNvPicPr>
            <a:picLocks noChangeAspect="1" noChangeArrowheads="1"/>
          </p:cNvPicPr>
          <p:nvPr/>
        </p:nvPicPr>
        <p:blipFill>
          <a:blip r:embed="rId4"/>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ln>
          <a:effectLst/>
        </p:spPr>
        <p:txBody>
          <a:bodyPr>
            <a:spAutoFit/>
          </a:bodyPr>
          <a:lstStyle/>
          <a:p>
            <a:pPr defTabSz="914400">
              <a:spcBef>
                <a:spcPct val="50000"/>
              </a:spcBef>
            </a:pP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Đường</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tiến</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công</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của</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quân</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Minh</a:t>
            </a:r>
            <a:endParaRPr lang="en-US" sz="20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ln>
          <a:effectLst/>
        </p:spPr>
        <p:txBody>
          <a:bodyPr>
            <a:spAutoFit/>
          </a:bodyPr>
          <a:lstStyle/>
          <a:p>
            <a:pPr defTabSz="914400">
              <a:spcBef>
                <a:spcPct val="50000"/>
              </a:spcBef>
            </a:pP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Nghĩa</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quân</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tấn</a:t>
            </a:r>
            <a:r>
              <a:rPr lang="en-US" sz="2000"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prstClr val="black"/>
                </a:solidFill>
                <a:latin typeface="Times New Roman" panose="02020603050405020304" pitchFamily="18" charset="0"/>
                <a:cs typeface="Times New Roman" panose="02020603050405020304" pitchFamily="18" charset="0"/>
                <a:sym typeface="Arial" panose="020B0604020202020204"/>
              </a:rPr>
              <a:t>công</a:t>
            </a:r>
            <a:endParaRPr lang="en-US" sz="20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ln>
          <a:effectLst/>
        </p:spPr>
        <p:txBody>
          <a:bodyPr>
            <a:spAutoFit/>
          </a:bodyPr>
          <a:lstStyle/>
          <a:p>
            <a:pPr defTabSz="914400">
              <a:spcBef>
                <a:spcPct val="50000"/>
              </a:spcBef>
            </a:pPr>
            <a:r>
              <a:rPr lang="en-US" sz="2000" b="1">
                <a:solidFill>
                  <a:prstClr val="black"/>
                </a:solidFill>
                <a:latin typeface=".VnArial" pitchFamily="34" charset="0"/>
                <a:cs typeface="Arial" panose="020B0604020202020204"/>
                <a:sym typeface="Arial" panose="020B0604020202020204"/>
              </a:rPr>
              <a:t>.H</a:t>
            </a:r>
            <a:r>
              <a:rPr lang="en-US" sz="2000" b="1">
                <a:solidFill>
                  <a:prstClr val="black"/>
                </a:solidFill>
                <a:latin typeface="Times New Roman" panose="02020603050405020304" pitchFamily="18" charset="0"/>
                <a:cs typeface="Arial" panose="020B0604020202020204"/>
                <a:sym typeface="Arial" panose="020B0604020202020204"/>
              </a:rPr>
              <a:t>à Tây</a:t>
            </a:r>
            <a:endParaRPr lang="en-US" sz="2000" b="1">
              <a:solidFill>
                <a:prstClr val="black"/>
              </a:solidFill>
              <a:latin typeface=".VnArial" pitchFamily="34" charset="0"/>
              <a:cs typeface="Arial" panose="020B0604020202020204"/>
              <a:sym typeface="Arial" panose="020B0604020202020204"/>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ln>
          <a:effectLst/>
        </p:spPr>
        <p:txBody>
          <a:bodyPr>
            <a:spAutoFit/>
          </a:bodyPr>
          <a:lstStyle/>
          <a:p>
            <a:pPr defTabSz="914400">
              <a:spcBef>
                <a:spcPct val="50000"/>
              </a:spcBef>
            </a:pPr>
            <a:r>
              <a:rPr lang="en-US" sz="2000" b="1" dirty="0" err="1">
                <a:solidFill>
                  <a:srgbClr val="FF0000"/>
                </a:solidFill>
                <a:latin typeface="Times New Roman" panose="02020603050405020304" pitchFamily="18" charset="0"/>
                <a:cs typeface="Times New Roman" panose="02020603050405020304" pitchFamily="18" charset="0"/>
                <a:sym typeface="Arial" panose="020B0604020202020204"/>
              </a:rPr>
              <a:t>Bô</a:t>
            </a:r>
            <a:r>
              <a:rPr lang="en-US" sz="20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000" b="1" dirty="0" err="1">
                <a:solidFill>
                  <a:srgbClr val="FF0000"/>
                </a:solidFill>
                <a:latin typeface="Times New Roman" panose="02020603050405020304" pitchFamily="18" charset="0"/>
                <a:cs typeface="Times New Roman" panose="02020603050405020304" pitchFamily="18" charset="0"/>
                <a:sym typeface="Arial" panose="020B0604020202020204"/>
              </a:rPr>
              <a:t>Cô</a:t>
            </a:r>
            <a:endParaRPr lang="en-US" sz="20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20529" name="Freeform 49"/>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grpSp>
        <p:nvGrpSpPr>
          <p:cNvPr id="5" name="Group 65"/>
          <p:cNvGrpSpPr/>
          <p:nvPr/>
        </p:nvGrpSpPr>
        <p:grpSpPr bwMode="auto">
          <a:xfrm>
            <a:off x="4430712" y="2430461"/>
            <a:ext cx="777875" cy="711200"/>
            <a:chOff x="326" y="1604"/>
            <a:chExt cx="490" cy="448"/>
          </a:xfrm>
        </p:grpSpPr>
        <p:sp>
          <p:nvSpPr>
            <p:cNvPr id="20530" name="Freeform 50"/>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44" name="Freeform 64"/>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grpSp>
      <p:sp>
        <p:nvSpPr>
          <p:cNvPr id="20554" name="Freeform 74"/>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55" name="Freeform 75"/>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56" name="Freeform 76"/>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ln>
          <a:effectLst/>
        </p:spPr>
        <p:txBody>
          <a:bodyPr>
            <a:spAutoFit/>
          </a:bodyPr>
          <a:lstStyle/>
          <a:p>
            <a:pPr defTabSz="914400">
              <a:spcBef>
                <a:spcPct val="50000"/>
              </a:spcBef>
            </a:pP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Yên</a:t>
            </a:r>
            <a:r>
              <a:rPr 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Mô</a:t>
            </a:r>
            <a:endParaRPr lang="en-US"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ln>
          <a:effectLst/>
        </p:spPr>
        <p:txBody>
          <a:bodyPr>
            <a:spAutoFit/>
          </a:bodyPr>
          <a:lstStyle/>
          <a:p>
            <a:pPr defTabSz="914400">
              <a:spcBef>
                <a:spcPct val="50000"/>
              </a:spcBef>
            </a:pP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Nho</a:t>
            </a:r>
            <a:r>
              <a:rPr 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Quan</a:t>
            </a:r>
            <a:endParaRPr lang="en-US"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ln>
          <a:effectLst/>
        </p:spPr>
        <p:txBody>
          <a:bodyPr>
            <a:spAutoFit/>
          </a:bodyPr>
          <a:lstStyle/>
          <a:p>
            <a:pPr defTabSz="914400">
              <a:spcBef>
                <a:spcPct val="50000"/>
              </a:spcBef>
            </a:pP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Gia</a:t>
            </a:r>
            <a:r>
              <a:rPr 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Viễn</a:t>
            </a:r>
            <a:endParaRPr lang="en-US"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ln>
          <a:effectLst/>
        </p:spPr>
        <p:txBody>
          <a:bodyPr>
            <a:spAutoFit/>
          </a:bodyPr>
          <a:lstStyle/>
          <a:p>
            <a:pPr defTabSz="914400">
              <a:spcBef>
                <a:spcPct val="50000"/>
              </a:spcBef>
            </a:pP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Hoa</a:t>
            </a:r>
            <a:r>
              <a:rPr lang="en-US" b="1" dirty="0">
                <a:solidFill>
                  <a:prstClr val="black"/>
                </a:solidFill>
                <a:latin typeface="Times New Roman" panose="02020603050405020304" pitchFamily="18" charset="0"/>
                <a:cs typeface="Times New Roman" panose="02020603050405020304" pitchFamily="18" charset="0"/>
                <a:sym typeface="Arial" panose="020B0604020202020204"/>
              </a:rPr>
              <a:t> </a:t>
            </a: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Lư</a:t>
            </a:r>
            <a:endParaRPr lang="en-US"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ln>
          <a:effectLst/>
        </p:spPr>
        <p:txBody>
          <a:bodyPr>
            <a:spAutoFit/>
          </a:bodyPr>
          <a:lstStyle/>
          <a:p>
            <a:pPr defTabSz="914400">
              <a:spcBef>
                <a:spcPct val="50000"/>
              </a:spcBef>
            </a:pPr>
            <a:r>
              <a:rPr lang="en-US" b="1" dirty="0">
                <a:solidFill>
                  <a:prstClr val="black"/>
                </a:solidFill>
                <a:latin typeface="Times New Roman" panose="02020603050405020304" pitchFamily="18" charset="0"/>
                <a:cs typeface="Times New Roman" panose="02020603050405020304" pitchFamily="18" charset="0"/>
                <a:sym typeface="Arial" panose="020B0604020202020204"/>
              </a:rPr>
              <a:t>Tam </a:t>
            </a:r>
            <a:r>
              <a:rPr lang="en-US" b="1" dirty="0" err="1">
                <a:solidFill>
                  <a:prstClr val="black"/>
                </a:solidFill>
                <a:latin typeface="Times New Roman" panose="02020603050405020304" pitchFamily="18" charset="0"/>
                <a:cs typeface="Times New Roman" panose="02020603050405020304" pitchFamily="18" charset="0"/>
                <a:sym typeface="Arial" panose="020B0604020202020204"/>
              </a:rPr>
              <a:t>Điệp</a:t>
            </a:r>
            <a:endParaRPr lang="en-US"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grpSp>
        <p:nvGrpSpPr>
          <p:cNvPr id="8" name="Group 7"/>
          <p:cNvGrpSpPr/>
          <p:nvPr/>
        </p:nvGrpSpPr>
        <p:grpSpPr>
          <a:xfrm>
            <a:off x="49214" y="990599"/>
            <a:ext cx="3086100" cy="5867401"/>
            <a:chOff x="-1786" y="877886"/>
            <a:chExt cx="2314575" cy="4400551"/>
          </a:xfrm>
        </p:grpSpPr>
        <p:sp>
          <p:nvSpPr>
            <p:cNvPr id="6" name="Rectangle 5"/>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865" kern="0">
                <a:solidFill>
                  <a:prstClr val="black"/>
                </a:solidFill>
                <a:latin typeface="Calibri" panose="020F0502020204030204"/>
                <a:sym typeface="Arial" panose="020B0604020202020204"/>
              </a:endParaRPr>
            </a:p>
          </p:txBody>
        </p:sp>
        <p:sp>
          <p:nvSpPr>
            <p:cNvPr id="7" name="Rectangle 6"/>
            <p:cNvSpPr/>
            <p:nvPr/>
          </p:nvSpPr>
          <p:spPr>
            <a:xfrm>
              <a:off x="-1786" y="877886"/>
              <a:ext cx="2314575" cy="4224233"/>
            </a:xfrm>
            <a:prstGeom prst="rect">
              <a:avLst/>
            </a:prstGeom>
          </p:spPr>
          <p:txBody>
            <a:bodyPr wrap="square">
              <a:spAutoFit/>
            </a:bodyPr>
            <a:lstStyle/>
            <a:p>
              <a:pPr algn="just" defTabSz="121920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panose="020B0604020202020204"/>
                </a:rPr>
                <a:t>Tháng 10-1407, một người yêu nước là Trần Triệu Cơ đưa con của vua Trần là Trần Ngỗi lên làm minh chủ. Ở Yên Mô (Ninh Bình), Trần Ngỗi tự xưng là Giản Định hoàng đế.</a:t>
              </a:r>
              <a:endParaRPr lang="vi-VN" sz="2400" kern="0" dirty="0">
                <a:solidFill>
                  <a:srgbClr val="243B53"/>
                </a:solidFill>
                <a:latin typeface="Times New Roman" panose="02020603050405020304" pitchFamily="18" charset="0"/>
                <a:cs typeface="Times New Roman" panose="02020603050405020304" pitchFamily="18" charset="0"/>
                <a:sym typeface="Arial" panose="020B0604020202020204"/>
              </a:endParaRPr>
            </a:p>
            <a:p>
              <a:pPr algn="just" defTabSz="121920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panose="020B0604020202020204"/>
                </a:rPr>
                <a:t>Sau chiến thắng Bô Cô, Trần Ngỗi nghe lời gièm pha đã giết hại tướng Đặng Tất và Nguyễn Cảnh Chân, cuộc khởi nghĩa dần tan rã.</a:t>
              </a:r>
              <a:endParaRPr lang="vi-VN" sz="2400" kern="0" dirty="0">
                <a:solidFill>
                  <a:srgbClr val="243B53"/>
                </a:solidFill>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6183086" y="4763"/>
            <a:ext cx="5972175" cy="6853237"/>
            <a:chOff x="1003" y="3"/>
            <a:chExt cx="3762" cy="4317"/>
          </a:xfrm>
        </p:grpSpPr>
        <p:grpSp>
          <p:nvGrpSpPr>
            <p:cNvPr id="3" name="Group 3"/>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1"/>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2"/>
              <a:srcRect/>
              <a:stretch>
                <a:fillRect/>
              </a:stretch>
            </p:blipFill>
            <p:spPr bwMode="auto">
              <a:xfrm>
                <a:off x="960" y="3171"/>
                <a:ext cx="3762" cy="1146"/>
              </a:xfrm>
              <a:prstGeom prst="rect">
                <a:avLst/>
              </a:prstGeom>
              <a:noFill/>
            </p:spPr>
          </p:pic>
        </p:grpSp>
        <p:grpSp>
          <p:nvGrpSpPr>
            <p:cNvPr id="4" name="Group 6"/>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ln>
              <a:effectLst/>
            </p:spPr>
            <p:txBody>
              <a:bodyPr>
                <a:spAutoFit/>
              </a:bodyPr>
              <a:lstStyle/>
              <a:p>
                <a:pPr defTabSz="914400">
                  <a:spcBef>
                    <a:spcPct val="50000"/>
                  </a:spcBef>
                </a:pPr>
                <a:r>
                  <a:rPr lang="en-US" sz="1200" b="1" dirty="0">
                    <a:solidFill>
                      <a:prstClr val="black"/>
                    </a:solidFill>
                    <a:latin typeface="Calibri" panose="020F0502020204030204"/>
                    <a:cs typeface="Arial" panose="020B0604020202020204"/>
                    <a:sym typeface="Arial" panose="020B0604020202020204"/>
                  </a:rPr>
                  <a:t>Lang </a:t>
                </a:r>
                <a:r>
                  <a:rPr lang="en-US" sz="1200" b="1" dirty="0" err="1">
                    <a:solidFill>
                      <a:prstClr val="black"/>
                    </a:solidFill>
                    <a:latin typeface="Calibri" panose="020F0502020204030204"/>
                    <a:cs typeface="Arial" panose="020B0604020202020204"/>
                    <a:sym typeface="Arial" panose="020B0604020202020204"/>
                  </a:rPr>
                  <a:t>Sơn</a:t>
                </a:r>
                <a:endParaRPr lang="en-US" sz="1200" b="1" dirty="0">
                  <a:solidFill>
                    <a:prstClr val="black"/>
                  </a:solidFill>
                  <a:latin typeface="Calibri" panose="020F0502020204030204"/>
                  <a:cs typeface="Arial" panose="020B0604020202020204"/>
                  <a:sym typeface="Arial" panose="020B0604020202020204"/>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Hà Tĩnh</a:t>
                </a:r>
                <a:endParaRPr lang="en-US" sz="1200" b="1">
                  <a:solidFill>
                    <a:prstClr val="black"/>
                  </a:solidFill>
                  <a:latin typeface="Calibri" panose="020F0502020204030204"/>
                  <a:cs typeface="Arial" panose="020B0604020202020204"/>
                  <a:sym typeface="Arial" panose="020B0604020202020204"/>
                </a:endParaRPr>
              </a:p>
            </p:txBody>
          </p:sp>
          <p:sp>
            <p:nvSpPr>
              <p:cNvPr id="13321" name="Text Box 9"/>
              <p:cNvSpPr txBox="1">
                <a:spLocks noChangeArrowheads="1"/>
              </p:cNvSpPr>
              <p:nvPr/>
            </p:nvSpPr>
            <p:spPr bwMode="auto">
              <a:xfrm>
                <a:off x="1776" y="1651"/>
                <a:ext cx="1248"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Tây Đô (Thanh Hóa)</a:t>
                </a:r>
                <a:endParaRPr lang="en-US" sz="1200" b="1">
                  <a:solidFill>
                    <a:prstClr val="black"/>
                  </a:solidFill>
                  <a:latin typeface="Calibri" panose="020F0502020204030204"/>
                  <a:cs typeface="Arial" panose="020B0604020202020204"/>
                  <a:sym typeface="Arial" panose="020B0604020202020204"/>
                </a:endParaRPr>
              </a:p>
            </p:txBody>
          </p:sp>
          <p:pic>
            <p:nvPicPr>
              <p:cNvPr id="13322" name="Picture 10"/>
              <p:cNvPicPr>
                <a:picLocks noChangeAspect="1" noChangeArrowheads="1"/>
              </p:cNvPicPr>
              <p:nvPr/>
            </p:nvPicPr>
            <p:blipFill>
              <a:blip r:embed="rId3"/>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3"/>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Đông Đô (Thăng Long)</a:t>
                </a:r>
                <a:endParaRPr lang="en-US" sz="1200" b="1">
                  <a:solidFill>
                    <a:prstClr val="black"/>
                  </a:solidFill>
                  <a:latin typeface="Calibri" panose="020F0502020204030204"/>
                  <a:cs typeface="Arial" panose="020B0604020202020204"/>
                  <a:sym typeface="Arial" panose="020B0604020202020204"/>
                </a:endParaRPr>
              </a:p>
            </p:txBody>
          </p:sp>
          <p:pic>
            <p:nvPicPr>
              <p:cNvPr id="13325" name="Picture 13"/>
              <p:cNvPicPr>
                <a:picLocks noChangeAspect="1" noChangeArrowheads="1"/>
              </p:cNvPicPr>
              <p:nvPr/>
            </p:nvPicPr>
            <p:blipFill>
              <a:blip r:embed="rId3"/>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Đa Bang (Hà Tây)</a:t>
                </a:r>
                <a:endParaRPr lang="en-US" sz="1200" b="1">
                  <a:solidFill>
                    <a:prstClr val="black"/>
                  </a:solidFill>
                  <a:latin typeface="Calibri" panose="020F0502020204030204"/>
                  <a:cs typeface="Arial" panose="020B0604020202020204"/>
                  <a:sym typeface="Arial" panose="020B0604020202020204"/>
                </a:endParaRPr>
              </a:p>
            </p:txBody>
          </p:sp>
          <p:sp>
            <p:nvSpPr>
              <p:cNvPr id="13327" name="Text Box 15"/>
              <p:cNvSpPr txBox="1">
                <a:spLocks noChangeArrowheads="1"/>
              </p:cNvSpPr>
              <p:nvPr/>
            </p:nvSpPr>
            <p:spPr bwMode="auto">
              <a:xfrm>
                <a:off x="2564" y="1405"/>
                <a:ext cx="624"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Ninh Bình</a:t>
                </a:r>
                <a:endParaRPr lang="en-US" sz="1200" b="1">
                  <a:solidFill>
                    <a:prstClr val="black"/>
                  </a:solidFill>
                  <a:latin typeface="Calibri" panose="020F0502020204030204"/>
                  <a:cs typeface="Arial" panose="020B0604020202020204"/>
                  <a:sym typeface="Arial" panose="020B0604020202020204"/>
                </a:endParaRPr>
              </a:p>
            </p:txBody>
          </p:sp>
          <p:sp>
            <p:nvSpPr>
              <p:cNvPr id="13328" name="Text Box 16"/>
              <p:cNvSpPr txBox="1">
                <a:spLocks noChangeArrowheads="1"/>
              </p:cNvSpPr>
              <p:nvPr/>
            </p:nvSpPr>
            <p:spPr bwMode="auto">
              <a:xfrm>
                <a:off x="2805" y="1191"/>
                <a:ext cx="624" cy="174"/>
              </a:xfrm>
              <a:prstGeom prst="rect">
                <a:avLst/>
              </a:prstGeom>
              <a:noFill/>
              <a:ln w="9525">
                <a:noFill/>
                <a:miter lim="800000"/>
              </a:ln>
              <a:effectLst/>
            </p:spPr>
            <p:txBody>
              <a:bodyPr>
                <a:spAutoFit/>
              </a:bodyPr>
              <a:lstStyle/>
              <a:p>
                <a:pPr defTabSz="914400">
                  <a:spcBef>
                    <a:spcPct val="50000"/>
                  </a:spcBef>
                </a:pPr>
                <a:r>
                  <a:rPr lang="en-US" sz="1200" b="1">
                    <a:solidFill>
                      <a:prstClr val="black"/>
                    </a:solidFill>
                    <a:latin typeface="Calibri" panose="020F0502020204030204"/>
                    <a:cs typeface="Arial" panose="020B0604020202020204"/>
                    <a:sym typeface="Arial" panose="020B0604020202020204"/>
                  </a:rPr>
                  <a:t>Nam Định</a:t>
                </a:r>
                <a:endParaRPr lang="en-US" sz="1200" b="1">
                  <a:solidFill>
                    <a:prstClr val="black"/>
                  </a:solidFill>
                  <a:latin typeface="Calibri" panose="020F0502020204030204"/>
                  <a:cs typeface="Arial" panose="020B0604020202020204"/>
                  <a:sym typeface="Arial" panose="020B0604020202020204"/>
                </a:endParaRP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grpSp>
        <p:nvGrpSpPr>
          <p:cNvPr id="5" name="Group 21"/>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ln>
          <a:effectLst/>
        </p:spPr>
        <p:txBody>
          <a:bodyPr wrap="square">
            <a:spAutoFit/>
          </a:bodyPr>
          <a:lstStyle/>
          <a:p>
            <a:pPr algn="ctr" defTabSz="914400">
              <a:spcBef>
                <a:spcPct val="50000"/>
              </a:spcBef>
            </a:pPr>
            <a:r>
              <a:rPr lang="en-US" sz="3735" dirty="0" err="1">
                <a:solidFill>
                  <a:srgbClr val="00B0F0"/>
                </a:solidFill>
                <a:latin typeface="Times New Roman" panose="02020603050405020304" pitchFamily="18" charset="0"/>
                <a:cs typeface="Times New Roman" panose="02020603050405020304" pitchFamily="18" charset="0"/>
                <a:sym typeface="Arial" panose="020B0604020202020204"/>
              </a:rPr>
              <a:t>Khởi</a:t>
            </a:r>
            <a:r>
              <a:rPr lang="en-US" sz="3735" dirty="0">
                <a:solidFill>
                  <a:srgbClr val="00B0F0"/>
                </a:solidFill>
                <a:latin typeface="Times New Roman" panose="02020603050405020304" pitchFamily="18" charset="0"/>
                <a:cs typeface="Times New Roman" panose="02020603050405020304" pitchFamily="18" charset="0"/>
                <a:sym typeface="Arial" panose="020B0604020202020204"/>
              </a:rPr>
              <a:t> </a:t>
            </a:r>
            <a:r>
              <a:rPr lang="en-US" sz="3735" dirty="0" err="1">
                <a:solidFill>
                  <a:srgbClr val="00B0F0"/>
                </a:solidFill>
                <a:latin typeface="Times New Roman" panose="02020603050405020304" pitchFamily="18" charset="0"/>
                <a:cs typeface="Times New Roman" panose="02020603050405020304" pitchFamily="18" charset="0"/>
                <a:sym typeface="Arial" panose="020B0604020202020204"/>
              </a:rPr>
              <a:t>nghĩa</a:t>
            </a:r>
            <a:r>
              <a:rPr lang="en-US" sz="3735" dirty="0">
                <a:solidFill>
                  <a:srgbClr val="00B0F0"/>
                </a:solidFill>
                <a:latin typeface="Times New Roman" panose="02020603050405020304" pitchFamily="18" charset="0"/>
                <a:cs typeface="Times New Roman" panose="02020603050405020304" pitchFamily="18" charset="0"/>
                <a:sym typeface="Arial" panose="020B0604020202020204"/>
              </a:rPr>
              <a:t> </a:t>
            </a:r>
            <a:r>
              <a:rPr lang="en-US" sz="3735" dirty="0" err="1">
                <a:solidFill>
                  <a:srgbClr val="00B0F0"/>
                </a:solidFill>
                <a:latin typeface="Times New Roman" panose="02020603050405020304" pitchFamily="18" charset="0"/>
                <a:cs typeface="Times New Roman" panose="02020603050405020304" pitchFamily="18" charset="0"/>
                <a:sym typeface="Arial" panose="020B0604020202020204"/>
              </a:rPr>
              <a:t>Trần</a:t>
            </a:r>
            <a:r>
              <a:rPr lang="en-US" sz="3735" dirty="0">
                <a:solidFill>
                  <a:srgbClr val="00B0F0"/>
                </a:solidFill>
                <a:latin typeface="Times New Roman" panose="02020603050405020304" pitchFamily="18" charset="0"/>
                <a:cs typeface="Times New Roman" panose="02020603050405020304" pitchFamily="18" charset="0"/>
                <a:sym typeface="Arial" panose="020B0604020202020204"/>
              </a:rPr>
              <a:t> </a:t>
            </a:r>
            <a:r>
              <a:rPr lang="en-US" sz="3735" dirty="0" err="1">
                <a:solidFill>
                  <a:srgbClr val="00B0F0"/>
                </a:solidFill>
                <a:latin typeface="Times New Roman" panose="02020603050405020304" pitchFamily="18" charset="0"/>
                <a:cs typeface="Times New Roman" panose="02020603050405020304" pitchFamily="18" charset="0"/>
                <a:sym typeface="Arial" panose="020B0604020202020204"/>
              </a:rPr>
              <a:t>Quý</a:t>
            </a:r>
            <a:r>
              <a:rPr lang="en-US" sz="3735" dirty="0">
                <a:solidFill>
                  <a:srgbClr val="00B0F0"/>
                </a:solidFill>
                <a:latin typeface="Times New Roman" panose="02020603050405020304" pitchFamily="18" charset="0"/>
                <a:cs typeface="Times New Roman" panose="02020603050405020304" pitchFamily="18" charset="0"/>
                <a:sym typeface="Arial" panose="020B0604020202020204"/>
              </a:rPr>
              <a:t>  </a:t>
            </a:r>
            <a:r>
              <a:rPr lang="en-US" sz="3735" dirty="0" err="1">
                <a:solidFill>
                  <a:srgbClr val="00B0F0"/>
                </a:solidFill>
                <a:latin typeface="Times New Roman" panose="02020603050405020304" pitchFamily="18" charset="0"/>
                <a:cs typeface="Times New Roman" panose="02020603050405020304" pitchFamily="18" charset="0"/>
                <a:sym typeface="Arial" panose="020B0604020202020204"/>
              </a:rPr>
              <a:t>Khoáng</a:t>
            </a:r>
            <a:r>
              <a:rPr lang="en-US" sz="3735" dirty="0">
                <a:solidFill>
                  <a:srgbClr val="00B0F0"/>
                </a:solidFill>
                <a:latin typeface="Times New Roman" panose="02020603050405020304" pitchFamily="18" charset="0"/>
                <a:cs typeface="Times New Roman" panose="02020603050405020304" pitchFamily="18" charset="0"/>
                <a:sym typeface="Arial" panose="020B0604020202020204"/>
              </a:rPr>
              <a:t> (1409 - 1414)</a:t>
            </a:r>
            <a:endParaRPr lang="en-US" sz="3735" dirty="0">
              <a:solidFill>
                <a:srgbClr val="00B0F0"/>
              </a:solidFill>
              <a:latin typeface="Times New Roman" panose="02020603050405020304" pitchFamily="18" charset="0"/>
              <a:cs typeface="Times New Roman" panose="02020603050405020304" pitchFamily="18" charset="0"/>
              <a:sym typeface="Arial" panose="020B0604020202020204"/>
            </a:endParaRP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ln>
          <a:effectLst/>
        </p:spPr>
        <p:txBody>
          <a:bodyPr wrap="none" anchor="ct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tailEnd type="triangle" w="med" len="med"/>
          </a:ln>
          <a:effectLst/>
        </p:spPr>
        <p:txBody>
          <a:bodyPr/>
          <a:lstStyle/>
          <a:p>
            <a:pPr defTabSz="914400"/>
            <a:endParaRPr lang="en-US">
              <a:solidFill>
                <a:prstClr val="black"/>
              </a:solidFill>
              <a:latin typeface="Calibri" panose="020F0502020204030204"/>
              <a:cs typeface="Arial" panose="020B0604020202020204"/>
              <a:sym typeface="Arial" panose="020B0604020202020204"/>
            </a:endParaRPr>
          </a:p>
        </p:txBody>
      </p:sp>
      <p:sp>
        <p:nvSpPr>
          <p:cNvPr id="49" name="Rectangle 48"/>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endParaRPr lang="en-US" sz="1865" kern="0">
              <a:solidFill>
                <a:prstClr val="black"/>
              </a:solidFill>
              <a:latin typeface="Calibri" panose="020F0502020204030204"/>
              <a:sym typeface="Arial" panose="020B0604020202020204"/>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ln>
          <a:effectLst/>
        </p:spPr>
        <p:txBody>
          <a:bodyPr wrap="square">
            <a:spAutoFit/>
          </a:bodyPr>
          <a:lstStyle/>
          <a:p>
            <a:pPr defTabSz="914400">
              <a:spcBef>
                <a:spcPct val="50000"/>
              </a:spcBef>
            </a:pP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Thù</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nước</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chưa</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xong</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đầu</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đã</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bạc</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a:t>
            </a:r>
            <a:endParaRPr lang="en-US" sz="2665" dirty="0">
              <a:solidFill>
                <a:srgbClr val="FF3300"/>
              </a:solidFill>
              <a:latin typeface="Times New Roman" panose="02020603050405020304" pitchFamily="18" charset="0"/>
              <a:cs typeface="Times New Roman" panose="02020603050405020304" pitchFamily="18" charset="0"/>
              <a:sym typeface="Arial" panose="020B0604020202020204"/>
            </a:endParaRPr>
          </a:p>
          <a:p>
            <a:pPr defTabSz="914400">
              <a:spcBef>
                <a:spcPct val="50000"/>
              </a:spcBef>
            </a:pP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Mài</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gươm</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mấy</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độ</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bóng</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trăng</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r>
              <a:rPr lang="en-US" sz="2665" dirty="0" err="1">
                <a:solidFill>
                  <a:srgbClr val="FF3300"/>
                </a:solidFill>
                <a:latin typeface="Times New Roman" panose="02020603050405020304" pitchFamily="18" charset="0"/>
                <a:cs typeface="Times New Roman" panose="02020603050405020304" pitchFamily="18" charset="0"/>
                <a:sym typeface="Arial" panose="020B0604020202020204"/>
              </a:rPr>
              <a:t>soi</a:t>
            </a:r>
            <a:r>
              <a:rPr lang="en-US" sz="2665" dirty="0">
                <a:solidFill>
                  <a:srgbClr val="FF3300"/>
                </a:solidFill>
                <a:latin typeface="Times New Roman" panose="02020603050405020304" pitchFamily="18" charset="0"/>
                <a:cs typeface="Times New Roman" panose="02020603050405020304" pitchFamily="18" charset="0"/>
                <a:sym typeface="Arial" panose="020B0604020202020204"/>
              </a:rPr>
              <a:t> </a:t>
            </a:r>
            <a:endParaRPr lang="en-US" sz="2665" dirty="0">
              <a:solidFill>
                <a:srgbClr val="FF3300"/>
              </a:solidFill>
              <a:latin typeface="Times New Roman" panose="02020603050405020304" pitchFamily="18" charset="0"/>
              <a:cs typeface="Times New Roman" panose="02020603050405020304" pitchFamily="18" charset="0"/>
              <a:sym typeface="Arial" panose="020B0604020202020204"/>
            </a:endParaRPr>
          </a:p>
          <a:p>
            <a:pPr algn="r" defTabSz="914400">
              <a:spcBef>
                <a:spcPct val="50000"/>
              </a:spcBef>
            </a:pPr>
            <a:r>
              <a:rPr lang="en-US" sz="2665" i="1" dirty="0" err="1">
                <a:solidFill>
                  <a:srgbClr val="0070C0"/>
                </a:solidFill>
                <a:latin typeface="Times New Roman" panose="02020603050405020304" pitchFamily="18" charset="0"/>
                <a:cs typeface="Times New Roman" panose="02020603050405020304" pitchFamily="18" charset="0"/>
                <a:sym typeface="Arial" panose="020B0604020202020204"/>
              </a:rPr>
              <a:t>Đặng</a:t>
            </a:r>
            <a:r>
              <a:rPr lang="en-US" sz="2665" i="1" dirty="0">
                <a:solidFill>
                  <a:srgbClr val="0070C0"/>
                </a:solidFill>
                <a:latin typeface="Times New Roman" panose="02020603050405020304" pitchFamily="18" charset="0"/>
                <a:cs typeface="Times New Roman" panose="02020603050405020304" pitchFamily="18" charset="0"/>
                <a:sym typeface="Arial" panose="020B0604020202020204"/>
              </a:rPr>
              <a:t> Dung</a:t>
            </a:r>
            <a:endParaRPr lang="en-US" sz="2665" i="1" dirty="0">
              <a:solidFill>
                <a:srgbClr val="0070C0"/>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0" y="1642982"/>
            <a:ext cx="6096000" cy="2965364"/>
          </a:xfrm>
          <a:prstGeom prst="rect">
            <a:avLst/>
          </a:prstGeom>
        </p:spPr>
        <p:txBody>
          <a:bodyPr>
            <a:spAutoFit/>
          </a:bodyPr>
          <a:lstStyle/>
          <a:p>
            <a:pPr algn="just" defTabSz="1219200" fontAlgn="base">
              <a:spcBef>
                <a:spcPct val="0"/>
              </a:spcBef>
              <a:spcAft>
                <a:spcPct val="0"/>
              </a:spcAft>
              <a:defRPr/>
            </a:pPr>
            <a:r>
              <a:rPr lang="en-US" sz="2665" dirty="0">
                <a:solidFill>
                  <a:srgbClr val="B4DCFA">
                    <a:lumMod val="25000"/>
                  </a:srgbClr>
                </a:solidFill>
                <a:latin typeface="Times New Roman" panose="02020603050405020304"/>
                <a:cs typeface="Times New Roman" panose="02020603050405020304" pitchFamily="18" charset="0"/>
                <a:sym typeface="Arial" panose="020B0604020202020204"/>
              </a:rPr>
              <a:t>-</a:t>
            </a:r>
            <a:r>
              <a:rPr lang="vi-VN" sz="2665" dirty="0">
                <a:solidFill>
                  <a:srgbClr val="B4DCFA">
                    <a:lumMod val="25000"/>
                  </a:srgbClr>
                </a:solidFill>
                <a:latin typeface="Times New Roman" panose="02020603050405020304"/>
                <a:cs typeface="Times New Roman" panose="02020603050405020304" pitchFamily="18" charset="0"/>
                <a:sym typeface="Arial" panose="020B0604020202020204"/>
              </a:rPr>
              <a:t> </a:t>
            </a:r>
            <a:r>
              <a:rPr lang="vi-VN" sz="2665" dirty="0">
                <a:solidFill>
                  <a:prstClr val="black"/>
                </a:solidFill>
                <a:latin typeface="Times New Roman" panose="02020603050405020304"/>
                <a:cs typeface="Times New Roman" panose="02020603050405020304" pitchFamily="18" charset="0"/>
                <a:sym typeface="Arial" panose="020B0604020202020204"/>
              </a:rPr>
              <a:t>Sau khi Đặng Tất, Nguyễn Cảnh Chân bị Trần Ngỗi giết chết, con trai của hai ông là </a:t>
            </a:r>
            <a:r>
              <a:rPr lang="vi-VN" sz="2665" b="1" dirty="0">
                <a:solidFill>
                  <a:prstClr val="black"/>
                </a:solidFill>
                <a:latin typeface="Times New Roman" panose="02020603050405020304"/>
                <a:cs typeface="Times New Roman" panose="02020603050405020304" pitchFamily="18" charset="0"/>
                <a:sym typeface="Arial" panose="020B0604020202020204"/>
              </a:rPr>
              <a:t>Đặng Dung và Nguyễn Cảnh Dị </a:t>
            </a:r>
            <a:r>
              <a:rPr lang="vi-VN" sz="2665" dirty="0">
                <a:solidFill>
                  <a:prstClr val="black"/>
                </a:solidFill>
                <a:latin typeface="Times New Roman" panose="02020603050405020304"/>
                <a:cs typeface="Times New Roman" panose="02020603050405020304" pitchFamily="18" charset="0"/>
                <a:sym typeface="Arial" panose="020B0604020202020204"/>
              </a:rPr>
              <a:t>cùng nhiều nghĩa quân bỏ vào Nghệ An, </a:t>
            </a:r>
            <a:r>
              <a:rPr lang="vi-VN" sz="2665" b="1" dirty="0">
                <a:solidFill>
                  <a:prstClr val="black"/>
                </a:solidFill>
                <a:latin typeface="Times New Roman" panose="02020603050405020304"/>
                <a:cs typeface="Times New Roman" panose="02020603050405020304" pitchFamily="18" charset="0"/>
                <a:sym typeface="Arial" panose="020B0604020202020204"/>
              </a:rPr>
              <a:t>đưa Trần Quý Khoáng lên ngôi vua, lấy hiệu là Trùng Quang đế và phát động khởi nghĩa.</a:t>
            </a:r>
            <a:endParaRPr lang="vi-VN" sz="2665" b="1" dirty="0">
              <a:solidFill>
                <a:prstClr val="black"/>
              </a:solidFill>
              <a:latin typeface="Times New Roman" panose="02020603050405020304"/>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5667" y="6266115"/>
            <a:ext cx="8052204" cy="666786"/>
          </a:xfrm>
          <a:prstGeom prst="rect">
            <a:avLst/>
          </a:prstGeom>
        </p:spPr>
        <p:txBody>
          <a:bodyPr wrap="none">
            <a:spAutoFit/>
          </a:bodyPr>
          <a:lstStyle/>
          <a:p>
            <a:pPr defTabSz="1219200">
              <a:buClr>
                <a:srgbClr val="000000"/>
              </a:buClr>
              <a:defRPr/>
            </a:pPr>
            <a:r>
              <a:rPr lang="vi-VN" sz="3735" i="1" kern="0" dirty="0">
                <a:solidFill>
                  <a:srgbClr val="000000"/>
                </a:solidFill>
                <a:latin typeface="Times New Roman" panose="02020603050405020304" pitchFamily="18" charset="0"/>
                <a:cs typeface="Times New Roman" panose="02020603050405020304" pitchFamily="18" charset="0"/>
                <a:sym typeface="Arial" panose="020B0604020202020204"/>
              </a:rPr>
              <a:t>Tranh mô tả cảnh đàn áp của quân Minh</a:t>
            </a:r>
            <a:endParaRPr lang="en-US" sz="3735"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3556" name="Picture 4" descr="Chính sách cai trị của nhà Minh | SGK Lịch sử lớp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panose="020B0604020202020204"/>
                <a:sym typeface="Arial" panose="020B0604020202020204"/>
              </a:rPr>
              <a:t>1. </a:t>
            </a:r>
            <a:r>
              <a:rPr lang="en-US" altLang="vi-VN" sz="3600" b="1">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latin typeface="Times New Roman" panose="02020603050405020304" pitchFamily="18" charset="0"/>
              <a:cs typeface="Arial" panose="020B0604020202020204"/>
              <a:sym typeface="Arial" panose="020B0604020202020204"/>
            </a:endParaRPr>
          </a:p>
        </p:txBody>
      </p:sp>
      <p:sp>
        <p:nvSpPr>
          <p:cNvPr id="6" name="Rectangle 5"/>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panose="020B0604020202020204"/>
                <a:sym typeface="Arial" panose="020B0604020202020204"/>
              </a:rPr>
              <a:t>a</a:t>
            </a:r>
            <a:r>
              <a:rPr lang="vi-VN" altLang="vi-VN" sz="4800" b="1">
                <a:latin typeface="Times New Roman" panose="02020603050405020304" pitchFamily="18" charset="0"/>
                <a:cs typeface="Arial" panose="020B0604020202020204"/>
                <a:sym typeface="Arial" panose="020B0604020202020204"/>
              </a:rPr>
              <a:t>. </a:t>
            </a:r>
            <a:r>
              <a:rPr lang="vi-VN" altLang="vi-VN" sz="4800" b="1" dirty="0">
                <a:latin typeface="Times New Roman" panose="02020603050405020304" pitchFamily="18" charset="0"/>
                <a:cs typeface="Arial" panose="020B0604020202020204"/>
                <a:sym typeface="Arial" panose="020B0604020202020204"/>
              </a:rPr>
              <a:t>Lê Lợi dựng cờ khởi nghĩa. </a:t>
            </a:r>
            <a:endParaRPr lang="vi-VN" altLang="vi-VN" sz="4800" b="1" dirty="0">
              <a:latin typeface="Times New Roman" panose="02020603050405020304" pitchFamily="18" charset="0"/>
              <a:cs typeface="Arial" panose="020B0604020202020204"/>
              <a:sym typeface="Arial" panose="020B0604020202020204"/>
            </a:endParaRPr>
          </a:p>
        </p:txBody>
      </p:sp>
      <p:pic>
        <p:nvPicPr>
          <p:cNvPr id="7" name="Picture 6"/>
          <p:cNvPicPr>
            <a:picLocks noChangeAspect="1"/>
          </p:cNvPicPr>
          <p:nvPr/>
        </p:nvPicPr>
        <p:blipFill rotWithShape="1">
          <a:blip r:embed="rId1"/>
          <a:srcRect l="4891" t="22198"/>
          <a:stretch>
            <a:fillRect/>
          </a:stretch>
        </p:blipFill>
        <p:spPr>
          <a:xfrm flipH="1">
            <a:off x="16038" y="994611"/>
            <a:ext cx="4604085" cy="5897944"/>
          </a:xfrm>
          <a:prstGeom prst="rect">
            <a:avLst/>
          </a:prstGeom>
        </p:spPr>
      </p:pic>
      <p:grpSp>
        <p:nvGrpSpPr>
          <p:cNvPr id="8" name="Group 7"/>
          <p:cNvGrpSpPr/>
          <p:nvPr/>
        </p:nvGrpSpPr>
        <p:grpSpPr>
          <a:xfrm>
            <a:off x="4620123" y="2482609"/>
            <a:ext cx="7464055" cy="2679405"/>
            <a:chOff x="4295553" y="2785730"/>
            <a:chExt cx="7464055" cy="2679405"/>
          </a:xfrm>
        </p:grpSpPr>
        <p:sp>
          <p:nvSpPr>
            <p:cNvPr id="9" name="Terminator 8"/>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US" sz="4800" b="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4130" y="0"/>
            <a:ext cx="5773478" cy="769441"/>
          </a:xfrm>
          <a:prstGeom prst="rect">
            <a:avLst/>
          </a:prstGeom>
          <a:noFill/>
        </p:spPr>
        <p:txBody>
          <a:bodyPr wrap="square" rtlCol="0">
            <a:spAutoFit/>
          </a:bodyPr>
          <a:lstStyle/>
          <a:p>
            <a:r>
              <a:rPr lang="en-US" sz="4400" b="1" dirty="0">
                <a:solidFill>
                  <a:srgbClr val="0070C0"/>
                </a:solidFill>
                <a:latin typeface="Times New Roman" panose="02020603050405020304" pitchFamily="18" charset="0"/>
                <a:cs typeface="Times New Roman" panose="02020603050405020304" pitchFamily="18" charset="0"/>
              </a:rPr>
              <a:t>ĐÔI NÉT VỀ LÊ LỢI</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srcRect l="25544" t="4977" r="4279"/>
          <a:stretch>
            <a:fillRect/>
          </a:stretch>
        </p:blipFill>
        <p:spPr>
          <a:xfrm>
            <a:off x="7434323" y="0"/>
            <a:ext cx="5012858" cy="7315258"/>
          </a:xfrm>
          <a:prstGeom prst="rect">
            <a:avLst/>
          </a:prstGeom>
        </p:spPr>
      </p:pic>
      <p:sp>
        <p:nvSpPr>
          <p:cNvPr id="6" name="Rectangle 5"/>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panose="020B0604020202020204"/>
                <a:sym typeface="Arial" panose="020B0604020202020204"/>
              </a:rPr>
              <a:t>1. </a:t>
            </a:r>
            <a:r>
              <a:rPr lang="en-US" altLang="vi-VN" sz="3600" b="1">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latin typeface="Times New Roman" panose="02020603050405020304" pitchFamily="18" charset="0"/>
              <a:cs typeface="Arial" panose="020B0604020202020204"/>
              <a:sym typeface="Arial" panose="020B0604020202020204"/>
            </a:endParaRPr>
          </a:p>
        </p:txBody>
      </p:sp>
      <p:sp>
        <p:nvSpPr>
          <p:cNvPr id="22" name="Rectangle 21"/>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panose="020B0604020202020204"/>
                <a:sym typeface="Arial" panose="020B0604020202020204"/>
              </a:rPr>
              <a:t>a</a:t>
            </a:r>
            <a:r>
              <a:rPr lang="vi-VN" altLang="vi-VN" sz="4400" b="1">
                <a:latin typeface="Times New Roman" panose="02020603050405020304" pitchFamily="18" charset="0"/>
                <a:cs typeface="Arial" panose="020B0604020202020204"/>
                <a:sym typeface="Arial" panose="020B0604020202020204"/>
              </a:rPr>
              <a:t>. </a:t>
            </a:r>
            <a:r>
              <a:rPr lang="vi-VN" altLang="vi-VN" sz="4400" b="1" dirty="0">
                <a:latin typeface="Times New Roman" panose="02020603050405020304" pitchFamily="18" charset="0"/>
                <a:cs typeface="Arial" panose="020B0604020202020204"/>
                <a:sym typeface="Arial" panose="020B0604020202020204"/>
              </a:rPr>
              <a:t>Lê Lợi dựng cờ khởi nghĩa. </a:t>
            </a:r>
            <a:endParaRPr lang="vi-VN" altLang="vi-VN" sz="4400" b="1" dirty="0">
              <a:latin typeface="Times New Roman" panose="02020603050405020304" pitchFamily="18" charset="0"/>
              <a:cs typeface="Arial" panose="020B0604020202020204"/>
              <a:sym typeface="Arial" panose="020B0604020202020204"/>
            </a:endParaRPr>
          </a:p>
        </p:txBody>
      </p:sp>
      <p:pic>
        <p:nvPicPr>
          <p:cNvPr id="9" name="Picture 8"/>
          <p:cNvPicPr>
            <a:picLocks noChangeAspect="1"/>
          </p:cNvPicPr>
          <p:nvPr/>
        </p:nvPicPr>
        <p:blipFill>
          <a:blip r:embed="rId1"/>
          <a:stretch>
            <a:fillRect/>
          </a:stretch>
        </p:blipFill>
        <p:spPr>
          <a:xfrm>
            <a:off x="-275587" y="-233916"/>
            <a:ext cx="5080000" cy="7091916"/>
          </a:xfrm>
          <a:prstGeom prst="rect">
            <a:avLst/>
          </a:prstGeom>
        </p:spPr>
      </p:pic>
      <p:grpSp>
        <p:nvGrpSpPr>
          <p:cNvPr id="13" name="Group 12"/>
          <p:cNvGrpSpPr/>
          <p:nvPr/>
        </p:nvGrpSpPr>
        <p:grpSpPr>
          <a:xfrm>
            <a:off x="4242390" y="2498651"/>
            <a:ext cx="7464055" cy="2679405"/>
            <a:chOff x="4295553" y="2785730"/>
            <a:chExt cx="7464055" cy="2679405"/>
          </a:xfrm>
        </p:grpSpPr>
        <p:sp>
          <p:nvSpPr>
            <p:cNvPr id="10" name="Terminator 9"/>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253023" y="2498651"/>
            <a:ext cx="7464055" cy="2679405"/>
            <a:chOff x="4295553" y="2785730"/>
            <a:chExt cx="7464055" cy="2679405"/>
          </a:xfrm>
        </p:grpSpPr>
        <p:sp>
          <p:nvSpPr>
            <p:cNvPr id="11" name="Terminator 10"/>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US" sz="4800" b="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Ảnh minh hoạ khởi nghĩa Lam Sơn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 name="Graphic 3" descr="Marke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784" y="1664208"/>
            <a:ext cx="1170432" cy="11704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50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panose="020B0604020202020204"/>
                <a:sym typeface="Arial" panose="020B0604020202020204"/>
              </a:rPr>
              <a:t>a</a:t>
            </a:r>
            <a:r>
              <a:rPr lang="vi-VN" altLang="vi-VN" sz="4400" b="1">
                <a:latin typeface="Times New Roman" panose="02020603050405020304" pitchFamily="18" charset="0"/>
                <a:cs typeface="Arial" panose="020B0604020202020204"/>
                <a:sym typeface="Arial" panose="020B0604020202020204"/>
              </a:rPr>
              <a:t>. </a:t>
            </a:r>
            <a:r>
              <a:rPr lang="vi-VN" altLang="vi-VN" sz="4400" b="1" dirty="0">
                <a:latin typeface="Times New Roman" panose="02020603050405020304" pitchFamily="18" charset="0"/>
                <a:cs typeface="Arial" panose="020B0604020202020204"/>
                <a:sym typeface="Arial" panose="020B0604020202020204"/>
              </a:rPr>
              <a:t>Lê Lợi dựng cờ khởi nghĩa. </a:t>
            </a:r>
            <a:endParaRPr lang="vi-VN" altLang="vi-VN" sz="4400" b="1" dirty="0">
              <a:latin typeface="Times New Roman" panose="02020603050405020304" pitchFamily="18" charset="0"/>
              <a:cs typeface="Arial" panose="020B0604020202020204"/>
              <a:sym typeface="Arial" panose="020B0604020202020204"/>
            </a:endParaRPr>
          </a:p>
        </p:txBody>
      </p:sp>
      <p:pic>
        <p:nvPicPr>
          <p:cNvPr id="5" name="Picture 4"/>
          <p:cNvPicPr>
            <a:picLocks noChangeAspect="1"/>
          </p:cNvPicPr>
          <p:nvPr/>
        </p:nvPicPr>
        <p:blipFill rotWithShape="1">
          <a:blip r:embed="rId1"/>
          <a:srcRect l="25544" t="4977" r="4279"/>
          <a:stretch>
            <a:fillRect/>
          </a:stretch>
        </p:blipFill>
        <p:spPr>
          <a:xfrm>
            <a:off x="7179142" y="347473"/>
            <a:ext cx="5012858" cy="6845478"/>
          </a:xfrm>
          <a:prstGeom prst="rect">
            <a:avLst/>
          </a:prstGeom>
        </p:spPr>
      </p:pic>
      <p:grpSp>
        <p:nvGrpSpPr>
          <p:cNvPr id="6" name="Group 5"/>
          <p:cNvGrpSpPr/>
          <p:nvPr/>
        </p:nvGrpSpPr>
        <p:grpSpPr>
          <a:xfrm>
            <a:off x="145871" y="2125810"/>
            <a:ext cx="7759108" cy="2679405"/>
            <a:chOff x="4000501" y="2785730"/>
            <a:chExt cx="7759108" cy="2679405"/>
          </a:xfrm>
        </p:grpSpPr>
        <p:sp>
          <p:nvSpPr>
            <p:cNvPr id="7" name="Terminator 6"/>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sp>
        <p:nvSpPr>
          <p:cNvPr id="9" name="TextBox 8"/>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8642" t="3070"/>
          <a:stretch>
            <a:fillRect/>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250" y="5713858"/>
            <a:ext cx="2048255" cy="707886"/>
          </a:xfrm>
          <a:prstGeom prst="rect">
            <a:avLst/>
          </a:prstGeom>
          <a:noFill/>
        </p:spPr>
        <p:txBody>
          <a:bodyPr wrap="square" rtlCol="0">
            <a:spAutoFit/>
          </a:bodyPr>
          <a:lstStyle/>
          <a:p>
            <a:r>
              <a:rPr lang="en-US" sz="4000" b="1" dirty="0">
                <a:solidFill>
                  <a:schemeClr val="bg2">
                    <a:lumMod val="10000"/>
                  </a:schemeClr>
                </a:solidFill>
                <a:latin typeface="Times New Roman" panose="02020603050405020304" pitchFamily="18" charset="0"/>
                <a:cs typeface="Times New Roman" panose="02020603050405020304" pitchFamily="18" charset="0"/>
              </a:rPr>
              <a:t>LÊ LAI</a:t>
            </a:r>
            <a:endParaRPr lang="en-US" sz="40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a:fillRect/>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686800" y="5713858"/>
            <a:ext cx="3028950" cy="707886"/>
          </a:xfrm>
          <a:prstGeom prst="rect">
            <a:avLst/>
          </a:prstGeom>
          <a:noFill/>
        </p:spPr>
        <p:txBody>
          <a:bodyPr wrap="square" rtlCol="0">
            <a:spAutoFit/>
          </a:bodyPr>
          <a:lstStyle/>
          <a:p>
            <a:r>
              <a:rPr lang="en-US" sz="4000" b="1" dirty="0">
                <a:solidFill>
                  <a:schemeClr val="bg2">
                    <a:lumMod val="10000"/>
                  </a:schemeClr>
                </a:solidFill>
                <a:latin typeface="Times New Roman" panose="02020603050405020304" pitchFamily="18" charset="0"/>
                <a:cs typeface="Times New Roman" panose="02020603050405020304" pitchFamily="18" charset="0"/>
              </a:rPr>
              <a:t>ĐINH LIỆT</a:t>
            </a:r>
            <a:endParaRPr lang="en-US" sz="40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8342" t="3924" r="1345" b="4715"/>
          <a:stretch>
            <a:fillRect/>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83820" y="5687587"/>
            <a:ext cx="4110036" cy="707886"/>
          </a:xfrm>
          <a:prstGeom prst="rect">
            <a:avLst/>
          </a:prstGeom>
          <a:noFill/>
        </p:spPr>
        <p:txBody>
          <a:bodyPr wrap="square" rtlCol="0">
            <a:spAutoFit/>
          </a:bodyPr>
          <a:lstStyle/>
          <a:p>
            <a:r>
              <a:rPr lang="en-US" sz="4000" b="1" dirty="0">
                <a:solidFill>
                  <a:schemeClr val="bg2">
                    <a:lumMod val="10000"/>
                  </a:schemeClr>
                </a:solidFill>
                <a:latin typeface="Times New Roman" panose="02020603050405020304" pitchFamily="18" charset="0"/>
                <a:cs typeface="Times New Roman" panose="02020603050405020304" pitchFamily="18" charset="0"/>
              </a:rPr>
              <a:t>NGUYỄN TRÃI</a:t>
            </a:r>
            <a:endParaRPr lang="en-US" sz="40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 y="-12326"/>
            <a:ext cx="12191999" cy="707886"/>
          </a:xfrm>
          <a:prstGeom prst="rect">
            <a:avLst/>
          </a:prstGeom>
          <a:no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endParaRPr lang="en-US" sz="4000" b="1" dirty="0">
              <a:solidFill>
                <a:srgbClr val="00206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442167" y="3049964"/>
            <a:ext cx="7759108" cy="2309199"/>
            <a:chOff x="4000501" y="3155936"/>
            <a:chExt cx="7759108" cy="2309199"/>
          </a:xfrm>
        </p:grpSpPr>
        <p:sp>
          <p:nvSpPr>
            <p:cNvPr id="11" name="Terminator 10"/>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00203" y="3085999"/>
            <a:ext cx="11443034" cy="2526406"/>
            <a:chOff x="2287995" y="3218822"/>
            <a:chExt cx="11443034" cy="2526406"/>
          </a:xfrm>
        </p:grpSpPr>
        <p:sp>
          <p:nvSpPr>
            <p:cNvPr id="16" name="Terminator 15"/>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endParaRPr lang="vi-VN" sz="2800" dirty="0">
                <a:solidFill>
                  <a:srgbClr val="000000"/>
                </a:solidFill>
                <a:latin typeface="Times New Roman" panose="02020603050405020304" pitchFamily="18" charset="0"/>
                <a:cs typeface="Times New Roman" panose="02020603050405020304" pitchFamily="18" charset="0"/>
              </a:endParaRP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US"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74320" y="911263"/>
            <a:ext cx="7863840"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Ta đây:</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Núi Lam Sơn dấy nghĩa</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Chốn hoang dã nương mình</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Ngẫm thù lớn há đội trời chung</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Căm giặc nước thề không cùng sống</a:t>
            </a:r>
            <a:endParaRPr lang="en-US" sz="400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
          <a:stretch>
            <a:fillRect/>
          </a:stretch>
        </p:blipFill>
        <p:spPr>
          <a:xfrm>
            <a:off x="8430768" y="0"/>
            <a:ext cx="4210812" cy="6858000"/>
          </a:xfrm>
          <a:prstGeom prst="rect">
            <a:avLst/>
          </a:prstGeom>
        </p:spPr>
      </p:pic>
      <p:sp>
        <p:nvSpPr>
          <p:cNvPr id="16" name="Rectangle: Rounded Corners 15"/>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Những câu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trong  tác phẩm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cáo” của </a:t>
            </a:r>
            <a:r>
              <a:rPr lang="en-US" sz="3200" dirty="0" smtClean="0">
                <a:latin typeface="Times New Roman" panose="02020603050405020304" pitchFamily="18" charset="0"/>
                <a:cs typeface="Times New Roman" panose="02020603050405020304" pitchFamily="18" charset="0"/>
              </a:rPr>
              <a:t>Nguyễn </a:t>
            </a:r>
            <a:r>
              <a:rPr lang="en-US" sz="3200" dirty="0" err="1">
                <a:latin typeface="Times New Roman" panose="02020603050405020304" pitchFamily="18" charset="0"/>
                <a:cs typeface="Times New Roman" panose="02020603050405020304" pitchFamily="18" charset="0"/>
              </a:rPr>
              <a:t>Trãi</a:t>
            </a:r>
            <a:r>
              <a:rPr lang="en-US" sz="3200" dirty="0">
                <a:latin typeface="Times New Roman" panose="02020603050405020304" pitchFamily="18" charset="0"/>
                <a:cs typeface="Times New Roman" panose="02020603050405020304" pitchFamily="18" charset="0"/>
              </a:rPr>
              <a:t> và bức hình bên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em liên hệ đến nhân vật lịch sử nào?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3741" t="9203" r="61441"/>
          <a:stretch>
            <a:fillRect/>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0148" y="6177516"/>
            <a:ext cx="4110036" cy="707886"/>
          </a:xfrm>
          <a:prstGeom prst="rect">
            <a:avLst/>
          </a:prstGeom>
          <a:noFill/>
        </p:spPr>
        <p:txBody>
          <a:bodyPr wrap="square" rtlCol="0">
            <a:spAutoFit/>
          </a:bodyPr>
          <a:lstStyle/>
          <a:p>
            <a:r>
              <a:rPr lang="en-US" sz="4000" b="1" dirty="0">
                <a:solidFill>
                  <a:schemeClr val="bg2">
                    <a:lumMod val="10000"/>
                  </a:schemeClr>
                </a:solidFill>
                <a:latin typeface="Times New Roman" panose="02020603050405020304" pitchFamily="18" charset="0"/>
                <a:cs typeface="Times New Roman" panose="02020603050405020304" pitchFamily="18" charset="0"/>
              </a:rPr>
              <a:t>NGUYỄN TRÃI</a:t>
            </a:r>
            <a:endParaRPr lang="en-US" sz="4000" b="1" dirty="0">
              <a:solidFill>
                <a:schemeClr val="bg2">
                  <a:lumMod val="10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4132743" y="116958"/>
            <a:ext cx="8059257" cy="6741042"/>
            <a:chOff x="4000501" y="3155936"/>
            <a:chExt cx="7578097" cy="2309199"/>
          </a:xfrm>
        </p:grpSpPr>
        <p:sp>
          <p:nvSpPr>
            <p:cNvPr id="11" name="Terminator 10"/>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US"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22" name="Rectangle 21"/>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panose="020B0604020202020204"/>
                <a:sym typeface="Arial" panose="020B0604020202020204"/>
              </a:rPr>
              <a:t>a</a:t>
            </a:r>
            <a:r>
              <a:rPr lang="vi-VN" altLang="vi-VN" sz="4400" b="1">
                <a:latin typeface="Times New Roman" panose="02020603050405020304" pitchFamily="18" charset="0"/>
                <a:cs typeface="Arial" panose="020B0604020202020204"/>
                <a:sym typeface="Arial" panose="020B0604020202020204"/>
              </a:rPr>
              <a:t>. </a:t>
            </a:r>
            <a:r>
              <a:rPr lang="vi-VN" altLang="vi-VN" sz="4400" b="1" dirty="0">
                <a:latin typeface="Times New Roman" panose="02020603050405020304" pitchFamily="18" charset="0"/>
                <a:cs typeface="Arial" panose="020B0604020202020204"/>
                <a:sym typeface="Arial" panose="020B0604020202020204"/>
              </a:rPr>
              <a:t>Lê Lợi dựng cờ khởi nghĩa. </a:t>
            </a:r>
            <a:endParaRPr lang="vi-VN" altLang="vi-VN" sz="4400" b="1" dirty="0">
              <a:latin typeface="Times New Roman" panose="02020603050405020304" pitchFamily="18" charset="0"/>
              <a:cs typeface="Arial" panose="020B0604020202020204"/>
              <a:sym typeface="Arial" panose="020B0604020202020204"/>
            </a:endParaRPr>
          </a:p>
        </p:txBody>
      </p:sp>
      <p:pic>
        <p:nvPicPr>
          <p:cNvPr id="9" name="Picture 8"/>
          <p:cNvPicPr>
            <a:picLocks noChangeAspect="1"/>
          </p:cNvPicPr>
          <p:nvPr/>
        </p:nvPicPr>
        <p:blipFill>
          <a:blip r:embed="rId1"/>
          <a:stretch>
            <a:fillRect/>
          </a:stretch>
        </p:blipFill>
        <p:spPr>
          <a:xfrm>
            <a:off x="-275587" y="-233916"/>
            <a:ext cx="5080000" cy="7091916"/>
          </a:xfrm>
          <a:prstGeom prst="rect">
            <a:avLst/>
          </a:prstGeom>
        </p:spPr>
      </p:pic>
      <p:grpSp>
        <p:nvGrpSpPr>
          <p:cNvPr id="13" name="Group 12"/>
          <p:cNvGrpSpPr/>
          <p:nvPr/>
        </p:nvGrpSpPr>
        <p:grpSpPr>
          <a:xfrm>
            <a:off x="4000501" y="2785730"/>
            <a:ext cx="7759108" cy="2679405"/>
            <a:chOff x="4000501" y="2785730"/>
            <a:chExt cx="7759108" cy="2679405"/>
          </a:xfrm>
        </p:grpSpPr>
        <p:sp>
          <p:nvSpPr>
            <p:cNvPr id="10" name="Terminator 9"/>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 name="Rectangle 1"/>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p:cNvPicPr>
            <a:picLocks noChangeAspect="1"/>
          </p:cNvPicPr>
          <p:nvPr/>
        </p:nvPicPr>
        <p:blipFill rotWithShape="1">
          <a:blip r:embed="rId1"/>
          <a:srcRect l="3958" t="16850" b="4409"/>
          <a:stretch>
            <a:fillRect/>
          </a:stretch>
        </p:blipFill>
        <p:spPr>
          <a:xfrm>
            <a:off x="2709729" y="1539002"/>
            <a:ext cx="9407713" cy="5465302"/>
          </a:xfrm>
          <a:prstGeom prst="rect">
            <a:avLst/>
          </a:prstGeom>
        </p:spPr>
      </p:pic>
      <p:pic>
        <p:nvPicPr>
          <p:cNvPr id="5" name="hội thề lũng nhai.mp4" descr="hội thề lũng nhai.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17442" cy="7004304"/>
          </a:xfrm>
          <a:prstGeom prst="rect">
            <a:avLst/>
          </a:prstGeom>
        </p:spPr>
      </p:pic>
      <p:pic>
        <p:nvPicPr>
          <p:cNvPr id="43" name="Picture 42"/>
          <p:cNvPicPr>
            <a:picLocks noChangeAspect="1"/>
          </p:cNvPicPr>
          <p:nvPr/>
        </p:nvPicPr>
        <p:blipFill>
          <a:blip r:embed="rId5"/>
          <a:stretch>
            <a:fillRect/>
          </a:stretch>
        </p:blipFill>
        <p:spPr>
          <a:xfrm>
            <a:off x="-3833" y="-35094"/>
            <a:ext cx="12121275" cy="7004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panose="020B0604020202020204"/>
                <a:sym typeface="Arial" panose="020B0604020202020204"/>
              </a:rPr>
              <a:t>a</a:t>
            </a:r>
            <a:r>
              <a:rPr lang="vi-VN" altLang="vi-VN" sz="4400" b="1">
                <a:latin typeface="Times New Roman" panose="02020603050405020304" pitchFamily="18" charset="0"/>
                <a:cs typeface="Arial" panose="020B0604020202020204"/>
                <a:sym typeface="Arial" panose="020B0604020202020204"/>
              </a:rPr>
              <a:t>. </a:t>
            </a:r>
            <a:r>
              <a:rPr lang="vi-VN" altLang="vi-VN" sz="4400" b="1" dirty="0">
                <a:latin typeface="Times New Roman" panose="02020603050405020304" pitchFamily="18" charset="0"/>
                <a:cs typeface="Arial" panose="020B0604020202020204"/>
                <a:sym typeface="Arial" panose="020B0604020202020204"/>
              </a:rPr>
              <a:t>Lê Lợi dựng cờ khởi nghĩa. </a:t>
            </a:r>
            <a:endParaRPr lang="vi-VN" altLang="vi-VN" sz="4400" b="1" dirty="0">
              <a:latin typeface="Times New Roman" panose="02020603050405020304" pitchFamily="18" charset="0"/>
              <a:cs typeface="Arial" panose="020B0604020202020204"/>
              <a:sym typeface="Arial" panose="020B0604020202020204"/>
            </a:endParaRPr>
          </a:p>
        </p:txBody>
      </p:sp>
      <p:sp>
        <p:nvSpPr>
          <p:cNvPr id="41" name="Rectangle 40"/>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2" name="Rectangle 1"/>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958161"/>
            <a:ext cx="7278624" cy="1384995"/>
          </a:xfrm>
          <a:prstGeom prst="rect">
            <a:avLst/>
          </a:prstGeom>
          <a:no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srcRect l="25544" t="4977" r="4279" b="6103"/>
          <a:stretch>
            <a:fillRect/>
          </a:stretch>
        </p:blipFill>
        <p:spPr>
          <a:xfrm>
            <a:off x="7179142" y="1"/>
            <a:ext cx="501285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panose="020B0604020202020204"/>
                <a:sym typeface="Arial" panose="020B0604020202020204"/>
              </a:rPr>
              <a:t>a</a:t>
            </a:r>
            <a:r>
              <a:rPr lang="vi-VN" altLang="vi-VN" sz="3600" b="1">
                <a:latin typeface="Times New Roman" panose="02020603050405020304" pitchFamily="18" charset="0"/>
                <a:cs typeface="Arial" panose="020B0604020202020204"/>
                <a:sym typeface="Arial" panose="020B0604020202020204"/>
              </a:rPr>
              <a:t>. </a:t>
            </a:r>
            <a:r>
              <a:rPr lang="vi-VN" altLang="vi-VN" sz="3600" b="1" dirty="0">
                <a:latin typeface="Times New Roman" panose="02020603050405020304" pitchFamily="18" charset="0"/>
                <a:cs typeface="Arial" panose="020B0604020202020204"/>
                <a:sym typeface="Arial" panose="020B0604020202020204"/>
              </a:rPr>
              <a:t>Lê Lợi dựng cờ khởi nghĩa. </a:t>
            </a:r>
            <a:endParaRPr lang="vi-VN" altLang="vi-VN" sz="3600" b="1" dirty="0">
              <a:latin typeface="Times New Roman" panose="02020603050405020304" pitchFamily="18" charset="0"/>
              <a:cs typeface="Arial" panose="020B0604020202020204"/>
              <a:sym typeface="Arial" panose="020B0604020202020204"/>
            </a:endParaRPr>
          </a:p>
        </p:txBody>
      </p:sp>
      <p:sp>
        <p:nvSpPr>
          <p:cNvPr id="35" name="Rectangle 34"/>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36" name="Rectangle 35"/>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panose="020B0604020202020204"/>
                <a:sym typeface="Arial" panose="020B0604020202020204"/>
              </a:rPr>
              <a:t>b</a:t>
            </a:r>
            <a:r>
              <a:rPr lang="vi-VN" altLang="vi-VN" sz="3600" b="1">
                <a:latin typeface="Times New Roman" panose="02020603050405020304" pitchFamily="18" charset="0"/>
                <a:cs typeface="Arial" panose="020B0604020202020204"/>
                <a:sym typeface="Arial" panose="020B0604020202020204"/>
              </a:rPr>
              <a:t>. </a:t>
            </a:r>
            <a:r>
              <a:rPr lang="vi-VN" altLang="vi-VN" sz="3600" b="1" dirty="0">
                <a:latin typeface="Times New Roman" panose="02020603050405020304" pitchFamily="18" charset="0"/>
                <a:cs typeface="Arial" panose="020B0604020202020204"/>
                <a:sym typeface="Arial" panose="020B0604020202020204"/>
              </a:rPr>
              <a:t>Những năm </a:t>
            </a:r>
            <a:r>
              <a:rPr lang="vi-VN" altLang="vi-VN" sz="3600" b="1">
                <a:latin typeface="Times New Roman" panose="02020603050405020304" pitchFamily="18" charset="0"/>
                <a:cs typeface="Arial" panose="020B0604020202020204"/>
                <a:sym typeface="Arial" panose="020B0604020202020204"/>
              </a:rPr>
              <a:t>đầu của</a:t>
            </a:r>
            <a:r>
              <a:rPr lang="en-US" altLang="vi-VN" sz="3600" b="1">
                <a:latin typeface="Times New Roman" panose="02020603050405020304" pitchFamily="18" charset="0"/>
                <a:cs typeface="Arial" panose="020B0604020202020204"/>
                <a:sym typeface="Arial" panose="020B0604020202020204"/>
              </a:rPr>
              <a:t> cuộc khởi</a:t>
            </a:r>
            <a:r>
              <a:rPr lang="vi-VN" altLang="vi-VN" sz="3600" b="1">
                <a:latin typeface="Times New Roman" panose="02020603050405020304" pitchFamily="18" charset="0"/>
                <a:cs typeface="Arial" panose="020B0604020202020204"/>
                <a:sym typeface="Arial" panose="020B0604020202020204"/>
              </a:rPr>
              <a:t> nghĩa</a:t>
            </a:r>
            <a:endParaRPr lang="vi-VN" altLang="vi-VN" sz="3600" b="1" dirty="0">
              <a:latin typeface="Times New Roman" panose="02020603050405020304" pitchFamily="18" charset="0"/>
              <a:cs typeface="Arial" panose="020B0604020202020204"/>
              <a:sym typeface="Arial" panose="020B0604020202020204"/>
            </a:endParaRPr>
          </a:p>
        </p:txBody>
      </p:sp>
      <p:grpSp>
        <p:nvGrpSpPr>
          <p:cNvPr id="37" name="Google Shape;377;p43"/>
          <p:cNvGrpSpPr/>
          <p:nvPr/>
        </p:nvGrpSpPr>
        <p:grpSpPr>
          <a:xfrm>
            <a:off x="7866415" y="1510974"/>
            <a:ext cx="3066961" cy="4752420"/>
            <a:chOff x="2116050" y="240375"/>
            <a:chExt cx="3379200" cy="5236250"/>
          </a:xfrm>
        </p:grpSpPr>
        <p:sp>
          <p:nvSpPr>
            <p:cNvPr id="3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891" t="22198"/>
          <a:stretch>
            <a:fillRect/>
          </a:stretch>
        </p:blipFill>
        <p:spPr>
          <a:xfrm flipH="1">
            <a:off x="16042" y="-34556"/>
            <a:ext cx="4125911" cy="6927112"/>
          </a:xfrm>
          <a:prstGeom prst="rect">
            <a:avLst/>
          </a:prstGeom>
        </p:spPr>
      </p:pic>
      <p:sp>
        <p:nvSpPr>
          <p:cNvPr id="5" name="Rectangle 4"/>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6" name="Rectangle 5"/>
          <p:cNvSpPr/>
          <p:nvPr/>
        </p:nvSpPr>
        <p:spPr>
          <a:xfrm>
            <a:off x="3614731" y="1165773"/>
            <a:ext cx="8513057" cy="1200329"/>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panose="020B0604020202020204"/>
                <a:sym typeface="Arial" panose="020B0604020202020204"/>
              </a:rPr>
              <a:t>b</a:t>
            </a:r>
            <a:r>
              <a:rPr lang="vi-VN" altLang="vi-VN" sz="3600" b="1">
                <a:latin typeface="Times New Roman" panose="02020603050405020304" pitchFamily="18" charset="0"/>
                <a:cs typeface="Arial" panose="020B0604020202020204"/>
                <a:sym typeface="Arial" panose="020B0604020202020204"/>
              </a:rPr>
              <a:t>. </a:t>
            </a:r>
            <a:r>
              <a:rPr lang="vi-VN" altLang="vi-VN" sz="3600" b="1" dirty="0">
                <a:latin typeface="Times New Roman" panose="02020603050405020304" pitchFamily="18" charset="0"/>
                <a:cs typeface="Arial" panose="020B0604020202020204"/>
                <a:sym typeface="Arial" panose="020B0604020202020204"/>
              </a:rPr>
              <a:t>Những năm đầu hoạt động của nghĩa quân Lam Sơn. </a:t>
            </a:r>
            <a:endParaRPr lang="vi-VN" altLang="vi-VN" sz="3600" b="1" dirty="0">
              <a:latin typeface="Times New Roman" panose="02020603050405020304" pitchFamily="18" charset="0"/>
              <a:cs typeface="Arial" panose="020B0604020202020204"/>
              <a:sym typeface="Arial" panose="020B0604020202020204"/>
            </a:endParaRPr>
          </a:p>
        </p:txBody>
      </p:sp>
      <p:grpSp>
        <p:nvGrpSpPr>
          <p:cNvPr id="7" name="Group 6"/>
          <p:cNvGrpSpPr/>
          <p:nvPr/>
        </p:nvGrpSpPr>
        <p:grpSpPr>
          <a:xfrm>
            <a:off x="4141953" y="2751222"/>
            <a:ext cx="7956885" cy="1989221"/>
            <a:chOff x="2486526" y="2759242"/>
            <a:chExt cx="7956885" cy="1989221"/>
          </a:xfrm>
        </p:grpSpPr>
        <p:sp>
          <p:nvSpPr>
            <p:cNvPr id="8" name="Terminator 7"/>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Trong những năm đầu khởi nghĩa, nghĩa quân gặp những khó khăn gì?</a:t>
              </a:r>
              <a:endParaRPr lang="vi-VN" sz="3600" b="1" dirty="0">
                <a:solidFill>
                  <a:srgbClr val="C00000"/>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4071606" y="2704380"/>
            <a:ext cx="7956885" cy="1989221"/>
            <a:chOff x="2486526" y="2759242"/>
            <a:chExt cx="7956885" cy="1989221"/>
          </a:xfrm>
        </p:grpSpPr>
        <p:sp>
          <p:nvSpPr>
            <p:cNvPr id="11" name="Terminator 10"/>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p:cNvSpPr/>
            <p:nvPr/>
          </p:nvSpPr>
          <p:spPr>
            <a:xfrm>
              <a:off x="2652278" y="3016313"/>
              <a:ext cx="7515831" cy="1384995"/>
            </a:xfrm>
            <a:prstGeom prst="rect">
              <a:avLst/>
            </a:prstGeom>
          </p:spPr>
          <p:txBody>
            <a:bodyPr wrap="square">
              <a:spAutoFit/>
            </a:bodyPr>
            <a:lstStyle/>
            <a:p>
              <a:pPr lvl="0" algn="ctr"/>
              <a:r>
                <a:rPr lang="vi-VN" sz="2800" dirty="0">
                  <a:solidFill>
                    <a:srgbClr val="0070C0"/>
                  </a:solidFill>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endParaRPr lang="vi-VN" sz="3600" b="1" dirty="0">
                <a:solidFill>
                  <a:srgbClr val="0070C0"/>
                </a:solidFill>
                <a:latin typeface="Times New Roman" panose="02020603050405020304" pitchFamily="18" charset="0"/>
                <a:cs typeface="Times New Roman" panose="02020603050405020304" pitchFamily="18" charset="0"/>
              </a:endParaRPr>
            </a:p>
          </p:txBody>
        </p:sp>
      </p:grpSp>
      <p:pic>
        <p:nvPicPr>
          <p:cNvPr id="13" name="khó khăn những ngày đầu kháng chiến.mp4" descr="khó khăn những ngày đầu kháng chiến.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4212" y="34556"/>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endParaRPr lang="vi-VN" sz="3600" dirty="0">
              <a:solidFill>
                <a:srgbClr val="0070C0"/>
              </a:solidFill>
              <a:latin typeface="Times New Roman" panose="02020603050405020304" pitchFamily="18" charset="0"/>
              <a:cs typeface="Times New Roman" panose="02020603050405020304" pitchFamily="18" charset="0"/>
            </a:endParaRP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endParaRPr lang="vi-VN" sz="3600" dirty="0">
              <a:solidFill>
                <a:srgbClr val="0070C0"/>
              </a:solidFill>
              <a:latin typeface="Times New Roman" panose="02020603050405020304" pitchFamily="18" charset="0"/>
              <a:cs typeface="Times New Roman" panose="02020603050405020304" pitchFamily="18" charset="0"/>
            </a:endParaRPr>
          </a:p>
          <a:p>
            <a:r>
              <a:rPr lang="vi-VN" sz="3600" dirty="0">
                <a:solidFill>
                  <a:srgbClr val="0070C0"/>
                </a:solidFill>
                <a:latin typeface="Times New Roman" panose="02020603050405020304" pitchFamily="18" charset="0"/>
                <a:cs typeface="Times New Roman" panose="02020603050405020304" pitchFamily="18" charset="0"/>
              </a:rPr>
              <a:t>                                   (Bình Ngô đại cáo)</a:t>
            </a:r>
            <a:endParaRPr lang="vi-VN" sz="3600" dirty="0">
              <a:solidFill>
                <a:srgbClr val="0070C0"/>
              </a:solidFill>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endParaRPr lang="vi-VN" sz="3600" dirty="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3741" t="9203" r="61441"/>
          <a:stretch>
            <a:fillRect/>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0" y="3416968"/>
            <a:ext cx="7956885" cy="1989221"/>
            <a:chOff x="2486526" y="2759242"/>
            <a:chExt cx="7956885" cy="1989221"/>
          </a:xfrm>
        </p:grpSpPr>
        <p:sp>
          <p:nvSpPr>
            <p:cNvPr id="13" name="Terminator 12"/>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p:cNvGrpSpPr/>
          <p:nvPr/>
        </p:nvGrpSpPr>
        <p:grpSpPr>
          <a:xfrm>
            <a:off x="-2" y="-51297"/>
            <a:ext cx="12536694" cy="6960594"/>
            <a:chOff x="-2" y="-51297"/>
            <a:chExt cx="12536694" cy="6960594"/>
          </a:xfrm>
        </p:grpSpPr>
        <p:pic>
          <p:nvPicPr>
            <p:cNvPr id="1026" name="Picture 2" descr="Trở lại nơi Lê Lợi và nghĩa quân Lam S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0" y="-51297"/>
            <a:ext cx="12536692" cy="6960594"/>
            <a:chOff x="0" y="0"/>
            <a:chExt cx="12192000" cy="6858000"/>
          </a:xfrm>
        </p:grpSpPr>
        <p:pic>
          <p:nvPicPr>
            <p:cNvPr id="9" name="Picture 8"/>
            <p:cNvPicPr>
              <a:picLocks noChangeAspect="1"/>
            </p:cNvPicPr>
            <p:nvPr/>
          </p:nvPicPr>
          <p:blipFill rotWithShape="1">
            <a:blip r:embed="rId3"/>
            <a:srcRect t="11852"/>
            <a:stretch>
              <a:fillRect/>
            </a:stretch>
          </p:blipFill>
          <p:spPr>
            <a:xfrm>
              <a:off x="0" y="0"/>
              <a:ext cx="12192000" cy="6858000"/>
            </a:xfrm>
            <a:prstGeom prst="rect">
              <a:avLst/>
            </a:prstGeom>
          </p:spPr>
        </p:pic>
        <p:sp>
          <p:nvSpPr>
            <p:cNvPr id="10" name="Rectangle 9"/>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891" t="22198"/>
          <a:stretch>
            <a:fillRect/>
          </a:stretch>
        </p:blipFill>
        <p:spPr>
          <a:xfrm flipH="1">
            <a:off x="16042" y="-34556"/>
            <a:ext cx="4125911" cy="6927112"/>
          </a:xfrm>
          <a:prstGeom prst="rect">
            <a:avLst/>
          </a:prstGeom>
        </p:spPr>
      </p:pic>
      <p:sp>
        <p:nvSpPr>
          <p:cNvPr id="5" name="Rectangle 4"/>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6" name="Rectangle 5"/>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vi-VN" sz="3600" b="1" dirty="0">
                <a:solidFill>
                  <a:srgbClr val="000000"/>
                </a:solidFill>
                <a:latin typeface="Times New Roman" panose="02020603050405020304" pitchFamily="18" charset="0"/>
                <a:cs typeface="Arial" panose="020B0604020202020204"/>
                <a:sym typeface="Arial" panose="020B0604020202020204"/>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Những năm đầu hoạt động của nghĩa quân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7" name="Group 6"/>
          <p:cNvGrpSpPr/>
          <p:nvPr/>
        </p:nvGrpSpPr>
        <p:grpSpPr>
          <a:xfrm>
            <a:off x="4141953" y="2751222"/>
            <a:ext cx="7956885" cy="1989221"/>
            <a:chOff x="2486526" y="2759242"/>
            <a:chExt cx="7956885" cy="1989221"/>
          </a:xfrm>
        </p:grpSpPr>
        <p:sp>
          <p:nvSpPr>
            <p:cNvPr id="8" name="Terminator 7"/>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endParaRPr lang="vi-VN" sz="3600" b="1" dirty="0">
                <a:solidFill>
                  <a:srgbClr val="C00000"/>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4141952" y="2751220"/>
            <a:ext cx="7956885" cy="1989221"/>
            <a:chOff x="2486526" y="2759242"/>
            <a:chExt cx="7956885" cy="1989221"/>
          </a:xfrm>
        </p:grpSpPr>
        <p:sp>
          <p:nvSpPr>
            <p:cNvPr id="11" name="Terminator 10"/>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28412"/>
            <a:chOff x="0" y="0"/>
            <a:chExt cx="12192000" cy="6828412"/>
          </a:xfrm>
        </p:grpSpPr>
        <p:pic>
          <p:nvPicPr>
            <p:cNvPr id="3" name="Picture 2"/>
            <p:cNvPicPr>
              <a:picLocks noChangeAspect="1"/>
            </p:cNvPicPr>
            <p:nvPr/>
          </p:nvPicPr>
          <p:blipFill>
            <a:blip r:embed="rId1"/>
            <a:stretch>
              <a:fillRect/>
            </a:stretch>
          </p:blipFill>
          <p:spPr>
            <a:xfrm>
              <a:off x="0" y="0"/>
              <a:ext cx="12192000" cy="6828412"/>
            </a:xfrm>
            <a:prstGeom prst="rect">
              <a:avLst/>
            </a:prstGeom>
          </p:spPr>
        </p:pic>
        <p:sp>
          <p:nvSpPr>
            <p:cNvPr id="4" name="Rounded Rectangle 3"/>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cs typeface="Times New Roman" panose="02020603050405020304" pitchFamily="18" charset="0"/>
                </a:rPr>
                <a:t>Quân đội nhà Minh</a:t>
              </a:r>
              <a:endParaRPr lang="en-US" sz="48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0" y="-51295"/>
            <a:ext cx="12268200" cy="6828412"/>
            <a:chOff x="0" y="-51295"/>
            <a:chExt cx="12268200" cy="6828412"/>
          </a:xfrm>
        </p:grpSpPr>
        <p:pic>
          <p:nvPicPr>
            <p:cNvPr id="7" name="Picture 6"/>
            <p:cNvPicPr>
              <a:picLocks noChangeAspect="1"/>
            </p:cNvPicPr>
            <p:nvPr/>
          </p:nvPicPr>
          <p:blipFill>
            <a:blip r:embed="rId2"/>
            <a:stretch>
              <a:fillRect/>
            </a:stretch>
          </p:blipFill>
          <p:spPr>
            <a:xfrm>
              <a:off x="0" y="0"/>
              <a:ext cx="12192000" cy="6777117"/>
            </a:xfrm>
            <a:prstGeom prst="rect">
              <a:avLst/>
            </a:prstGeom>
          </p:spPr>
        </p:pic>
        <p:sp>
          <p:nvSpPr>
            <p:cNvPr id="8" name="Rounded Rectangle 7"/>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en-US" sz="3200" dirty="0">
                  <a:solidFill>
                    <a:schemeClr val="tx1"/>
                  </a:solidFill>
                  <a:latin typeface="Times New Roman" panose="02020603050405020304" pitchFamily="18" charset="0"/>
                  <a:cs typeface="Times New Roman" panose="02020603050405020304" pitchFamily="18" charset="0"/>
                </a:rPr>
                <a:t>uân Minh tổ chức nhiều cuộc </a:t>
              </a:r>
              <a:r>
                <a:rPr lang="en-US" sz="3200">
                  <a:solidFill>
                    <a:schemeClr val="tx1"/>
                  </a:solidFill>
                  <a:latin typeface="Times New Roman" panose="02020603050405020304" pitchFamily="18" charset="0"/>
                  <a:cs typeface="Times New Roman" panose="02020603050405020304" pitchFamily="18" charset="0"/>
                </a:rPr>
                <a:t>vây quyét </a:t>
              </a:r>
              <a:r>
                <a:rPr lang="en-US" sz="3200" dirty="0">
                  <a:solidFill>
                    <a:schemeClr val="tx1"/>
                  </a:solidFill>
                  <a:latin typeface="Times New Roman" panose="02020603050405020304" pitchFamily="18" charset="0"/>
                  <a:cs typeface="Times New Roman" panose="02020603050405020304" pitchFamily="18" charset="0"/>
                </a:rPr>
                <a:t>lớn căn cứ của nghĩa quân</a:t>
              </a:r>
              <a:endParaRPr lang="en-US" sz="3200"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endParaRPr lang="vi-VN"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endParaRPr lang="vi-VN" sz="3200" dirty="0">
              <a:solidFill>
                <a:srgbClr val="0070C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9204" y="98421"/>
            <a:ext cx="8328360" cy="1953296"/>
            <a:chOff x="2486526" y="2694791"/>
            <a:chExt cx="7956885" cy="1953296"/>
          </a:xfrm>
        </p:grpSpPr>
        <p:sp>
          <p:nvSpPr>
            <p:cNvPr id="21" name="Terminator 20"/>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endParaRPr lang="vi-VN" sz="4000" b="1" dirty="0">
                <a:solidFill>
                  <a:srgbClr val="C00000"/>
                </a:solidFill>
                <a:latin typeface="Times New Roman" panose="02020603050405020304" pitchFamily="18" charset="0"/>
                <a:cs typeface="Times New Roman" panose="02020603050405020304" pitchFamily="18" charset="0"/>
              </a:endParaRPr>
            </a:p>
          </p:txBody>
        </p:sp>
      </p:grpSp>
      <p:pic>
        <p:nvPicPr>
          <p:cNvPr id="23" name="Picture 22"/>
          <p:cNvPicPr>
            <a:picLocks noChangeAspect="1"/>
          </p:cNvPicPr>
          <p:nvPr/>
        </p:nvPicPr>
        <p:blipFill rotWithShape="1">
          <a:blip r:embed="rId1"/>
          <a:srcRect l="4891" t="22198"/>
          <a:stretch>
            <a:fillRect/>
          </a:stretch>
        </p:blipFill>
        <p:spPr>
          <a:xfrm>
            <a:off x="8066089" y="1"/>
            <a:ext cx="4125911" cy="69271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7429" y="225068"/>
            <a:ext cx="3094758" cy="1231106"/>
          </a:xfrm>
          <a:prstGeom prst="rect">
            <a:avLst/>
          </a:prstGeom>
          <a:noFill/>
        </p:spPr>
        <p:txBody>
          <a:bodyPr wrap="none" lIns="121920" tIns="60960" rIns="121920" bIns="60960">
            <a:spAutoFit/>
          </a:bodyPr>
          <a:lstStyle/>
          <a:p>
            <a:pPr algn="ctr" defTabSz="1219200">
              <a:buClr>
                <a:srgbClr val="000000"/>
              </a:buClr>
            </a:pPr>
            <a:r>
              <a:rPr lang="en-US" sz="7200" kern="0" dirty="0" smtClean="0">
                <a:ln w="0"/>
                <a:solidFill>
                  <a:srgbClr val="0070C0"/>
                </a:solidFill>
                <a:effectLst>
                  <a:reflection blurRad="6350" stA="53000" endA="300" endPos="35500" dir="5400000" sy="-90000" algn="bl" rotWithShape="0"/>
                </a:effectLst>
                <a:latin typeface="Stencil" panose="040409050D0802020404" pitchFamily="82" charset="0"/>
                <a:cs typeface="Arial" panose="020B0604020202020204"/>
                <a:sym typeface="Arial" panose="020B0604020202020204"/>
              </a:rPr>
              <a:t>Bài</a:t>
            </a:r>
            <a:r>
              <a:rPr lang="en-US" sz="7200" kern="0" dirty="0" smtClean="0">
                <a:ln w="0"/>
                <a:solidFill>
                  <a:srgbClr val="0070C0"/>
                </a:solidFill>
                <a:effectLst>
                  <a:reflection blurRad="6350" stA="53000" endA="300" endPos="35500" dir="5400000" sy="-90000" algn="bl" rotWithShape="0"/>
                </a:effectLst>
                <a:latin typeface="Stencil" panose="040409050D0802020404" pitchFamily="82" charset="0"/>
                <a:cs typeface="Arial" panose="020B0604020202020204"/>
                <a:sym typeface="Arial" panose="020B0604020202020204"/>
              </a:rPr>
              <a:t> </a:t>
            </a:r>
            <a:r>
              <a:rPr lang="en-US" sz="7200" kern="0" dirty="0">
                <a:ln w="0"/>
                <a:solidFill>
                  <a:srgbClr val="0070C0"/>
                </a:solidFill>
                <a:effectLst>
                  <a:reflection blurRad="6350" stA="53000" endA="300" endPos="35500" dir="5400000" sy="-90000" algn="bl" rotWithShape="0"/>
                </a:effectLst>
                <a:latin typeface="Stencil" panose="040409050D0802020404" pitchFamily="82" charset="0"/>
                <a:cs typeface="Arial" panose="020B0604020202020204"/>
                <a:sym typeface="Arial" panose="020B0604020202020204"/>
              </a:rPr>
              <a:t>16</a:t>
            </a:r>
            <a:endParaRPr lang="en-US" sz="7200" kern="0" dirty="0">
              <a:ln w="0"/>
              <a:solidFill>
                <a:srgbClr val="0070C0"/>
              </a:solidFill>
              <a:effectLst>
                <a:reflection blurRad="6350" stA="53000" endA="300" endPos="35500" dir="5400000" sy="-90000" algn="bl" rotWithShape="0"/>
              </a:effectLst>
              <a:latin typeface="Stencil" panose="040409050D0802020404" pitchFamily="82" charset="0"/>
              <a:cs typeface="Arial" panose="020B0604020202020204"/>
              <a:sym typeface="Arial" panose="020B0604020202020204"/>
            </a:endParaRPr>
          </a:p>
        </p:txBody>
      </p:sp>
      <p:sp>
        <p:nvSpPr>
          <p:cNvPr id="5" name="Rectangle 4"/>
          <p:cNvSpPr/>
          <p:nvPr/>
        </p:nvSpPr>
        <p:spPr>
          <a:xfrm>
            <a:off x="-200519" y="1407219"/>
            <a:ext cx="6797755" cy="1754326"/>
          </a:xfrm>
          <a:prstGeom prst="rect">
            <a:avLst/>
          </a:prstGeom>
        </p:spPr>
        <p:txBody>
          <a:bodyPr wrap="square">
            <a:spAutoFit/>
          </a:bodyPr>
          <a:lstStyle/>
          <a:p>
            <a:pPr algn="ctr" defTabSz="121920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panose="020B0604020202020204"/>
              </a:rPr>
              <a:t>Khởi nghĩa Lam Sơn (1418 – 1427) (t1)</a:t>
            </a:r>
            <a:endParaRPr lang="vi-VN" sz="54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11" name="Picture 10"/>
          <p:cNvPicPr>
            <a:picLocks noChangeAspect="1"/>
          </p:cNvPicPr>
          <p:nvPr/>
        </p:nvPicPr>
        <p:blipFill rotWithShape="1">
          <a:blip r:embed="rId2"/>
          <a:srcRect l="4891" t="22198"/>
          <a:stretch>
            <a:fillRect/>
          </a:stretch>
        </p:blipFill>
        <p:spPr>
          <a:xfrm>
            <a:off x="6096000" y="-18626"/>
            <a:ext cx="6096000" cy="7635937"/>
          </a:xfrm>
          <a:prstGeom prst="rect">
            <a:avLst/>
          </a:prstGeom>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panose="020B0604020202020204"/>
                <a:sym typeface="Arial" panose="020B0604020202020204"/>
              </a:rPr>
              <a:t>1. </a:t>
            </a:r>
            <a:r>
              <a:rPr lang="en-US" altLang="vi-VN" sz="3600" b="1">
                <a:solidFill>
                  <a:srgbClr val="000000"/>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solidFill>
                <a:srgbClr val="000000"/>
              </a:solidFill>
              <a:latin typeface="Times New Roman" panose="02020603050405020304" pitchFamily="18" charset="0"/>
              <a:cs typeface="Arial" panose="020B0604020202020204"/>
              <a:sym typeface="Arial" panose="020B0604020202020204"/>
            </a:endParaRPr>
          </a:p>
        </p:txBody>
      </p:sp>
      <p:sp>
        <p:nvSpPr>
          <p:cNvPr id="36" name="Rectangle 35"/>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vi-VN" sz="3600" b="1" dirty="0">
                <a:solidFill>
                  <a:srgbClr val="000000"/>
                </a:solidFill>
                <a:latin typeface="Times New Roman" panose="02020603050405020304" pitchFamily="18" charset="0"/>
                <a:cs typeface="Arial" panose="020B0604020202020204"/>
                <a:sym typeface="Arial" panose="020B0604020202020204"/>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Những năm đầu hoạt động của nghĩa quân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37" name="Google Shape;377;p43"/>
          <p:cNvGrpSpPr/>
          <p:nvPr/>
        </p:nvGrpSpPr>
        <p:grpSpPr>
          <a:xfrm>
            <a:off x="7866415" y="1510974"/>
            <a:ext cx="3066961" cy="4752420"/>
            <a:chOff x="2116050" y="240375"/>
            <a:chExt cx="3379200" cy="5236250"/>
          </a:xfrm>
        </p:grpSpPr>
        <p:sp>
          <p:nvSpPr>
            <p:cNvPr id="3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Rectangle 1"/>
          <p:cNvSpPr/>
          <p:nvPr/>
        </p:nvSpPr>
        <p:spPr>
          <a:xfrm>
            <a:off x="156275" y="2841955"/>
            <a:ext cx="7884327" cy="954107"/>
          </a:xfrm>
          <a:prstGeom prst="rect">
            <a:avLst/>
          </a:prstGeom>
          <a:solidFill>
            <a:schemeClr val="accent4">
              <a:lumMod val="10000"/>
              <a:lumOff val="90000"/>
            </a:schemeClr>
          </a:solidFill>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204342" y="4218621"/>
            <a:ext cx="8512123" cy="954107"/>
          </a:xfrm>
          <a:prstGeom prst="rect">
            <a:avLst/>
          </a:prstGeom>
          <a:solidFill>
            <a:schemeClr val="accent4">
              <a:lumMod val="10000"/>
              <a:lumOff val="90000"/>
            </a:schemeClr>
          </a:solidFill>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bldLvl="0" animBg="1"/>
          <p:bldP spid="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bldLvl="0" animBg="1"/>
          <p:bldP spid="4" grpId="0" bldLvl="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GB"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itle 2"/>
          <p:cNvSpPr>
            <a:spLocks noGrp="1"/>
          </p:cNvSpPr>
          <p:nvPr>
            <p:ph type="title"/>
          </p:nvPr>
        </p:nvSpPr>
        <p:spPr>
          <a:xfrm>
            <a:off x="2634634" y="578084"/>
            <a:ext cx="7416799" cy="1122400"/>
          </a:xfrm>
        </p:spPr>
        <p:txBody>
          <a:bodyPr/>
          <a:lstStyle/>
          <a:p>
            <a:pPr algn="ctr"/>
            <a:r>
              <a:rPr lang="en-US" sz="7200" dirty="0"/>
              <a:t>LUYỆN TẬP</a:t>
            </a:r>
            <a:endParaRPr lang="en-US" sz="7200" dirty="0"/>
          </a:p>
        </p:txBody>
      </p:sp>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7623"/>
          <a:stretch>
            <a:fillRect/>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3222" t="47623"/>
          <a:stretch>
            <a:fillRect/>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1418, nghĩa quân rút lên núi Chí Linh lần 1</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Thiếu thốn lương thực, thiếu quân sĩ</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endParaRPr lang="en-US" sz="2000" dirty="0">
              <a:solidFill>
                <a:schemeClr val="tx1"/>
              </a:solidFill>
              <a:latin typeface="Times New Roman" panose="02020603050405020304" pitchFamily="18" charset="0"/>
              <a:cs typeface="Times New Roman" panose="02020603050405020304" pitchFamily="18" charset="0"/>
            </a:endParaRPr>
          </a:p>
        </p:txBody>
      </p:sp>
      <p:cxnSp>
        <p:nvCxnSpPr>
          <p:cNvPr id="23" name="Straight Arrow Connector 22"/>
          <p:cNvCxnSpPr>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4607694" y="77958"/>
            <a:ext cx="3126959" cy="1853698"/>
            <a:chOff x="4284494" y="-62998"/>
            <a:chExt cx="3126959" cy="1853698"/>
          </a:xfrm>
        </p:grpSpPr>
        <p:sp>
          <p:nvSpPr>
            <p:cNvPr id="15" name="Oval 14"/>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endPar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sp>
        <p:nvSpPr>
          <p:cNvPr id="36" name="Rounded Rectangle 35"/>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US" sz="24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88000" y="990601"/>
            <a:ext cx="5791200" cy="5529500"/>
            <a:chOff x="4191000" y="742950"/>
            <a:chExt cx="4343400" cy="4147125"/>
          </a:xfrm>
        </p:grpSpPr>
        <p:sp>
          <p:nvSpPr>
            <p:cNvPr id="3" name="Google Shape;305;p35"/>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1"/>
            <a:stretch>
              <a:fillRect/>
            </a:stretch>
          </p:blipFill>
          <p:spPr>
            <a:xfrm>
              <a:off x="6019800" y="4251900"/>
              <a:ext cx="638175" cy="638175"/>
            </a:xfrm>
            <a:prstGeom prst="rect">
              <a:avLst/>
            </a:prstGeom>
          </p:spPr>
        </p:pic>
      </p:grpSp>
      <p:pic>
        <p:nvPicPr>
          <p:cNvPr id="6" name="Picture 5"/>
          <p:cNvPicPr>
            <a:picLocks noChangeAspect="1"/>
          </p:cNvPicPr>
          <p:nvPr/>
        </p:nvPicPr>
        <p:blipFill>
          <a:blip r:embed="rId2"/>
          <a:stretch>
            <a:fillRect/>
          </a:stretch>
        </p:blipFill>
        <p:spPr>
          <a:xfrm flipH="1">
            <a:off x="1015999" y="685800"/>
            <a:ext cx="4359836" cy="5740893"/>
          </a:xfrm>
          <a:prstGeom prst="rect">
            <a:avLst/>
          </a:prstGeom>
        </p:spPr>
      </p:pic>
      <p:pic>
        <p:nvPicPr>
          <p:cNvPr id="9" name="Picture 8"/>
          <p:cNvPicPr>
            <a:picLocks noChangeAspect="1"/>
          </p:cNvPicPr>
          <p:nvPr/>
        </p:nvPicPr>
        <p:blipFill>
          <a:blip r:embed="rId3"/>
          <a:stretch>
            <a:fillRect/>
          </a:stretch>
        </p:blipFill>
        <p:spPr>
          <a:xfrm>
            <a:off x="5839327" y="1267326"/>
            <a:ext cx="5336674" cy="4090737"/>
          </a:xfrm>
          <a:prstGeom prst="rect">
            <a:avLst/>
          </a:prstGeom>
        </p:spPr>
      </p:pic>
      <p:sp>
        <p:nvSpPr>
          <p:cNvPr id="2" name="Rectangle 1"/>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3"/>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lang="vi-VN" sz="3600" b="1" dirty="0">
                <a:solidFill>
                  <a:srgbClr val="C00000"/>
                </a:solidFill>
                <a:latin typeface="Times New Roman" panose="02020603050405020304" pitchFamily="18" charset="0"/>
                <a:cs typeface="Times New Roman" panose="02020603050405020304" pitchFamily="18" charset="0"/>
                <a:sym typeface="Arial" panose="020B0604020202020204"/>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3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Lê </a:t>
            </a:r>
            <a:r>
              <a:rPr kumimoji="0" lang="en-US" sz="3735"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Lợi</a:t>
            </a:r>
            <a:endParaRPr kumimoji="0" lang="en-US" sz="3735"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3"/>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panose="020B0604020202020204"/>
              </a:rPr>
              <a:t>Câu 2. </a:t>
            </a:r>
            <a:r>
              <a:rPr lang="vi-VN" sz="4000" b="1" dirty="0">
                <a:solidFill>
                  <a:srgbClr val="0000FF"/>
                </a:solidFill>
                <a:latin typeface="Times New Roman" panose="02020603050405020304" pitchFamily="18" charset="0"/>
                <a:cs typeface="Times New Roman" panose="02020603050405020304" pitchFamily="18" charset="0"/>
                <a:sym typeface="Arial" panose="020B0604020202020204"/>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Rectangle 14"/>
          <p:cNvSpPr/>
          <p:nvPr/>
        </p:nvSpPr>
        <p:spPr>
          <a:xfrm>
            <a:off x="2849763" y="3013504"/>
            <a:ext cx="64924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nụ</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hôn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Pentagon 7">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3"/>
          <a:stretch>
            <a:fillRect/>
          </a:stretch>
        </p:blipFill>
        <p:spPr>
          <a:xfrm>
            <a:off x="1635125" y="571500"/>
            <a:ext cx="8270875"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Câu 3: </a:t>
            </a:r>
            <a:r>
              <a:rPr lang="vi-VN" sz="3600" b="1" dirty="0">
                <a:solidFill>
                  <a:srgbClr val="FF0000"/>
                </a:solidFill>
                <a:latin typeface="Times New Roman" panose="02020603050405020304" pitchFamily="18" charset="0"/>
                <a:cs typeface="Times New Roman" panose="02020603050405020304" pitchFamily="18" charset="0"/>
                <a:sym typeface="Arial" panose="020B0604020202020204"/>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dirty="0" err="1">
                <a:solidFill>
                  <a:srgbClr val="000000"/>
                </a:solidFill>
                <a:latin typeface="Times New Roman" panose="02020603050405020304" pitchFamily="18" charset="0"/>
                <a:cs typeface="Times New Roman" panose="02020603050405020304" pitchFamily="18" charset="0"/>
                <a:sym typeface="Arial" panose="020B0604020202020204"/>
              </a:rPr>
              <a:t>Gặp</a:t>
            </a:r>
            <a:r>
              <a:rPr lang="en-US" sz="32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dirty="0" err="1">
                <a:solidFill>
                  <a:srgbClr val="000000"/>
                </a:solidFill>
                <a:latin typeface="Times New Roman" panose="02020603050405020304" pitchFamily="18" charset="0"/>
                <a:cs typeface="Times New Roman" panose="02020603050405020304" pitchFamily="18" charset="0"/>
                <a:sym typeface="Arial" panose="020B0604020202020204"/>
              </a:rPr>
              <a:t>nhiều</a:t>
            </a:r>
            <a:r>
              <a:rPr lang="en-US" sz="32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dirty="0" err="1">
                <a:solidFill>
                  <a:srgbClr val="000000"/>
                </a:solidFill>
                <a:latin typeface="Times New Roman" panose="02020603050405020304" pitchFamily="18" charset="0"/>
                <a:cs typeface="Times New Roman" panose="02020603050405020304" pitchFamily="18" charset="0"/>
                <a:sym typeface="Arial" panose="020B0604020202020204"/>
              </a:rPr>
              <a:t>khó</a:t>
            </a:r>
            <a:r>
              <a:rPr lang="en-US" sz="32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dirty="0" err="1">
                <a:solidFill>
                  <a:srgbClr val="000000"/>
                </a:solidFill>
                <a:latin typeface="Times New Roman" panose="02020603050405020304" pitchFamily="18" charset="0"/>
                <a:cs typeface="Times New Roman" panose="02020603050405020304" pitchFamily="18" charset="0"/>
                <a:sym typeface="Arial" panose="020B0604020202020204"/>
              </a:rPr>
              <a:t>khăn</a:t>
            </a:r>
            <a:r>
              <a:rPr lang="en-US" sz="32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dirty="0" err="1">
                <a:solidFill>
                  <a:srgbClr val="000000"/>
                </a:solidFill>
                <a:latin typeface="Times New Roman" panose="02020603050405020304" pitchFamily="18" charset="0"/>
                <a:cs typeface="Times New Roman" panose="02020603050405020304" pitchFamily="18" charset="0"/>
                <a:sym typeface="Arial" panose="020B0604020202020204"/>
              </a:rPr>
              <a:t>gian</a:t>
            </a:r>
            <a:r>
              <a:rPr lang="en-US" sz="3200" dirty="0">
                <a:solidFill>
                  <a:srgbClr val="000000"/>
                </a:solidFill>
                <a:latin typeface="Times New Roman" panose="02020603050405020304" pitchFamily="18" charset="0"/>
                <a:cs typeface="Times New Roman" panose="02020603050405020304" pitchFamily="18" charset="0"/>
                <a:sym typeface="Arial" panose="020B0604020202020204"/>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Pentagon 7">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3"/>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 4. </a:t>
            </a:r>
            <a:r>
              <a:rPr lang="vi-VN" sz="4000" b="1" dirty="0">
                <a:solidFill>
                  <a:srgbClr val="C00000"/>
                </a:solidFill>
                <a:latin typeface="Times New Roman" panose="02020603050405020304" pitchFamily="18" charset="0"/>
                <a:cs typeface="Times New Roman" panose="02020603050405020304" pitchFamily="18" charset="0"/>
                <a:sym typeface="Arial" panose="020B0604020202020204"/>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vi-VN" sz="3600" b="1" dirty="0">
                <a:solidFill>
                  <a:srgbClr val="002060"/>
                </a:solidFill>
                <a:latin typeface="Times New Roman" panose="02020603050405020304" pitchFamily="18" charset="0"/>
                <a:cs typeface="Times New Roman" panose="02020603050405020304" pitchFamily="18" charset="0"/>
                <a:sym typeface="Arial" panose="020B0604020202020204"/>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Pentagon 7">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3"/>
          <a:stretch>
            <a:fillRect/>
          </a:stretch>
        </p:blipFill>
        <p:spPr>
          <a:xfrm>
            <a:off x="2286000" y="571500"/>
            <a:ext cx="7620000" cy="5715000"/>
          </a:xfrm>
          <a:prstGeom prst="rect">
            <a:avLst/>
          </a:prstGeom>
        </p:spPr>
      </p:pic>
      <p:sp>
        <p:nvSpPr>
          <p:cNvPr id="12" name="Snip Diagonal Corner Rectangle 11"/>
          <p:cNvSpPr/>
          <p:nvPr/>
        </p:nvSpPr>
        <p:spPr>
          <a:xfrm>
            <a:off x="1623728" y="74031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vi-VN" alt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 5</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vi-VN" sz="4000" b="1" dirty="0">
                <a:solidFill>
                  <a:srgbClr val="C00000"/>
                </a:solidFill>
                <a:latin typeface="Times New Roman" panose="02020603050405020304" pitchFamily="18" charset="0"/>
                <a:cs typeface="Times New Roman" panose="02020603050405020304" pitchFamily="18" charset="0"/>
                <a:sym typeface="Arial" panose="020B0604020202020204"/>
              </a:rPr>
              <a:t>Ai là người hiến kế tiến đánh chiếm Nghệ An làm căn </a:t>
            </a:r>
            <a:r>
              <a:rPr lang="vi-VN" sz="4000" b="1" dirty="0">
                <a:solidFill>
                  <a:srgbClr val="C00000"/>
                </a:solidFill>
                <a:latin typeface="Times New Roman" panose="02020603050405020304" pitchFamily="18" charset="0"/>
                <a:cs typeface="Times New Roman" panose="02020603050405020304" pitchFamily="18" charset="0"/>
                <a:sym typeface="Arial" panose="020B0604020202020204"/>
              </a:rPr>
              <a:t>cứ?</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vi-VN" sz="3600" b="1" dirty="0">
                <a:solidFill>
                  <a:srgbClr val="002060"/>
                </a:solidFill>
                <a:latin typeface="Times New Roman" panose="02020603050405020304" pitchFamily="18" charset="0"/>
                <a:cs typeface="Times New Roman" panose="02020603050405020304" pitchFamily="18" charset="0"/>
                <a:sym typeface="Arial" panose="020B0604020202020204"/>
              </a:rPr>
              <a:t>Nguyễn </a:t>
            </a:r>
            <a:r>
              <a:rPr lang="vi-VN" sz="3600" b="1" dirty="0">
                <a:solidFill>
                  <a:srgbClr val="002060"/>
                </a:solidFill>
                <a:latin typeface="Times New Roman" panose="02020603050405020304" pitchFamily="18" charset="0"/>
                <a:cs typeface="Times New Roman" panose="02020603050405020304" pitchFamily="18" charset="0"/>
                <a:sym typeface="Arial" panose="020B0604020202020204"/>
              </a:rPr>
              <a:t>Chích</a:t>
            </a:r>
            <a:endParaRPr lang="vi-VN" sz="3600" b="1" dirty="0">
              <a:solidFill>
                <a:srgbClr val="002060"/>
              </a:solidFill>
              <a:latin typeface="Times New Roman" panose="02020603050405020304" pitchFamily="18" charset="0"/>
              <a:cs typeface="Times New Roman" panose="02020603050405020304" pitchFamily="18" charset="0"/>
              <a:sym typeface="Arial" panose="020B0604020202020204"/>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Pentagon 7">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childTnLst>
        </p:cTn>
      </p:par>
    </p:tnLst>
    <p:bldLst>
      <p:bldP spid="12" grpId="0" bldLvl="0" animBg="1"/>
      <p:bldP spid="12" grpId="1" bldLvl="0" animBg="1"/>
      <p:bldP spid="5" grpId="0" bldLvl="0" animBg="1"/>
      <p:bldP spid="5" grpId="1" bldLvl="0"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Rectangle 57"/>
          <p:cNvSpPr/>
          <p:nvPr/>
        </p:nvSpPr>
        <p:spPr>
          <a:xfrm>
            <a:off x="7156546" y="-139982"/>
            <a:ext cx="5891357" cy="1200329"/>
          </a:xfrm>
          <a:prstGeom prst="rect">
            <a:avLst/>
          </a:prstGeom>
        </p:spPr>
        <p:txBody>
          <a:bodyPr wrap="square">
            <a:spAutoFit/>
          </a:bodyPr>
          <a:lstStyle/>
          <a:p>
            <a:pPr algn="ctr" defTabSz="1219200">
              <a:buClr>
                <a:srgbClr val="000000"/>
              </a:buClr>
            </a:pPr>
            <a:r>
              <a:rPr lang="en-US" sz="7200" kern="0">
                <a:solidFill>
                  <a:srgbClr val="FFFF00"/>
                </a:solidFill>
                <a:latin typeface="SVN-Blenda Script" panose="02000804000000020003" pitchFamily="2" charset="0"/>
                <a:cs typeface="Arial" panose="020B0604020202020204"/>
                <a:sym typeface="Arial" panose="020B0604020202020204"/>
              </a:rPr>
              <a:t>Nội dung</a:t>
            </a:r>
            <a:endParaRPr lang="vi-VN" sz="7200" kern="0" dirty="0">
              <a:solidFill>
                <a:srgbClr val="FFFF00"/>
              </a:solidFill>
              <a:latin typeface="SVN-Blenda Script" panose="02000804000000020003" pitchFamily="2" charset="0"/>
              <a:cs typeface="Arial" panose="020B0604020202020204"/>
              <a:sym typeface="Arial" panose="020B0604020202020204"/>
            </a:endParaRPr>
          </a:p>
        </p:txBody>
      </p:sp>
      <p:sp>
        <p:nvSpPr>
          <p:cNvPr id="85" name="Rectangle 84"/>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panose="020B0604020202020204"/>
                <a:sym typeface="Arial" panose="020B0604020202020204"/>
              </a:rPr>
              <a:t>1</a:t>
            </a:r>
            <a:r>
              <a:rPr lang="vi-VN" altLang="vi-VN" sz="4800" b="1">
                <a:solidFill>
                  <a:schemeClr val="bg1"/>
                </a:solidFill>
                <a:latin typeface="Times New Roman" panose="02020603050405020304" pitchFamily="18" charset="0"/>
                <a:cs typeface="Arial" panose="020B0604020202020204"/>
                <a:sym typeface="Arial" panose="020B0604020202020204"/>
              </a:rPr>
              <a:t>. </a:t>
            </a:r>
            <a:r>
              <a:rPr lang="en-US" altLang="vi-VN" sz="4800" b="1">
                <a:solidFill>
                  <a:schemeClr val="bg1"/>
                </a:solidFill>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4800" b="1" dirty="0">
              <a:solidFill>
                <a:schemeClr val="bg1"/>
              </a:solidFill>
              <a:latin typeface="Times New Roman" panose="02020603050405020304" pitchFamily="18" charset="0"/>
              <a:cs typeface="Arial" panose="020B0604020202020204"/>
              <a:sym typeface="Arial" panose="020B0604020202020204"/>
            </a:endParaRPr>
          </a:p>
        </p:txBody>
      </p:sp>
      <p:sp>
        <p:nvSpPr>
          <p:cNvPr id="86" name="Rectangle 85"/>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4800" b="0" i="0" u="none" strike="noStrike" kern="0" cap="none" spc="0" normalizeH="0" baseline="0" noProof="0">
              <a:ln>
                <a:noFill/>
              </a:ln>
              <a:solidFill>
                <a:srgbClr val="FFFF00"/>
              </a:solidFill>
              <a:effectLst/>
              <a:uLnTx/>
              <a:uFillTx/>
              <a:latin typeface="Arial" panose="020B0604020202020204"/>
              <a:ea typeface="+mn-ea"/>
              <a:cs typeface="+mn-cs"/>
              <a:sym typeface="Arial" panose="020B0604020202020204"/>
            </a:endParaRPr>
          </a:p>
        </p:txBody>
      </p:sp>
      <p:sp>
        <p:nvSpPr>
          <p:cNvPr id="88" name="Oval 87"/>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4800" b="0" i="0" u="none" strike="noStrike" kern="0" cap="none" spc="0" normalizeH="0" baseline="0" noProof="0">
              <a:ln>
                <a:noFill/>
              </a:ln>
              <a:solidFill>
                <a:srgbClr val="FFFF00"/>
              </a:solidFill>
              <a:effectLst/>
              <a:uLnTx/>
              <a:uFillTx/>
              <a:latin typeface="Arial" panose="020B0604020202020204"/>
              <a:ea typeface="+mn-ea"/>
              <a:cs typeface="+mn-cs"/>
              <a:sym typeface="Arial" panose="020B0604020202020204"/>
            </a:endParaRPr>
          </a:p>
        </p:txBody>
      </p:sp>
      <p:pic>
        <p:nvPicPr>
          <p:cNvPr id="89" name="Graphic 88" descr="Glob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22999" y="1673178"/>
            <a:ext cx="529692" cy="529692"/>
          </a:xfrm>
          <a:prstGeom prst="rect">
            <a:avLst/>
          </a:prstGeom>
        </p:spPr>
      </p:pic>
      <p:pic>
        <p:nvPicPr>
          <p:cNvPr id="90" name="Graphic 89" descr="Lightbulb and gea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8799" y="4321936"/>
            <a:ext cx="662730" cy="662730"/>
          </a:xfrm>
          <a:prstGeom prst="rect">
            <a:avLst/>
          </a:prstGeom>
        </p:spPr>
      </p:pic>
      <p:pic>
        <p:nvPicPr>
          <p:cNvPr id="25" name="Picture 24"/>
          <p:cNvPicPr>
            <a:picLocks noChangeAspect="1"/>
          </p:cNvPicPr>
          <p:nvPr/>
        </p:nvPicPr>
        <p:blipFill rotWithShape="1">
          <a:blip r:embed="rId5"/>
          <a:srcRect l="5521" r="6571" b="3311"/>
          <a:stretch>
            <a:fillRect/>
          </a:stretch>
        </p:blipFill>
        <p:spPr>
          <a:xfrm flipH="1">
            <a:off x="8362728" y="1277604"/>
            <a:ext cx="3933236" cy="5721087"/>
          </a:xfrm>
          <a:prstGeom prst="rect">
            <a:avLst/>
          </a:prstGeom>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pic>
        <p:nvPicPr>
          <p:cNvPr id="258" name="Google Shape;258;p35" descr="photo-1434030216411-0b793f4b4173.jpg"/>
          <p:cNvPicPr preferRelativeResize="0"/>
          <p:nvPr/>
        </p:nvPicPr>
        <p:blipFill>
          <a:blip r:embed="rId1"/>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endParaRPr lang="en-US" sz="8000" dirty="0">
              <a:latin typeface="Times New Roman" panose="02020603050405020304" pitchFamily="18" charset="0"/>
              <a:cs typeface="Times New Roman" panose="02020603050405020304" pitchFamily="18" charset="0"/>
            </a:endParaRPr>
          </a:p>
        </p:txBody>
      </p:sp>
      <p:sp>
        <p:nvSpPr>
          <p:cNvPr id="2" name="Rectangle 1"/>
          <p:cNvSpPr/>
          <p:nvPr/>
        </p:nvSpPr>
        <p:spPr>
          <a:xfrm>
            <a:off x="562462" y="2219227"/>
            <a:ext cx="5688685" cy="1815690"/>
          </a:xfrm>
          <a:prstGeom prst="rect">
            <a:avLst/>
          </a:prstGeom>
        </p:spPr>
        <p:txBody>
          <a:bodyPr wrap="square">
            <a:spAutoFit/>
          </a:bodyPr>
          <a:lstStyle/>
          <a:p>
            <a:pPr algn="ctr" defTabSz="1219200">
              <a:spcBef>
                <a:spcPct val="0"/>
              </a:spcBef>
              <a:buClr>
                <a:srgbClr val="000000"/>
              </a:buClr>
              <a:defRPr/>
            </a:pPr>
            <a:r>
              <a:rPr lang="vi-VN" altLang="en-US" sz="3735" kern="0" dirty="0">
                <a:solidFill>
                  <a:srgbClr val="0070C0"/>
                </a:solidFill>
                <a:latin typeface="Times New Roman" panose="02020603050405020304" pitchFamily="18" charset="0"/>
                <a:cs typeface="Arial" panose="020B0604020202020204"/>
                <a:sym typeface="Times New Roman" panose="02020603050405020304" pitchFamily="18" charset="0"/>
              </a:rPr>
              <a:t>Hoàn thành bài tập.</a:t>
            </a:r>
            <a:endParaRPr lang="vi-VN" altLang="en-US" sz="3735" kern="0" dirty="0">
              <a:solidFill>
                <a:srgbClr val="0070C0"/>
              </a:solidFill>
              <a:latin typeface="Times New Roman" panose="02020603050405020304" pitchFamily="18" charset="0"/>
              <a:cs typeface="Arial" panose="020B0604020202020204"/>
              <a:sym typeface="Times New Roman" panose="02020603050405020304" pitchFamily="18" charset="0"/>
            </a:endParaRPr>
          </a:p>
          <a:p>
            <a:pPr algn="just" defTabSz="1219200">
              <a:spcBef>
                <a:spcPct val="0"/>
              </a:spcBef>
              <a:buClr>
                <a:srgbClr val="000000"/>
              </a:buClr>
              <a:defRPr/>
            </a:pPr>
            <a:r>
              <a:rPr lang="vi-VN" altLang="en-US" sz="3735" kern="0" dirty="0">
                <a:solidFill>
                  <a:srgbClr val="0070C0"/>
                </a:solidFill>
                <a:latin typeface="Times New Roman" panose="02020603050405020304" pitchFamily="18" charset="0"/>
                <a:cs typeface="Arial" panose="020B0604020202020204"/>
                <a:sym typeface="Times New Roman" panose="02020603050405020304" pitchFamily="18" charset="0"/>
              </a:rPr>
              <a:t>Đọc và tìm hiểu trước các câu </a:t>
            </a:r>
            <a:r>
              <a:rPr lang="vi-VN" altLang="en-US" sz="3735" kern="0">
                <a:solidFill>
                  <a:srgbClr val="0070C0"/>
                </a:solidFill>
                <a:latin typeface="Times New Roman" panose="02020603050405020304" pitchFamily="18" charset="0"/>
                <a:cs typeface="Arial" panose="020B0604020202020204"/>
                <a:sym typeface="Times New Roman" panose="02020603050405020304" pitchFamily="18" charset="0"/>
              </a:rPr>
              <a:t>hỏi bài</a:t>
            </a:r>
            <a:r>
              <a:rPr lang="en-US" altLang="en-US" sz="3735" kern="0">
                <a:solidFill>
                  <a:srgbClr val="0070C0"/>
                </a:solidFill>
                <a:latin typeface="Times New Roman" panose="02020603050405020304" pitchFamily="18" charset="0"/>
                <a:cs typeface="Arial" panose="020B0604020202020204"/>
                <a:sym typeface="Times New Roman" panose="02020603050405020304" pitchFamily="18" charset="0"/>
              </a:rPr>
              <a:t> trước.</a:t>
            </a:r>
            <a:endParaRPr lang="vi-VN" altLang="en-US" sz="3735" kern="0" dirty="0">
              <a:solidFill>
                <a:srgbClr val="0070C0"/>
              </a:solidFill>
              <a:latin typeface="Times New Roman" panose="02020603050405020304" pitchFamily="18" charset="0"/>
              <a:cs typeface="Arial" panose="020B0604020202020204"/>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panose="020B0604020202020204"/>
                <a:sym typeface="Arial" panose="020B0604020202020204"/>
              </a:rPr>
              <a:t>1. </a:t>
            </a:r>
            <a:r>
              <a:rPr lang="en-US" altLang="vi-VN" sz="3600" b="1">
                <a:latin typeface="Times New Roman" panose="02020603050405020304" pitchFamily="18" charset="0"/>
                <a:cs typeface="Arial" panose="020B0604020202020204"/>
                <a:sym typeface="Arial" panose="020B0604020202020204"/>
              </a:rPr>
              <a:t>Một số sự kiện tiêu biểu của cuộc khởi nghĩa Lam Sơn </a:t>
            </a:r>
            <a:endParaRPr lang="vi-VN" altLang="vi-VN" sz="3600" b="1" dirty="0">
              <a:latin typeface="Times New Roman" panose="02020603050405020304" pitchFamily="18" charset="0"/>
              <a:cs typeface="Arial" panose="020B0604020202020204"/>
              <a:sym typeface="Arial" panose="020B0604020202020204"/>
            </a:endParaRPr>
          </a:p>
        </p:txBody>
      </p:sp>
      <p:sp>
        <p:nvSpPr>
          <p:cNvPr id="6" name="Rectangle 5"/>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panose="020B0604020202020204"/>
                <a:sym typeface="Arial" panose="020B0604020202020204"/>
              </a:rPr>
              <a:t>a</a:t>
            </a:r>
            <a:r>
              <a:rPr lang="vi-VN" altLang="vi-VN" sz="4800" b="1">
                <a:latin typeface="Times New Roman" panose="02020603050405020304" pitchFamily="18" charset="0"/>
                <a:cs typeface="Arial" panose="020B0604020202020204"/>
                <a:sym typeface="Arial" panose="020B0604020202020204"/>
              </a:rPr>
              <a:t>. </a:t>
            </a:r>
            <a:r>
              <a:rPr lang="vi-VN" altLang="vi-VN" sz="4800" b="1" dirty="0">
                <a:latin typeface="Times New Roman" panose="02020603050405020304" pitchFamily="18" charset="0"/>
                <a:cs typeface="Arial" panose="020B0604020202020204"/>
                <a:sym typeface="Arial" panose="020B0604020202020204"/>
              </a:rPr>
              <a:t>Lê Lợi dựng cờ khởi nghĩa. </a:t>
            </a:r>
            <a:endParaRPr lang="vi-VN" altLang="vi-VN" sz="4800" b="1" dirty="0">
              <a:latin typeface="Times New Roman" panose="02020603050405020304" pitchFamily="18" charset="0"/>
              <a:cs typeface="Arial" panose="020B0604020202020204"/>
              <a:sym typeface="Arial" panose="020B0604020202020204"/>
            </a:endParaRPr>
          </a:p>
        </p:txBody>
      </p:sp>
      <p:grpSp>
        <p:nvGrpSpPr>
          <p:cNvPr id="2" name="Group 1"/>
          <p:cNvGrpSpPr/>
          <p:nvPr/>
        </p:nvGrpSpPr>
        <p:grpSpPr>
          <a:xfrm>
            <a:off x="873781" y="2803444"/>
            <a:ext cx="9745451" cy="1688830"/>
            <a:chOff x="2967789" y="-1700463"/>
            <a:chExt cx="7636235" cy="1414719"/>
          </a:xfrm>
        </p:grpSpPr>
        <p:sp>
          <p:nvSpPr>
            <p:cNvPr id="3" name="Rounded Rectangle 14"/>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282848"/>
                </a:solidFill>
                <a:effectLst/>
                <a:uLnTx/>
                <a:uFillTx/>
                <a:latin typeface="Arial" panose="020B0604020202020204"/>
                <a:ea typeface="+mn-ea"/>
                <a:cs typeface="+mn-cs"/>
                <a:sym typeface="Arial" panose="020B0604020202020204"/>
              </a:endParaRPr>
            </a:p>
          </p:txBody>
        </p:sp>
        <p:sp>
          <p:nvSpPr>
            <p:cNvPr id="4" name="Rectangle 3"/>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endParaRPr lang="vi-VN" sz="4400" b="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minh bóc lộ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573579"/>
            <a:ext cx="6096000" cy="1241237"/>
          </a:xfrm>
          <a:prstGeom prst="rect">
            <a:avLst/>
          </a:prstGeom>
        </p:spPr>
        <p:txBody>
          <a:bodyPr wrap="square">
            <a:spAutoFit/>
          </a:bodyPr>
          <a:lstStyle/>
          <a:p>
            <a:pPr algn="ctr" defTabSz="1219200">
              <a:buClr>
                <a:srgbClr val="000000"/>
              </a:buClr>
              <a:defRPr/>
            </a:pPr>
            <a:r>
              <a:rPr lang="vi-VN" sz="3735" b="1" i="1" kern="0" dirty="0">
                <a:solidFill>
                  <a:srgbClr val="000000"/>
                </a:solidFill>
                <a:latin typeface="Times New Roman" panose="02020603050405020304" pitchFamily="18" charset="0"/>
                <a:cs typeface="Times New Roman" panose="02020603050405020304" pitchFamily="18" charset="0"/>
                <a:sym typeface="Arial" panose="020B0604020202020204"/>
              </a:rPr>
              <a:t>Tranh mô tả cảnh cướp bóc của quân Minh</a:t>
            </a:r>
            <a:endParaRPr lang="en-US" sz="3735"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3558" name="Picture 6" descr="20 vạn quân Minh tràn vào nước ta, nhà Hồ sụp đổ nhanh chóng, khởi nghĩa nổ ra khắp nơi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467587" cy="7091916"/>
          </a:xfrm>
          <a:prstGeom prst="rect">
            <a:avLst/>
          </a:prstGeom>
        </p:spPr>
      </p:pic>
      <p:grpSp>
        <p:nvGrpSpPr>
          <p:cNvPr id="3" name="Group 2"/>
          <p:cNvGrpSpPr/>
          <p:nvPr/>
        </p:nvGrpSpPr>
        <p:grpSpPr>
          <a:xfrm>
            <a:off x="4514628" y="2058996"/>
            <a:ext cx="7677372" cy="1823026"/>
            <a:chOff x="4123908" y="1794213"/>
            <a:chExt cx="7677372" cy="1823026"/>
          </a:xfrm>
        </p:grpSpPr>
        <p:sp>
          <p:nvSpPr>
            <p:cNvPr id="4" name="Terminator 22"/>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Rectangle 4"/>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endParaRPr lang="vi-VN" sz="3600" dirty="0">
                <a:solidFill>
                  <a:srgbClr val="0070C0"/>
                </a:solidFill>
                <a:latin typeface="Times New Roman" panose="02020603050405020304" pitchFamily="18" charset="0"/>
                <a:cs typeface="Times New Roman" panose="02020603050405020304" pitchFamily="18" charset="0"/>
              </a:endParaRP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endParaRPr lang="vi-VN" sz="36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37018"/>
            <a:ext cx="12240684" cy="6820983"/>
          </a:xfrm>
          <a:prstGeom prst="rect">
            <a:avLst/>
          </a:prstGeom>
        </p:spPr>
      </p:pic>
      <p:pic>
        <p:nvPicPr>
          <p:cNvPr id="3" name="Picture 2"/>
          <p:cNvPicPr>
            <a:picLocks noChangeAspect="1"/>
          </p:cNvPicPr>
          <p:nvPr/>
        </p:nvPicPr>
        <p:blipFill>
          <a:blip r:embed="rId4"/>
          <a:stretch>
            <a:fillRect/>
          </a:stretch>
        </p:blipFill>
        <p:spPr>
          <a:xfrm>
            <a:off x="1" y="37018"/>
            <a:ext cx="12240684" cy="6857999"/>
          </a:xfrm>
          <a:prstGeom prst="rect">
            <a:avLst/>
          </a:prstGeom>
        </p:spPr>
      </p:pic>
      <p:grpSp>
        <p:nvGrpSpPr>
          <p:cNvPr id="9" name="Group 8"/>
          <p:cNvGrpSpPr/>
          <p:nvPr/>
        </p:nvGrpSpPr>
        <p:grpSpPr>
          <a:xfrm>
            <a:off x="4091005" y="1736429"/>
            <a:ext cx="8100996" cy="5054544"/>
            <a:chOff x="3238431" y="1507123"/>
            <a:chExt cx="6075747" cy="3790908"/>
          </a:xfrm>
        </p:grpSpPr>
        <p:sp>
          <p:nvSpPr>
            <p:cNvPr id="7" name="Rounded Rectangle 6"/>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defRPr/>
              </a:pPr>
              <a:endParaRPr lang="en-US" sz="1865" kern="0">
                <a:solidFill>
                  <a:prstClr val="black"/>
                </a:solidFill>
                <a:latin typeface="Calibri" panose="020F0502020204030204"/>
                <a:sym typeface="Arial" panose="020B0604020202020204"/>
              </a:endParaRPr>
            </a:p>
          </p:txBody>
        </p:sp>
        <p:sp>
          <p:nvSpPr>
            <p:cNvPr id="8" name="Rectangle 7"/>
            <p:cNvSpPr/>
            <p:nvPr/>
          </p:nvSpPr>
          <p:spPr>
            <a:xfrm>
              <a:off x="3238431" y="1534886"/>
              <a:ext cx="5894614" cy="3763145"/>
            </a:xfrm>
            <a:prstGeom prst="rect">
              <a:avLst/>
            </a:prstGeom>
          </p:spPr>
          <p:txBody>
            <a:bodyPr wrap="square">
              <a:spAutoFit/>
            </a:bodyPr>
            <a:lstStyle/>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“Nướng dân đen trên ngọn lửa hung tàn</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Vùi con đỏ xuống dưới hầm tai vạ</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Dối trời lừa dân đủ muôn ngàn kế</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Gây thù kết oán trải mấy mươi năm</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Bại nhân nghĩa nát cả đất trời.</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Nặng thuế khóa sạch không đầm núi.</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Người bị ép xuống biển dòng lưng mò ngọc,</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Ngán thay cá mập thuồng luồng.</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Kẻ bị đem vào núi đãi cát tìm vàng…</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…Độc ác thay trúc Nam Sơn không ghi hết tội. </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a:p>
              <a:pPr algn="ctr" defTabSz="914400">
                <a:defRPr/>
              </a:pPr>
              <a:r>
                <a:rPr lang="vi-VN" sz="2665" dirty="0">
                  <a:solidFill>
                    <a:srgbClr val="0070C0"/>
                  </a:solidFill>
                  <a:latin typeface="Times New Roman" panose="02020603050405020304" pitchFamily="18" charset="0"/>
                  <a:cs typeface="Times New Roman" panose="02020603050405020304" pitchFamily="18" charset="0"/>
                  <a:sym typeface="Arial" panose="020B0604020202020204"/>
                </a:rPr>
                <a:t>Dơ bẩn thay, nước Đông Hải không rửa sạch  mùi .”</a:t>
              </a:r>
              <a:endParaRPr lang="vi-VN" sz="2665" dirty="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p:cNvGrpSpPr/>
          <p:nvPr/>
        </p:nvGrpSpPr>
        <p:grpSpPr>
          <a:xfrm>
            <a:off x="-89109" y="-79941"/>
            <a:ext cx="12329793" cy="6937941"/>
            <a:chOff x="0" y="0"/>
            <a:chExt cx="9350690" cy="5318936"/>
          </a:xfrm>
        </p:grpSpPr>
        <p:sp>
          <p:nvSpPr>
            <p:cNvPr id="11" name="Rectangle 10"/>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defRPr/>
              </a:pPr>
              <a:endParaRPr lang="en-US" sz="1865" kern="0">
                <a:solidFill>
                  <a:prstClr val="black"/>
                </a:solidFill>
                <a:latin typeface="Calibri" panose="020F0502020204030204"/>
                <a:sym typeface="Arial" panose="020B0604020202020204"/>
              </a:endParaRPr>
            </a:p>
          </p:txBody>
        </p:sp>
        <p:pic>
          <p:nvPicPr>
            <p:cNvPr id="12" name="Picture 2" descr="Đại Việt Sử Ký Toàn Thư by Ngô Sĩ L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105" algn="just" defTabSz="1219200">
                <a:buClr>
                  <a:srgbClr val="000000"/>
                </a:buClr>
                <a:defRPr/>
              </a:pPr>
              <a:r>
                <a:rPr lang="vi-VN" sz="3735" i="1" kern="0" dirty="0">
                  <a:solidFill>
                    <a:prstClr val="black"/>
                  </a:solidFill>
                  <a:latin typeface="Times New Roman" panose="02020603050405020304"/>
                  <a:cs typeface="Times New Roman" panose="02020603050405020304" pitchFamily="18" charset="0"/>
                  <a:sym typeface="Arial" panose="020B0604020202020204"/>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5" kern="0" dirty="0">
                <a:solidFill>
                  <a:prstClr val="black"/>
                </a:solidFill>
                <a:latin typeface="Times New Roman" panose="02020603050405020304"/>
                <a:cs typeface="Times New Roman" panose="02020603050405020304" pitchFamily="18" charset="0"/>
                <a:sym typeface="Arial" panose="020B0604020202020204"/>
              </a:endParaRPr>
            </a:p>
            <a:p>
              <a:pPr algn="r" defTabSz="1219200">
                <a:buClr>
                  <a:srgbClr val="000000"/>
                </a:buClr>
                <a:defRPr/>
              </a:pPr>
              <a:r>
                <a:rPr lang="vi-VN" sz="3735" i="1" kern="0" dirty="0">
                  <a:solidFill>
                    <a:srgbClr val="0070C0"/>
                  </a:solidFill>
                  <a:latin typeface="Times New Roman" panose="02020603050405020304"/>
                  <a:cs typeface="Times New Roman" panose="02020603050405020304" pitchFamily="18" charset="0"/>
                  <a:sym typeface="Arial" panose="020B0604020202020204"/>
                </a:rPr>
                <a:t>(Đại Việt sử kí toàn thư)</a:t>
              </a:r>
              <a:endParaRPr lang="en-US" sz="3735" i="1" kern="0" dirty="0">
                <a:solidFill>
                  <a:srgbClr val="0070C0"/>
                </a:solidFill>
                <a:latin typeface="Times New Roman" panose="02020603050405020304"/>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8097</Words>
  <Application>WPS Presentation</Application>
  <PresentationFormat>Widescreen</PresentationFormat>
  <Paragraphs>337</Paragraphs>
  <Slides>40</Slides>
  <Notes>15</Notes>
  <HiddenSlides>0</HiddenSlides>
  <MMClips>4</MMClips>
  <ScaleCrop>false</ScaleCrop>
  <HeadingPairs>
    <vt:vector size="6" baseType="variant">
      <vt:variant>
        <vt:lpstr>已用的字体</vt:lpstr>
      </vt:variant>
      <vt:variant>
        <vt:i4>32</vt:i4>
      </vt:variant>
      <vt:variant>
        <vt:lpstr>主题</vt:lpstr>
      </vt:variant>
      <vt:variant>
        <vt:i4>11</vt:i4>
      </vt:variant>
      <vt:variant>
        <vt:lpstr>幻灯片标题</vt:lpstr>
      </vt:variant>
      <vt:variant>
        <vt:i4>40</vt:i4>
      </vt:variant>
    </vt:vector>
  </HeadingPairs>
  <TitlesOfParts>
    <vt:vector size="83" baseType="lpstr">
      <vt:lpstr>Arial</vt:lpstr>
      <vt:lpstr>SimSun</vt:lpstr>
      <vt:lpstr>Wingdings</vt:lpstr>
      <vt:lpstr>Rajdhani</vt:lpstr>
      <vt:lpstr>Segoe Print</vt:lpstr>
      <vt:lpstr>Assistant Medium</vt:lpstr>
      <vt:lpstr>Arial</vt:lpstr>
      <vt:lpstr>Nunito</vt:lpstr>
      <vt:lpstr>Advent Pro</vt:lpstr>
      <vt:lpstr>Livvic</vt:lpstr>
      <vt:lpstr>Roboto Condensed Light</vt:lpstr>
      <vt:lpstr>PT Serif</vt:lpstr>
      <vt:lpstr>Open Sans</vt:lpstr>
      <vt:lpstr>Oswald</vt:lpstr>
      <vt:lpstr>Tinos</vt:lpstr>
      <vt:lpstr>Patrick Hand SC</vt:lpstr>
      <vt:lpstr>Patrick Hand</vt:lpstr>
      <vt:lpstr>Roboto Condensed</vt:lpstr>
      <vt:lpstr>Poppins</vt:lpstr>
      <vt:lpstr>Anaheim</vt:lpstr>
      <vt:lpstr>Times New Roman</vt:lpstr>
      <vt:lpstr>Stencil</vt:lpstr>
      <vt:lpstr>SVN-Blenda Script</vt:lpstr>
      <vt:lpstr>Modern No. 20</vt:lpstr>
      <vt:lpstr>Calibri</vt:lpstr>
      <vt:lpstr>.VnTime</vt:lpstr>
      <vt:lpstr>Times New Roman</vt:lpstr>
      <vt:lpstr>Microsoft YaHei</vt:lpstr>
      <vt:lpstr>Arial Unicode MS</vt:lpstr>
      <vt:lpstr>.VnArial</vt:lpstr>
      <vt:lpstr>Snell Roundhand Black</vt:lpstr>
      <vt:lpstr>Calibri Light</vt:lpstr>
      <vt:lpstr>World War II D-Day Invasion by Slidesgo</vt:lpstr>
      <vt:lpstr>War Background by Slidesgo</vt:lpstr>
      <vt:lpstr>1_War Background by Slidesgo</vt:lpstr>
      <vt:lpstr>2_Office Theme</vt:lpstr>
      <vt:lpstr>Lección de Historia de España by Slidesgo</vt:lpstr>
      <vt:lpstr>1_Quintus template</vt:lpstr>
      <vt:lpstr>English Language Grammar Rules by Slidesgo</vt:lpstr>
      <vt:lpstr>Dongzhi Festival by Slidesgo</vt:lpstr>
      <vt:lpstr>1_Office Theme</vt:lpstr>
      <vt:lpstr>2_Dongzhi Festival by Slidesgo</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vt:lpstr>
      <vt:lpstr>LUYỆN TẬP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Thuyết Bùi</cp:lastModifiedBy>
  <cp:revision>27</cp:revision>
  <dcterms:created xsi:type="dcterms:W3CDTF">2021-11-01T07:15:00Z</dcterms:created>
  <dcterms:modified xsi:type="dcterms:W3CDTF">2025-03-30T14:09:05Z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9836334E8C96489DAC8FA42A77AFFD89_12</vt:lpwstr>
  </property>
  <property fmtid="{D5CDD505-2E9C-101B-9397-08002B2CF9AE}" pid="3" name="KSOProductBuildVer">
    <vt:lpwstr>1033-12.2.0.20326</vt:lpwstr>
  </property>
</Properties>
</file>