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media/image10.svg" ContentType="image/svg+xml"/>
  <Override PartName="/ppt/media/image12.svg" ContentType="image/svg+xml"/>
  <Override PartName="/ppt/media/image14.svg" ContentType="image/svg+xml"/>
  <Override PartName="/ppt/media/image16.svg" ContentType="image/svg+xml"/>
  <Override PartName="/ppt/media/image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6" r:id="rId3"/>
    <p:sldMasterId id="2147483658" r:id="rId4"/>
    <p:sldMasterId id="2147483672" r:id="rId5"/>
    <p:sldMasterId id="2147483684" r:id="rId6"/>
    <p:sldMasterId id="2147483697" r:id="rId7"/>
  </p:sldMasterIdLst>
  <p:notesMasterIdLst>
    <p:notesMasterId r:id="rId9"/>
  </p:notesMasterIdLst>
  <p:handoutMasterIdLst>
    <p:handoutMasterId r:id="rId41"/>
  </p:handoutMasterIdLst>
  <p:sldIdLst>
    <p:sldId id="256" r:id="rId8"/>
    <p:sldId id="319" r:id="rId10"/>
    <p:sldId id="333" r:id="rId11"/>
    <p:sldId id="703" r:id="rId12"/>
    <p:sldId id="262" r:id="rId13"/>
    <p:sldId id="260" r:id="rId14"/>
    <p:sldId id="11088822" r:id="rId15"/>
    <p:sldId id="268" r:id="rId16"/>
    <p:sldId id="269" r:id="rId17"/>
    <p:sldId id="705" r:id="rId18"/>
    <p:sldId id="11088845" r:id="rId19"/>
    <p:sldId id="11088823" r:id="rId20"/>
    <p:sldId id="11088865" r:id="rId21"/>
    <p:sldId id="11088824" r:id="rId22"/>
    <p:sldId id="336" r:id="rId23"/>
    <p:sldId id="338" r:id="rId24"/>
    <p:sldId id="361" r:id="rId25"/>
    <p:sldId id="11088825" r:id="rId26"/>
    <p:sldId id="280" r:id="rId27"/>
    <p:sldId id="11088867" r:id="rId28"/>
    <p:sldId id="552" r:id="rId29"/>
    <p:sldId id="512" r:id="rId30"/>
    <p:sldId id="513" r:id="rId31"/>
    <p:sldId id="514" r:id="rId32"/>
    <p:sldId id="515" r:id="rId33"/>
    <p:sldId id="516" r:id="rId34"/>
    <p:sldId id="518" r:id="rId35"/>
    <p:sldId id="521" r:id="rId36"/>
    <p:sldId id="11088826" r:id="rId37"/>
    <p:sldId id="519" r:id="rId38"/>
    <p:sldId id="11088804" r:id="rId39"/>
    <p:sldId id="11088813" r:id="rId40"/>
  </p:sldIdLst>
  <p:sldSz cx="16256000" cy="9144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1" userDrawn="1">
          <p15:clr>
            <a:srgbClr val="A4A3A4"/>
          </p15:clr>
        </p15:guide>
        <p15:guide id="2" pos="50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00FF"/>
    <a:srgbClr val="247C3A"/>
    <a:srgbClr val="1B5B2A"/>
    <a:srgbClr val="175125"/>
    <a:srgbClr val="1B3C7F"/>
    <a:srgbClr val="CA7344"/>
    <a:srgbClr val="FF9156"/>
    <a:srgbClr val="38C05A"/>
    <a:srgbClr val="4691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22"/>
    <p:restoredTop sz="94580"/>
  </p:normalViewPr>
  <p:slideViewPr>
    <p:cSldViewPr showGuides="1">
      <p:cViewPr>
        <p:scale>
          <a:sx n="33" d="100"/>
          <a:sy n="33" d="100"/>
        </p:scale>
        <p:origin x="1528" y="376"/>
      </p:cViewPr>
      <p:guideLst>
        <p:guide orient="horz" pos="2141"/>
        <p:guide pos="5072"/>
      </p:guideLst>
    </p:cSldViewPr>
  </p:slideViewPr>
  <p:notesTextViewPr>
    <p:cViewPr>
      <p:scale>
        <a:sx n="100" d="100"/>
        <a:sy n="100" d="100"/>
      </p:scale>
      <p:origin x="0" y="0"/>
    </p:cViewPr>
  </p:notesTextViewPr>
  <p:sorterViewPr>
    <p:cViewPr>
      <p:scale>
        <a:sx n="100" d="100"/>
        <a:sy n="100" d="100"/>
      </p:scale>
      <p:origin x="0" y="-6942"/>
    </p:cViewPr>
  </p:sorterViewPr>
  <p:notesViewPr>
    <p:cSldViewPr>
      <p:cViewPr varScale="1">
        <p:scale>
          <a:sx n="116" d="100"/>
          <a:sy n="116" d="100"/>
        </p:scale>
        <p:origin x="4816" y="192"/>
      </p:cViewPr>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1.xml"/><Relationship Id="rId7" Type="http://schemas.openxmlformats.org/officeDocument/2006/relationships/slideMaster" Target="slideMasters/slideMaster6.xml"/><Relationship Id="rId6" Type="http://schemas.openxmlformats.org/officeDocument/2006/relationships/slideMaster" Target="slideMasters/slideMaster5.xml"/><Relationship Id="rId5" Type="http://schemas.openxmlformats.org/officeDocument/2006/relationships/slideMaster" Target="slideMasters/slideMaster4.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handoutMaster" Target="handoutMasters/handoutMaster1.xml"/><Relationship Id="rId40" Type="http://schemas.openxmlformats.org/officeDocument/2006/relationships/slide" Target="slides/slide32.xml"/><Relationship Id="rId4" Type="http://schemas.openxmlformats.org/officeDocument/2006/relationships/slideMaster" Target="slideMasters/slideMaster3.xml"/><Relationship Id="rId39" Type="http://schemas.openxmlformats.org/officeDocument/2006/relationships/slide" Target="slides/slide31.xml"/><Relationship Id="rId38" Type="http://schemas.openxmlformats.org/officeDocument/2006/relationships/slide" Target="slides/slide30.xml"/><Relationship Id="rId37" Type="http://schemas.openxmlformats.org/officeDocument/2006/relationships/slide" Target="slides/slide29.xml"/><Relationship Id="rId36" Type="http://schemas.openxmlformats.org/officeDocument/2006/relationships/slide" Target="slides/slide28.xml"/><Relationship Id="rId35" Type="http://schemas.openxmlformats.org/officeDocument/2006/relationships/slide" Target="slides/slide27.xml"/><Relationship Id="rId34" Type="http://schemas.openxmlformats.org/officeDocument/2006/relationships/slide" Target="slides/slide26.xml"/><Relationship Id="rId33" Type="http://schemas.openxmlformats.org/officeDocument/2006/relationships/slide" Target="slides/slide25.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slide" Target="slides/slide19.xml"/><Relationship Id="rId26" Type="http://schemas.openxmlformats.org/officeDocument/2006/relationships/slide" Target="slides/slide18.xml"/><Relationship Id="rId25" Type="http://schemas.openxmlformats.org/officeDocument/2006/relationships/slide" Target="slides/slide17.xml"/><Relationship Id="rId24" Type="http://schemas.openxmlformats.org/officeDocument/2006/relationships/slide" Target="slides/slide16.xml"/><Relationship Id="rId23" Type="http://schemas.openxmlformats.org/officeDocument/2006/relationships/slide" Target="slides/slide15.xml"/><Relationship Id="rId22" Type="http://schemas.openxmlformats.org/officeDocument/2006/relationships/slide" Target="slides/slide14.xml"/><Relationship Id="rId21" Type="http://schemas.openxmlformats.org/officeDocument/2006/relationships/slide" Target="slides/slide13.xml"/><Relationship Id="rId20" Type="http://schemas.openxmlformats.org/officeDocument/2006/relationships/slide" Target="slides/slide12.xml"/><Relationship Id="rId2" Type="http://schemas.openxmlformats.org/officeDocument/2006/relationships/theme" Target="theme/theme1.xml"/><Relationship Id="rId19" Type="http://schemas.openxmlformats.org/officeDocument/2006/relationships/slide" Target="slides/slide11.xml"/><Relationship Id="rId18" Type="http://schemas.openxmlformats.org/officeDocument/2006/relationships/slide" Target="slides/slide10.xml"/><Relationship Id="rId17" Type="http://schemas.openxmlformats.org/officeDocument/2006/relationships/slide" Target="slides/slide9.xml"/><Relationship Id="rId16" Type="http://schemas.openxmlformats.org/officeDocument/2006/relationships/slide" Target="slides/slide8.xml"/><Relationship Id="rId15" Type="http://schemas.openxmlformats.org/officeDocument/2006/relationships/slide" Target="slides/slide7.xml"/><Relationship Id="rId14" Type="http://schemas.openxmlformats.org/officeDocument/2006/relationships/slide" Target="slides/slide6.xml"/><Relationship Id="rId13" Type="http://schemas.openxmlformats.org/officeDocument/2006/relationships/slide" Target="slides/slide5.xml"/><Relationship Id="rId12" Type="http://schemas.openxmlformats.org/officeDocument/2006/relationships/slide" Target="slides/slide4.xml"/><Relationship Id="rId11" Type="http://schemas.openxmlformats.org/officeDocument/2006/relationships/slide" Target="slides/slide3.xml"/><Relationship Id="rId10" Type="http://schemas.openxmlformats.org/officeDocument/2006/relationships/slide" Target="slides/slide2.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C0D2A170-7CBC-664D-95FA-2B927711128D}" type="doc">
      <dgm:prSet loTypeId="urn:microsoft.com/office/officeart/2005/8/layout/vList3" loCatId="" qsTypeId="urn:microsoft.com/office/officeart/2005/8/quickstyle/simple1" qsCatId="simple" csTypeId="urn:microsoft.com/office/officeart/2005/8/colors/colorful1" csCatId="colorful" phldr="1"/>
      <dgm:spPr/>
    </dgm:pt>
    <dgm:pt modelId="{25F3A5E6-CB6D-BF49-BAA3-52D89D17EB06}">
      <dgm:prSet phldrT="[Text]" custT="1"/>
      <dgm:spPr/>
      <dgm:t>
        <a:bodyPr/>
        <a:lstStyle/>
        <a:p>
          <a:pPr>
            <a:lnSpc>
              <a:spcPct val="100000"/>
            </a:lnSpc>
          </a:pPr>
          <a:r>
            <a:rPr lang="en-US" sz="4800" b="0" i="0" dirty="0" err="1"/>
            <a:t>Đánh</a:t>
          </a:r>
          <a:r>
            <a:rPr lang="en-US" sz="4800" b="0" i="0" dirty="0"/>
            <a:t> </a:t>
          </a:r>
          <a:r>
            <a:rPr lang="en-US" sz="4800" b="0" i="0" dirty="0" err="1"/>
            <a:t>giá</a:t>
          </a:r>
          <a:r>
            <a:rPr lang="en-US" sz="4800" b="0" i="0" dirty="0"/>
            <a:t> </a:t>
          </a:r>
          <a:r>
            <a:rPr lang="en-US" sz="4800" b="0" i="0" dirty="0" err="1"/>
            <a:t>được</a:t>
          </a:r>
          <a:r>
            <a:rPr lang="en-US" sz="4800" b="0" i="0" dirty="0"/>
            <a:t> </a:t>
          </a:r>
          <a:r>
            <a:rPr lang="en-US" sz="4800" b="0" i="0" dirty="0" err="1"/>
            <a:t>những</a:t>
          </a:r>
          <a:r>
            <a:rPr lang="en-US" sz="4800" b="0" i="0" dirty="0"/>
            <a:t> </a:t>
          </a:r>
          <a:r>
            <a:rPr lang="en-US" sz="4800" b="0" i="0" dirty="0" err="1"/>
            <a:t>nét</a:t>
          </a:r>
          <a:r>
            <a:rPr lang="en-US" sz="4800" b="0" i="0" dirty="0"/>
            <a:t> </a:t>
          </a:r>
          <a:r>
            <a:rPr lang="en-US" sz="4800" b="0" i="0" dirty="0" err="1"/>
            <a:t>độc</a:t>
          </a:r>
          <a:r>
            <a:rPr lang="en-US" sz="4800" b="0" i="0" dirty="0"/>
            <a:t> </a:t>
          </a:r>
          <a:r>
            <a:rPr lang="en-US" sz="4800" b="0" i="0" dirty="0" err="1"/>
            <a:t>đáo</a:t>
          </a:r>
          <a:r>
            <a:rPr lang="en-US" sz="4800" b="0" i="0" dirty="0"/>
            <a:t> </a:t>
          </a:r>
          <a:r>
            <a:rPr lang="en-US" sz="4800" b="0" i="0" dirty="0" err="1"/>
            <a:t>trong</a:t>
          </a:r>
          <a:r>
            <a:rPr lang="en-US" sz="4800" b="0" i="0" dirty="0"/>
            <a:t> </a:t>
          </a:r>
          <a:r>
            <a:rPr lang="en-US" sz="4800" b="0" i="0" dirty="0" err="1"/>
            <a:t>cuộc</a:t>
          </a:r>
          <a:r>
            <a:rPr lang="en-US" sz="4800" b="0" i="0" dirty="0"/>
            <a:t> </a:t>
          </a:r>
          <a:r>
            <a:rPr lang="en-US" sz="4800" b="0" i="0" dirty="0" err="1"/>
            <a:t>kháng</a:t>
          </a:r>
          <a:r>
            <a:rPr lang="en-US" sz="4800" b="0" i="0" dirty="0"/>
            <a:t> </a:t>
          </a:r>
          <a:r>
            <a:rPr lang="en-US" sz="4800" b="0" i="0" dirty="0" err="1"/>
            <a:t>chiến</a:t>
          </a:r>
          <a:r>
            <a:rPr lang="en-US" sz="4800" b="0" i="0" dirty="0"/>
            <a:t> </a:t>
          </a:r>
          <a:r>
            <a:rPr lang="en-US" sz="4800" b="0" i="0" dirty="0" err="1"/>
            <a:t>chống</a:t>
          </a:r>
          <a:r>
            <a:rPr lang="en-US" sz="4800" b="0" i="0" dirty="0"/>
            <a:t> </a:t>
          </a:r>
          <a:r>
            <a:rPr lang="en-US" sz="4800" b="0" i="0" dirty="0" err="1"/>
            <a:t>Tống</a:t>
          </a:r>
          <a:r>
            <a:rPr lang="en-US" sz="4800" b="0" i="0" dirty="0"/>
            <a:t> (1075 - 1077).</a:t>
          </a:r>
          <a:endParaRPr lang="en-US" sz="4800" b="1" dirty="0">
            <a:latin typeface="#9Slide03 AmpleSoft" panose="02000000000000000000" pitchFamily="2" charset="0"/>
            <a:cs typeface="Times New Roman" panose="02020603050405020304" pitchFamily="18" charset="0"/>
          </a:endParaRPr>
        </a:p>
      </dgm:t>
    </dgm:pt>
    <dgm:pt modelId="{D4F119D2-47C6-A84E-B5E2-5942F710673D}" cxnId="{71BB6023-B283-CA4B-8079-BC84C6A64C4E}" type="parTrans">
      <dgm:prSet/>
      <dgm:spPr/>
      <dgm:t>
        <a:bodyPr/>
        <a:lstStyle/>
        <a:p>
          <a:pPr>
            <a:lnSpc>
              <a:spcPct val="100000"/>
            </a:lnSpc>
          </a:pPr>
          <a:endParaRPr lang="en-US" sz="3000" b="1">
            <a:latin typeface="Times New Roman" panose="02020603050405020304" pitchFamily="18" charset="0"/>
            <a:cs typeface="Times New Roman" panose="02020603050405020304" pitchFamily="18" charset="0"/>
          </a:endParaRPr>
        </a:p>
      </dgm:t>
    </dgm:pt>
    <dgm:pt modelId="{6F647A91-549C-AC4B-B910-75D526F61C32}" cxnId="{71BB6023-B283-CA4B-8079-BC84C6A64C4E}" type="sibTrans">
      <dgm:prSet/>
      <dgm:spPr/>
      <dgm:t>
        <a:bodyPr/>
        <a:lstStyle/>
        <a:p>
          <a:pPr>
            <a:lnSpc>
              <a:spcPct val="100000"/>
            </a:lnSpc>
          </a:pPr>
          <a:endParaRPr lang="en-US" sz="3000" b="1">
            <a:latin typeface="Times New Roman" panose="02020603050405020304" pitchFamily="18" charset="0"/>
            <a:cs typeface="Times New Roman" panose="02020603050405020304" pitchFamily="18" charset="0"/>
          </a:endParaRPr>
        </a:p>
      </dgm:t>
    </dgm:pt>
    <dgm:pt modelId="{623B90F8-483D-4252-9FE1-649FE41FABCB}">
      <dgm:prSet phldrT="[Text]" custT="1"/>
      <dgm:spPr/>
      <dgm:t>
        <a:bodyPr/>
        <a:lstStyle/>
        <a:p>
          <a:r>
            <a:rPr lang="en-US" sz="4800" b="0" i="0" dirty="0" err="1"/>
            <a:t>Đánh</a:t>
          </a:r>
          <a:r>
            <a:rPr lang="en-US" sz="4800" b="0" i="0" dirty="0"/>
            <a:t> </a:t>
          </a:r>
          <a:r>
            <a:rPr lang="en-US" sz="4800" b="0" i="0" dirty="0" err="1"/>
            <a:t>giá</a:t>
          </a:r>
          <a:r>
            <a:rPr lang="en-US" sz="4800" b="0" i="0" dirty="0"/>
            <a:t> </a:t>
          </a:r>
          <a:r>
            <a:rPr lang="en-US" sz="4800" b="0" i="0" dirty="0" err="1"/>
            <a:t>được</a:t>
          </a:r>
          <a:r>
            <a:rPr lang="en-US" sz="4800" b="0" i="0" dirty="0"/>
            <a:t> </a:t>
          </a:r>
          <a:r>
            <a:rPr lang="en-US" sz="4800" b="0" i="0" dirty="0" err="1"/>
            <a:t>vai</a:t>
          </a:r>
          <a:r>
            <a:rPr lang="en-US" sz="4800" b="0" i="0" dirty="0"/>
            <a:t> </a:t>
          </a:r>
          <a:r>
            <a:rPr lang="en-US" sz="4800" b="0" i="0" dirty="0" err="1"/>
            <a:t>trò</a:t>
          </a:r>
          <a:r>
            <a:rPr lang="en-US" sz="4800" b="0" i="0" dirty="0"/>
            <a:t> </a:t>
          </a:r>
          <a:r>
            <a:rPr lang="en-US" sz="4800" b="0" i="0" dirty="0" err="1"/>
            <a:t>của</a:t>
          </a:r>
          <a:r>
            <a:rPr lang="en-US" sz="4800" b="0" i="0" dirty="0"/>
            <a:t> </a:t>
          </a:r>
          <a:r>
            <a:rPr lang="en-US" sz="4800" b="0" i="0" dirty="0" err="1"/>
            <a:t>Lý</a:t>
          </a:r>
          <a:r>
            <a:rPr lang="en-US" sz="4800" b="0" i="0" dirty="0"/>
            <a:t> </a:t>
          </a:r>
          <a:r>
            <a:rPr lang="en-US" sz="4800" b="0" i="0" dirty="0" err="1"/>
            <a:t>Thường</a:t>
          </a:r>
          <a:r>
            <a:rPr lang="en-US" sz="4800" b="0" i="0" dirty="0"/>
            <a:t> </a:t>
          </a:r>
          <a:r>
            <a:rPr lang="en-US" sz="4800" b="0" i="0" dirty="0" err="1"/>
            <a:t>Kiệt</a:t>
          </a:r>
          <a:r>
            <a:rPr lang="en-US" sz="4800" b="0" i="0" dirty="0"/>
            <a:t> </a:t>
          </a:r>
          <a:r>
            <a:rPr lang="en-US" sz="4800" b="0" i="0" dirty="0" err="1"/>
            <a:t>trong</a:t>
          </a:r>
          <a:r>
            <a:rPr lang="en-US" sz="4800" b="0" i="0" dirty="0"/>
            <a:t> </a:t>
          </a:r>
          <a:r>
            <a:rPr lang="en-US" sz="4800" b="0" i="0" dirty="0" err="1"/>
            <a:t>cuộc</a:t>
          </a:r>
          <a:r>
            <a:rPr lang="en-US" sz="4800" b="0" i="0" dirty="0"/>
            <a:t> </a:t>
          </a:r>
          <a:r>
            <a:rPr lang="en-US" sz="4800" b="0" i="0" dirty="0" err="1"/>
            <a:t>kháng</a:t>
          </a:r>
          <a:r>
            <a:rPr lang="en-US" sz="4800" b="0" i="0" dirty="0"/>
            <a:t> </a:t>
          </a:r>
          <a:r>
            <a:rPr lang="en-US" sz="4800" b="0" i="0" dirty="0" err="1"/>
            <a:t>chiến</a:t>
          </a:r>
          <a:r>
            <a:rPr lang="en-US" sz="4800" b="0" i="0" dirty="0"/>
            <a:t> </a:t>
          </a:r>
          <a:r>
            <a:rPr lang="en-US" sz="4800" b="0" i="0" dirty="0" err="1"/>
            <a:t>chống</a:t>
          </a:r>
          <a:r>
            <a:rPr lang="en-US" sz="4800" b="0" i="0" dirty="0"/>
            <a:t> </a:t>
          </a:r>
          <a:r>
            <a:rPr lang="en-US" sz="4800" b="0" i="0" dirty="0" err="1"/>
            <a:t>Tốn</a:t>
          </a:r>
          <a:r>
            <a:rPr lang="en-US" sz="5400" b="0" i="0" dirty="0" err="1"/>
            <a:t>g</a:t>
          </a:r>
          <a:endParaRPr lang="en-US" sz="5400" b="0" dirty="0">
            <a:latin typeface="#9Slide03 AmpleSoft" panose="02000000000000000000" pitchFamily="2" charset="0"/>
            <a:cs typeface="Times New Roman" panose="02020603050405020304" pitchFamily="18" charset="0"/>
          </a:endParaRPr>
        </a:p>
      </dgm:t>
    </dgm:pt>
    <dgm:pt modelId="{5D4FBAC8-EA93-47BC-B306-38538A16262F}" cxnId="{C402A413-7AC8-43F0-9E39-2B0B8D9B9F30}" type="parTrans">
      <dgm:prSet/>
      <dgm:spPr/>
      <dgm:t>
        <a:bodyPr/>
        <a:lstStyle/>
        <a:p>
          <a:endParaRPr lang="en-US"/>
        </a:p>
      </dgm:t>
    </dgm:pt>
    <dgm:pt modelId="{6BD8A1E8-F5FA-4664-82B4-36EE161D1B63}" cxnId="{C402A413-7AC8-43F0-9E39-2B0B8D9B9F30}" type="sibTrans">
      <dgm:prSet/>
      <dgm:spPr/>
      <dgm:t>
        <a:bodyPr/>
        <a:lstStyle/>
        <a:p>
          <a:endParaRPr lang="en-US"/>
        </a:p>
      </dgm:t>
    </dgm:pt>
    <dgm:pt modelId="{8F2A8539-1854-8146-8C09-FB6093229575}" type="pres">
      <dgm:prSet presAssocID="{C0D2A170-7CBC-664D-95FA-2B927711128D}" presName="linearFlow" presStyleCnt="0">
        <dgm:presLayoutVars>
          <dgm:dir/>
          <dgm:resizeHandles val="exact"/>
        </dgm:presLayoutVars>
      </dgm:prSet>
      <dgm:spPr/>
    </dgm:pt>
    <dgm:pt modelId="{CE904BD8-4056-6D40-BAE3-16E1621D219B}" type="pres">
      <dgm:prSet presAssocID="{25F3A5E6-CB6D-BF49-BAA3-52D89D17EB06}" presName="composite" presStyleCnt="0"/>
      <dgm:spPr/>
    </dgm:pt>
    <dgm:pt modelId="{84447FD3-111D-114B-B8CE-DA5A4F2E129E}" type="pres">
      <dgm:prSet presAssocID="{25F3A5E6-CB6D-BF49-BAA3-52D89D17EB06}" presName="imgShp" presStyleLbl="fgImgPlace1" presStyleIdx="0" presStyleCnt="2" custFlipVert="1" custScaleX="8352" custScaleY="52844" custLinFactX="-168" custLinFactY="200000" custLinFactNeighborX="-100000" custLinFactNeighborY="268472"/>
      <dgm:spPr/>
    </dgm:pt>
    <dgm:pt modelId="{6FBC3616-8069-0B49-BA4A-1A2A04268614}" type="pres">
      <dgm:prSet presAssocID="{25F3A5E6-CB6D-BF49-BAA3-52D89D17EB06}" presName="txShp" presStyleLbl="node1" presStyleIdx="0" presStyleCnt="2" custScaleX="136341" custScaleY="166458" custLinFactNeighborX="595" custLinFactNeighborY="-304">
        <dgm:presLayoutVars>
          <dgm:bulletEnabled val="1"/>
        </dgm:presLayoutVars>
      </dgm:prSet>
      <dgm:spPr/>
    </dgm:pt>
    <dgm:pt modelId="{E2786275-D790-DF41-B8E3-3250198CE6FF}" type="pres">
      <dgm:prSet presAssocID="{6F647A91-549C-AC4B-B910-75D526F61C32}" presName="spacing" presStyleCnt="0"/>
      <dgm:spPr/>
    </dgm:pt>
    <dgm:pt modelId="{4A86D7EE-7B5B-469C-B370-97B2009E06F5}" type="pres">
      <dgm:prSet presAssocID="{623B90F8-483D-4252-9FE1-649FE41FABCB}" presName="composite" presStyleCnt="0"/>
      <dgm:spPr/>
    </dgm:pt>
    <dgm:pt modelId="{3EC1908F-F1C8-4903-810D-100E234AFF1E}" type="pres">
      <dgm:prSet presAssocID="{623B90F8-483D-4252-9FE1-649FE41FABCB}" presName="imgShp" presStyleLbl="fgImgPlace1" presStyleIdx="1" presStyleCnt="2" custFlipVert="1" custFlipHor="1" custScaleX="43393" custScaleY="44735" custLinFactX="-4723" custLinFactNeighborX="-100000" custLinFactNeighborY="58180"/>
      <dgm:spPr/>
    </dgm:pt>
    <dgm:pt modelId="{BF792811-37F4-4DFC-92C4-00023F23FF09}" type="pres">
      <dgm:prSet presAssocID="{623B90F8-483D-4252-9FE1-649FE41FABCB}" presName="txShp" presStyleLbl="node1" presStyleIdx="1" presStyleCnt="2" custScaleX="136341" custScaleY="167676" custLinFactNeighborX="-1378" custLinFactNeighborY="7378">
        <dgm:presLayoutVars>
          <dgm:bulletEnabled val="1"/>
        </dgm:presLayoutVars>
      </dgm:prSet>
      <dgm:spPr/>
    </dgm:pt>
  </dgm:ptLst>
  <dgm:cxnLst>
    <dgm:cxn modelId="{7ADB7609-720E-4C48-BEEC-6BC5DA7D83D3}" type="presOf" srcId="{623B90F8-483D-4252-9FE1-649FE41FABCB}" destId="{BF792811-37F4-4DFC-92C4-00023F23FF09}" srcOrd="0" destOrd="0" presId="urn:microsoft.com/office/officeart/2005/8/layout/vList3"/>
    <dgm:cxn modelId="{C402A413-7AC8-43F0-9E39-2B0B8D9B9F30}" srcId="{C0D2A170-7CBC-664D-95FA-2B927711128D}" destId="{623B90F8-483D-4252-9FE1-649FE41FABCB}" srcOrd="1" destOrd="0" parTransId="{5D4FBAC8-EA93-47BC-B306-38538A16262F}" sibTransId="{6BD8A1E8-F5FA-4664-82B4-36EE161D1B63}"/>
    <dgm:cxn modelId="{71BB6023-B283-CA4B-8079-BC84C6A64C4E}" srcId="{C0D2A170-7CBC-664D-95FA-2B927711128D}" destId="{25F3A5E6-CB6D-BF49-BAA3-52D89D17EB06}" srcOrd="0" destOrd="0" parTransId="{D4F119D2-47C6-A84E-B5E2-5942F710673D}" sibTransId="{6F647A91-549C-AC4B-B910-75D526F61C32}"/>
    <dgm:cxn modelId="{D336527A-FC02-A746-BA67-AAD1D88C8033}" type="presOf" srcId="{C0D2A170-7CBC-664D-95FA-2B927711128D}" destId="{8F2A8539-1854-8146-8C09-FB6093229575}" srcOrd="0" destOrd="0" presId="urn:microsoft.com/office/officeart/2005/8/layout/vList3"/>
    <dgm:cxn modelId="{643D6A98-CB02-3640-AFB7-3FD4BC07948E}" type="presOf" srcId="{25F3A5E6-CB6D-BF49-BAA3-52D89D17EB06}" destId="{6FBC3616-8069-0B49-BA4A-1A2A04268614}" srcOrd="0" destOrd="0" presId="urn:microsoft.com/office/officeart/2005/8/layout/vList3"/>
    <dgm:cxn modelId="{A925B270-220A-7440-ADCA-F3D9C8CE223B}" type="presParOf" srcId="{8F2A8539-1854-8146-8C09-FB6093229575}" destId="{CE904BD8-4056-6D40-BAE3-16E1621D219B}" srcOrd="0" destOrd="0" presId="urn:microsoft.com/office/officeart/2005/8/layout/vList3"/>
    <dgm:cxn modelId="{6969FEFF-2027-CD49-A839-3CCD06D35C0D}" type="presParOf" srcId="{CE904BD8-4056-6D40-BAE3-16E1621D219B}" destId="{84447FD3-111D-114B-B8CE-DA5A4F2E129E}" srcOrd="0" destOrd="0" presId="urn:microsoft.com/office/officeart/2005/8/layout/vList3"/>
    <dgm:cxn modelId="{E8304E69-8F8F-B74F-9177-D6281E514245}" type="presParOf" srcId="{CE904BD8-4056-6D40-BAE3-16E1621D219B}" destId="{6FBC3616-8069-0B49-BA4A-1A2A04268614}" srcOrd="1" destOrd="0" presId="urn:microsoft.com/office/officeart/2005/8/layout/vList3"/>
    <dgm:cxn modelId="{3EA75287-4606-394A-98D8-A96CB9F9BB86}" type="presParOf" srcId="{8F2A8539-1854-8146-8C09-FB6093229575}" destId="{E2786275-D790-DF41-B8E3-3250198CE6FF}" srcOrd="1" destOrd="0" presId="urn:microsoft.com/office/officeart/2005/8/layout/vList3"/>
    <dgm:cxn modelId="{2B5059CB-1179-4C73-85F3-D55D5390BC41}" type="presParOf" srcId="{8F2A8539-1854-8146-8C09-FB6093229575}" destId="{4A86D7EE-7B5B-469C-B370-97B2009E06F5}" srcOrd="2" destOrd="0" presId="urn:microsoft.com/office/officeart/2005/8/layout/vList3"/>
    <dgm:cxn modelId="{5F094036-0459-46BA-B8A5-BB3C32FD643C}" type="presParOf" srcId="{4A86D7EE-7B5B-469C-B370-97B2009E06F5}" destId="{3EC1908F-F1C8-4903-810D-100E234AFF1E}" srcOrd="0" destOrd="0" presId="urn:microsoft.com/office/officeart/2005/8/layout/vList3"/>
    <dgm:cxn modelId="{D6001070-B120-4BBC-9273-5866F259CE53}" type="presParOf" srcId="{4A86D7EE-7B5B-469C-B370-97B2009E06F5}" destId="{BF792811-37F4-4DFC-92C4-00023F23FF09}" srcOrd="1" destOrd="0" presId="urn:microsoft.com/office/officeart/2005/8/layout/vList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15104110" cy="5882640"/>
        <a:chOff x="0" y="0"/>
        <a:chExt cx="15104110" cy="5882640"/>
      </a:xfrm>
    </dsp:grpSpPr>
    <dsp:sp modelId="{6FBC3616-8069-0B49-BA4A-1A2A04268614}">
      <dsp:nvSpPr>
        <dsp:cNvPr id="4" name="Pentagon 3"/>
        <dsp:cNvSpPr/>
      </dsp:nvSpPr>
      <dsp:spPr bwMode="white">
        <a:xfrm rot="10800000">
          <a:off x="3227399" y="0"/>
          <a:ext cx="10044233" cy="2614507"/>
        </a:xfrm>
        <a:prstGeom prst="homePlate">
          <a:avLst/>
        </a:prstGeom>
      </dsp:spPr>
      <dsp:style>
        <a:lnRef idx="2">
          <a:schemeClr val="lt1"/>
        </a:lnRef>
        <a:fillRef idx="1">
          <a:schemeClr val="accent2"/>
        </a:fillRef>
        <a:effectRef idx="0">
          <a:scrgbClr r="0" g="0" b="0"/>
        </a:effectRef>
        <a:fontRef idx="minor">
          <a:schemeClr val="lt1"/>
        </a:fontRef>
      </dsp:style>
      <dsp:txBody>
        <a:bodyPr rot="10800000" lIns="1152924" tIns="182879" rIns="341376" bIns="18287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4800" b="0" i="0" dirty="0" err="1"/>
            <a:t>Đánh</a:t>
          </a:r>
          <a:r>
            <a:rPr lang="en-US" sz="4800" b="0" i="0" dirty="0"/>
            <a:t> </a:t>
          </a:r>
          <a:r>
            <a:rPr lang="en-US" sz="4800" b="0" i="0" dirty="0" err="1"/>
            <a:t>giá</a:t>
          </a:r>
          <a:r>
            <a:rPr lang="en-US" sz="4800" b="0" i="0" dirty="0"/>
            <a:t> </a:t>
          </a:r>
          <a:r>
            <a:rPr lang="en-US" sz="4800" b="0" i="0" dirty="0" err="1"/>
            <a:t>được</a:t>
          </a:r>
          <a:r>
            <a:rPr lang="en-US" sz="4800" b="0" i="0" dirty="0"/>
            <a:t> </a:t>
          </a:r>
          <a:r>
            <a:rPr lang="en-US" sz="4800" b="0" i="0" dirty="0" err="1"/>
            <a:t>những</a:t>
          </a:r>
          <a:r>
            <a:rPr lang="en-US" sz="4800" b="0" i="0" dirty="0"/>
            <a:t> </a:t>
          </a:r>
          <a:r>
            <a:rPr lang="en-US" sz="4800" b="0" i="0" dirty="0" err="1"/>
            <a:t>nét</a:t>
          </a:r>
          <a:r>
            <a:rPr lang="en-US" sz="4800" b="0" i="0" dirty="0"/>
            <a:t> </a:t>
          </a:r>
          <a:r>
            <a:rPr lang="en-US" sz="4800" b="0" i="0" dirty="0" err="1"/>
            <a:t>độc</a:t>
          </a:r>
          <a:r>
            <a:rPr lang="en-US" sz="4800" b="0" i="0" dirty="0"/>
            <a:t> </a:t>
          </a:r>
          <a:r>
            <a:rPr lang="en-US" sz="4800" b="0" i="0" dirty="0" err="1"/>
            <a:t>đáo</a:t>
          </a:r>
          <a:r>
            <a:rPr lang="en-US" sz="4800" b="0" i="0" dirty="0"/>
            <a:t> </a:t>
          </a:r>
          <a:r>
            <a:rPr lang="en-US" sz="4800" b="0" i="0" dirty="0" err="1"/>
            <a:t>trong</a:t>
          </a:r>
          <a:r>
            <a:rPr lang="en-US" sz="4800" b="0" i="0" dirty="0"/>
            <a:t> </a:t>
          </a:r>
          <a:r>
            <a:rPr lang="en-US" sz="4800" b="0" i="0" dirty="0" err="1"/>
            <a:t>cuộc</a:t>
          </a:r>
          <a:r>
            <a:rPr lang="en-US" sz="4800" b="0" i="0" dirty="0"/>
            <a:t> </a:t>
          </a:r>
          <a:r>
            <a:rPr lang="en-US" sz="4800" b="0" i="0" dirty="0" err="1"/>
            <a:t>kháng</a:t>
          </a:r>
          <a:r>
            <a:rPr lang="en-US" sz="4800" b="0" i="0" dirty="0"/>
            <a:t> </a:t>
          </a:r>
          <a:r>
            <a:rPr lang="en-US" sz="4800" b="0" i="0" dirty="0" err="1"/>
            <a:t>chiến</a:t>
          </a:r>
          <a:r>
            <a:rPr lang="en-US" sz="4800" b="0" i="0" dirty="0"/>
            <a:t> </a:t>
          </a:r>
          <a:r>
            <a:rPr lang="en-US" sz="4800" b="0" i="0" dirty="0" err="1"/>
            <a:t>chống</a:t>
          </a:r>
          <a:r>
            <a:rPr lang="en-US" sz="4800" b="0" i="0" dirty="0"/>
            <a:t> </a:t>
          </a:r>
          <a:r>
            <a:rPr lang="en-US" sz="4800" b="0" i="0" dirty="0" err="1"/>
            <a:t>Tống</a:t>
          </a:r>
          <a:r>
            <a:rPr lang="en-US" sz="4800" b="0" i="0" dirty="0"/>
            <a:t> (1075 - 1077).</a:t>
          </a:r>
          <a:endParaRPr lang="en-US" sz="4800" b="1" dirty="0">
            <a:latin typeface="#9Slide03 AmpleSoft" panose="02000000000000000000" pitchFamily="2" charset="0"/>
            <a:cs typeface="Times New Roman" panose="02020603050405020304" pitchFamily="18" charset="0"/>
          </a:endParaRPr>
        </a:p>
      </dsp:txBody>
      <dsp:txXfrm rot="10800000">
        <a:off x="3227399" y="0"/>
        <a:ext cx="10044233" cy="2614507"/>
      </dsp:txXfrm>
    </dsp:sp>
    <dsp:sp modelId="{84447FD3-111D-114B-B8CE-DA5A4F2E129E}">
      <dsp:nvSpPr>
        <dsp:cNvPr id="3" name="Oval 2"/>
        <dsp:cNvSpPr/>
      </dsp:nvSpPr>
      <dsp:spPr bwMode="white">
        <a:xfrm flipV="1">
          <a:off x="0" y="3268133"/>
          <a:ext cx="2614507" cy="2614507"/>
        </a:xfrm>
        <a:prstGeom prst="ellipse">
          <a:avLst/>
        </a:prstGeom>
      </dsp:spPr>
      <dsp:style>
        <a:lnRef idx="2">
          <a:schemeClr val="lt1"/>
        </a:lnRef>
        <a:fillRef idx="1">
          <a:schemeClr val="accent2">
            <a:tint val="50000"/>
          </a:schemeClr>
        </a:fillRef>
        <a:effectRef idx="0">
          <a:scrgbClr r="0" g="0" b="0"/>
        </a:effectRef>
        <a:fontRef idx="minor"/>
      </dsp:style>
      <dsp:txXfrm flipV="1">
        <a:off x="0" y="3268133"/>
        <a:ext cx="2614507" cy="2614507"/>
      </dsp:txXfrm>
    </dsp:sp>
    <dsp:sp modelId="{BF792811-37F4-4DFC-92C4-00023F23FF09}">
      <dsp:nvSpPr>
        <dsp:cNvPr id="6" name="Pentagon 5"/>
        <dsp:cNvSpPr/>
      </dsp:nvSpPr>
      <dsp:spPr bwMode="white">
        <a:xfrm rot="10800000">
          <a:off x="3082048" y="3268133"/>
          <a:ext cx="10044233" cy="2614507"/>
        </a:xfrm>
        <a:prstGeom prst="homePlate">
          <a:avLst/>
        </a:prstGeom>
      </dsp:spPr>
      <dsp:style>
        <a:lnRef idx="2">
          <a:schemeClr val="lt1"/>
        </a:lnRef>
        <a:fillRef idx="1">
          <a:schemeClr val="accent3"/>
        </a:fillRef>
        <a:effectRef idx="0">
          <a:scrgbClr r="0" g="0" b="0"/>
        </a:effectRef>
        <a:fontRef idx="minor">
          <a:schemeClr val="lt1"/>
        </a:fontRef>
      </dsp:style>
      <dsp:txBody>
        <a:bodyPr rot="10800000" lIns="1152924" tIns="182879" rIns="341376" bIns="18287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4800" b="0" i="0" dirty="0" err="1"/>
            <a:t>Đánh</a:t>
          </a:r>
          <a:r>
            <a:rPr lang="en-US" sz="4800" b="0" i="0" dirty="0"/>
            <a:t> </a:t>
          </a:r>
          <a:r>
            <a:rPr lang="en-US" sz="4800" b="0" i="0" dirty="0" err="1"/>
            <a:t>giá</a:t>
          </a:r>
          <a:r>
            <a:rPr lang="en-US" sz="4800" b="0" i="0" dirty="0"/>
            <a:t> </a:t>
          </a:r>
          <a:r>
            <a:rPr lang="en-US" sz="4800" b="0" i="0" dirty="0" err="1"/>
            <a:t>được</a:t>
          </a:r>
          <a:r>
            <a:rPr lang="en-US" sz="4800" b="0" i="0" dirty="0"/>
            <a:t> </a:t>
          </a:r>
          <a:r>
            <a:rPr lang="en-US" sz="4800" b="0" i="0" dirty="0" err="1"/>
            <a:t>vai</a:t>
          </a:r>
          <a:r>
            <a:rPr lang="en-US" sz="4800" b="0" i="0" dirty="0"/>
            <a:t> </a:t>
          </a:r>
          <a:r>
            <a:rPr lang="en-US" sz="4800" b="0" i="0" dirty="0" err="1"/>
            <a:t>trò</a:t>
          </a:r>
          <a:r>
            <a:rPr lang="en-US" sz="4800" b="0" i="0" dirty="0"/>
            <a:t> </a:t>
          </a:r>
          <a:r>
            <a:rPr lang="en-US" sz="4800" b="0" i="0" dirty="0" err="1"/>
            <a:t>của</a:t>
          </a:r>
          <a:r>
            <a:rPr lang="en-US" sz="4800" b="0" i="0" dirty="0"/>
            <a:t> </a:t>
          </a:r>
          <a:r>
            <a:rPr lang="en-US" sz="4800" b="0" i="0" dirty="0" err="1"/>
            <a:t>Lý</a:t>
          </a:r>
          <a:r>
            <a:rPr lang="en-US" sz="4800" b="0" i="0" dirty="0"/>
            <a:t> </a:t>
          </a:r>
          <a:r>
            <a:rPr lang="en-US" sz="4800" b="0" i="0" dirty="0" err="1"/>
            <a:t>Thường</a:t>
          </a:r>
          <a:r>
            <a:rPr lang="en-US" sz="4800" b="0" i="0" dirty="0"/>
            <a:t> </a:t>
          </a:r>
          <a:r>
            <a:rPr lang="en-US" sz="4800" b="0" i="0" dirty="0" err="1"/>
            <a:t>Kiệt</a:t>
          </a:r>
          <a:r>
            <a:rPr lang="en-US" sz="4800" b="0" i="0" dirty="0"/>
            <a:t> </a:t>
          </a:r>
          <a:r>
            <a:rPr lang="en-US" sz="4800" b="0" i="0" dirty="0" err="1"/>
            <a:t>trong</a:t>
          </a:r>
          <a:r>
            <a:rPr lang="en-US" sz="4800" b="0" i="0" dirty="0"/>
            <a:t> </a:t>
          </a:r>
          <a:r>
            <a:rPr lang="en-US" sz="4800" b="0" i="0" dirty="0" err="1"/>
            <a:t>cuộc</a:t>
          </a:r>
          <a:r>
            <a:rPr lang="en-US" sz="4800" b="0" i="0" dirty="0"/>
            <a:t> </a:t>
          </a:r>
          <a:r>
            <a:rPr lang="en-US" sz="4800" b="0" i="0" dirty="0" err="1"/>
            <a:t>kháng</a:t>
          </a:r>
          <a:r>
            <a:rPr lang="en-US" sz="4800" b="0" i="0" dirty="0"/>
            <a:t> </a:t>
          </a:r>
          <a:r>
            <a:rPr lang="en-US" sz="4800" b="0" i="0" dirty="0" err="1"/>
            <a:t>chiến</a:t>
          </a:r>
          <a:r>
            <a:rPr lang="en-US" sz="4800" b="0" i="0" dirty="0"/>
            <a:t> </a:t>
          </a:r>
          <a:r>
            <a:rPr lang="en-US" sz="4800" b="0" i="0" dirty="0" err="1"/>
            <a:t>chống</a:t>
          </a:r>
          <a:r>
            <a:rPr lang="en-US" sz="4800" b="0" i="0" dirty="0"/>
            <a:t> </a:t>
          </a:r>
          <a:r>
            <a:rPr lang="en-US" sz="4800" b="0" i="0" dirty="0" err="1"/>
            <a:t>Tốn</a:t>
          </a:r>
          <a:r>
            <a:rPr lang="en-US" sz="5400" b="0" i="0" dirty="0" err="1"/>
            <a:t>g</a:t>
          </a:r>
          <a:endParaRPr lang="en-US" sz="5400" b="0" dirty="0">
            <a:latin typeface="#9Slide03 AmpleSoft" panose="02000000000000000000" pitchFamily="2" charset="0"/>
            <a:cs typeface="Times New Roman" panose="02020603050405020304" pitchFamily="18" charset="0"/>
          </a:endParaRPr>
        </a:p>
      </dsp:txBody>
      <dsp:txXfrm rot="10800000">
        <a:off x="3082048" y="3268133"/>
        <a:ext cx="10044233" cy="2614507"/>
      </dsp:txXfrm>
    </dsp:sp>
    <dsp:sp modelId="{3EC1908F-F1C8-4903-810D-100E234AFF1E}">
      <dsp:nvSpPr>
        <dsp:cNvPr id="5" name="Oval 4"/>
        <dsp:cNvSpPr/>
      </dsp:nvSpPr>
      <dsp:spPr bwMode="white">
        <a:xfrm flipH="1" flipV="1">
          <a:off x="0" y="3268133"/>
          <a:ext cx="2614507" cy="2614507"/>
        </a:xfrm>
        <a:prstGeom prst="ellipse">
          <a:avLst/>
        </a:prstGeom>
      </dsp:spPr>
      <dsp:style>
        <a:lnRef idx="2">
          <a:schemeClr val="lt1"/>
        </a:lnRef>
        <a:fillRef idx="1">
          <a:schemeClr val="accent3">
            <a:tint val="50000"/>
          </a:schemeClr>
        </a:fillRef>
        <a:effectRef idx="0">
          <a:scrgbClr r="0" g="0" b="0"/>
        </a:effectRef>
        <a:fontRef idx="minor"/>
      </dsp:style>
      <dsp:txXfrm flipH="1" flipV="1">
        <a:off x="0" y="3268133"/>
        <a:ext cx="2614507" cy="2614507"/>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type="homePlate" r:blip="" rot="180"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84AD39-C919-9447-8843-3512146DFCE9}" type="datetimeFigureOut">
              <a:rPr lang="es-ES_tradnl" smtClean="0"/>
            </a:fld>
            <a:endParaRPr lang="es-ES_tradnl"/>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E3F6E3-3D71-224F-91AE-31D3EBBA9B23}" type="slidenum">
              <a:rPr lang="es-ES_tradnl" smtClean="0"/>
            </a:fld>
            <a:endParaRPr lang="es-ES_tradnl"/>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50C43B-262A-B64F-AB7B-9697702F6FF7}" type="datetimeFigureOut">
              <a:rPr lang="es-ES_tradnl" smtClean="0"/>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a:t>Haga clic para modificar el estilo de texto del patrón</a:t>
            </a:r>
            <a:endParaRPr lang="es-ES_tradnl"/>
          </a:p>
          <a:p>
            <a:pPr lvl="1"/>
            <a:r>
              <a:rPr lang="es-ES_tradnl"/>
              <a:t>Segundo nivel</a:t>
            </a:r>
            <a:endParaRPr lang="es-ES_tradnl"/>
          </a:p>
          <a:p>
            <a:pPr lvl="2"/>
            <a:r>
              <a:rPr lang="es-ES_tradnl"/>
              <a:t>Tercer nivel</a:t>
            </a:r>
            <a:endParaRPr lang="es-ES_tradnl"/>
          </a:p>
          <a:p>
            <a:pPr lvl="3"/>
            <a:r>
              <a:rPr lang="es-ES_tradnl"/>
              <a:t>Cuarto nivel</a:t>
            </a:r>
            <a:endParaRPr lang="es-ES_tradnl"/>
          </a:p>
          <a:p>
            <a:pPr lvl="4"/>
            <a:r>
              <a:rPr lang="es-ES_tradnl"/>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9A59B4-AF1D-B145-BC44-B61B7A02F543}" type="slidenum">
              <a:rPr lang="es-ES_tradnl" smtClean="0"/>
            </a:fld>
            <a:endParaRPr lang="es-ES_tradn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D49A59B4-AF1D-B145-BC44-B61B7A02F543}" type="slidenum">
              <a:rPr lang="es-ES_tradnl" smtClean="0"/>
            </a:fld>
            <a:endParaRPr lang="es-ES_tradnl"/>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9A59B4-AF1D-B145-BC44-B61B7A02F543}" type="slidenum">
              <a:rPr lang="es-ES_tradnl" smtClean="0"/>
            </a:fld>
            <a:endParaRPr lang="es-ES_tradnl"/>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744"/>
        <p:cNvGrpSpPr/>
        <p:nvPr/>
      </p:nvGrpSpPr>
      <p:grpSpPr>
        <a:xfrm>
          <a:off x="0" y="0"/>
          <a:ext cx="0" cy="0"/>
          <a:chOff x="0" y="0"/>
          <a:chExt cx="0" cy="0"/>
        </a:xfrm>
      </p:grpSpPr>
      <p:sp>
        <p:nvSpPr>
          <p:cNvPr id="745" name="Google Shape;745;gf5a57be6f9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
        <p:nvSpPr>
          <p:cNvPr id="746" name="Google Shape;746;gf5a57be6f9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p:txBody>
          <a:bodyPr/>
          <a:lstStyle/>
          <a:p>
            <a:fld id="{89F34292-1534-48C9-950D-EEC32E6E3B6F}" type="slidenum">
              <a:rPr lang="en-US" altLang="en-US"/>
            </a:fld>
            <a:endParaRPr lang="en-US" altLang="en-US"/>
          </a:p>
        </p:txBody>
      </p:sp>
      <p:sp>
        <p:nvSpPr>
          <p:cNvPr id="41985"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p:cNvSpPr>
            <a:spLocks noGrp="1" noChangeArrowheads="1"/>
          </p:cNvSpPr>
          <p:nvPr>
            <p:ph type="sldNum"/>
          </p:nvPr>
        </p:nvSpPr>
        <p:spPr/>
        <p:txBody>
          <a:bodyPr/>
          <a:lstStyle/>
          <a:p>
            <a:fld id="{62497BE1-48CE-48C9-9A62-A7FA8C7C8B2A}" type="slidenum">
              <a:rPr lang="en-US" altLang="en-US"/>
            </a:fld>
            <a:endParaRPr lang="en-US" altLang="en-US"/>
          </a:p>
        </p:txBody>
      </p:sp>
      <p:sp>
        <p:nvSpPr>
          <p:cNvPr id="43009" name="Rectangle 1"/>
          <p:cNvSpPr txBox="1">
            <a:spLocks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Text Box 2"/>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A96BBB-B192-4F12-A310-5E57F142C695}"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4" Type="http://schemas.openxmlformats.org/officeDocument/2006/relationships/hyperlink" Target="http://bit.ly/2TtBDfr" TargetMode="External"/><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stretch>
            <a:fillRect/>
          </a:stretch>
        </p:blipFill>
        <p:spPr>
          <a:xfrm>
            <a:off x="0" y="0"/>
            <a:ext cx="16256000" cy="9144000"/>
          </a:xfrm>
          <a:prstGeom prst="rect">
            <a:avLst/>
          </a:prstGeom>
        </p:spPr>
      </p:pic>
      <p:sp>
        <p:nvSpPr>
          <p:cNvPr id="2" name="Title 1"/>
          <p:cNvSpPr>
            <a:spLocks noGrp="1"/>
          </p:cNvSpPr>
          <p:nvPr>
            <p:ph type="ctrTitle"/>
          </p:nvPr>
        </p:nvSpPr>
        <p:spPr>
          <a:xfrm>
            <a:off x="825500" y="832203"/>
            <a:ext cx="14605000" cy="1470025"/>
          </a:xfrm>
        </p:spPr>
        <p:txBody>
          <a:bodyPr>
            <a:noAutofit/>
          </a:bodyPr>
          <a:lstStyle>
            <a:lvl1pPr>
              <a:defRPr lang="en-US" sz="8000" kern="1200" dirty="0">
                <a:solidFill>
                  <a:srgbClr val="E00209"/>
                </a:solidFill>
                <a:latin typeface="Kingthings Foundation" charset="0"/>
                <a:ea typeface="Kingthings Foundation" charset="0"/>
                <a:cs typeface="Kingthings Foundation" charset="0"/>
              </a:defRPr>
            </a:lvl1pPr>
          </a:lstStyle>
          <a:p>
            <a:r>
              <a:rPr lang="en-US" dirty="0"/>
              <a:t>Click to edit Master title style</a:t>
            </a:r>
            <a:endParaRPr lang="en-US" dirty="0"/>
          </a:p>
        </p:txBody>
      </p:sp>
      <p:sp>
        <p:nvSpPr>
          <p:cNvPr id="6" name="Slide Number Placeholder 5"/>
          <p:cNvSpPr>
            <a:spLocks noGrp="1"/>
          </p:cNvSpPr>
          <p:nvPr>
            <p:ph type="sldNum" sz="quarter" idx="12"/>
          </p:nvPr>
        </p:nvSpPr>
        <p:spPr>
          <a:xfrm>
            <a:off x="14808200" y="8444795"/>
            <a:ext cx="1092200" cy="365125"/>
          </a:xfrm>
        </p:spPr>
        <p:txBody>
          <a:bodyPr/>
          <a:lstStyle>
            <a:lvl1pPr>
              <a:defRPr lang="en-US" sz="2500" kern="1200" smtClean="0">
                <a:solidFill>
                  <a:srgbClr val="1E120D"/>
                </a:solidFill>
                <a:latin typeface="Kingthings Foundation" charset="0"/>
                <a:ea typeface="+mn-ea"/>
                <a:cs typeface="Kingthings Foundation" charset="0"/>
              </a:defRPr>
            </a:lvl1pPr>
          </a:lstStyle>
          <a:p>
            <a:fld id="{B6F15528-21DE-4FAA-801E-634DDDAF4B2B}" type="slidenum">
              <a:rPr lang="tr-TR" smtClean="0"/>
            </a:fld>
            <a:endParaRPr lang="tr-T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5" y="5875870"/>
            <a:ext cx="13817600" cy="1816100"/>
          </a:xfrm>
        </p:spPr>
        <p:txBody>
          <a:bodyPr anchor="t"/>
          <a:lstStyle>
            <a:lvl1pPr algn="l">
              <a:defRPr sz="7200" b="1" cap="all"/>
            </a:lvl1pPr>
          </a:lstStyle>
          <a:p>
            <a:r>
              <a:rPr lang="en-US"/>
              <a:t>Click to edit Master title style</a:t>
            </a:r>
            <a:endParaRPr lang="en-US"/>
          </a:p>
        </p:txBody>
      </p:sp>
      <p:sp>
        <p:nvSpPr>
          <p:cNvPr id="3" name="Text Placeholder 2"/>
          <p:cNvSpPr>
            <a:spLocks noGrp="1"/>
          </p:cNvSpPr>
          <p:nvPr>
            <p:ph type="body" idx="1"/>
          </p:nvPr>
        </p:nvSpPr>
        <p:spPr>
          <a:xfrm>
            <a:off x="1284115" y="3875620"/>
            <a:ext cx="13817600" cy="2000249"/>
          </a:xfrm>
        </p:spPr>
        <p:txBody>
          <a:bodyPr anchor="b"/>
          <a:lstStyle>
            <a:lvl1pPr marL="0" indent="0">
              <a:buNone/>
              <a:defRPr sz="3600">
                <a:solidFill>
                  <a:schemeClr val="tx1">
                    <a:tint val="75000"/>
                  </a:schemeClr>
                </a:solidFill>
              </a:defRPr>
            </a:lvl1pPr>
            <a:lvl2pPr marL="812800" indent="0">
              <a:buNone/>
              <a:defRPr sz="3200">
                <a:solidFill>
                  <a:schemeClr val="tx1">
                    <a:tint val="75000"/>
                  </a:schemeClr>
                </a:solidFill>
              </a:defRPr>
            </a:lvl2pPr>
            <a:lvl3pPr marL="1624965" indent="0">
              <a:buNone/>
              <a:defRPr sz="2935">
                <a:solidFill>
                  <a:schemeClr val="tx1">
                    <a:tint val="75000"/>
                  </a:schemeClr>
                </a:solidFill>
              </a:defRPr>
            </a:lvl3pPr>
            <a:lvl4pPr marL="2437765" indent="0">
              <a:buNone/>
              <a:defRPr sz="2535">
                <a:solidFill>
                  <a:schemeClr val="tx1">
                    <a:tint val="75000"/>
                  </a:schemeClr>
                </a:solidFill>
              </a:defRPr>
            </a:lvl4pPr>
            <a:lvl5pPr marL="3250565" indent="0">
              <a:buNone/>
              <a:defRPr sz="2535">
                <a:solidFill>
                  <a:schemeClr val="tx1">
                    <a:tint val="75000"/>
                  </a:schemeClr>
                </a:solidFill>
              </a:defRPr>
            </a:lvl5pPr>
            <a:lvl6pPr marL="4062730" indent="0">
              <a:buNone/>
              <a:defRPr sz="2535">
                <a:solidFill>
                  <a:schemeClr val="tx1">
                    <a:tint val="75000"/>
                  </a:schemeClr>
                </a:solidFill>
              </a:defRPr>
            </a:lvl6pPr>
            <a:lvl7pPr marL="4875530" indent="0">
              <a:buNone/>
              <a:defRPr sz="2535">
                <a:solidFill>
                  <a:schemeClr val="tx1">
                    <a:tint val="75000"/>
                  </a:schemeClr>
                </a:solidFill>
              </a:defRPr>
            </a:lvl7pPr>
            <a:lvl8pPr marL="5688330" indent="0">
              <a:buNone/>
              <a:defRPr sz="2535">
                <a:solidFill>
                  <a:schemeClr val="tx1">
                    <a:tint val="75000"/>
                  </a:schemeClr>
                </a:solidFill>
              </a:defRPr>
            </a:lvl8pPr>
            <a:lvl9pPr marL="6500495" indent="0">
              <a:buNone/>
              <a:defRPr sz="25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12803" y="2133604"/>
            <a:ext cx="7179733" cy="6034617"/>
          </a:xfrm>
        </p:spPr>
        <p:txBody>
          <a:bodyPr/>
          <a:lstStyle>
            <a:lvl1pPr>
              <a:defRPr sz="5065"/>
            </a:lvl1pPr>
            <a:lvl2pPr>
              <a:defRPr sz="4265"/>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8263468" y="2133604"/>
            <a:ext cx="7179733" cy="6034617"/>
          </a:xfrm>
        </p:spPr>
        <p:txBody>
          <a:bodyPr/>
          <a:lstStyle>
            <a:lvl1pPr>
              <a:defRPr sz="5065"/>
            </a:lvl1pPr>
            <a:lvl2pPr>
              <a:defRPr sz="4265"/>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812802" y="2046820"/>
            <a:ext cx="7182556" cy="853017"/>
          </a:xfrm>
        </p:spPr>
        <p:txBody>
          <a:bodyPr anchor="b"/>
          <a:lstStyle>
            <a:lvl1pPr marL="0" indent="0">
              <a:buNone/>
              <a:defRPr sz="4265" b="1"/>
            </a:lvl1pPr>
            <a:lvl2pPr marL="812800" indent="0">
              <a:buNone/>
              <a:defRPr sz="3600" b="1"/>
            </a:lvl2pPr>
            <a:lvl3pPr marL="1624965" indent="0">
              <a:buNone/>
              <a:defRPr sz="3200" b="1"/>
            </a:lvl3pPr>
            <a:lvl4pPr marL="2437765" indent="0">
              <a:buNone/>
              <a:defRPr sz="2935" b="1"/>
            </a:lvl4pPr>
            <a:lvl5pPr marL="3250565" indent="0">
              <a:buNone/>
              <a:defRPr sz="2935" b="1"/>
            </a:lvl5pPr>
            <a:lvl6pPr marL="4062730" indent="0">
              <a:buNone/>
              <a:defRPr sz="2935" b="1"/>
            </a:lvl6pPr>
            <a:lvl7pPr marL="4875530" indent="0">
              <a:buNone/>
              <a:defRPr sz="2935" b="1"/>
            </a:lvl7pPr>
            <a:lvl8pPr marL="5688330" indent="0">
              <a:buNone/>
              <a:defRPr sz="2935" b="1"/>
            </a:lvl8pPr>
            <a:lvl9pPr marL="6500495" indent="0">
              <a:buNone/>
              <a:defRPr sz="2935" b="1"/>
            </a:lvl9pPr>
          </a:lstStyle>
          <a:p>
            <a:pPr lvl="0"/>
            <a:r>
              <a:rPr lang="en-US"/>
              <a:t>Click to edit Master text styles</a:t>
            </a:r>
            <a:endParaRPr lang="en-US"/>
          </a:p>
        </p:txBody>
      </p:sp>
      <p:sp>
        <p:nvSpPr>
          <p:cNvPr id="4" name="Content Placeholder 3"/>
          <p:cNvSpPr>
            <a:spLocks noGrp="1"/>
          </p:cNvSpPr>
          <p:nvPr>
            <p:ph sz="half" idx="2"/>
          </p:nvPr>
        </p:nvSpPr>
        <p:spPr>
          <a:xfrm>
            <a:off x="812802" y="2899836"/>
            <a:ext cx="7182556" cy="5268384"/>
          </a:xfrm>
        </p:spPr>
        <p:txBody>
          <a:bodyPr/>
          <a:lstStyle>
            <a:lvl1pPr>
              <a:defRPr sz="4265"/>
            </a:lvl1pPr>
            <a:lvl2pPr>
              <a:defRPr sz="3600"/>
            </a:lvl2pPr>
            <a:lvl3pPr>
              <a:defRPr sz="3200"/>
            </a:lvl3pPr>
            <a:lvl4pPr>
              <a:defRPr sz="2935"/>
            </a:lvl4pPr>
            <a:lvl5pPr>
              <a:defRPr sz="2935"/>
            </a:lvl5pPr>
            <a:lvl6pPr>
              <a:defRPr sz="2935"/>
            </a:lvl6pPr>
            <a:lvl7pPr>
              <a:defRPr sz="2935"/>
            </a:lvl7pPr>
            <a:lvl8pPr>
              <a:defRPr sz="2935"/>
            </a:lvl8pPr>
            <a:lvl9pPr>
              <a:defRPr sz="29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8257832" y="2046820"/>
            <a:ext cx="7185377" cy="853017"/>
          </a:xfrm>
        </p:spPr>
        <p:txBody>
          <a:bodyPr anchor="b"/>
          <a:lstStyle>
            <a:lvl1pPr marL="0" indent="0">
              <a:buNone/>
              <a:defRPr sz="4265" b="1"/>
            </a:lvl1pPr>
            <a:lvl2pPr marL="812800" indent="0">
              <a:buNone/>
              <a:defRPr sz="3600" b="1"/>
            </a:lvl2pPr>
            <a:lvl3pPr marL="1624965" indent="0">
              <a:buNone/>
              <a:defRPr sz="3200" b="1"/>
            </a:lvl3pPr>
            <a:lvl4pPr marL="2437765" indent="0">
              <a:buNone/>
              <a:defRPr sz="2935" b="1"/>
            </a:lvl4pPr>
            <a:lvl5pPr marL="3250565" indent="0">
              <a:buNone/>
              <a:defRPr sz="2935" b="1"/>
            </a:lvl5pPr>
            <a:lvl6pPr marL="4062730" indent="0">
              <a:buNone/>
              <a:defRPr sz="2935" b="1"/>
            </a:lvl6pPr>
            <a:lvl7pPr marL="4875530" indent="0">
              <a:buNone/>
              <a:defRPr sz="2935" b="1"/>
            </a:lvl7pPr>
            <a:lvl8pPr marL="5688330" indent="0">
              <a:buNone/>
              <a:defRPr sz="2935" b="1"/>
            </a:lvl8pPr>
            <a:lvl9pPr marL="6500495" indent="0">
              <a:buNone/>
              <a:defRPr sz="2935" b="1"/>
            </a:lvl9pPr>
          </a:lstStyle>
          <a:p>
            <a:pPr lvl="0"/>
            <a:r>
              <a:rPr lang="en-US"/>
              <a:t>Click to edit Master text styles</a:t>
            </a:r>
            <a:endParaRPr lang="en-US"/>
          </a:p>
        </p:txBody>
      </p:sp>
      <p:sp>
        <p:nvSpPr>
          <p:cNvPr id="6" name="Content Placeholder 5"/>
          <p:cNvSpPr>
            <a:spLocks noGrp="1"/>
          </p:cNvSpPr>
          <p:nvPr>
            <p:ph sz="quarter" idx="4"/>
          </p:nvPr>
        </p:nvSpPr>
        <p:spPr>
          <a:xfrm>
            <a:off x="8257832" y="2899836"/>
            <a:ext cx="7185377" cy="5268384"/>
          </a:xfrm>
        </p:spPr>
        <p:txBody>
          <a:bodyPr/>
          <a:lstStyle>
            <a:lvl1pPr>
              <a:defRPr sz="4265"/>
            </a:lvl1pPr>
            <a:lvl2pPr>
              <a:defRPr sz="3600"/>
            </a:lvl2pPr>
            <a:lvl3pPr>
              <a:defRPr sz="3200"/>
            </a:lvl3pPr>
            <a:lvl4pPr>
              <a:defRPr sz="2935"/>
            </a:lvl4pPr>
            <a:lvl5pPr>
              <a:defRPr sz="2935"/>
            </a:lvl5pPr>
            <a:lvl6pPr>
              <a:defRPr sz="2935"/>
            </a:lvl6pPr>
            <a:lvl7pPr>
              <a:defRPr sz="2935"/>
            </a:lvl7pPr>
            <a:lvl8pPr>
              <a:defRPr sz="2935"/>
            </a:lvl8pPr>
            <a:lvl9pPr>
              <a:defRPr sz="29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519512" y="1375011"/>
            <a:ext cx="13216979" cy="5718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87" tIns="60943" rIns="121887" bIns="60943"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6" name="圆角矩形 5"/>
          <p:cNvSpPr/>
          <p:nvPr userDrawn="1"/>
        </p:nvSpPr>
        <p:spPr>
          <a:xfrm>
            <a:off x="7866743" y="8602532"/>
            <a:ext cx="522519" cy="2934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87" tIns="60943" rIns="121887" bIns="60943"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latin typeface="Calibri" panose="020F0502020204030204"/>
              <a:ea typeface="SimSun"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fld>
            <a:endParaRPr lang="en-US" dirty="0">
              <a:solidFill>
                <a:prstClr val="black">
                  <a:tint val="75000"/>
                </a:prstClr>
              </a:solidFill>
            </a:endParaRPr>
          </a:p>
        </p:txBody>
      </p:sp>
      <p:sp>
        <p:nvSpPr>
          <p:cNvPr id="9" name="灯片编号占位符 8"/>
          <p:cNvSpPr>
            <a:spLocks noGrp="1"/>
          </p:cNvSpPr>
          <p:nvPr>
            <p:ph type="sldNum" sz="quarter" idx="12"/>
          </p:nvPr>
        </p:nvSpPr>
        <p:spPr>
          <a:xfrm>
            <a:off x="6231468" y="8528304"/>
            <a:ext cx="3793067" cy="486833"/>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4" y="364068"/>
            <a:ext cx="5348112" cy="1549401"/>
          </a:xfrm>
        </p:spPr>
        <p:txBody>
          <a:bodyPr anchor="b"/>
          <a:lstStyle>
            <a:lvl1pPr algn="l">
              <a:defRPr sz="3600" b="1"/>
            </a:lvl1pPr>
          </a:lstStyle>
          <a:p>
            <a:r>
              <a:rPr lang="en-US"/>
              <a:t>Click to edit Master title style</a:t>
            </a:r>
            <a:endParaRPr lang="en-US"/>
          </a:p>
        </p:txBody>
      </p:sp>
      <p:sp>
        <p:nvSpPr>
          <p:cNvPr id="3" name="Content Placeholder 2"/>
          <p:cNvSpPr>
            <a:spLocks noGrp="1"/>
          </p:cNvSpPr>
          <p:nvPr>
            <p:ph idx="1"/>
          </p:nvPr>
        </p:nvSpPr>
        <p:spPr>
          <a:xfrm>
            <a:off x="6355646" y="364073"/>
            <a:ext cx="9087556" cy="7804151"/>
          </a:xfrm>
        </p:spPr>
        <p:txBody>
          <a:bodyPr/>
          <a:lstStyle>
            <a:lvl1pPr>
              <a:defRPr sz="5730"/>
            </a:lvl1pPr>
            <a:lvl2pPr>
              <a:defRPr sz="5065"/>
            </a:lvl2pPr>
            <a:lvl3pPr>
              <a:defRPr sz="4265"/>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12804" y="1913474"/>
            <a:ext cx="5348112" cy="6254751"/>
          </a:xfrm>
        </p:spPr>
        <p:txBody>
          <a:bodyPr/>
          <a:lstStyle>
            <a:lvl1pPr marL="0" indent="0">
              <a:buNone/>
              <a:defRPr sz="2535"/>
            </a:lvl1pPr>
            <a:lvl2pPr marL="812800" indent="0">
              <a:buNone/>
              <a:defRPr sz="2135"/>
            </a:lvl2pPr>
            <a:lvl3pPr marL="1624965" indent="0">
              <a:buNone/>
              <a:defRPr sz="1865"/>
            </a:lvl3pPr>
            <a:lvl4pPr marL="2437765" indent="0">
              <a:buNone/>
              <a:defRPr sz="1600"/>
            </a:lvl4pPr>
            <a:lvl5pPr marL="3250565" indent="0">
              <a:buNone/>
              <a:defRPr sz="1600"/>
            </a:lvl5pPr>
            <a:lvl6pPr marL="4062730" indent="0">
              <a:buNone/>
              <a:defRPr sz="1600"/>
            </a:lvl6pPr>
            <a:lvl7pPr marL="4875530" indent="0">
              <a:buNone/>
              <a:defRPr sz="1600"/>
            </a:lvl7pPr>
            <a:lvl8pPr marL="5688330" indent="0">
              <a:buNone/>
              <a:defRPr sz="1600"/>
            </a:lvl8pPr>
            <a:lvl9pPr marL="6500495" indent="0">
              <a:buNone/>
              <a:defRPr sz="1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89" y="6400803"/>
            <a:ext cx="9753600" cy="755652"/>
          </a:xfrm>
        </p:spPr>
        <p:txBody>
          <a:bodyPr anchor="b"/>
          <a:lstStyle>
            <a:lvl1pPr algn="l">
              <a:defRPr sz="3600" b="1"/>
            </a:lvl1pPr>
          </a:lstStyle>
          <a:p>
            <a:r>
              <a:rPr lang="en-US"/>
              <a:t>Click to edit Master title style</a:t>
            </a:r>
            <a:endParaRPr lang="en-US"/>
          </a:p>
        </p:txBody>
      </p:sp>
      <p:sp>
        <p:nvSpPr>
          <p:cNvPr id="3" name="Picture Placeholder 2"/>
          <p:cNvSpPr>
            <a:spLocks noGrp="1"/>
          </p:cNvSpPr>
          <p:nvPr>
            <p:ph type="pic" idx="1"/>
          </p:nvPr>
        </p:nvSpPr>
        <p:spPr>
          <a:xfrm>
            <a:off x="3186289" y="817036"/>
            <a:ext cx="9753600" cy="5486400"/>
          </a:xfrm>
        </p:spPr>
        <p:txBody>
          <a:bodyPr/>
          <a:lstStyle>
            <a:lvl1pPr marL="0" indent="0">
              <a:buNone/>
              <a:defRPr sz="5730"/>
            </a:lvl1pPr>
            <a:lvl2pPr marL="812800" indent="0">
              <a:buNone/>
              <a:defRPr sz="5065"/>
            </a:lvl2pPr>
            <a:lvl3pPr marL="1624965" indent="0">
              <a:buNone/>
              <a:defRPr sz="4265"/>
            </a:lvl3pPr>
            <a:lvl4pPr marL="2437765" indent="0">
              <a:buNone/>
              <a:defRPr sz="3600"/>
            </a:lvl4pPr>
            <a:lvl5pPr marL="3250565" indent="0">
              <a:buNone/>
              <a:defRPr sz="3600"/>
            </a:lvl5pPr>
            <a:lvl6pPr marL="4062730" indent="0">
              <a:buNone/>
              <a:defRPr sz="3600"/>
            </a:lvl6pPr>
            <a:lvl7pPr marL="4875530" indent="0">
              <a:buNone/>
              <a:defRPr sz="3600"/>
            </a:lvl7pPr>
            <a:lvl8pPr marL="5688330" indent="0">
              <a:buNone/>
              <a:defRPr sz="3600"/>
            </a:lvl8pPr>
            <a:lvl9pPr marL="6500495" indent="0">
              <a:buNone/>
              <a:defRPr sz="3600"/>
            </a:lvl9pPr>
          </a:lstStyle>
          <a:p>
            <a:endParaRPr lang="en-US" dirty="0"/>
          </a:p>
        </p:txBody>
      </p:sp>
      <p:sp>
        <p:nvSpPr>
          <p:cNvPr id="4" name="Text Placeholder 3"/>
          <p:cNvSpPr>
            <a:spLocks noGrp="1"/>
          </p:cNvSpPr>
          <p:nvPr>
            <p:ph type="body" sz="half" idx="2"/>
          </p:nvPr>
        </p:nvSpPr>
        <p:spPr>
          <a:xfrm>
            <a:off x="3186289" y="7156455"/>
            <a:ext cx="9753600" cy="1073151"/>
          </a:xfrm>
        </p:spPr>
        <p:txBody>
          <a:bodyPr/>
          <a:lstStyle>
            <a:lvl1pPr marL="0" indent="0">
              <a:buNone/>
              <a:defRPr sz="2535"/>
            </a:lvl1pPr>
            <a:lvl2pPr marL="812800" indent="0">
              <a:buNone/>
              <a:defRPr sz="2135"/>
            </a:lvl2pPr>
            <a:lvl3pPr marL="1624965" indent="0">
              <a:buNone/>
              <a:defRPr sz="1865"/>
            </a:lvl3pPr>
            <a:lvl4pPr marL="2437765" indent="0">
              <a:buNone/>
              <a:defRPr sz="1600"/>
            </a:lvl4pPr>
            <a:lvl5pPr marL="3250565" indent="0">
              <a:buNone/>
              <a:defRPr sz="1600"/>
            </a:lvl5pPr>
            <a:lvl6pPr marL="4062730" indent="0">
              <a:buNone/>
              <a:defRPr sz="1600"/>
            </a:lvl6pPr>
            <a:lvl7pPr marL="4875530" indent="0">
              <a:buNone/>
              <a:defRPr sz="1600"/>
            </a:lvl7pPr>
            <a:lvl8pPr marL="5688330" indent="0">
              <a:buNone/>
              <a:defRPr sz="1600"/>
            </a:lvl8pPr>
            <a:lvl9pPr marL="6500495" indent="0">
              <a:buNone/>
              <a:defRPr sz="16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stretch>
            <a:fillRect/>
          </a:stretch>
        </p:blipFill>
        <p:spPr>
          <a:xfrm>
            <a:off x="0" y="0"/>
            <a:ext cx="16256000" cy="9144000"/>
          </a:xfrm>
          <a:prstGeom prst="rect">
            <a:avLst/>
          </a:prstGeom>
        </p:spPr>
      </p:pic>
      <p:sp>
        <p:nvSpPr>
          <p:cNvPr id="6" name="Slide Number Placeholder 5"/>
          <p:cNvSpPr>
            <a:spLocks noGrp="1"/>
          </p:cNvSpPr>
          <p:nvPr>
            <p:ph type="sldNum" sz="quarter" idx="12"/>
          </p:nvPr>
        </p:nvSpPr>
        <p:spPr>
          <a:xfrm>
            <a:off x="14808200" y="8444795"/>
            <a:ext cx="1092200" cy="365125"/>
          </a:xfrm>
        </p:spPr>
        <p:txBody>
          <a:bodyPr/>
          <a:lstStyle>
            <a:lvl1pPr>
              <a:defRPr lang="en-US" sz="2500" kern="1200" smtClean="0">
                <a:solidFill>
                  <a:srgbClr val="1E120D"/>
                </a:solidFill>
                <a:latin typeface="Kingthings Foundation" charset="0"/>
                <a:ea typeface="+mn-ea"/>
                <a:cs typeface="Kingthings Foundation" charset="0"/>
              </a:defRPr>
            </a:lvl1pPr>
          </a:lstStyle>
          <a:p>
            <a:fld id="{B6F15528-21DE-4FAA-801E-634DDDAF4B2B}" type="slidenum">
              <a:rPr lang="tr-TR" smtClean="0"/>
            </a:fld>
            <a:endParaRPr lang="tr-T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1" y="366188"/>
            <a:ext cx="3657600" cy="7802033"/>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12803" y="366188"/>
            <a:ext cx="10701867" cy="7802033"/>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5" name="Rectangle 20"/>
          <p:cNvSpPr>
            <a:spLocks noChangeArrowheads="1"/>
          </p:cNvSpPr>
          <p:nvPr/>
        </p:nvSpPr>
        <p:spPr bwMode="white">
          <a:xfrm>
            <a:off x="15985067" y="4233"/>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6" name="Rectangle 23"/>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4"/>
          <p:cNvSpPr>
            <a:spLocks noChangeArrowheads="1"/>
          </p:cNvSpPr>
          <p:nvPr/>
        </p:nvSpPr>
        <p:spPr bwMode="white">
          <a:xfrm>
            <a:off x="0" y="0"/>
            <a:ext cx="16256000" cy="33528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9"/>
          <p:cNvSpPr>
            <a:spLocks noChangeArrowheads="1"/>
          </p:cNvSpPr>
          <p:nvPr/>
        </p:nvSpPr>
        <p:spPr bwMode="auto">
          <a:xfrm>
            <a:off x="259646" y="8521702"/>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panose="02040502050405020303"/>
            </a:endParaRPr>
          </a:p>
        </p:txBody>
      </p:sp>
      <p:sp>
        <p:nvSpPr>
          <p:cNvPr id="11" name="Straight Connector 10"/>
          <p:cNvSpPr>
            <a:spLocks noChangeShapeType="1"/>
          </p:cNvSpPr>
          <p:nvPr/>
        </p:nvSpPr>
        <p:spPr bwMode="auto">
          <a:xfrm>
            <a:off x="276579" y="3225800"/>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panose="02040502050405020303"/>
            </a:endParaRPr>
          </a:p>
        </p:txBody>
      </p:sp>
      <p:sp>
        <p:nvSpPr>
          <p:cNvPr id="12" name="Rectangle 11"/>
          <p:cNvSpPr>
            <a:spLocks noChangeArrowheads="1"/>
          </p:cNvSpPr>
          <p:nvPr/>
        </p:nvSpPr>
        <p:spPr bwMode="auto">
          <a:xfrm>
            <a:off x="270934" y="203200"/>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panose="02040502050405020303"/>
            </a:endParaRPr>
          </a:p>
        </p:txBody>
      </p:sp>
      <p:sp>
        <p:nvSpPr>
          <p:cNvPr id="13" name="Oval 12"/>
          <p:cNvSpPr/>
          <p:nvPr/>
        </p:nvSpPr>
        <p:spPr>
          <a:xfrm>
            <a:off x="7586134" y="2819400"/>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4" name="Oval 13"/>
          <p:cNvSpPr/>
          <p:nvPr/>
        </p:nvSpPr>
        <p:spPr>
          <a:xfrm>
            <a:off x="7755467" y="2946400"/>
            <a:ext cx="745067" cy="56091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9" name="Subtitle 8"/>
          <p:cNvSpPr>
            <a:spLocks noGrp="1"/>
          </p:cNvSpPr>
          <p:nvPr>
            <p:ph type="subTitle" idx="1"/>
          </p:nvPr>
        </p:nvSpPr>
        <p:spPr>
          <a:xfrm>
            <a:off x="2438400" y="3759200"/>
            <a:ext cx="11379200" cy="2336800"/>
          </a:xfrm>
        </p:spPr>
        <p:txBody>
          <a:bodyPr/>
          <a:lstStyle>
            <a:lvl1pPr marL="0" indent="0" algn="ctr">
              <a:buNone/>
              <a:defRPr sz="2135" b="1" cap="all" spc="333" baseline="0">
                <a:solidFill>
                  <a:schemeClr val="tx2"/>
                </a:solidFill>
              </a:defRPr>
            </a:lvl1pPr>
            <a:lvl2pPr marL="609600" indent="0" algn="ctr">
              <a:buNone/>
            </a:lvl2pPr>
            <a:lvl3pPr marL="1219200" indent="0" algn="ctr">
              <a:buNone/>
            </a:lvl3pPr>
            <a:lvl4pPr marL="1828800" indent="0" algn="ctr">
              <a:buNone/>
            </a:lvl4pPr>
            <a:lvl5pPr marL="2438400" indent="0" algn="ctr">
              <a:buNone/>
            </a:lvl5pPr>
            <a:lvl6pPr marL="3048000" indent="0" algn="ctr">
              <a:buNone/>
            </a:lvl6pPr>
            <a:lvl7pPr marL="3657600" indent="0" algn="ctr">
              <a:buNone/>
            </a:lvl7pPr>
            <a:lvl8pPr marL="4267200" indent="0" algn="ctr">
              <a:buNone/>
            </a:lvl8pPr>
            <a:lvl9pPr marL="4876800" indent="0" algn="ctr">
              <a:buNone/>
            </a:lvl9pPr>
          </a:lstStyle>
          <a:p>
            <a:r>
              <a:rPr lang="en-US"/>
              <a:t>Click to edit Master subtitle style</a:t>
            </a:r>
            <a:endParaRPr lang="en-US"/>
          </a:p>
        </p:txBody>
      </p:sp>
      <p:sp>
        <p:nvSpPr>
          <p:cNvPr id="8" name="Title 7"/>
          <p:cNvSpPr>
            <a:spLocks noGrp="1"/>
          </p:cNvSpPr>
          <p:nvPr>
            <p:ph type="ctrTitle"/>
          </p:nvPr>
        </p:nvSpPr>
        <p:spPr>
          <a:xfrm>
            <a:off x="1219200" y="508000"/>
            <a:ext cx="13817600" cy="2336800"/>
          </a:xfrm>
        </p:spPr>
        <p:txBody>
          <a:bodyPr/>
          <a:lstStyle>
            <a:lvl1pPr>
              <a:defRPr sz="5600">
                <a:solidFill>
                  <a:schemeClr val="accent1"/>
                </a:solidFill>
              </a:defRPr>
            </a:lvl1pPr>
          </a:lstStyle>
          <a:p>
            <a:r>
              <a:rPr lang="en-US"/>
              <a:t>Click to edit Master title style</a:t>
            </a:r>
            <a:endParaRPr lang="en-US"/>
          </a:p>
        </p:txBody>
      </p:sp>
      <p:sp>
        <p:nvSpPr>
          <p:cNvPr id="15" name="Date Placeholder 27"/>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1E05AA6D-28AC-46B5-B977-4477624F4FF5}" type="datetimeFigureOut">
              <a:rPr lang="en-US"/>
            </a:fld>
            <a:endParaRPr lang="en-US"/>
          </a:p>
        </p:txBody>
      </p:sp>
      <p:sp>
        <p:nvSpPr>
          <p:cNvPr id="16" name="Footer Placeholder 16"/>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endParaRPr lang="en-US"/>
          </a:p>
        </p:txBody>
      </p:sp>
      <p:sp>
        <p:nvSpPr>
          <p:cNvPr id="17" name="Slide Number Placeholder 28"/>
          <p:cNvSpPr>
            <a:spLocks noGrp="1"/>
          </p:cNvSpPr>
          <p:nvPr>
            <p:ph type="sldNum" sz="quarter" idx="12"/>
          </p:nvPr>
        </p:nvSpPr>
        <p:spPr>
          <a:xfrm>
            <a:off x="7721600" y="2931586"/>
            <a:ext cx="812800" cy="588433"/>
          </a:xfrm>
        </p:spPr>
        <p:txBody>
          <a:bodyPr/>
          <a:lstStyle>
            <a:lvl1pPr>
              <a:defRPr b="1">
                <a:latin typeface="Times New Roman" panose="02020603050405020304" pitchFamily="18" charset="0"/>
              </a:defRPr>
            </a:lvl1pPr>
          </a:lstStyle>
          <a:p>
            <a:fld id="{59AC29BF-2D12-4387-B5F9-FF12324A86B3}" type="slidenum">
              <a:rPr lang="en-US" altLang="vi-VN"/>
            </a:fld>
            <a:endParaRPr lang="en-US" altLang="vi-VN"/>
          </a:p>
        </p:txBody>
      </p:sp>
    </p:spTree>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endParaRPr lang="en-US"/>
          </a:p>
        </p:txBody>
      </p:sp>
      <p:sp>
        <p:nvSpPr>
          <p:cNvPr id="8" name="Content Placeholder 7"/>
          <p:cNvSpPr>
            <a:spLocks noGrp="1"/>
          </p:cNvSpPr>
          <p:nvPr>
            <p:ph sz="quarter" idx="1"/>
          </p:nvPr>
        </p:nvSpPr>
        <p:spPr>
          <a:xfrm>
            <a:off x="536448" y="2036064"/>
            <a:ext cx="15118080" cy="60960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68832FE4-941A-4EA1-8455-2315B24C11AC}" type="datetimeFigureOut">
              <a:rPr lang="en-US"/>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a:xfrm>
            <a:off x="7755467" y="1369486"/>
            <a:ext cx="812800" cy="588433"/>
          </a:xfrm>
        </p:spPr>
        <p:txBody>
          <a:bodyPr/>
          <a:lstStyle>
            <a:lvl1pPr>
              <a:defRPr b="1">
                <a:latin typeface="Times New Roman" panose="02020603050405020304" pitchFamily="18" charset="0"/>
              </a:defRPr>
            </a:lvl1pPr>
          </a:lstStyle>
          <a:p>
            <a:fld id="{C818BC82-40AA-44A7-B640-62F1ED40DD97}" type="slidenum">
              <a:rPr lang="en-US" altLang="vi-VN"/>
            </a:fld>
            <a:endParaRPr lang="en-US" altLang="vi-VN"/>
          </a:p>
        </p:txBody>
      </p:sp>
    </p:spTree>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5" name="Rectangle 20"/>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6" name="Rectangle 23"/>
          <p:cNvSpPr>
            <a:spLocks noChangeArrowheads="1"/>
          </p:cNvSpPr>
          <p:nvPr/>
        </p:nvSpPr>
        <p:spPr bwMode="white">
          <a:xfrm>
            <a:off x="0" y="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4"/>
          <p:cNvSpPr>
            <a:spLocks noChangeArrowheads="1"/>
          </p:cNvSpPr>
          <p:nvPr/>
        </p:nvSpPr>
        <p:spPr bwMode="white">
          <a:xfrm>
            <a:off x="15985067" y="2540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8" name="Rectangle 25"/>
          <p:cNvSpPr>
            <a:spLocks noChangeArrowheads="1"/>
          </p:cNvSpPr>
          <p:nvPr/>
        </p:nvSpPr>
        <p:spPr bwMode="white">
          <a:xfrm>
            <a:off x="270934" y="3048000"/>
            <a:ext cx="15702844" cy="406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26"/>
          <p:cNvSpPr>
            <a:spLocks noChangeArrowheads="1"/>
          </p:cNvSpPr>
          <p:nvPr/>
        </p:nvSpPr>
        <p:spPr bwMode="auto">
          <a:xfrm>
            <a:off x="276579" y="190500"/>
            <a:ext cx="15702844" cy="2853267"/>
          </a:xfrm>
          <a:prstGeom prst="rect">
            <a:avLst/>
          </a:prstGeom>
          <a:solidFill>
            <a:schemeClr val="accent1"/>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9"/>
          <p:cNvSpPr>
            <a:spLocks noChangeArrowheads="1"/>
          </p:cNvSpPr>
          <p:nvPr/>
        </p:nvSpPr>
        <p:spPr bwMode="auto">
          <a:xfrm>
            <a:off x="259646" y="8521702"/>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panose="02040502050405020303"/>
            </a:endParaRPr>
          </a:p>
        </p:txBody>
      </p:sp>
      <p:sp>
        <p:nvSpPr>
          <p:cNvPr id="11" name="Rectangle 10"/>
          <p:cNvSpPr>
            <a:spLocks noChangeArrowheads="1"/>
          </p:cNvSpPr>
          <p:nvPr/>
        </p:nvSpPr>
        <p:spPr bwMode="auto">
          <a:xfrm>
            <a:off x="270934" y="203200"/>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panose="02040502050405020303"/>
            </a:endParaRPr>
          </a:p>
        </p:txBody>
      </p:sp>
      <p:sp>
        <p:nvSpPr>
          <p:cNvPr id="12" name="Straight Connector 11"/>
          <p:cNvSpPr>
            <a:spLocks noChangeShapeType="1"/>
          </p:cNvSpPr>
          <p:nvPr/>
        </p:nvSpPr>
        <p:spPr bwMode="auto">
          <a:xfrm>
            <a:off x="270934" y="3251200"/>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panose="02040502050405020303"/>
            </a:endParaRPr>
          </a:p>
        </p:txBody>
      </p:sp>
      <p:sp>
        <p:nvSpPr>
          <p:cNvPr id="13" name="Oval 12"/>
          <p:cNvSpPr/>
          <p:nvPr/>
        </p:nvSpPr>
        <p:spPr>
          <a:xfrm>
            <a:off x="7586134" y="2819400"/>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4" name="Oval 13"/>
          <p:cNvSpPr/>
          <p:nvPr/>
        </p:nvSpPr>
        <p:spPr>
          <a:xfrm>
            <a:off x="7755467" y="2946400"/>
            <a:ext cx="745067" cy="56091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3" name="Text Placeholder 2"/>
          <p:cNvSpPr>
            <a:spLocks noGrp="1"/>
          </p:cNvSpPr>
          <p:nvPr>
            <p:ph type="body" idx="1"/>
          </p:nvPr>
        </p:nvSpPr>
        <p:spPr>
          <a:xfrm>
            <a:off x="2432758" y="3657601"/>
            <a:ext cx="11520309" cy="2230967"/>
          </a:xfrm>
        </p:spPr>
        <p:txBody>
          <a:bodyPr/>
          <a:lstStyle>
            <a:lvl1pPr marL="0" indent="0" algn="ctr">
              <a:buNone/>
              <a:defRPr sz="2135" b="1" cap="all" spc="333" baseline="0">
                <a:solidFill>
                  <a:schemeClr val="tx2"/>
                </a:solidFill>
              </a:defRPr>
            </a:lvl1pPr>
            <a:lvl2pPr>
              <a:buNone/>
              <a:defRPr sz="2400">
                <a:solidFill>
                  <a:schemeClr val="tx1">
                    <a:tint val="75000"/>
                  </a:schemeClr>
                </a:solidFill>
              </a:defRPr>
            </a:lvl2pPr>
            <a:lvl3pPr>
              <a:buNone/>
              <a:defRPr sz="2135">
                <a:solidFill>
                  <a:schemeClr val="tx1">
                    <a:tint val="75000"/>
                  </a:schemeClr>
                </a:solidFill>
              </a:defRPr>
            </a:lvl3pPr>
            <a:lvl4pPr>
              <a:buNone/>
              <a:defRPr sz="1865">
                <a:solidFill>
                  <a:schemeClr val="tx1">
                    <a:tint val="75000"/>
                  </a:schemeClr>
                </a:solidFill>
              </a:defRPr>
            </a:lvl4pPr>
            <a:lvl5pPr>
              <a:buNone/>
              <a:defRPr sz="1865">
                <a:solidFill>
                  <a:schemeClr val="tx1">
                    <a:tint val="75000"/>
                  </a:schemeClr>
                </a:solidFill>
              </a:defRPr>
            </a:lvl5pPr>
          </a:lstStyle>
          <a:p>
            <a:pPr lvl="0"/>
            <a:r>
              <a:rPr lang="en-US"/>
              <a:t>Click to edit Master text styles</a:t>
            </a:r>
            <a:endParaRPr lang="en-US"/>
          </a:p>
        </p:txBody>
      </p:sp>
      <p:sp>
        <p:nvSpPr>
          <p:cNvPr id="2" name="Title 1"/>
          <p:cNvSpPr>
            <a:spLocks noGrp="1"/>
          </p:cNvSpPr>
          <p:nvPr>
            <p:ph type="title"/>
          </p:nvPr>
        </p:nvSpPr>
        <p:spPr>
          <a:xfrm>
            <a:off x="1284112" y="711200"/>
            <a:ext cx="13817600" cy="2032000"/>
          </a:xfrm>
        </p:spPr>
        <p:txBody>
          <a:bodyPr/>
          <a:lstStyle>
            <a:lvl1pPr algn="ctr">
              <a:buNone/>
              <a:defRPr sz="5600" b="0" cap="none" baseline="0">
                <a:solidFill>
                  <a:srgbClr val="FFFFFF"/>
                </a:solidFill>
              </a:defRPr>
            </a:lvl1pPr>
          </a:lstStyle>
          <a:p>
            <a:r>
              <a:rPr lang="en-US"/>
              <a:t>Click to edit Master title style</a:t>
            </a:r>
            <a:endParaRPr lang="en-US"/>
          </a:p>
        </p:txBody>
      </p:sp>
      <p:sp>
        <p:nvSpPr>
          <p:cNvPr id="15" name="Footer Placeholder 4"/>
          <p:cNvSpPr>
            <a:spLocks noGrp="1"/>
          </p:cNvSpPr>
          <p:nvPr>
            <p:ph type="ftr" sz="quarter" idx="10"/>
          </p:nvPr>
        </p:nvSpPr>
        <p:spPr/>
        <p:txBody>
          <a:bodyPr/>
          <a:lstStyle>
            <a:lvl1pPr fontAlgn="base">
              <a:spcBef>
                <a:spcPct val="0"/>
              </a:spcBef>
              <a:spcAft>
                <a:spcPct val="0"/>
              </a:spcAft>
              <a:defRPr b="1">
                <a:latin typeface="Times New Roman" panose="02020603050405020304" pitchFamily="18" charset="0"/>
              </a:defRPr>
            </a:lvl1pPr>
          </a:lstStyle>
          <a:p>
            <a:pPr>
              <a:defRPr/>
            </a:pPr>
            <a:endParaRPr lang="en-US"/>
          </a:p>
        </p:txBody>
      </p:sp>
      <p:sp>
        <p:nvSpPr>
          <p:cNvPr id="16" name="Date Placeholder 3"/>
          <p:cNvSpPr>
            <a:spLocks noGrp="1"/>
          </p:cNvSpPr>
          <p:nvPr>
            <p:ph type="dt" sz="half" idx="11"/>
          </p:nvPr>
        </p:nvSpPr>
        <p:spPr/>
        <p:txBody>
          <a:bodyPr/>
          <a:lstStyle>
            <a:lvl1pPr fontAlgn="base">
              <a:spcBef>
                <a:spcPct val="0"/>
              </a:spcBef>
              <a:spcAft>
                <a:spcPct val="0"/>
              </a:spcAft>
              <a:defRPr b="1">
                <a:latin typeface="Times New Roman" panose="02020603050405020304" pitchFamily="18" charset="0"/>
              </a:defRPr>
            </a:lvl1pPr>
          </a:lstStyle>
          <a:p>
            <a:pPr>
              <a:defRPr/>
            </a:pPr>
            <a:fld id="{617263BE-BA53-49BC-BC99-8C37275296E7}" type="datetimeFigureOut">
              <a:rPr lang="en-US"/>
            </a:fld>
            <a:endParaRPr lang="en-US"/>
          </a:p>
        </p:txBody>
      </p:sp>
      <p:sp>
        <p:nvSpPr>
          <p:cNvPr id="17" name="Slide Number Placeholder 5"/>
          <p:cNvSpPr>
            <a:spLocks noGrp="1"/>
          </p:cNvSpPr>
          <p:nvPr>
            <p:ph type="sldNum" sz="quarter" idx="12"/>
          </p:nvPr>
        </p:nvSpPr>
        <p:spPr>
          <a:xfrm>
            <a:off x="7721600" y="2931586"/>
            <a:ext cx="812800" cy="588433"/>
          </a:xfrm>
        </p:spPr>
        <p:txBody>
          <a:bodyPr/>
          <a:lstStyle>
            <a:lvl1pPr>
              <a:defRPr b="1">
                <a:latin typeface="Times New Roman" panose="02020603050405020304" pitchFamily="18" charset="0"/>
              </a:defRPr>
            </a:lvl1pPr>
          </a:lstStyle>
          <a:p>
            <a:fld id="{27C5031F-A968-4E14-ACD4-F04CA23B3CF1}" type="slidenum">
              <a:rPr lang="en-US" altLang="vi-VN"/>
            </a:fld>
            <a:endParaRPr lang="en-US" altLang="vi-VN"/>
          </a:p>
        </p:txBody>
      </p:sp>
    </p:spTree>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19"/>
          <p:cNvSpPr>
            <a:spLocks noChangeShapeType="1"/>
          </p:cNvSpPr>
          <p:nvPr/>
        </p:nvSpPr>
        <p:spPr bwMode="auto">
          <a:xfrm flipV="1">
            <a:off x="8111068" y="2101851"/>
            <a:ext cx="16933" cy="6424083"/>
          </a:xfrm>
          <a:prstGeom prst="line">
            <a:avLst/>
          </a:prstGeom>
          <a:noFill/>
          <a:ln w="9525" algn="ctr">
            <a:solidFill>
              <a:schemeClr val="tx2"/>
            </a:solidFill>
            <a:prstDash val="sysDash"/>
            <a:round/>
          </a:ln>
          <a:extLst>
            <a:ext uri="{909E8E84-426E-40DD-AFC4-6F175D3DCCD1}">
              <a14:hiddenFill xmlns:a14="http://schemas.microsoft.com/office/drawing/2010/main">
                <a:noFill/>
              </a14:hiddenFill>
            </a:ext>
          </a:extLst>
        </p:spPr>
        <p:txBody>
          <a:bodyPr wrap="none" anchor="ctr"/>
          <a:lstStyle/>
          <a:p>
            <a:endParaRPr lang="vi-VN" sz="2400"/>
          </a:p>
        </p:txBody>
      </p:sp>
      <p:sp>
        <p:nvSpPr>
          <p:cNvPr id="2" name="Title 1"/>
          <p:cNvSpPr>
            <a:spLocks noGrp="1"/>
          </p:cNvSpPr>
          <p:nvPr>
            <p:ph type="title"/>
          </p:nvPr>
        </p:nvSpPr>
        <p:spPr>
          <a:xfrm>
            <a:off x="536448" y="304800"/>
            <a:ext cx="15172267" cy="1011936"/>
          </a:xfrm>
        </p:spPr>
        <p:txBody>
          <a:bodyPr/>
          <a:lstStyle/>
          <a:p>
            <a:r>
              <a:rPr lang="en-US"/>
              <a:t>Click to edit Master title style</a:t>
            </a:r>
            <a:endParaRPr lang="en-US"/>
          </a:p>
        </p:txBody>
      </p:sp>
      <p:sp>
        <p:nvSpPr>
          <p:cNvPr id="10" name="Content Placeholder 9"/>
          <p:cNvSpPr>
            <a:spLocks noGrp="1"/>
          </p:cNvSpPr>
          <p:nvPr>
            <p:ph sz="half" idx="1"/>
          </p:nvPr>
        </p:nvSpPr>
        <p:spPr>
          <a:xfrm>
            <a:off x="536448" y="1828800"/>
            <a:ext cx="7179733" cy="6242304"/>
          </a:xfrm>
        </p:spPr>
        <p:txBody>
          <a:bodyPr/>
          <a:lstStyle>
            <a:lvl1pPr>
              <a:defRPr sz="3335"/>
            </a:lvl1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12" name="Content Placeholder 11"/>
          <p:cNvSpPr>
            <a:spLocks noGrp="1"/>
          </p:cNvSpPr>
          <p:nvPr>
            <p:ph sz="half" idx="2"/>
          </p:nvPr>
        </p:nvSpPr>
        <p:spPr>
          <a:xfrm>
            <a:off x="8534400" y="1828800"/>
            <a:ext cx="7179733" cy="6242304"/>
          </a:xfrm>
        </p:spPr>
        <p:txBody>
          <a:bodyPr/>
          <a:lstStyle>
            <a:lvl1pPr>
              <a:defRPr sz="3335"/>
            </a:lvl1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Date Placeholder 4"/>
          <p:cNvSpPr>
            <a:spLocks noGrp="1"/>
          </p:cNvSpPr>
          <p:nvPr>
            <p:ph type="dt" sz="half" idx="10"/>
          </p:nvPr>
        </p:nvSpPr>
        <p:spPr>
          <a:xfrm>
            <a:off x="10295469" y="8547102"/>
            <a:ext cx="5413023" cy="486833"/>
          </a:xfrm>
        </p:spPr>
        <p:txBody>
          <a:bodyPr/>
          <a:lstStyle>
            <a:lvl1pPr fontAlgn="base">
              <a:spcBef>
                <a:spcPct val="0"/>
              </a:spcBef>
              <a:spcAft>
                <a:spcPct val="0"/>
              </a:spcAft>
              <a:defRPr b="1">
                <a:latin typeface="Times New Roman" panose="02020603050405020304" pitchFamily="18" charset="0"/>
              </a:defRPr>
            </a:lvl1pPr>
          </a:lstStyle>
          <a:p>
            <a:pPr>
              <a:defRPr/>
            </a:pPr>
            <a:fld id="{4CC6D338-A6E9-4711-A6CD-58C77BE7CC4B}" type="datetimeFigureOut">
              <a:rPr lang="en-US"/>
            </a:fld>
            <a:endParaRPr lang="en-US"/>
          </a:p>
        </p:txBody>
      </p:sp>
      <p:sp>
        <p:nvSpPr>
          <p:cNvPr id="7" name="Footer Placeholder 5"/>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endParaRPr lang="en-US"/>
          </a:p>
        </p:txBody>
      </p:sp>
      <p:sp>
        <p:nvSpPr>
          <p:cNvPr id="8" name="Slide Number Placeholder 6"/>
          <p:cNvSpPr>
            <a:spLocks noGrp="1"/>
          </p:cNvSpPr>
          <p:nvPr>
            <p:ph type="sldNum" sz="quarter" idx="12"/>
          </p:nvPr>
        </p:nvSpPr>
        <p:spPr/>
        <p:txBody>
          <a:bodyPr/>
          <a:lstStyle>
            <a:lvl1pPr>
              <a:defRPr b="1">
                <a:latin typeface="Times New Roman" panose="02020603050405020304" pitchFamily="18" charset="0"/>
              </a:defRPr>
            </a:lvl1pPr>
          </a:lstStyle>
          <a:p>
            <a:fld id="{B8EBB04E-B463-40A0-8006-C7C6DF1837E0}" type="slidenum">
              <a:rPr lang="en-US" altLang="vi-VN"/>
            </a:fld>
            <a:endParaRPr lang="en-US" altLang="vi-VN"/>
          </a:p>
        </p:txBody>
      </p:sp>
    </p:spTree>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Straight Connector 19"/>
          <p:cNvSpPr>
            <a:spLocks noChangeShapeType="1"/>
          </p:cNvSpPr>
          <p:nvPr/>
        </p:nvSpPr>
        <p:spPr bwMode="auto">
          <a:xfrm flipV="1">
            <a:off x="8128000" y="2933702"/>
            <a:ext cx="0" cy="5583767"/>
          </a:xfrm>
          <a:prstGeom prst="line">
            <a:avLst/>
          </a:prstGeom>
          <a:noFill/>
          <a:ln w="9525" algn="ctr">
            <a:solidFill>
              <a:schemeClr val="tx2"/>
            </a:solidFill>
            <a:prstDash val="sysDash"/>
            <a:round/>
          </a:ln>
          <a:extLst>
            <a:ext uri="{909E8E84-426E-40DD-AFC4-6F175D3DCCD1}">
              <a14:hiddenFill xmlns:a14="http://schemas.microsoft.com/office/drawing/2010/main">
                <a:noFill/>
              </a14:hiddenFill>
            </a:ext>
          </a:extLst>
        </p:spPr>
        <p:txBody>
          <a:bodyPr wrap="none" anchor="ctr"/>
          <a:lstStyle/>
          <a:p>
            <a:endParaRPr lang="vi-VN" sz="2400"/>
          </a:p>
        </p:txBody>
      </p:sp>
      <p:sp>
        <p:nvSpPr>
          <p:cNvPr id="8" name="Rectangle 20"/>
          <p:cNvSpPr>
            <a:spLocks noChangeArrowheads="1"/>
          </p:cNvSpPr>
          <p:nvPr/>
        </p:nvSpPr>
        <p:spPr bwMode="white">
          <a:xfrm>
            <a:off x="0" y="0"/>
            <a:ext cx="16256000" cy="1930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23"/>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24"/>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1" name="Rectangle 25"/>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2" name="Rectangle 11"/>
          <p:cNvSpPr/>
          <p:nvPr/>
        </p:nvSpPr>
        <p:spPr>
          <a:xfrm>
            <a:off x="270934" y="1828800"/>
            <a:ext cx="15702844" cy="12192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3" name="Rectangle 12"/>
          <p:cNvSpPr>
            <a:spLocks noChangeArrowheads="1"/>
          </p:cNvSpPr>
          <p:nvPr/>
        </p:nvSpPr>
        <p:spPr bwMode="auto">
          <a:xfrm>
            <a:off x="259646" y="8521700"/>
            <a:ext cx="15702844" cy="414867"/>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panose="02040502050405020303"/>
            </a:endParaRPr>
          </a:p>
        </p:txBody>
      </p:sp>
      <p:sp>
        <p:nvSpPr>
          <p:cNvPr id="14" name="Straight Connector 13"/>
          <p:cNvSpPr>
            <a:spLocks noChangeShapeType="1"/>
          </p:cNvSpPr>
          <p:nvPr/>
        </p:nvSpPr>
        <p:spPr bwMode="auto">
          <a:xfrm>
            <a:off x="270934" y="1706033"/>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panose="02040502050405020303"/>
            </a:endParaRPr>
          </a:p>
        </p:txBody>
      </p:sp>
      <p:sp>
        <p:nvSpPr>
          <p:cNvPr id="15" name="Rectangle 14"/>
          <p:cNvSpPr>
            <a:spLocks noChangeArrowheads="1"/>
          </p:cNvSpPr>
          <p:nvPr/>
        </p:nvSpPr>
        <p:spPr bwMode="auto">
          <a:xfrm>
            <a:off x="270934" y="207434"/>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panose="02040502050405020303"/>
            </a:endParaRPr>
          </a:p>
        </p:txBody>
      </p:sp>
      <p:sp>
        <p:nvSpPr>
          <p:cNvPr id="16" name="Oval 15"/>
          <p:cNvSpPr/>
          <p:nvPr/>
        </p:nvSpPr>
        <p:spPr>
          <a:xfrm>
            <a:off x="7586134" y="1274233"/>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7" name="Oval 16"/>
          <p:cNvSpPr/>
          <p:nvPr/>
        </p:nvSpPr>
        <p:spPr>
          <a:xfrm>
            <a:off x="7755467" y="1401234"/>
            <a:ext cx="745067" cy="56091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3" name="Text Placeholder 2"/>
          <p:cNvSpPr>
            <a:spLocks noGrp="1"/>
          </p:cNvSpPr>
          <p:nvPr>
            <p:ph type="body" idx="1"/>
          </p:nvPr>
        </p:nvSpPr>
        <p:spPr>
          <a:xfrm>
            <a:off x="536449" y="2032000"/>
            <a:ext cx="7182556" cy="977299"/>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935" b="1" dirty="0" smtClean="0">
                <a:solidFill>
                  <a:srgbClr val="FFFFFF"/>
                </a:solidFill>
              </a:defRPr>
            </a:lvl1pPr>
            <a:lvl2pPr>
              <a:buNone/>
              <a:defRPr sz="2665" b="1"/>
            </a:lvl2pPr>
            <a:lvl3pPr>
              <a:buNone/>
              <a:defRPr sz="2400" b="1"/>
            </a:lvl3pPr>
            <a:lvl4pPr>
              <a:buNone/>
              <a:defRPr sz="2135" b="1"/>
            </a:lvl4pPr>
            <a:lvl5pPr>
              <a:buNone/>
              <a:defRPr sz="2135" b="1"/>
            </a:lvl5pPr>
          </a:lstStyle>
          <a:p>
            <a:pPr lvl="0"/>
            <a:r>
              <a:rPr lang="en-US"/>
              <a:t>Click to edit Master text styles</a:t>
            </a:r>
            <a:endParaRPr lang="en-US"/>
          </a:p>
        </p:txBody>
      </p:sp>
      <p:sp>
        <p:nvSpPr>
          <p:cNvPr id="4" name="Text Placeholder 3"/>
          <p:cNvSpPr>
            <a:spLocks noGrp="1"/>
          </p:cNvSpPr>
          <p:nvPr>
            <p:ph type="body" sz="half" idx="3"/>
          </p:nvPr>
        </p:nvSpPr>
        <p:spPr>
          <a:xfrm>
            <a:off x="8517922" y="2032000"/>
            <a:ext cx="7185377" cy="97536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935" b="1"/>
            </a:lvl1pPr>
            <a:lvl2pPr>
              <a:buNone/>
              <a:defRPr sz="2665" b="1"/>
            </a:lvl2pPr>
            <a:lvl3pPr>
              <a:buNone/>
              <a:defRPr sz="2400" b="1"/>
            </a:lvl3pPr>
            <a:lvl4pPr>
              <a:buNone/>
              <a:defRPr sz="2135" b="1"/>
            </a:lvl4pPr>
            <a:lvl5pPr>
              <a:buNone/>
              <a:defRPr sz="2135" b="1"/>
            </a:lvl5pPr>
          </a:lstStyle>
          <a:p>
            <a:pPr lvl="0"/>
            <a:r>
              <a:rPr lang="en-US"/>
              <a:t>Click to edit Master text styles</a:t>
            </a:r>
            <a:endParaRPr lang="en-US"/>
          </a:p>
        </p:txBody>
      </p:sp>
      <p:sp>
        <p:nvSpPr>
          <p:cNvPr id="24" name="Content Placeholder 23"/>
          <p:cNvSpPr>
            <a:spLocks noGrp="1"/>
          </p:cNvSpPr>
          <p:nvPr>
            <p:ph sz="quarter" idx="2"/>
          </p:nvPr>
        </p:nvSpPr>
        <p:spPr>
          <a:xfrm>
            <a:off x="536448" y="3295178"/>
            <a:ext cx="7185152" cy="5091205"/>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26" name="Content Placeholder 25"/>
          <p:cNvSpPr>
            <a:spLocks noGrp="1"/>
          </p:cNvSpPr>
          <p:nvPr>
            <p:ph sz="quarter" idx="4"/>
          </p:nvPr>
        </p:nvSpPr>
        <p:spPr>
          <a:xfrm>
            <a:off x="8534400" y="3295177"/>
            <a:ext cx="7179733" cy="5096256"/>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23" name="Title 22"/>
          <p:cNvSpPr>
            <a:spLocks noGrp="1"/>
          </p:cNvSpPr>
          <p:nvPr>
            <p:ph type="title"/>
          </p:nvPr>
        </p:nvSpPr>
        <p:spPr/>
        <p:txBody>
          <a:bodyPr rtlCol="0"/>
          <a:lstStyle/>
          <a:p>
            <a:r>
              <a:rPr lang="en-US"/>
              <a:t>Click to edit Master title style</a:t>
            </a:r>
            <a:endParaRPr lang="en-US"/>
          </a:p>
        </p:txBody>
      </p:sp>
      <p:sp>
        <p:nvSpPr>
          <p:cNvPr id="18" name="Date Placeholder 6"/>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9E4ECB36-6A88-4144-9C1A-2E78E5142C3E}" type="datetimeFigureOut">
              <a:rPr lang="en-US"/>
            </a:fld>
            <a:endParaRPr lang="en-US"/>
          </a:p>
        </p:txBody>
      </p:sp>
      <p:sp>
        <p:nvSpPr>
          <p:cNvPr id="19" name="Footer Placeholder 7"/>
          <p:cNvSpPr>
            <a:spLocks noGrp="1"/>
          </p:cNvSpPr>
          <p:nvPr>
            <p:ph type="ftr" sz="quarter" idx="11"/>
          </p:nvPr>
        </p:nvSpPr>
        <p:spPr>
          <a:xfrm>
            <a:off x="541867" y="8547102"/>
            <a:ext cx="6366933" cy="486833"/>
          </a:xfrm>
        </p:spPr>
        <p:txBody>
          <a:bodyPr/>
          <a:lstStyle>
            <a:lvl1pPr fontAlgn="base">
              <a:spcBef>
                <a:spcPct val="0"/>
              </a:spcBef>
              <a:spcAft>
                <a:spcPct val="0"/>
              </a:spcAft>
              <a:defRPr b="1">
                <a:latin typeface="Times New Roman" panose="02020603050405020304" pitchFamily="18" charset="0"/>
              </a:defRPr>
            </a:lvl1pPr>
          </a:lstStyle>
          <a:p>
            <a:pPr>
              <a:defRPr/>
            </a:pPr>
            <a:endParaRPr lang="en-US"/>
          </a:p>
        </p:txBody>
      </p:sp>
      <p:sp>
        <p:nvSpPr>
          <p:cNvPr id="20" name="Slide Number Placeholder 8"/>
          <p:cNvSpPr>
            <a:spLocks noGrp="1"/>
          </p:cNvSpPr>
          <p:nvPr>
            <p:ph type="sldNum" sz="quarter" idx="12"/>
          </p:nvPr>
        </p:nvSpPr>
        <p:spPr>
          <a:xfrm>
            <a:off x="7721600" y="1390653"/>
            <a:ext cx="812800" cy="588433"/>
          </a:xfrm>
        </p:spPr>
        <p:txBody>
          <a:bodyPr/>
          <a:lstStyle>
            <a:lvl1pPr>
              <a:defRPr b="1">
                <a:latin typeface="Times New Roman" panose="02020603050405020304" pitchFamily="18" charset="0"/>
              </a:defRPr>
            </a:lvl1pPr>
          </a:lstStyle>
          <a:p>
            <a:fld id="{51C52B62-F98C-453B-880A-F0E37AFA529D}" type="slidenum">
              <a:rPr lang="en-US" altLang="vi-VN"/>
            </a:fld>
            <a:endParaRPr lang="en-US" altLang="vi-VN"/>
          </a:p>
        </p:txBody>
      </p:sp>
    </p:spTree>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2E0F285B-1B31-4C6E-9F5D-49DA193EF25F}" type="datetimeFigureOut">
              <a:rPr lang="en-US"/>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endParaRPr lang="en-US"/>
          </a:p>
        </p:txBody>
      </p:sp>
      <p:sp>
        <p:nvSpPr>
          <p:cNvPr id="5" name="Slide Number Placeholder 4"/>
          <p:cNvSpPr>
            <a:spLocks noGrp="1"/>
          </p:cNvSpPr>
          <p:nvPr>
            <p:ph type="sldNum" sz="quarter" idx="12"/>
          </p:nvPr>
        </p:nvSpPr>
        <p:spPr>
          <a:xfrm>
            <a:off x="7721600" y="1382186"/>
            <a:ext cx="812800" cy="588433"/>
          </a:xfrm>
        </p:spPr>
        <p:txBody>
          <a:bodyPr/>
          <a:lstStyle>
            <a:lvl1pPr>
              <a:defRPr b="1">
                <a:latin typeface="Times New Roman" panose="02020603050405020304" pitchFamily="18" charset="0"/>
              </a:defRPr>
            </a:lvl1pPr>
          </a:lstStyle>
          <a:p>
            <a:fld id="{62EA0ABB-98D3-4261-9583-F96749EC93B6}" type="slidenum">
              <a:rPr lang="en-US" altLang="vi-VN"/>
            </a:fld>
            <a:endParaRPr lang="en-US" altLang="vi-VN"/>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3" name="Rectangle 20"/>
          <p:cNvSpPr>
            <a:spLocks noChangeArrowheads="1"/>
          </p:cNvSpPr>
          <p:nvPr/>
        </p:nvSpPr>
        <p:spPr bwMode="white">
          <a:xfrm>
            <a:off x="0" y="2"/>
            <a:ext cx="16256000" cy="207433"/>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4" name="Rectangle 23"/>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5" name="Rectangle 24"/>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6" name="Rectangle 5"/>
          <p:cNvSpPr>
            <a:spLocks noChangeArrowheads="1"/>
          </p:cNvSpPr>
          <p:nvPr/>
        </p:nvSpPr>
        <p:spPr bwMode="auto">
          <a:xfrm>
            <a:off x="259646" y="8521702"/>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panose="02040502050405020303"/>
            </a:endParaRPr>
          </a:p>
        </p:txBody>
      </p:sp>
      <p:sp>
        <p:nvSpPr>
          <p:cNvPr id="7" name="Rectangle 6"/>
          <p:cNvSpPr>
            <a:spLocks noChangeArrowheads="1"/>
          </p:cNvSpPr>
          <p:nvPr/>
        </p:nvSpPr>
        <p:spPr bwMode="auto">
          <a:xfrm>
            <a:off x="270934" y="211667"/>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panose="02040502050405020303"/>
            </a:endParaRPr>
          </a:p>
        </p:txBody>
      </p:sp>
      <p:sp>
        <p:nvSpPr>
          <p:cNvPr id="8" name="Date Placeholder 1"/>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E8CB1FA9-7C09-4C52-B61B-9C6B13A55006}" type="datetimeFigureOut">
              <a:rPr lang="en-US"/>
            </a:fld>
            <a:endParaRPr lang="en-US"/>
          </a:p>
        </p:txBody>
      </p:sp>
      <p:sp>
        <p:nvSpPr>
          <p:cNvPr id="9" name="Footer Placeholder 2"/>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endParaRPr lang="en-US"/>
          </a:p>
        </p:txBody>
      </p:sp>
      <p:sp>
        <p:nvSpPr>
          <p:cNvPr id="10" name="Slide Number Placeholder 3"/>
          <p:cNvSpPr>
            <a:spLocks noGrp="1"/>
          </p:cNvSpPr>
          <p:nvPr>
            <p:ph type="sldNum" sz="quarter" idx="12"/>
          </p:nvPr>
        </p:nvSpPr>
        <p:spPr>
          <a:xfrm>
            <a:off x="7586134" y="8432802"/>
            <a:ext cx="1083733" cy="588433"/>
          </a:xfrm>
        </p:spPr>
        <p:txBody>
          <a:bodyPr/>
          <a:lstStyle>
            <a:lvl1pPr>
              <a:defRPr b="1">
                <a:solidFill>
                  <a:srgbClr val="FFFFFF"/>
                </a:solidFill>
                <a:latin typeface="Times New Roman" panose="02020603050405020304" pitchFamily="18" charset="0"/>
              </a:defRPr>
            </a:lvl1pPr>
          </a:lstStyle>
          <a:p>
            <a:fld id="{12372E7D-EBA6-40F9-B98F-197624E319A6}" type="slidenum">
              <a:rPr lang="en-US" altLang="vi-VN"/>
            </a:fld>
            <a:endParaRPr lang="en-US" altLang="vi-VN"/>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270934" y="203200"/>
            <a:ext cx="15702844" cy="4064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panose="02040502050405020303"/>
            </a:endParaRPr>
          </a:p>
        </p:txBody>
      </p:sp>
      <p:sp>
        <p:nvSpPr>
          <p:cNvPr id="6" name="Rectangle 20"/>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3"/>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8" name="Rectangle 24"/>
          <p:cNvSpPr>
            <a:spLocks noChangeArrowheads="1"/>
          </p:cNvSpPr>
          <p:nvPr/>
        </p:nvSpPr>
        <p:spPr bwMode="white">
          <a:xfrm>
            <a:off x="0" y="2"/>
            <a:ext cx="16256000" cy="158751"/>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25"/>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9"/>
          <p:cNvSpPr/>
          <p:nvPr/>
        </p:nvSpPr>
        <p:spPr>
          <a:xfrm>
            <a:off x="270933" y="812800"/>
            <a:ext cx="4876800" cy="78232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1" name="Rectangle 10"/>
          <p:cNvSpPr>
            <a:spLocks noChangeArrowheads="1"/>
          </p:cNvSpPr>
          <p:nvPr/>
        </p:nvSpPr>
        <p:spPr bwMode="auto">
          <a:xfrm>
            <a:off x="270934" y="203200"/>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panose="02040502050405020303"/>
            </a:endParaRPr>
          </a:p>
        </p:txBody>
      </p:sp>
      <p:sp>
        <p:nvSpPr>
          <p:cNvPr id="12" name="Straight Connector 11"/>
          <p:cNvSpPr>
            <a:spLocks noChangeShapeType="1"/>
          </p:cNvSpPr>
          <p:nvPr/>
        </p:nvSpPr>
        <p:spPr bwMode="auto">
          <a:xfrm>
            <a:off x="270934" y="711200"/>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panose="02040502050405020303"/>
            </a:endParaRPr>
          </a:p>
        </p:txBody>
      </p:sp>
      <p:sp>
        <p:nvSpPr>
          <p:cNvPr id="13" name="Oval 12"/>
          <p:cNvSpPr/>
          <p:nvPr/>
        </p:nvSpPr>
        <p:spPr>
          <a:xfrm>
            <a:off x="2302934" y="304800"/>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4" name="Oval 13"/>
          <p:cNvSpPr/>
          <p:nvPr/>
        </p:nvSpPr>
        <p:spPr>
          <a:xfrm>
            <a:off x="2472267" y="431800"/>
            <a:ext cx="745067" cy="5588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5" name="Rectangle 14"/>
          <p:cNvSpPr>
            <a:spLocks noChangeArrowheads="1"/>
          </p:cNvSpPr>
          <p:nvPr/>
        </p:nvSpPr>
        <p:spPr bwMode="auto">
          <a:xfrm>
            <a:off x="265290" y="8517469"/>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panose="02040502050405020303"/>
            </a:endParaRPr>
          </a:p>
        </p:txBody>
      </p:sp>
      <p:sp>
        <p:nvSpPr>
          <p:cNvPr id="2" name="Title 1"/>
          <p:cNvSpPr>
            <a:spLocks noGrp="1"/>
          </p:cNvSpPr>
          <p:nvPr>
            <p:ph type="title"/>
          </p:nvPr>
        </p:nvSpPr>
        <p:spPr>
          <a:xfrm>
            <a:off x="677333" y="1219200"/>
            <a:ext cx="4199467" cy="1320800"/>
          </a:xfrm>
        </p:spPr>
        <p:txBody>
          <a:bodyPr>
            <a:noAutofit/>
          </a:bodyPr>
          <a:lstStyle>
            <a:lvl1pPr algn="l">
              <a:buNone/>
              <a:defRPr sz="2935" b="1">
                <a:solidFill>
                  <a:srgbClr val="FFFFFF"/>
                </a:solidFill>
              </a:defRPr>
            </a:lvl1pPr>
          </a:lstStyle>
          <a:p>
            <a:r>
              <a:rPr lang="en-US"/>
              <a:t>Click to edit Master title style</a:t>
            </a:r>
            <a:endParaRPr lang="en-US"/>
          </a:p>
        </p:txBody>
      </p:sp>
      <p:sp>
        <p:nvSpPr>
          <p:cNvPr id="3" name="Text Placeholder 2"/>
          <p:cNvSpPr>
            <a:spLocks noGrp="1"/>
          </p:cNvSpPr>
          <p:nvPr>
            <p:ph type="body" idx="2"/>
          </p:nvPr>
        </p:nvSpPr>
        <p:spPr>
          <a:xfrm>
            <a:off x="677333" y="2641602"/>
            <a:ext cx="4199467" cy="5526617"/>
          </a:xfrm>
        </p:spPr>
        <p:txBody>
          <a:bodyPr/>
          <a:lstStyle>
            <a:lvl1pPr marL="0" indent="0">
              <a:spcAft>
                <a:spcPts val="1335"/>
              </a:spcAft>
              <a:buNone/>
              <a:defRPr sz="2135">
                <a:solidFill>
                  <a:srgbClr val="FFFFFF"/>
                </a:solidFill>
              </a:defRPr>
            </a:lvl1pPr>
            <a:lvl2pPr>
              <a:buNone/>
              <a:defRPr sz="1600"/>
            </a:lvl2pPr>
            <a:lvl3pPr>
              <a:buNone/>
              <a:defRPr sz="1335"/>
            </a:lvl3pPr>
            <a:lvl4pPr>
              <a:buNone/>
              <a:defRPr sz="1200"/>
            </a:lvl4pPr>
            <a:lvl5pPr>
              <a:buNone/>
              <a:defRPr sz="1200"/>
            </a:lvl5pPr>
          </a:lstStyle>
          <a:p>
            <a:pPr lvl="0"/>
            <a:r>
              <a:rPr lang="en-US"/>
              <a:t>Click to edit Master text styles</a:t>
            </a:r>
            <a:endParaRPr lang="en-US"/>
          </a:p>
        </p:txBody>
      </p:sp>
      <p:sp>
        <p:nvSpPr>
          <p:cNvPr id="20" name="Content Placeholder 19"/>
          <p:cNvSpPr>
            <a:spLocks noGrp="1"/>
          </p:cNvSpPr>
          <p:nvPr>
            <p:ph sz="quarter" idx="1"/>
          </p:nvPr>
        </p:nvSpPr>
        <p:spPr>
          <a:xfrm>
            <a:off x="5554134" y="914400"/>
            <a:ext cx="10024533" cy="72136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16" name="Slide Number Placeholder 6"/>
          <p:cNvSpPr>
            <a:spLocks noGrp="1"/>
          </p:cNvSpPr>
          <p:nvPr>
            <p:ph type="sldNum" sz="quarter" idx="10"/>
          </p:nvPr>
        </p:nvSpPr>
        <p:spPr>
          <a:xfrm>
            <a:off x="2438400" y="416986"/>
            <a:ext cx="812800" cy="588433"/>
          </a:xfrm>
        </p:spPr>
        <p:txBody>
          <a:bodyPr/>
          <a:lstStyle>
            <a:lvl1pPr>
              <a:defRPr b="1">
                <a:latin typeface="Times New Roman" panose="02020603050405020304" pitchFamily="18" charset="0"/>
              </a:defRPr>
            </a:lvl1pPr>
          </a:lstStyle>
          <a:p>
            <a:fld id="{F2192DD6-BE5E-439A-99C0-0B43DE690E42}" type="slidenum">
              <a:rPr lang="en-US" altLang="vi-VN"/>
            </a:fld>
            <a:endParaRPr lang="en-US" altLang="vi-VN"/>
          </a:p>
        </p:txBody>
      </p:sp>
      <p:sp>
        <p:nvSpPr>
          <p:cNvPr id="17" name="Date Placeholder 4"/>
          <p:cNvSpPr>
            <a:spLocks noGrp="1"/>
          </p:cNvSpPr>
          <p:nvPr>
            <p:ph type="dt" sz="half" idx="11"/>
          </p:nvPr>
        </p:nvSpPr>
        <p:spPr/>
        <p:txBody>
          <a:bodyPr/>
          <a:lstStyle>
            <a:lvl1pPr fontAlgn="base">
              <a:spcBef>
                <a:spcPct val="0"/>
              </a:spcBef>
              <a:spcAft>
                <a:spcPct val="0"/>
              </a:spcAft>
              <a:defRPr b="1">
                <a:latin typeface="Times New Roman" panose="02020603050405020304" pitchFamily="18" charset="0"/>
              </a:defRPr>
            </a:lvl1pPr>
          </a:lstStyle>
          <a:p>
            <a:pPr>
              <a:defRPr/>
            </a:pPr>
            <a:fld id="{289E49E5-2446-49DC-BB4B-164182CC5EDD}" type="datetimeFigureOut">
              <a:rPr lang="en-US"/>
            </a:fld>
            <a:endParaRPr lang="en-US"/>
          </a:p>
        </p:txBody>
      </p:sp>
      <p:sp>
        <p:nvSpPr>
          <p:cNvPr id="18" name="Footer Placeholder 5"/>
          <p:cNvSpPr>
            <a:spLocks noGrp="1"/>
          </p:cNvSpPr>
          <p:nvPr>
            <p:ph type="ftr" sz="quarter" idx="12"/>
          </p:nvPr>
        </p:nvSpPr>
        <p:spPr>
          <a:xfrm>
            <a:off x="536225" y="8547102"/>
            <a:ext cx="6014156" cy="488951"/>
          </a:xfrm>
        </p:spPr>
        <p:txBody>
          <a:bodyPr/>
          <a:lstStyle>
            <a:lvl1pPr fontAlgn="base">
              <a:spcBef>
                <a:spcPct val="0"/>
              </a:spcBef>
              <a:spcAft>
                <a:spcPct val="0"/>
              </a:spcAft>
              <a:defRPr b="1">
                <a:latin typeface="Times New Roman" panose="02020603050405020304" pitchFamily="18" charset="0"/>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C7B9D0"/>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4808200" y="8444795"/>
            <a:ext cx="1092200" cy="365125"/>
          </a:xfrm>
        </p:spPr>
        <p:txBody>
          <a:bodyPr/>
          <a:lstStyle>
            <a:lvl1pPr>
              <a:defRPr lang="en-US" sz="2500" kern="1200" smtClean="0">
                <a:solidFill>
                  <a:srgbClr val="1E120D"/>
                </a:solidFill>
                <a:latin typeface="Kingthings Foundation" charset="0"/>
                <a:ea typeface="+mn-ea"/>
                <a:cs typeface="Kingthings Foundation" charset="0"/>
              </a:defRPr>
            </a:lvl1pPr>
          </a:lstStyle>
          <a:p>
            <a:fld id="{B6F15528-21DE-4FAA-801E-634DDDAF4B2B}" type="slidenum">
              <a:rPr lang="tr-TR" smtClean="0"/>
            </a:fld>
            <a:endParaRPr lang="tr-T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270934" y="711200"/>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panose="02040502050405020303"/>
            </a:endParaRPr>
          </a:p>
        </p:txBody>
      </p:sp>
      <p:sp>
        <p:nvSpPr>
          <p:cNvPr id="6" name="Rectangle 20"/>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3"/>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8" name="Rectangle 24"/>
          <p:cNvSpPr>
            <a:spLocks noChangeArrowheads="1"/>
          </p:cNvSpPr>
          <p:nvPr/>
        </p:nvSpPr>
        <p:spPr bwMode="white">
          <a:xfrm>
            <a:off x="0" y="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25"/>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9"/>
          <p:cNvSpPr>
            <a:spLocks noChangeArrowheads="1"/>
          </p:cNvSpPr>
          <p:nvPr/>
        </p:nvSpPr>
        <p:spPr bwMode="auto">
          <a:xfrm>
            <a:off x="270934" y="203202"/>
            <a:ext cx="15702844" cy="402167"/>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panose="02040502050405020303"/>
            </a:endParaRPr>
          </a:p>
        </p:txBody>
      </p:sp>
      <p:sp>
        <p:nvSpPr>
          <p:cNvPr id="11" name="Rectangle 10"/>
          <p:cNvSpPr/>
          <p:nvPr/>
        </p:nvSpPr>
        <p:spPr>
          <a:xfrm>
            <a:off x="270933" y="812800"/>
            <a:ext cx="4876800" cy="78232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2" name="Rectangle 11"/>
          <p:cNvSpPr>
            <a:spLocks noChangeArrowheads="1"/>
          </p:cNvSpPr>
          <p:nvPr/>
        </p:nvSpPr>
        <p:spPr bwMode="auto">
          <a:xfrm>
            <a:off x="270934" y="207434"/>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panose="02040502050405020303"/>
            </a:endParaRPr>
          </a:p>
        </p:txBody>
      </p:sp>
      <p:sp>
        <p:nvSpPr>
          <p:cNvPr id="13" name="Oval 12"/>
          <p:cNvSpPr/>
          <p:nvPr/>
        </p:nvSpPr>
        <p:spPr>
          <a:xfrm>
            <a:off x="2302934" y="304800"/>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4" name="Oval 13"/>
          <p:cNvSpPr/>
          <p:nvPr/>
        </p:nvSpPr>
        <p:spPr>
          <a:xfrm>
            <a:off x="2472267" y="431800"/>
            <a:ext cx="745067" cy="5588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5" name="Rectangle 14"/>
          <p:cNvSpPr>
            <a:spLocks noChangeArrowheads="1"/>
          </p:cNvSpPr>
          <p:nvPr/>
        </p:nvSpPr>
        <p:spPr bwMode="auto">
          <a:xfrm>
            <a:off x="265290" y="8517469"/>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panose="02040502050405020303"/>
            </a:endParaRPr>
          </a:p>
        </p:txBody>
      </p:sp>
      <p:sp>
        <p:nvSpPr>
          <p:cNvPr id="2" name="Title 1"/>
          <p:cNvSpPr>
            <a:spLocks noGrp="1"/>
          </p:cNvSpPr>
          <p:nvPr>
            <p:ph type="title"/>
          </p:nvPr>
        </p:nvSpPr>
        <p:spPr>
          <a:xfrm>
            <a:off x="5334000" y="6705600"/>
            <a:ext cx="10430933" cy="1625600"/>
          </a:xfrm>
        </p:spPr>
        <p:txBody>
          <a:bodyPr anchor="t">
            <a:noAutofit/>
          </a:bodyPr>
          <a:lstStyle>
            <a:lvl1pPr algn="l">
              <a:buNone/>
              <a:defRPr sz="3200" b="1">
                <a:solidFill>
                  <a:schemeClr val="tx2"/>
                </a:solidFill>
              </a:defRPr>
            </a:lvl1pPr>
          </a:lstStyle>
          <a:p>
            <a:r>
              <a:rPr lang="en-US"/>
              <a:t>Click to edit Master title style</a:t>
            </a:r>
            <a:endParaRPr lang="en-US"/>
          </a:p>
        </p:txBody>
      </p:sp>
      <p:sp>
        <p:nvSpPr>
          <p:cNvPr id="3" name="Picture Placeholder 2"/>
          <p:cNvSpPr>
            <a:spLocks noGrp="1"/>
          </p:cNvSpPr>
          <p:nvPr>
            <p:ph type="pic" idx="1"/>
          </p:nvPr>
        </p:nvSpPr>
        <p:spPr>
          <a:xfrm>
            <a:off x="5334000" y="812800"/>
            <a:ext cx="10430933" cy="5689600"/>
          </a:xfrm>
        </p:spPr>
        <p:txBody>
          <a:bodyPr>
            <a:normAutofit/>
          </a:bodyPr>
          <a:lstStyle>
            <a:lvl1pPr marL="0" indent="0">
              <a:buNone/>
              <a:defRPr sz="4265"/>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77334" y="1320800"/>
            <a:ext cx="4334933" cy="7010400"/>
          </a:xfrm>
        </p:spPr>
        <p:txBody>
          <a:bodyPr/>
          <a:lstStyle>
            <a:lvl1pPr marL="0" indent="0">
              <a:spcAft>
                <a:spcPts val="1335"/>
              </a:spcAft>
              <a:buFontTx/>
              <a:buNone/>
              <a:defRPr sz="2135">
                <a:solidFill>
                  <a:srgbClr val="FFFFFF"/>
                </a:solidFill>
              </a:defRPr>
            </a:lvl1pPr>
            <a:lvl2pPr>
              <a:defRPr sz="1600"/>
            </a:lvl2pPr>
            <a:lvl3pPr>
              <a:defRPr sz="1335"/>
            </a:lvl3pPr>
            <a:lvl4pPr>
              <a:defRPr sz="1200"/>
            </a:lvl4pPr>
            <a:lvl5pPr>
              <a:defRPr sz="1200"/>
            </a:lvl5pPr>
          </a:lstStyle>
          <a:p>
            <a:pPr lvl="0"/>
            <a:r>
              <a:rPr lang="en-US"/>
              <a:t>Click to edit Master text styles</a:t>
            </a:r>
            <a:endParaRPr lang="en-US"/>
          </a:p>
        </p:txBody>
      </p:sp>
      <p:sp>
        <p:nvSpPr>
          <p:cNvPr id="16" name="Slide Number Placeholder 6"/>
          <p:cNvSpPr>
            <a:spLocks noGrp="1"/>
          </p:cNvSpPr>
          <p:nvPr>
            <p:ph type="sldNum" sz="quarter" idx="10"/>
          </p:nvPr>
        </p:nvSpPr>
        <p:spPr>
          <a:xfrm>
            <a:off x="2438400" y="416986"/>
            <a:ext cx="812800" cy="588433"/>
          </a:xfrm>
        </p:spPr>
        <p:txBody>
          <a:bodyPr/>
          <a:lstStyle>
            <a:lvl1pPr>
              <a:defRPr b="1">
                <a:latin typeface="Times New Roman" panose="02020603050405020304" pitchFamily="18" charset="0"/>
              </a:defRPr>
            </a:lvl1pPr>
          </a:lstStyle>
          <a:p>
            <a:fld id="{F40CEE16-13F6-4CA0-8E5F-9822259AF0D7}" type="slidenum">
              <a:rPr lang="en-US" altLang="vi-VN"/>
            </a:fld>
            <a:endParaRPr lang="en-US" altLang="vi-VN"/>
          </a:p>
        </p:txBody>
      </p:sp>
      <p:sp>
        <p:nvSpPr>
          <p:cNvPr id="17" name="Date Placeholder 4"/>
          <p:cNvSpPr>
            <a:spLocks noGrp="1"/>
          </p:cNvSpPr>
          <p:nvPr>
            <p:ph type="dt" sz="half" idx="11"/>
          </p:nvPr>
        </p:nvSpPr>
        <p:spPr>
          <a:xfrm>
            <a:off x="10289823" y="8540753"/>
            <a:ext cx="5413023" cy="486833"/>
          </a:xfrm>
        </p:spPr>
        <p:txBody>
          <a:bodyPr/>
          <a:lstStyle>
            <a:lvl1pPr fontAlgn="base">
              <a:spcBef>
                <a:spcPct val="0"/>
              </a:spcBef>
              <a:spcAft>
                <a:spcPct val="0"/>
              </a:spcAft>
              <a:defRPr b="1">
                <a:latin typeface="Times New Roman" panose="02020603050405020304" pitchFamily="18" charset="0"/>
              </a:defRPr>
            </a:lvl1pPr>
          </a:lstStyle>
          <a:p>
            <a:pPr>
              <a:defRPr/>
            </a:pPr>
            <a:fld id="{6F75E8ED-6106-4C2F-9721-2E162AC0BB5D}" type="datetimeFigureOut">
              <a:rPr lang="en-US"/>
            </a:fld>
            <a:endParaRPr lang="en-US"/>
          </a:p>
        </p:txBody>
      </p:sp>
      <p:sp>
        <p:nvSpPr>
          <p:cNvPr id="18" name="Footer Placeholder 5"/>
          <p:cNvSpPr>
            <a:spLocks noGrp="1"/>
          </p:cNvSpPr>
          <p:nvPr>
            <p:ph type="ftr" sz="quarter" idx="12"/>
          </p:nvPr>
        </p:nvSpPr>
        <p:spPr>
          <a:xfrm>
            <a:off x="536225" y="8547102"/>
            <a:ext cx="6372577" cy="488951"/>
          </a:xfrm>
        </p:spPr>
        <p:txBody>
          <a:bodyPr/>
          <a:lstStyle>
            <a:lvl1pPr fontAlgn="base">
              <a:spcBef>
                <a:spcPct val="0"/>
              </a:spcBef>
              <a:spcAft>
                <a:spcPct val="0"/>
              </a:spcAft>
              <a:defRPr b="1">
                <a:latin typeface="Times New Roman" panose="02020603050405020304" pitchFamily="18" charset="0"/>
              </a:defRPr>
            </a:lvl1pPr>
          </a:lstStyle>
          <a:p>
            <a:pPr>
              <a:defRPr/>
            </a:pPr>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Times New Roman" panose="02020603050405020304" pitchFamily="18" charset="0"/>
              </a:defRPr>
            </a:lvl1pPr>
          </a:lstStyle>
          <a:p>
            <a:pPr>
              <a:defRPr/>
            </a:pPr>
            <a:fld id="{DECF139E-F031-4D52-9738-48846C1F5F83}" type="datetimeFigureOut">
              <a:rPr lang="en-US"/>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b="1">
                <a:latin typeface="Times New Roman" panose="02020603050405020304" pitchFamily="18" charset="0"/>
              </a:defRPr>
            </a:lvl1pPr>
          </a:lstStyle>
          <a:p>
            <a:fld id="{0F7DC728-2512-4068-A70A-71BE14423628}" type="slidenum">
              <a:rPr lang="en-US" altLang="vi-VN"/>
            </a:fld>
            <a:endParaRPr lang="en-US" altLang="vi-VN"/>
          </a:p>
        </p:txBody>
      </p:sp>
    </p:spTree>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5" name="Rectangle 20"/>
          <p:cNvSpPr>
            <a:spLocks noChangeArrowheads="1"/>
          </p:cNvSpPr>
          <p:nvPr/>
        </p:nvSpPr>
        <p:spPr bwMode="white">
          <a:xfrm>
            <a:off x="12462933" y="0"/>
            <a:ext cx="3793067"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6" name="Rectangle 23"/>
          <p:cNvSpPr>
            <a:spLocks noChangeArrowheads="1"/>
          </p:cNvSpPr>
          <p:nvPr/>
        </p:nvSpPr>
        <p:spPr bwMode="white">
          <a:xfrm>
            <a:off x="0" y="2"/>
            <a:ext cx="16256000" cy="207433"/>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4"/>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8" name="Rectangle 7"/>
          <p:cNvSpPr>
            <a:spLocks noChangeArrowheads="1"/>
          </p:cNvSpPr>
          <p:nvPr/>
        </p:nvSpPr>
        <p:spPr bwMode="auto">
          <a:xfrm>
            <a:off x="259646" y="8521702"/>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panose="02040502050405020303"/>
            </a:endParaRPr>
          </a:p>
        </p:txBody>
      </p:sp>
      <p:sp>
        <p:nvSpPr>
          <p:cNvPr id="9" name="Rectangle 8"/>
          <p:cNvSpPr>
            <a:spLocks noChangeArrowheads="1"/>
          </p:cNvSpPr>
          <p:nvPr/>
        </p:nvSpPr>
        <p:spPr bwMode="auto">
          <a:xfrm>
            <a:off x="270934" y="207434"/>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panose="02040502050405020303"/>
            </a:endParaRPr>
          </a:p>
        </p:txBody>
      </p:sp>
      <p:sp>
        <p:nvSpPr>
          <p:cNvPr id="10" name="Straight Connector 9"/>
          <p:cNvSpPr>
            <a:spLocks noChangeShapeType="1"/>
          </p:cNvSpPr>
          <p:nvPr/>
        </p:nvSpPr>
        <p:spPr bwMode="auto">
          <a:xfrm rot="5400000">
            <a:off x="8536518" y="4370917"/>
            <a:ext cx="8326967"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panose="02040502050405020303"/>
            </a:endParaRPr>
          </a:p>
        </p:txBody>
      </p:sp>
      <p:sp>
        <p:nvSpPr>
          <p:cNvPr id="11" name="Oval 10"/>
          <p:cNvSpPr/>
          <p:nvPr/>
        </p:nvSpPr>
        <p:spPr>
          <a:xfrm>
            <a:off x="12158134" y="3901017"/>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2" name="Oval 11"/>
          <p:cNvSpPr/>
          <p:nvPr/>
        </p:nvSpPr>
        <p:spPr>
          <a:xfrm>
            <a:off x="12327468" y="4028017"/>
            <a:ext cx="747889" cy="5588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3" name="Vertical Text Placeholder 2"/>
          <p:cNvSpPr>
            <a:spLocks noGrp="1"/>
          </p:cNvSpPr>
          <p:nvPr>
            <p:ph type="body" orient="vert" idx="1"/>
          </p:nvPr>
        </p:nvSpPr>
        <p:spPr>
          <a:xfrm>
            <a:off x="541867" y="406400"/>
            <a:ext cx="11650133" cy="7761821"/>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2" name="Vertical Title 1"/>
          <p:cNvSpPr>
            <a:spLocks noGrp="1"/>
          </p:cNvSpPr>
          <p:nvPr>
            <p:ph type="title" orient="vert"/>
          </p:nvPr>
        </p:nvSpPr>
        <p:spPr>
          <a:xfrm>
            <a:off x="13140267" y="406404"/>
            <a:ext cx="2573867" cy="7802033"/>
          </a:xfrm>
        </p:spPr>
        <p:txBody>
          <a:bodyPr vert="eaVert"/>
          <a:lstStyle/>
          <a:p>
            <a:r>
              <a:rPr lang="en-US"/>
              <a:t>Click to edit Master title style</a:t>
            </a:r>
            <a:endParaRPr lang="en-US"/>
          </a:p>
        </p:txBody>
      </p:sp>
      <p:sp>
        <p:nvSpPr>
          <p:cNvPr id="13" name="Slide Number Placeholder 5"/>
          <p:cNvSpPr>
            <a:spLocks noGrp="1"/>
          </p:cNvSpPr>
          <p:nvPr>
            <p:ph type="sldNum" sz="quarter" idx="10"/>
          </p:nvPr>
        </p:nvSpPr>
        <p:spPr>
          <a:xfrm>
            <a:off x="12293600" y="4013202"/>
            <a:ext cx="812800" cy="588433"/>
          </a:xfrm>
        </p:spPr>
        <p:txBody>
          <a:bodyPr/>
          <a:lstStyle>
            <a:lvl1pPr>
              <a:defRPr b="1">
                <a:latin typeface="Times New Roman" panose="02020603050405020304" pitchFamily="18" charset="0"/>
              </a:defRPr>
            </a:lvl1pPr>
          </a:lstStyle>
          <a:p>
            <a:fld id="{67F206C0-A142-427B-B249-77353D6FC885}" type="slidenum">
              <a:rPr lang="en-US" altLang="vi-VN"/>
            </a:fld>
            <a:endParaRPr lang="en-US" altLang="vi-VN"/>
          </a:p>
        </p:txBody>
      </p:sp>
      <p:sp>
        <p:nvSpPr>
          <p:cNvPr id="14" name="Date Placeholder 3"/>
          <p:cNvSpPr>
            <a:spLocks noGrp="1"/>
          </p:cNvSpPr>
          <p:nvPr>
            <p:ph type="dt" sz="half" idx="11"/>
          </p:nvPr>
        </p:nvSpPr>
        <p:spPr/>
        <p:txBody>
          <a:bodyPr/>
          <a:lstStyle>
            <a:lvl1pPr fontAlgn="base">
              <a:spcBef>
                <a:spcPct val="0"/>
              </a:spcBef>
              <a:spcAft>
                <a:spcPct val="0"/>
              </a:spcAft>
              <a:defRPr b="1">
                <a:latin typeface="Times New Roman" panose="02020603050405020304" pitchFamily="18" charset="0"/>
              </a:defRPr>
            </a:lvl1pPr>
          </a:lstStyle>
          <a:p>
            <a:pPr>
              <a:defRPr/>
            </a:pPr>
            <a:fld id="{DF565D9A-9CA5-4742-8E5C-9D35DBF64F53}" type="datetimeFigureOut">
              <a:rPr lang="en-US"/>
            </a:fld>
            <a:endParaRPr lang="en-US"/>
          </a:p>
        </p:txBody>
      </p:sp>
      <p:sp>
        <p:nvSpPr>
          <p:cNvPr id="15" name="Footer Placeholder 4"/>
          <p:cNvSpPr>
            <a:spLocks noGrp="1"/>
          </p:cNvSpPr>
          <p:nvPr>
            <p:ph type="ftr" sz="quarter" idx="12"/>
          </p:nvPr>
        </p:nvSpPr>
        <p:spPr/>
        <p:txBody>
          <a:bodyPr/>
          <a:lstStyle>
            <a:lvl1pPr fontAlgn="base">
              <a:spcBef>
                <a:spcPct val="0"/>
              </a:spcBef>
              <a:spcAft>
                <a:spcPct val="0"/>
              </a:spcAft>
              <a:defRPr b="1">
                <a:latin typeface="Times New Roman" panose="02020603050405020304" pitchFamily="18" charset="0"/>
              </a:defRPr>
            </a:lvl1pPr>
          </a:lstStyle>
          <a:p>
            <a:pPr>
              <a:defRPr/>
            </a:pP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32001" y="1496484"/>
            <a:ext cx="12192000" cy="3183467"/>
          </a:xfrm>
        </p:spPr>
        <p:txBody>
          <a:bodyPr anchor="b"/>
          <a:lstStyle>
            <a:lvl1pPr algn="ctr">
              <a:defRPr sz="8000"/>
            </a:lvl1pPr>
          </a:lstStyle>
          <a:p>
            <a:r>
              <a:rPr lang="en-US"/>
              <a:t>Click to edit Master title style</a:t>
            </a:r>
            <a:endParaRPr lang="en-US"/>
          </a:p>
        </p:txBody>
      </p:sp>
      <p:sp>
        <p:nvSpPr>
          <p:cNvPr id="3" name="Subtitle 2"/>
          <p:cNvSpPr>
            <a:spLocks noGrp="1"/>
          </p:cNvSpPr>
          <p:nvPr>
            <p:ph type="subTitle" idx="1"/>
          </p:nvPr>
        </p:nvSpPr>
        <p:spPr>
          <a:xfrm>
            <a:off x="2032001" y="4802717"/>
            <a:ext cx="12192000" cy="2207683"/>
          </a:xfr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7365" indent="0" algn="ctr">
              <a:buNone/>
              <a:defRPr sz="2135"/>
            </a:lvl6pPr>
            <a:lvl7pPr marL="3656965" indent="0" algn="ctr">
              <a:buNone/>
              <a:defRPr sz="2135"/>
            </a:lvl7pPr>
            <a:lvl8pPr marL="4266565" indent="0" algn="ctr">
              <a:buNone/>
              <a:defRPr sz="2135"/>
            </a:lvl8pPr>
            <a:lvl9pPr marL="4876165" indent="0" algn="ctr">
              <a:buNone/>
              <a:defRPr sz="2135"/>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2B8AC976-F0F5-438A-A4BB-3BAAC2D1A4D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0BFC39-336F-402B-8BB1-7F2D84F9821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B8AC976-F0F5-438A-A4BB-3BAAC2D1A4D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0BFC39-336F-402B-8BB1-7F2D84F9821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9135" y="2279654"/>
            <a:ext cx="14020800" cy="3803649"/>
          </a:xfrm>
        </p:spPr>
        <p:txBody>
          <a:bodyPr anchor="b"/>
          <a:lstStyle>
            <a:lvl1pPr>
              <a:defRPr sz="8000"/>
            </a:lvl1pPr>
          </a:lstStyle>
          <a:p>
            <a:r>
              <a:rPr lang="en-US"/>
              <a:t>Click to edit Master title style</a:t>
            </a:r>
            <a:endParaRPr lang="en-US"/>
          </a:p>
        </p:txBody>
      </p:sp>
      <p:sp>
        <p:nvSpPr>
          <p:cNvPr id="3" name="Text Placeholder 2"/>
          <p:cNvSpPr>
            <a:spLocks noGrp="1"/>
          </p:cNvSpPr>
          <p:nvPr>
            <p:ph type="body" idx="1"/>
          </p:nvPr>
        </p:nvSpPr>
        <p:spPr>
          <a:xfrm>
            <a:off x="1109135" y="6119288"/>
            <a:ext cx="14020800" cy="2000249"/>
          </a:xfr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7365" indent="0">
              <a:buNone/>
              <a:defRPr sz="2135">
                <a:solidFill>
                  <a:schemeClr val="tx1">
                    <a:tint val="75000"/>
                  </a:schemeClr>
                </a:solidFill>
              </a:defRPr>
            </a:lvl6pPr>
            <a:lvl7pPr marL="3656965" indent="0">
              <a:buNone/>
              <a:defRPr sz="2135">
                <a:solidFill>
                  <a:schemeClr val="tx1">
                    <a:tint val="75000"/>
                  </a:schemeClr>
                </a:solidFill>
              </a:defRPr>
            </a:lvl7pPr>
            <a:lvl8pPr marL="4266565" indent="0">
              <a:buNone/>
              <a:defRPr sz="2135">
                <a:solidFill>
                  <a:schemeClr val="tx1">
                    <a:tint val="75000"/>
                  </a:schemeClr>
                </a:solidFill>
              </a:defRPr>
            </a:lvl8pPr>
            <a:lvl9pPr marL="4876165" indent="0">
              <a:buNone/>
              <a:defRPr sz="21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2B8AC976-F0F5-438A-A4BB-3BAAC2D1A4D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0BFC39-336F-402B-8BB1-7F2D84F9821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1117600" y="2434167"/>
            <a:ext cx="6908800" cy="580178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8229600" y="2434167"/>
            <a:ext cx="6908800" cy="580178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2B8AC976-F0F5-438A-A4BB-3BAAC2D1A4DD}"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70BFC39-336F-402B-8BB1-7F2D84F9821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19719" y="486837"/>
            <a:ext cx="14020800" cy="1767417"/>
          </a:xfrm>
        </p:spPr>
        <p:txBody>
          <a:bodyPr/>
          <a:lstStyle/>
          <a:p>
            <a:r>
              <a:rPr lang="en-US"/>
              <a:t>Click to edit Master title style</a:t>
            </a:r>
            <a:endParaRPr lang="en-US"/>
          </a:p>
        </p:txBody>
      </p:sp>
      <p:sp>
        <p:nvSpPr>
          <p:cNvPr id="3" name="Text Placeholder 2"/>
          <p:cNvSpPr>
            <a:spLocks noGrp="1"/>
          </p:cNvSpPr>
          <p:nvPr>
            <p:ph type="body" idx="1"/>
          </p:nvPr>
        </p:nvSpPr>
        <p:spPr>
          <a:xfrm>
            <a:off x="1119720" y="2241551"/>
            <a:ext cx="6877049" cy="1098549"/>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7365" indent="0">
              <a:buNone/>
              <a:defRPr sz="2135" b="1"/>
            </a:lvl6pPr>
            <a:lvl7pPr marL="3656965" indent="0">
              <a:buNone/>
              <a:defRPr sz="2135" b="1"/>
            </a:lvl7pPr>
            <a:lvl8pPr marL="4266565" indent="0">
              <a:buNone/>
              <a:defRPr sz="2135" b="1"/>
            </a:lvl8pPr>
            <a:lvl9pPr marL="4876165" indent="0">
              <a:buNone/>
              <a:defRPr sz="2135" b="1"/>
            </a:lvl9pPr>
          </a:lstStyle>
          <a:p>
            <a:pPr lvl="0"/>
            <a:r>
              <a:rPr lang="en-US"/>
              <a:t>Click to edit Master text styles</a:t>
            </a:r>
            <a:endParaRPr lang="en-US"/>
          </a:p>
        </p:txBody>
      </p:sp>
      <p:sp>
        <p:nvSpPr>
          <p:cNvPr id="4" name="Content Placeholder 3"/>
          <p:cNvSpPr>
            <a:spLocks noGrp="1"/>
          </p:cNvSpPr>
          <p:nvPr>
            <p:ph sz="half" idx="2"/>
          </p:nvPr>
        </p:nvSpPr>
        <p:spPr>
          <a:xfrm>
            <a:off x="1119720" y="3340100"/>
            <a:ext cx="6877049" cy="491278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8229602" y="2241551"/>
            <a:ext cx="6910917" cy="1098549"/>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7365" indent="0">
              <a:buNone/>
              <a:defRPr sz="2135" b="1"/>
            </a:lvl6pPr>
            <a:lvl7pPr marL="3656965" indent="0">
              <a:buNone/>
              <a:defRPr sz="2135" b="1"/>
            </a:lvl7pPr>
            <a:lvl8pPr marL="4266565" indent="0">
              <a:buNone/>
              <a:defRPr sz="2135" b="1"/>
            </a:lvl8pPr>
            <a:lvl9pPr marL="4876165" indent="0">
              <a:buNone/>
              <a:defRPr sz="2135" b="1"/>
            </a:lvl9pPr>
          </a:lstStyle>
          <a:p>
            <a:pPr lvl="0"/>
            <a:r>
              <a:rPr lang="en-US"/>
              <a:t>Click to edit Master text styles</a:t>
            </a:r>
            <a:endParaRPr lang="en-US"/>
          </a:p>
        </p:txBody>
      </p:sp>
      <p:sp>
        <p:nvSpPr>
          <p:cNvPr id="6" name="Content Placeholder 5"/>
          <p:cNvSpPr>
            <a:spLocks noGrp="1"/>
          </p:cNvSpPr>
          <p:nvPr>
            <p:ph sz="quarter" idx="4"/>
          </p:nvPr>
        </p:nvSpPr>
        <p:spPr>
          <a:xfrm>
            <a:off x="8229602" y="3340100"/>
            <a:ext cx="6910917" cy="4912784"/>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2B8AC976-F0F5-438A-A4BB-3BAAC2D1A4DD}"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70BFC39-336F-402B-8BB1-7F2D84F9821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2B8AC976-F0F5-438A-A4BB-3BAAC2D1A4DD}"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70BFC39-336F-402B-8BB1-7F2D84F9821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8AC976-F0F5-438A-A4BB-3BAAC2D1A4DD}"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70BFC39-336F-402B-8BB1-7F2D84F9821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stretch>
            <a:fillRect/>
          </a:stretch>
        </p:blipFill>
        <p:spPr>
          <a:xfrm>
            <a:off x="0" y="0"/>
            <a:ext cx="16256000" cy="9144000"/>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719" y="609600"/>
            <a:ext cx="5242983" cy="2133600"/>
          </a:xfrm>
        </p:spPr>
        <p:txBody>
          <a:bodyPr anchor="b"/>
          <a:lstStyle>
            <a:lvl1pPr>
              <a:defRPr sz="4265"/>
            </a:lvl1pPr>
          </a:lstStyle>
          <a:p>
            <a:r>
              <a:rPr lang="en-US"/>
              <a:t>Click to edit Master title style</a:t>
            </a:r>
            <a:endParaRPr lang="en-US"/>
          </a:p>
        </p:txBody>
      </p:sp>
      <p:sp>
        <p:nvSpPr>
          <p:cNvPr id="3" name="Content Placeholder 2"/>
          <p:cNvSpPr>
            <a:spLocks noGrp="1"/>
          </p:cNvSpPr>
          <p:nvPr>
            <p:ph idx="1"/>
          </p:nvPr>
        </p:nvSpPr>
        <p:spPr>
          <a:xfrm>
            <a:off x="6910917" y="1316570"/>
            <a:ext cx="8229600" cy="6498167"/>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1119719" y="2743200"/>
            <a:ext cx="5242983" cy="5082117"/>
          </a:xfr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7365" indent="0">
              <a:buNone/>
              <a:defRPr sz="1335"/>
            </a:lvl6pPr>
            <a:lvl7pPr marL="3656965" indent="0">
              <a:buNone/>
              <a:defRPr sz="1335"/>
            </a:lvl7pPr>
            <a:lvl8pPr marL="4266565" indent="0">
              <a:buNone/>
              <a:defRPr sz="1335"/>
            </a:lvl8pPr>
            <a:lvl9pPr marL="4876165" indent="0">
              <a:buNone/>
              <a:defRPr sz="1335"/>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B8AC976-F0F5-438A-A4BB-3BAAC2D1A4DD}"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70BFC39-336F-402B-8BB1-7F2D84F9821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719" y="609600"/>
            <a:ext cx="5242983" cy="2133600"/>
          </a:xfrm>
        </p:spPr>
        <p:txBody>
          <a:bodyPr anchor="b"/>
          <a:lstStyle>
            <a:lvl1pPr>
              <a:defRPr sz="4265"/>
            </a:lvl1pPr>
          </a:lstStyle>
          <a:p>
            <a:r>
              <a:rPr lang="en-US"/>
              <a:t>Click to edit Master title style</a:t>
            </a:r>
            <a:endParaRPr lang="en-US"/>
          </a:p>
        </p:txBody>
      </p:sp>
      <p:sp>
        <p:nvSpPr>
          <p:cNvPr id="3" name="Picture Placeholder 2"/>
          <p:cNvSpPr>
            <a:spLocks noGrp="1"/>
          </p:cNvSpPr>
          <p:nvPr>
            <p:ph type="pic" idx="1"/>
          </p:nvPr>
        </p:nvSpPr>
        <p:spPr>
          <a:xfrm>
            <a:off x="6910917" y="1316570"/>
            <a:ext cx="8229600" cy="6498167"/>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7365" indent="0">
              <a:buNone/>
              <a:defRPr sz="2665"/>
            </a:lvl6pPr>
            <a:lvl7pPr marL="3656965" indent="0">
              <a:buNone/>
              <a:defRPr sz="2665"/>
            </a:lvl7pPr>
            <a:lvl8pPr marL="4266565" indent="0">
              <a:buNone/>
              <a:defRPr sz="2665"/>
            </a:lvl8pPr>
            <a:lvl9pPr marL="4876165" indent="0">
              <a:buNone/>
              <a:defRPr sz="2665"/>
            </a:lvl9pPr>
          </a:lstStyle>
          <a:p>
            <a:endParaRPr lang="en-US"/>
          </a:p>
        </p:txBody>
      </p:sp>
      <p:sp>
        <p:nvSpPr>
          <p:cNvPr id="4" name="Text Placeholder 3"/>
          <p:cNvSpPr>
            <a:spLocks noGrp="1"/>
          </p:cNvSpPr>
          <p:nvPr>
            <p:ph type="body" sz="half" idx="2"/>
          </p:nvPr>
        </p:nvSpPr>
        <p:spPr>
          <a:xfrm>
            <a:off x="1119719" y="2743200"/>
            <a:ext cx="5242983" cy="5082117"/>
          </a:xfr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7365" indent="0">
              <a:buNone/>
              <a:defRPr sz="1335"/>
            </a:lvl6pPr>
            <a:lvl7pPr marL="3656965" indent="0">
              <a:buNone/>
              <a:defRPr sz="1335"/>
            </a:lvl7pPr>
            <a:lvl8pPr marL="4266565" indent="0">
              <a:buNone/>
              <a:defRPr sz="1335"/>
            </a:lvl8pPr>
            <a:lvl9pPr marL="4876165" indent="0">
              <a:buNone/>
              <a:defRPr sz="1335"/>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2B8AC976-F0F5-438A-A4BB-3BAAC2D1A4DD}"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70BFC39-336F-402B-8BB1-7F2D84F9821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B8AC976-F0F5-438A-A4BB-3BAAC2D1A4D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0BFC39-336F-402B-8BB1-7F2D84F9821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33200" y="486834"/>
            <a:ext cx="3505200" cy="774911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1117600" y="486834"/>
            <a:ext cx="10312400" cy="774911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2B8AC976-F0F5-438A-A4BB-3BAAC2D1A4D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70BFC39-336F-402B-8BB1-7F2D84F98217}"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5222040" y="232224"/>
            <a:ext cx="11036077" cy="681317"/>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1219200">
              <a:defRPr/>
            </a:pPr>
            <a:endParaRPr lang="zh-CN" altLang="en-US" sz="2400" kern="0">
              <a:solidFill>
                <a:sysClr val="window" lastClr="FFFFFF"/>
              </a:solidFill>
              <a:latin typeface="Microsoft YaHei" panose="020B0503020204020204" charset="-122"/>
              <a:ea typeface="Microsoft YaHei" panose="020B0503020204020204" charset="-122"/>
            </a:endParaRPr>
          </a:p>
        </p:txBody>
      </p:sp>
      <p:sp>
        <p:nvSpPr>
          <p:cNvPr id="3" name="圆角矩形 2"/>
          <p:cNvSpPr/>
          <p:nvPr userDrawn="1"/>
        </p:nvSpPr>
        <p:spPr>
          <a:xfrm>
            <a:off x="847954" y="232224"/>
            <a:ext cx="4272556" cy="681317"/>
          </a:xfrm>
          <a:prstGeom prst="roundRect">
            <a:avLst/>
          </a:prstGeom>
          <a:solidFill>
            <a:srgbClr val="EC7070"/>
          </a:solidFill>
          <a:ln w="12700" cap="flat" cmpd="sng" algn="ctr">
            <a:noFill/>
            <a:prstDash val="solid"/>
            <a:miter lim="800000"/>
          </a:ln>
          <a:effectLst/>
        </p:spPr>
        <p:txBody>
          <a:bodyPr rtlCol="0" anchor="ctr"/>
          <a:lstStyle/>
          <a:p>
            <a:pPr algn="ctr" defTabSz="1219200">
              <a:defRPr/>
            </a:pPr>
            <a:endParaRPr lang="zh-CN" altLang="en-US" sz="2400" kern="0">
              <a:solidFill>
                <a:sysClr val="window" lastClr="FFFFFF"/>
              </a:solidFill>
              <a:latin typeface="Microsoft YaHei" panose="020B0503020204020204" charset="-122"/>
              <a:ea typeface="Microsoft YaHei" panose="020B0503020204020204" charset="-122"/>
            </a:endParaRPr>
          </a:p>
        </p:txBody>
      </p:sp>
      <p:sp>
        <p:nvSpPr>
          <p:cNvPr id="4" name="圆角矩形 3"/>
          <p:cNvSpPr/>
          <p:nvPr userDrawn="1"/>
        </p:nvSpPr>
        <p:spPr>
          <a:xfrm>
            <a:off x="946618" y="289673"/>
            <a:ext cx="4076413" cy="551319"/>
          </a:xfrm>
          <a:prstGeom prst="roundRect">
            <a:avLst/>
          </a:prstGeom>
          <a:noFill/>
          <a:ln w="12700" cap="flat" cmpd="sng" algn="ctr">
            <a:solidFill>
              <a:sysClr val="window" lastClr="FFFFFF"/>
            </a:solidFill>
            <a:prstDash val="dash"/>
            <a:miter lim="800000"/>
          </a:ln>
          <a:effectLst/>
        </p:spPr>
        <p:txBody>
          <a:bodyPr rtlCol="0" anchor="ctr"/>
          <a:lstStyle/>
          <a:p>
            <a:pPr algn="ctr" defTabSz="1219200">
              <a:defRPr/>
            </a:pPr>
            <a:endParaRPr lang="zh-CN" altLang="en-US" sz="2400" kern="0">
              <a:solidFill>
                <a:sysClr val="window" lastClr="FFFFFF"/>
              </a:solidFill>
              <a:latin typeface="Microsoft YaHei" panose="020B0503020204020204" charset="-122"/>
              <a:ea typeface="Microsoft YaHei" panose="020B0503020204020204" charset="-122"/>
            </a:endParaRPr>
          </a:p>
        </p:txBody>
      </p:sp>
      <p:cxnSp>
        <p:nvCxnSpPr>
          <p:cNvPr id="5" name="直接连接符 4"/>
          <p:cNvCxnSpPr/>
          <p:nvPr userDrawn="1"/>
        </p:nvCxnSpPr>
        <p:spPr>
          <a:xfrm>
            <a:off x="5313037" y="232229"/>
            <a:ext cx="0" cy="699247"/>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3013" y="232224"/>
            <a:ext cx="745039" cy="681317"/>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1219200">
              <a:defRPr/>
            </a:pPr>
            <a:endParaRPr lang="zh-CN" altLang="en-US" sz="2400" kern="0">
              <a:solidFill>
                <a:sysClr val="window" lastClr="FFFFFF"/>
              </a:solidFill>
              <a:latin typeface="Microsoft YaHei" panose="020B0503020204020204" charset="-122"/>
              <a:ea typeface="Microsoft YaHei" panose="020B0503020204020204" charset="-122"/>
            </a:endParaRPr>
          </a:p>
        </p:txBody>
      </p:sp>
      <p:cxnSp>
        <p:nvCxnSpPr>
          <p:cNvPr id="7" name="直接连接符 6"/>
          <p:cNvCxnSpPr/>
          <p:nvPr userDrawn="1"/>
        </p:nvCxnSpPr>
        <p:spPr>
          <a:xfrm>
            <a:off x="629096" y="214299"/>
            <a:ext cx="0" cy="699247"/>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3" y="9125244"/>
            <a:ext cx="16258115" cy="0"/>
          </a:xfrm>
          <a:prstGeom prst="line">
            <a:avLst/>
          </a:prstGeom>
          <a:noFill/>
          <a:ln w="38100" cap="flat" cmpd="sng" algn="ctr">
            <a:solidFill>
              <a:srgbClr val="7FDADB"/>
            </a:solidFill>
            <a:prstDash val="solid"/>
            <a:miter lim="800000"/>
          </a:ln>
          <a:effectLst/>
        </p:spPr>
      </p:cxn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267734" y="2346178"/>
            <a:ext cx="8043733" cy="3997333"/>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10845">
                <a:solidFill>
                  <a:schemeClr val="lt2"/>
                </a:solidFill>
              </a:defRPr>
            </a:lvl1pPr>
            <a:lvl2pPr lvl="1" algn="ctr">
              <a:spcBef>
                <a:spcPts val="0"/>
              </a:spcBef>
              <a:spcAft>
                <a:spcPts val="0"/>
              </a:spcAft>
              <a:buClr>
                <a:srgbClr val="191919"/>
              </a:buClr>
              <a:buSzPts val="5200"/>
              <a:buNone/>
              <a:defRPr sz="9245">
                <a:solidFill>
                  <a:srgbClr val="191919"/>
                </a:solidFill>
              </a:defRPr>
            </a:lvl2pPr>
            <a:lvl3pPr lvl="2" algn="ctr">
              <a:spcBef>
                <a:spcPts val="0"/>
              </a:spcBef>
              <a:spcAft>
                <a:spcPts val="0"/>
              </a:spcAft>
              <a:buClr>
                <a:srgbClr val="191919"/>
              </a:buClr>
              <a:buSzPts val="5200"/>
              <a:buNone/>
              <a:defRPr sz="9245">
                <a:solidFill>
                  <a:srgbClr val="191919"/>
                </a:solidFill>
              </a:defRPr>
            </a:lvl3pPr>
            <a:lvl4pPr lvl="3" algn="ctr">
              <a:spcBef>
                <a:spcPts val="0"/>
              </a:spcBef>
              <a:spcAft>
                <a:spcPts val="0"/>
              </a:spcAft>
              <a:buClr>
                <a:srgbClr val="191919"/>
              </a:buClr>
              <a:buSzPts val="5200"/>
              <a:buNone/>
              <a:defRPr sz="9245">
                <a:solidFill>
                  <a:srgbClr val="191919"/>
                </a:solidFill>
              </a:defRPr>
            </a:lvl4pPr>
            <a:lvl5pPr lvl="4" algn="ctr">
              <a:spcBef>
                <a:spcPts val="0"/>
              </a:spcBef>
              <a:spcAft>
                <a:spcPts val="0"/>
              </a:spcAft>
              <a:buClr>
                <a:srgbClr val="191919"/>
              </a:buClr>
              <a:buSzPts val="5200"/>
              <a:buNone/>
              <a:defRPr sz="9245">
                <a:solidFill>
                  <a:srgbClr val="191919"/>
                </a:solidFill>
              </a:defRPr>
            </a:lvl5pPr>
            <a:lvl6pPr lvl="5" algn="ctr">
              <a:spcBef>
                <a:spcPts val="0"/>
              </a:spcBef>
              <a:spcAft>
                <a:spcPts val="0"/>
              </a:spcAft>
              <a:buClr>
                <a:srgbClr val="191919"/>
              </a:buClr>
              <a:buSzPts val="5200"/>
              <a:buNone/>
              <a:defRPr sz="9245">
                <a:solidFill>
                  <a:srgbClr val="191919"/>
                </a:solidFill>
              </a:defRPr>
            </a:lvl6pPr>
            <a:lvl7pPr lvl="6" algn="ctr">
              <a:spcBef>
                <a:spcPts val="0"/>
              </a:spcBef>
              <a:spcAft>
                <a:spcPts val="0"/>
              </a:spcAft>
              <a:buClr>
                <a:srgbClr val="191919"/>
              </a:buClr>
              <a:buSzPts val="5200"/>
              <a:buNone/>
              <a:defRPr sz="9245">
                <a:solidFill>
                  <a:srgbClr val="191919"/>
                </a:solidFill>
              </a:defRPr>
            </a:lvl7pPr>
            <a:lvl8pPr lvl="7" algn="ctr">
              <a:spcBef>
                <a:spcPts val="0"/>
              </a:spcBef>
              <a:spcAft>
                <a:spcPts val="0"/>
              </a:spcAft>
              <a:buClr>
                <a:srgbClr val="191919"/>
              </a:buClr>
              <a:buSzPts val="5200"/>
              <a:buNone/>
              <a:defRPr sz="9245">
                <a:solidFill>
                  <a:srgbClr val="191919"/>
                </a:solidFill>
              </a:defRPr>
            </a:lvl8pPr>
            <a:lvl9pPr lvl="8" algn="ctr">
              <a:spcBef>
                <a:spcPts val="0"/>
              </a:spcBef>
              <a:spcAft>
                <a:spcPts val="0"/>
              </a:spcAft>
              <a:buClr>
                <a:srgbClr val="191919"/>
              </a:buClr>
              <a:buSzPts val="5200"/>
              <a:buNone/>
              <a:defRPr sz="9245">
                <a:solidFill>
                  <a:srgbClr val="191919"/>
                </a:solidFill>
              </a:defRPr>
            </a:lvl9pPr>
          </a:lstStyle>
          <a:p/>
        </p:txBody>
      </p:sp>
      <p:sp>
        <p:nvSpPr>
          <p:cNvPr id="10" name="Google Shape;10;p2"/>
          <p:cNvSpPr txBox="1">
            <a:spLocks noGrp="1"/>
          </p:cNvSpPr>
          <p:nvPr>
            <p:ph type="subTitle" idx="1"/>
          </p:nvPr>
        </p:nvSpPr>
        <p:spPr>
          <a:xfrm>
            <a:off x="1267734" y="6343511"/>
            <a:ext cx="8043733" cy="613867"/>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Open Sans"/>
              <a:buNone/>
              <a:defRPr sz="2845">
                <a:solidFill>
                  <a:schemeClr val="dk2"/>
                </a:solidFill>
                <a:latin typeface="Open Sans"/>
                <a:ea typeface="Open Sans"/>
                <a:cs typeface="Open Sans"/>
                <a:sym typeface="Open Sans"/>
              </a:defRPr>
            </a:lvl1pPr>
            <a:lvl2pPr lvl="1" algn="ctr">
              <a:lnSpc>
                <a:spcPct val="100000"/>
              </a:lnSpc>
              <a:spcBef>
                <a:spcPts val="0"/>
              </a:spcBef>
              <a:spcAft>
                <a:spcPts val="0"/>
              </a:spcAft>
              <a:buSzPts val="1800"/>
              <a:buFont typeface="Open Sans"/>
              <a:buNone/>
              <a:defRPr sz="3200">
                <a:latin typeface="Open Sans"/>
                <a:ea typeface="Open Sans"/>
                <a:cs typeface="Open Sans"/>
                <a:sym typeface="Open Sans"/>
              </a:defRPr>
            </a:lvl2pPr>
            <a:lvl3pPr lvl="2" algn="ctr">
              <a:lnSpc>
                <a:spcPct val="100000"/>
              </a:lnSpc>
              <a:spcBef>
                <a:spcPts val="0"/>
              </a:spcBef>
              <a:spcAft>
                <a:spcPts val="0"/>
              </a:spcAft>
              <a:buSzPts val="1800"/>
              <a:buFont typeface="Open Sans"/>
              <a:buNone/>
              <a:defRPr sz="3200">
                <a:latin typeface="Open Sans"/>
                <a:ea typeface="Open Sans"/>
                <a:cs typeface="Open Sans"/>
                <a:sym typeface="Open Sans"/>
              </a:defRPr>
            </a:lvl3pPr>
            <a:lvl4pPr lvl="3" algn="ctr">
              <a:lnSpc>
                <a:spcPct val="100000"/>
              </a:lnSpc>
              <a:spcBef>
                <a:spcPts val="0"/>
              </a:spcBef>
              <a:spcAft>
                <a:spcPts val="0"/>
              </a:spcAft>
              <a:buSzPts val="1800"/>
              <a:buFont typeface="Open Sans"/>
              <a:buNone/>
              <a:defRPr sz="3200">
                <a:latin typeface="Open Sans"/>
                <a:ea typeface="Open Sans"/>
                <a:cs typeface="Open Sans"/>
                <a:sym typeface="Open Sans"/>
              </a:defRPr>
            </a:lvl4pPr>
            <a:lvl5pPr lvl="4" algn="ctr">
              <a:lnSpc>
                <a:spcPct val="100000"/>
              </a:lnSpc>
              <a:spcBef>
                <a:spcPts val="0"/>
              </a:spcBef>
              <a:spcAft>
                <a:spcPts val="0"/>
              </a:spcAft>
              <a:buSzPts val="1800"/>
              <a:buFont typeface="Open Sans"/>
              <a:buNone/>
              <a:defRPr sz="3200">
                <a:latin typeface="Open Sans"/>
                <a:ea typeface="Open Sans"/>
                <a:cs typeface="Open Sans"/>
                <a:sym typeface="Open Sans"/>
              </a:defRPr>
            </a:lvl5pPr>
            <a:lvl6pPr lvl="5" algn="ctr">
              <a:lnSpc>
                <a:spcPct val="100000"/>
              </a:lnSpc>
              <a:spcBef>
                <a:spcPts val="0"/>
              </a:spcBef>
              <a:spcAft>
                <a:spcPts val="0"/>
              </a:spcAft>
              <a:buSzPts val="1800"/>
              <a:buFont typeface="Open Sans"/>
              <a:buNone/>
              <a:defRPr sz="3200">
                <a:latin typeface="Open Sans"/>
                <a:ea typeface="Open Sans"/>
                <a:cs typeface="Open Sans"/>
                <a:sym typeface="Open Sans"/>
              </a:defRPr>
            </a:lvl6pPr>
            <a:lvl7pPr lvl="6" algn="ctr">
              <a:lnSpc>
                <a:spcPct val="100000"/>
              </a:lnSpc>
              <a:spcBef>
                <a:spcPts val="0"/>
              </a:spcBef>
              <a:spcAft>
                <a:spcPts val="0"/>
              </a:spcAft>
              <a:buSzPts val="1800"/>
              <a:buFont typeface="Open Sans"/>
              <a:buNone/>
              <a:defRPr sz="3200">
                <a:latin typeface="Open Sans"/>
                <a:ea typeface="Open Sans"/>
                <a:cs typeface="Open Sans"/>
                <a:sym typeface="Open Sans"/>
              </a:defRPr>
            </a:lvl7pPr>
            <a:lvl8pPr lvl="7" algn="ctr">
              <a:lnSpc>
                <a:spcPct val="100000"/>
              </a:lnSpc>
              <a:spcBef>
                <a:spcPts val="0"/>
              </a:spcBef>
              <a:spcAft>
                <a:spcPts val="0"/>
              </a:spcAft>
              <a:buSzPts val="1800"/>
              <a:buFont typeface="Open Sans"/>
              <a:buNone/>
              <a:defRPr sz="3200">
                <a:latin typeface="Open Sans"/>
                <a:ea typeface="Open Sans"/>
                <a:cs typeface="Open Sans"/>
                <a:sym typeface="Open Sans"/>
              </a:defRPr>
            </a:lvl8pPr>
            <a:lvl9pPr lvl="8" algn="ctr">
              <a:lnSpc>
                <a:spcPct val="100000"/>
              </a:lnSpc>
              <a:spcBef>
                <a:spcPts val="0"/>
              </a:spcBef>
              <a:spcAft>
                <a:spcPts val="0"/>
              </a:spcAft>
              <a:buSzPts val="1800"/>
              <a:buFont typeface="Open Sans"/>
              <a:buNone/>
              <a:defRPr sz="3200">
                <a:latin typeface="Open Sans"/>
                <a:ea typeface="Open Sans"/>
                <a:cs typeface="Open Sans"/>
                <a:sym typeface="Open Sans"/>
              </a:defRPr>
            </a:lvl9pPr>
          </a:lstStyle>
          <a:p/>
        </p:txBody>
      </p:sp>
      <p:grpSp>
        <p:nvGrpSpPr>
          <p:cNvPr id="11" name="Google Shape;11;p2"/>
          <p:cNvGrpSpPr/>
          <p:nvPr/>
        </p:nvGrpSpPr>
        <p:grpSpPr>
          <a:xfrm rot="-2390044">
            <a:off x="-434787" y="7342445"/>
            <a:ext cx="1955612" cy="1840937"/>
            <a:chOff x="3611750" y="1496100"/>
            <a:chExt cx="821550" cy="773375"/>
          </a:xfrm>
        </p:grpSpPr>
        <p:sp>
          <p:nvSpPr>
            <p:cNvPr id="12" name="Google Shape;12;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 name="Google Shape;15;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 name="Google Shape;16;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 name="Google Shape;17;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 name="Google Shape;18;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24;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25;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26;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9" name="Google Shape;29;p2"/>
          <p:cNvGrpSpPr/>
          <p:nvPr/>
        </p:nvGrpSpPr>
        <p:grpSpPr>
          <a:xfrm>
            <a:off x="14785415" y="5131573"/>
            <a:ext cx="1684690" cy="3053497"/>
            <a:chOff x="5329525" y="1305350"/>
            <a:chExt cx="595325" cy="1079025"/>
          </a:xfrm>
        </p:grpSpPr>
        <p:sp>
          <p:nvSpPr>
            <p:cNvPr id="30" name="Google Shape;30;p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1;p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p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36;p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7;p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8;p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0" name="Google Shape;40;p2"/>
          <p:cNvGrpSpPr/>
          <p:nvPr/>
        </p:nvGrpSpPr>
        <p:grpSpPr>
          <a:xfrm>
            <a:off x="-398444" y="7870741"/>
            <a:ext cx="2969264" cy="2795148"/>
            <a:chOff x="3611750" y="1496100"/>
            <a:chExt cx="821550" cy="773375"/>
          </a:xfrm>
        </p:grpSpPr>
        <p:sp>
          <p:nvSpPr>
            <p:cNvPr id="41" name="Google Shape;41;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42;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43;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44;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45;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46;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 name="Google Shape;49;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 name="Google Shape;50;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 name="Google Shape;51;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52;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53;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54;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55;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56;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57;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8" name="Google Shape;58;p2"/>
          <p:cNvGrpSpPr/>
          <p:nvPr/>
        </p:nvGrpSpPr>
        <p:grpSpPr>
          <a:xfrm rot="856444">
            <a:off x="13945000" y="6689724"/>
            <a:ext cx="3159330" cy="3146380"/>
            <a:chOff x="4532700" y="3320475"/>
            <a:chExt cx="647125" cy="644450"/>
          </a:xfrm>
        </p:grpSpPr>
        <p:sp>
          <p:nvSpPr>
            <p:cNvPr id="59" name="Google Shape;59;p2"/>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 name="Google Shape;60;p2"/>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 name="Google Shape;61;p2"/>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62;p2"/>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 name="Google Shape;63;p2"/>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64;p2"/>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65;p2"/>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66;p2"/>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67;p2"/>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 name="Google Shape;68;p2"/>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 name="Google Shape;69;p2"/>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70;p2"/>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71;p2"/>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72;p2"/>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73;p2"/>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 name="Google Shape;74;p2"/>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 name="Google Shape;75;p2"/>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76"/>
        <p:cNvGrpSpPr/>
        <p:nvPr/>
      </p:nvGrpSpPr>
      <p:grpSpPr>
        <a:xfrm>
          <a:off x="0" y="0"/>
          <a:ext cx="0" cy="0"/>
          <a:chOff x="0" y="0"/>
          <a:chExt cx="0" cy="0"/>
        </a:xfrm>
      </p:grpSpPr>
      <p:sp>
        <p:nvSpPr>
          <p:cNvPr id="77" name="Google Shape;77;p3"/>
          <p:cNvSpPr txBox="1">
            <a:spLocks noGrp="1"/>
          </p:cNvSpPr>
          <p:nvPr>
            <p:ph type="title"/>
          </p:nvPr>
        </p:nvSpPr>
        <p:spPr>
          <a:xfrm>
            <a:off x="8035734" y="4242178"/>
            <a:ext cx="6952533" cy="1496533"/>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890"/>
            </a:lvl1pPr>
            <a:lvl2pPr lvl="1" algn="ctr">
              <a:spcBef>
                <a:spcPts val="0"/>
              </a:spcBef>
              <a:spcAft>
                <a:spcPts val="0"/>
              </a:spcAft>
              <a:buSzPts val="3600"/>
              <a:buNone/>
              <a:defRPr sz="6400"/>
            </a:lvl2pPr>
            <a:lvl3pPr lvl="2" algn="ctr">
              <a:spcBef>
                <a:spcPts val="0"/>
              </a:spcBef>
              <a:spcAft>
                <a:spcPts val="0"/>
              </a:spcAft>
              <a:buSzPts val="3600"/>
              <a:buNone/>
              <a:defRPr sz="6400"/>
            </a:lvl3pPr>
            <a:lvl4pPr lvl="3" algn="ctr">
              <a:spcBef>
                <a:spcPts val="0"/>
              </a:spcBef>
              <a:spcAft>
                <a:spcPts val="0"/>
              </a:spcAft>
              <a:buSzPts val="3600"/>
              <a:buNone/>
              <a:defRPr sz="6400"/>
            </a:lvl4pPr>
            <a:lvl5pPr lvl="4" algn="ctr">
              <a:spcBef>
                <a:spcPts val="0"/>
              </a:spcBef>
              <a:spcAft>
                <a:spcPts val="0"/>
              </a:spcAft>
              <a:buSzPts val="3600"/>
              <a:buNone/>
              <a:defRPr sz="6400"/>
            </a:lvl5pPr>
            <a:lvl6pPr lvl="5" algn="ctr">
              <a:spcBef>
                <a:spcPts val="0"/>
              </a:spcBef>
              <a:spcAft>
                <a:spcPts val="0"/>
              </a:spcAft>
              <a:buSzPts val="3600"/>
              <a:buNone/>
              <a:defRPr sz="6400"/>
            </a:lvl6pPr>
            <a:lvl7pPr lvl="6" algn="ctr">
              <a:spcBef>
                <a:spcPts val="0"/>
              </a:spcBef>
              <a:spcAft>
                <a:spcPts val="0"/>
              </a:spcAft>
              <a:buSzPts val="3600"/>
              <a:buNone/>
              <a:defRPr sz="6400"/>
            </a:lvl7pPr>
            <a:lvl8pPr lvl="7" algn="ctr">
              <a:spcBef>
                <a:spcPts val="0"/>
              </a:spcBef>
              <a:spcAft>
                <a:spcPts val="0"/>
              </a:spcAft>
              <a:buSzPts val="3600"/>
              <a:buNone/>
              <a:defRPr sz="6400"/>
            </a:lvl8pPr>
            <a:lvl9pPr lvl="8" algn="ctr">
              <a:spcBef>
                <a:spcPts val="0"/>
              </a:spcBef>
              <a:spcAft>
                <a:spcPts val="0"/>
              </a:spcAft>
              <a:buSzPts val="3600"/>
              <a:buNone/>
              <a:defRPr sz="6400"/>
            </a:lvl9pPr>
          </a:lstStyle>
          <a:p/>
        </p:txBody>
      </p:sp>
      <p:sp>
        <p:nvSpPr>
          <p:cNvPr id="78" name="Google Shape;78;p3"/>
          <p:cNvSpPr txBox="1">
            <a:spLocks noGrp="1"/>
          </p:cNvSpPr>
          <p:nvPr>
            <p:ph type="title" idx="2" hasCustomPrompt="1"/>
          </p:nvPr>
        </p:nvSpPr>
        <p:spPr>
          <a:xfrm>
            <a:off x="8035734" y="2458711"/>
            <a:ext cx="6952533" cy="1783467"/>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10665">
                <a:solidFill>
                  <a:schemeClr val="accent4"/>
                </a:solidFill>
              </a:defRPr>
            </a:lvl1pPr>
            <a:lvl2pPr lvl="1" algn="ctr" rtl="0">
              <a:spcBef>
                <a:spcPts val="0"/>
              </a:spcBef>
              <a:spcAft>
                <a:spcPts val="0"/>
              </a:spcAft>
              <a:buSzPts val="6000"/>
              <a:buNone/>
              <a:defRPr sz="10665"/>
            </a:lvl2pPr>
            <a:lvl3pPr lvl="2" algn="ctr" rtl="0">
              <a:spcBef>
                <a:spcPts val="0"/>
              </a:spcBef>
              <a:spcAft>
                <a:spcPts val="0"/>
              </a:spcAft>
              <a:buSzPts val="6000"/>
              <a:buNone/>
              <a:defRPr sz="10665"/>
            </a:lvl3pPr>
            <a:lvl4pPr lvl="3" algn="ctr" rtl="0">
              <a:spcBef>
                <a:spcPts val="0"/>
              </a:spcBef>
              <a:spcAft>
                <a:spcPts val="0"/>
              </a:spcAft>
              <a:buSzPts val="6000"/>
              <a:buNone/>
              <a:defRPr sz="10665"/>
            </a:lvl4pPr>
            <a:lvl5pPr lvl="4" algn="ctr" rtl="0">
              <a:spcBef>
                <a:spcPts val="0"/>
              </a:spcBef>
              <a:spcAft>
                <a:spcPts val="0"/>
              </a:spcAft>
              <a:buSzPts val="6000"/>
              <a:buNone/>
              <a:defRPr sz="10665"/>
            </a:lvl5pPr>
            <a:lvl6pPr lvl="5" algn="ctr" rtl="0">
              <a:spcBef>
                <a:spcPts val="0"/>
              </a:spcBef>
              <a:spcAft>
                <a:spcPts val="0"/>
              </a:spcAft>
              <a:buSzPts val="6000"/>
              <a:buNone/>
              <a:defRPr sz="10665"/>
            </a:lvl6pPr>
            <a:lvl7pPr lvl="6" algn="ctr" rtl="0">
              <a:spcBef>
                <a:spcPts val="0"/>
              </a:spcBef>
              <a:spcAft>
                <a:spcPts val="0"/>
              </a:spcAft>
              <a:buSzPts val="6000"/>
              <a:buNone/>
              <a:defRPr sz="10665"/>
            </a:lvl7pPr>
            <a:lvl8pPr lvl="7" algn="ctr" rtl="0">
              <a:spcBef>
                <a:spcPts val="0"/>
              </a:spcBef>
              <a:spcAft>
                <a:spcPts val="0"/>
              </a:spcAft>
              <a:buSzPts val="6000"/>
              <a:buNone/>
              <a:defRPr sz="10665"/>
            </a:lvl8pPr>
            <a:lvl9pPr lvl="8" algn="ctr" rtl="0">
              <a:spcBef>
                <a:spcPts val="0"/>
              </a:spcBef>
              <a:spcAft>
                <a:spcPts val="0"/>
              </a:spcAft>
              <a:buSzPts val="6000"/>
              <a:buNone/>
              <a:defRPr sz="10665"/>
            </a:lvl9pPr>
          </a:lstStyle>
          <a:p>
            <a:r>
              <a:t>xx%</a:t>
            </a:r>
          </a:p>
        </p:txBody>
      </p:sp>
      <p:sp>
        <p:nvSpPr>
          <p:cNvPr id="79" name="Google Shape;79;p3"/>
          <p:cNvSpPr txBox="1">
            <a:spLocks noGrp="1"/>
          </p:cNvSpPr>
          <p:nvPr>
            <p:ph type="subTitle" idx="1"/>
          </p:nvPr>
        </p:nvSpPr>
        <p:spPr>
          <a:xfrm>
            <a:off x="8035734" y="6032000"/>
            <a:ext cx="6952533" cy="653333"/>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grpSp>
        <p:nvGrpSpPr>
          <p:cNvPr id="80" name="Google Shape;80;p3"/>
          <p:cNvGrpSpPr/>
          <p:nvPr/>
        </p:nvGrpSpPr>
        <p:grpSpPr>
          <a:xfrm rot="1432807" flipH="1">
            <a:off x="-1119701" y="7279147"/>
            <a:ext cx="2653312" cy="4809024"/>
            <a:chOff x="5329525" y="1305350"/>
            <a:chExt cx="595325" cy="1079025"/>
          </a:xfrm>
        </p:grpSpPr>
        <p:sp>
          <p:nvSpPr>
            <p:cNvPr id="81" name="Google Shape;81;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 name="Google Shape;82;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3" name="Google Shape;83;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 name="Google Shape;84;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 name="Google Shape;85;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 name="Google Shape;86;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 name="Google Shape;87;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 name="Google Shape;88;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 name="Google Shape;89;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 name="Google Shape;90;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1" name="Google Shape;91;p3"/>
          <p:cNvGrpSpPr/>
          <p:nvPr/>
        </p:nvGrpSpPr>
        <p:grpSpPr>
          <a:xfrm rot="-689217">
            <a:off x="71037" y="6392721"/>
            <a:ext cx="2411721" cy="4371237"/>
            <a:chOff x="5329525" y="1305350"/>
            <a:chExt cx="595325" cy="1079025"/>
          </a:xfrm>
        </p:grpSpPr>
        <p:sp>
          <p:nvSpPr>
            <p:cNvPr id="92" name="Google Shape;92;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 name="Google Shape;93;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 name="Google Shape;94;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 name="Google Shape;95;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 name="Google Shape;96;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 name="Google Shape;97;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 name="Google Shape;98;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 name="Google Shape;99;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 name="Google Shape;100;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 name="Google Shape;101;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2" name="Google Shape;102;p3"/>
          <p:cNvGrpSpPr/>
          <p:nvPr/>
        </p:nvGrpSpPr>
        <p:grpSpPr>
          <a:xfrm>
            <a:off x="14785415" y="5131573"/>
            <a:ext cx="1684690" cy="3053497"/>
            <a:chOff x="5329525" y="1305350"/>
            <a:chExt cx="595325" cy="1079025"/>
          </a:xfrm>
        </p:grpSpPr>
        <p:sp>
          <p:nvSpPr>
            <p:cNvPr id="103" name="Google Shape;103;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 name="Google Shape;104;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 name="Google Shape;105;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 name="Google Shape;106;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 name="Google Shape;107;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 name="Google Shape;108;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 name="Google Shape;109;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 name="Google Shape;110;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 name="Google Shape;111;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 name="Google Shape;112;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3" name="Google Shape;113;p3"/>
          <p:cNvGrpSpPr/>
          <p:nvPr/>
        </p:nvGrpSpPr>
        <p:grpSpPr>
          <a:xfrm rot="856444">
            <a:off x="14187311" y="7289102"/>
            <a:ext cx="3159330" cy="3146380"/>
            <a:chOff x="4532700" y="3320475"/>
            <a:chExt cx="647125" cy="644450"/>
          </a:xfrm>
        </p:grpSpPr>
        <p:sp>
          <p:nvSpPr>
            <p:cNvPr id="114" name="Google Shape;114;p3"/>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5" name="Google Shape;115;p3"/>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6" name="Google Shape;116;p3"/>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7" name="Google Shape;117;p3"/>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8" name="Google Shape;118;p3"/>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9" name="Google Shape;119;p3"/>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0" name="Google Shape;120;p3"/>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 name="Google Shape;121;p3"/>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 name="Google Shape;122;p3"/>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 name="Google Shape;123;p3"/>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 name="Google Shape;124;p3"/>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 name="Google Shape;125;p3"/>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 name="Google Shape;126;p3"/>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 name="Google Shape;127;p3"/>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 name="Google Shape;128;p3"/>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 name="Google Shape;129;p3"/>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 name="Google Shape;130;p3"/>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31" name="Google Shape;131;p3"/>
          <p:cNvGrpSpPr/>
          <p:nvPr/>
        </p:nvGrpSpPr>
        <p:grpSpPr>
          <a:xfrm rot="-5400000">
            <a:off x="14846897" y="-412472"/>
            <a:ext cx="1691614" cy="1684620"/>
            <a:chOff x="4532700" y="3320475"/>
            <a:chExt cx="647125" cy="644450"/>
          </a:xfrm>
        </p:grpSpPr>
        <p:sp>
          <p:nvSpPr>
            <p:cNvPr id="132" name="Google Shape;132;p3"/>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 name="Google Shape;133;p3"/>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 name="Google Shape;134;p3"/>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 name="Google Shape;135;p3"/>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6" name="Google Shape;136;p3"/>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 name="Google Shape;137;p3"/>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 name="Google Shape;138;p3"/>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 name="Google Shape;139;p3"/>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 name="Google Shape;140;p3"/>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1" name="Google Shape;141;p3"/>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2" name="Google Shape;142;p3"/>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3" name="Google Shape;143;p3"/>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 name="Google Shape;144;p3"/>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 name="Google Shape;145;p3"/>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6" name="Google Shape;146;p3"/>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7" name="Google Shape;147;p3"/>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8" name="Google Shape;148;p3"/>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 matchingName="Title and body">
  <p:cSld name="Title and body">
    <p:spTree>
      <p:nvGrpSpPr>
        <p:cNvPr id="1" name="Shape 149"/>
        <p:cNvGrpSpPr/>
        <p:nvPr/>
      </p:nvGrpSpPr>
      <p:grpSpPr>
        <a:xfrm>
          <a:off x="0" y="0"/>
          <a:ext cx="0" cy="0"/>
          <a:chOff x="0" y="0"/>
          <a:chExt cx="0" cy="0"/>
        </a:xfrm>
      </p:grpSpPr>
      <p:sp>
        <p:nvSpPr>
          <p:cNvPr id="150" name="Google Shape;150;p4"/>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51" name="Google Shape;151;p4"/>
          <p:cNvSpPr txBox="1">
            <a:spLocks noGrp="1"/>
          </p:cNvSpPr>
          <p:nvPr>
            <p:ph type="body" idx="1"/>
          </p:nvPr>
        </p:nvSpPr>
        <p:spPr>
          <a:xfrm>
            <a:off x="1280000" y="2093556"/>
            <a:ext cx="13696000" cy="6141333"/>
          </a:xfrm>
          <a:prstGeom prst="rect">
            <a:avLst/>
          </a:prstGeom>
        </p:spPr>
        <p:txBody>
          <a:bodyPr spcFirstLastPara="1" wrap="square" lIns="91425" tIns="91425" rIns="91425" bIns="91425" anchor="t" anchorCtr="0">
            <a:noAutofit/>
          </a:bodyPr>
          <a:lstStyle>
            <a:lvl1pPr marL="812800" lvl="0" indent="-541655" rtl="0">
              <a:lnSpc>
                <a:spcPct val="100000"/>
              </a:lnSpc>
              <a:spcBef>
                <a:spcPts val="0"/>
              </a:spcBef>
              <a:spcAft>
                <a:spcPts val="0"/>
              </a:spcAft>
              <a:buClr>
                <a:srgbClr val="434343"/>
              </a:buClr>
              <a:buSzPts val="1200"/>
              <a:buAutoNum type="arabicPeriod"/>
              <a:defRPr sz="2135">
                <a:solidFill>
                  <a:srgbClr val="434343"/>
                </a:solidFill>
              </a:defRPr>
            </a:lvl1pPr>
            <a:lvl2pPr marL="1625600" lvl="1" indent="-541655" rtl="0">
              <a:lnSpc>
                <a:spcPct val="115000"/>
              </a:lnSpc>
              <a:spcBef>
                <a:spcPts val="2845"/>
              </a:spcBef>
              <a:spcAft>
                <a:spcPts val="0"/>
              </a:spcAft>
              <a:buClr>
                <a:srgbClr val="434343"/>
              </a:buClr>
              <a:buSzPts val="1200"/>
              <a:buFont typeface="Roboto Condensed Light"/>
              <a:buAutoNum type="alphaLcPeriod"/>
              <a:defRPr>
                <a:solidFill>
                  <a:srgbClr val="434343"/>
                </a:solidFill>
              </a:defRPr>
            </a:lvl2pPr>
            <a:lvl3pPr marL="2438400" lvl="2" indent="-541655" rtl="0">
              <a:lnSpc>
                <a:spcPct val="115000"/>
              </a:lnSpc>
              <a:spcBef>
                <a:spcPts val="2845"/>
              </a:spcBef>
              <a:spcAft>
                <a:spcPts val="0"/>
              </a:spcAft>
              <a:buClr>
                <a:srgbClr val="434343"/>
              </a:buClr>
              <a:buSzPts val="1200"/>
              <a:buFont typeface="Roboto Condensed Light"/>
              <a:buAutoNum type="romanLcPeriod"/>
              <a:defRPr>
                <a:solidFill>
                  <a:srgbClr val="434343"/>
                </a:solidFill>
              </a:defRPr>
            </a:lvl3pPr>
            <a:lvl4pPr marL="3251200" lvl="3" indent="-541655" rtl="0">
              <a:lnSpc>
                <a:spcPct val="115000"/>
              </a:lnSpc>
              <a:spcBef>
                <a:spcPts val="2845"/>
              </a:spcBef>
              <a:spcAft>
                <a:spcPts val="0"/>
              </a:spcAft>
              <a:buClr>
                <a:srgbClr val="434343"/>
              </a:buClr>
              <a:buSzPts val="1200"/>
              <a:buFont typeface="Roboto Condensed Light"/>
              <a:buAutoNum type="arabicPeriod"/>
              <a:defRPr>
                <a:solidFill>
                  <a:srgbClr val="434343"/>
                </a:solidFill>
              </a:defRPr>
            </a:lvl4pPr>
            <a:lvl5pPr marL="4064000" lvl="4" indent="-541655" rtl="0">
              <a:lnSpc>
                <a:spcPct val="115000"/>
              </a:lnSpc>
              <a:spcBef>
                <a:spcPts val="2845"/>
              </a:spcBef>
              <a:spcAft>
                <a:spcPts val="0"/>
              </a:spcAft>
              <a:buClr>
                <a:srgbClr val="434343"/>
              </a:buClr>
              <a:buSzPts val="1200"/>
              <a:buFont typeface="Roboto Condensed Light"/>
              <a:buAutoNum type="alphaLcPeriod"/>
              <a:defRPr>
                <a:solidFill>
                  <a:srgbClr val="434343"/>
                </a:solidFill>
              </a:defRPr>
            </a:lvl5pPr>
            <a:lvl6pPr marL="4876800" lvl="5" indent="-541655" rtl="0">
              <a:lnSpc>
                <a:spcPct val="115000"/>
              </a:lnSpc>
              <a:spcBef>
                <a:spcPts val="2845"/>
              </a:spcBef>
              <a:spcAft>
                <a:spcPts val="0"/>
              </a:spcAft>
              <a:buClr>
                <a:srgbClr val="434343"/>
              </a:buClr>
              <a:buSzPts val="1200"/>
              <a:buFont typeface="Roboto Condensed Light"/>
              <a:buAutoNum type="romanLcPeriod"/>
              <a:defRPr>
                <a:solidFill>
                  <a:srgbClr val="434343"/>
                </a:solidFill>
              </a:defRPr>
            </a:lvl6pPr>
            <a:lvl7pPr marL="5689600" lvl="6" indent="-541655" rtl="0">
              <a:lnSpc>
                <a:spcPct val="115000"/>
              </a:lnSpc>
              <a:spcBef>
                <a:spcPts val="2845"/>
              </a:spcBef>
              <a:spcAft>
                <a:spcPts val="0"/>
              </a:spcAft>
              <a:buClr>
                <a:srgbClr val="434343"/>
              </a:buClr>
              <a:buSzPts val="1200"/>
              <a:buFont typeface="Roboto Condensed Light"/>
              <a:buAutoNum type="arabicPeriod"/>
              <a:defRPr>
                <a:solidFill>
                  <a:srgbClr val="434343"/>
                </a:solidFill>
              </a:defRPr>
            </a:lvl7pPr>
            <a:lvl8pPr marL="6502400" lvl="7" indent="-541655" rtl="0">
              <a:lnSpc>
                <a:spcPct val="115000"/>
              </a:lnSpc>
              <a:spcBef>
                <a:spcPts val="2845"/>
              </a:spcBef>
              <a:spcAft>
                <a:spcPts val="0"/>
              </a:spcAft>
              <a:buClr>
                <a:srgbClr val="434343"/>
              </a:buClr>
              <a:buSzPts val="1200"/>
              <a:buFont typeface="Roboto Condensed Light"/>
              <a:buAutoNum type="alphaLcPeriod"/>
              <a:defRPr>
                <a:solidFill>
                  <a:srgbClr val="434343"/>
                </a:solidFill>
              </a:defRPr>
            </a:lvl8pPr>
            <a:lvl9pPr marL="7315200" lvl="8" indent="-541655" rtl="0">
              <a:lnSpc>
                <a:spcPct val="115000"/>
              </a:lnSpc>
              <a:spcBef>
                <a:spcPts val="2845"/>
              </a:spcBef>
              <a:spcAft>
                <a:spcPts val="2845"/>
              </a:spcAft>
              <a:buClr>
                <a:srgbClr val="434343"/>
              </a:buClr>
              <a:buSzPts val="1200"/>
              <a:buFont typeface="Roboto Condensed Light"/>
              <a:buAutoNum type="romanLcPeriod"/>
              <a:defRPr>
                <a:solidFill>
                  <a:srgbClr val="434343"/>
                </a:solidFill>
              </a:defRPr>
            </a:lvl9pPr>
          </a:lstStyle>
          <a:p/>
        </p:txBody>
      </p:sp>
      <p:grpSp>
        <p:nvGrpSpPr>
          <p:cNvPr id="152" name="Google Shape;152;p4"/>
          <p:cNvGrpSpPr/>
          <p:nvPr/>
        </p:nvGrpSpPr>
        <p:grpSpPr>
          <a:xfrm>
            <a:off x="-487462" y="-11126"/>
            <a:ext cx="2060958" cy="1940105"/>
            <a:chOff x="3611750" y="1496100"/>
            <a:chExt cx="821550" cy="773375"/>
          </a:xfrm>
        </p:grpSpPr>
        <p:sp>
          <p:nvSpPr>
            <p:cNvPr id="153" name="Google Shape;153;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4" name="Google Shape;154;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5" name="Google Shape;155;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6" name="Google Shape;156;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7" name="Google Shape;157;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8" name="Google Shape;158;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9" name="Google Shape;159;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0" name="Google Shape;160;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1" name="Google Shape;161;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2" name="Google Shape;162;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3" name="Google Shape;163;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4" name="Google Shape;164;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5" name="Google Shape;165;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6" name="Google Shape;166;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7" name="Google Shape;167;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8" name="Google Shape;168;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69" name="Google Shape;169;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70" name="Google Shape;170;p4"/>
          <p:cNvGrpSpPr/>
          <p:nvPr/>
        </p:nvGrpSpPr>
        <p:grpSpPr>
          <a:xfrm rot="-4503473">
            <a:off x="15240838" y="6717258"/>
            <a:ext cx="1411575" cy="1328802"/>
            <a:chOff x="3611750" y="1496100"/>
            <a:chExt cx="821550" cy="773375"/>
          </a:xfrm>
        </p:grpSpPr>
        <p:sp>
          <p:nvSpPr>
            <p:cNvPr id="171" name="Google Shape;171;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2" name="Google Shape;172;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3" name="Google Shape;173;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4" name="Google Shape;174;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5" name="Google Shape;175;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6" name="Google Shape;176;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7" name="Google Shape;177;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8" name="Google Shape;178;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79" name="Google Shape;179;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0" name="Google Shape;180;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1" name="Google Shape;181;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2" name="Google Shape;182;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3" name="Google Shape;183;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4" name="Google Shape;184;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5" name="Google Shape;185;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186;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7" name="Google Shape;187;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88" name="Google Shape;188;p4"/>
          <p:cNvGrpSpPr/>
          <p:nvPr/>
        </p:nvGrpSpPr>
        <p:grpSpPr>
          <a:xfrm rot="-4503338">
            <a:off x="14651214" y="7542315"/>
            <a:ext cx="1955637" cy="1840962"/>
            <a:chOff x="3611750" y="1496100"/>
            <a:chExt cx="821550" cy="773375"/>
          </a:xfrm>
        </p:grpSpPr>
        <p:sp>
          <p:nvSpPr>
            <p:cNvPr id="189" name="Google Shape;189;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190;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191;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2" name="Google Shape;192;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193;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 name="Google Shape;194;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195;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196;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197;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198;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9" name="Google Shape;199;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 name="Google Shape;200;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 name="Google Shape;201;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 name="Google Shape;202;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 name="Google Shape;203;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4;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5" name="Google Shape;205;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ColTx" matchingName="Title and two columns">
  <p:cSld name="Title and two columns">
    <p:spTree>
      <p:nvGrpSpPr>
        <p:cNvPr id="1" name="Shape 206"/>
        <p:cNvGrpSpPr/>
        <p:nvPr/>
      </p:nvGrpSpPr>
      <p:grpSpPr>
        <a:xfrm>
          <a:off x="0" y="0"/>
          <a:ext cx="0" cy="0"/>
          <a:chOff x="0" y="0"/>
          <a:chExt cx="0" cy="0"/>
        </a:xfrm>
      </p:grpSpPr>
      <p:sp>
        <p:nvSpPr>
          <p:cNvPr id="207" name="Google Shape;207;p5"/>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08" name="Google Shape;208;p5"/>
          <p:cNvSpPr txBox="1">
            <a:spLocks noGrp="1"/>
          </p:cNvSpPr>
          <p:nvPr>
            <p:ph type="title" idx="2"/>
          </p:nvPr>
        </p:nvSpPr>
        <p:spPr>
          <a:xfrm>
            <a:off x="2838534" y="4240439"/>
            <a:ext cx="4875733" cy="99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555"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09" name="Google Shape;209;p5"/>
          <p:cNvSpPr txBox="1">
            <a:spLocks noGrp="1"/>
          </p:cNvSpPr>
          <p:nvPr>
            <p:ph type="title" idx="3"/>
          </p:nvPr>
        </p:nvSpPr>
        <p:spPr>
          <a:xfrm>
            <a:off x="8541728" y="4240439"/>
            <a:ext cx="4875733" cy="99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555"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210" name="Google Shape;210;p5"/>
          <p:cNvSpPr txBox="1">
            <a:spLocks noGrp="1"/>
          </p:cNvSpPr>
          <p:nvPr>
            <p:ph type="subTitle" idx="1"/>
          </p:nvPr>
        </p:nvSpPr>
        <p:spPr>
          <a:xfrm>
            <a:off x="8541734" y="5234044"/>
            <a:ext cx="4875733" cy="179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490" b="0"/>
            </a:lvl1pPr>
            <a:lvl2pPr lvl="1" algn="ctr" rtl="0">
              <a:lnSpc>
                <a:spcPct val="100000"/>
              </a:lnSpc>
              <a:spcBef>
                <a:spcPts val="0"/>
              </a:spcBef>
              <a:spcAft>
                <a:spcPts val="0"/>
              </a:spcAft>
              <a:buSzPts val="2800"/>
              <a:buNone/>
              <a:defRPr sz="4980"/>
            </a:lvl2pPr>
            <a:lvl3pPr lvl="2" algn="ctr" rtl="0">
              <a:lnSpc>
                <a:spcPct val="100000"/>
              </a:lnSpc>
              <a:spcBef>
                <a:spcPts val="0"/>
              </a:spcBef>
              <a:spcAft>
                <a:spcPts val="0"/>
              </a:spcAft>
              <a:buSzPts val="2800"/>
              <a:buNone/>
              <a:defRPr sz="4980"/>
            </a:lvl3pPr>
            <a:lvl4pPr lvl="3" algn="ctr" rtl="0">
              <a:lnSpc>
                <a:spcPct val="100000"/>
              </a:lnSpc>
              <a:spcBef>
                <a:spcPts val="0"/>
              </a:spcBef>
              <a:spcAft>
                <a:spcPts val="0"/>
              </a:spcAft>
              <a:buSzPts val="2800"/>
              <a:buNone/>
              <a:defRPr sz="4980"/>
            </a:lvl4pPr>
            <a:lvl5pPr lvl="4" algn="ctr" rtl="0">
              <a:lnSpc>
                <a:spcPct val="100000"/>
              </a:lnSpc>
              <a:spcBef>
                <a:spcPts val="0"/>
              </a:spcBef>
              <a:spcAft>
                <a:spcPts val="0"/>
              </a:spcAft>
              <a:buSzPts val="2800"/>
              <a:buNone/>
              <a:defRPr sz="4980"/>
            </a:lvl5pPr>
            <a:lvl6pPr lvl="5" algn="ctr" rtl="0">
              <a:lnSpc>
                <a:spcPct val="100000"/>
              </a:lnSpc>
              <a:spcBef>
                <a:spcPts val="0"/>
              </a:spcBef>
              <a:spcAft>
                <a:spcPts val="0"/>
              </a:spcAft>
              <a:buSzPts val="2800"/>
              <a:buNone/>
              <a:defRPr sz="4980"/>
            </a:lvl6pPr>
            <a:lvl7pPr lvl="6" algn="ctr" rtl="0">
              <a:lnSpc>
                <a:spcPct val="100000"/>
              </a:lnSpc>
              <a:spcBef>
                <a:spcPts val="0"/>
              </a:spcBef>
              <a:spcAft>
                <a:spcPts val="0"/>
              </a:spcAft>
              <a:buSzPts val="2800"/>
              <a:buNone/>
              <a:defRPr sz="4980"/>
            </a:lvl7pPr>
            <a:lvl8pPr lvl="7" algn="ctr" rtl="0">
              <a:lnSpc>
                <a:spcPct val="100000"/>
              </a:lnSpc>
              <a:spcBef>
                <a:spcPts val="0"/>
              </a:spcBef>
              <a:spcAft>
                <a:spcPts val="0"/>
              </a:spcAft>
              <a:buSzPts val="2800"/>
              <a:buNone/>
              <a:defRPr sz="4980"/>
            </a:lvl8pPr>
            <a:lvl9pPr lvl="8" algn="ctr" rtl="0">
              <a:lnSpc>
                <a:spcPct val="100000"/>
              </a:lnSpc>
              <a:spcBef>
                <a:spcPts val="0"/>
              </a:spcBef>
              <a:spcAft>
                <a:spcPts val="0"/>
              </a:spcAft>
              <a:buSzPts val="2800"/>
              <a:buNone/>
              <a:defRPr sz="4980"/>
            </a:lvl9pPr>
          </a:lstStyle>
          <a:p/>
        </p:txBody>
      </p:sp>
      <p:sp>
        <p:nvSpPr>
          <p:cNvPr id="211" name="Google Shape;211;p5"/>
          <p:cNvSpPr txBox="1">
            <a:spLocks noGrp="1"/>
          </p:cNvSpPr>
          <p:nvPr>
            <p:ph type="subTitle" idx="4"/>
          </p:nvPr>
        </p:nvSpPr>
        <p:spPr>
          <a:xfrm>
            <a:off x="2838534" y="5234044"/>
            <a:ext cx="4875733" cy="179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490" b="0"/>
            </a:lvl1pPr>
            <a:lvl2pPr lvl="1" algn="ctr" rtl="0">
              <a:lnSpc>
                <a:spcPct val="100000"/>
              </a:lnSpc>
              <a:spcBef>
                <a:spcPts val="0"/>
              </a:spcBef>
              <a:spcAft>
                <a:spcPts val="0"/>
              </a:spcAft>
              <a:buSzPts val="2800"/>
              <a:buNone/>
              <a:defRPr sz="4980"/>
            </a:lvl2pPr>
            <a:lvl3pPr lvl="2" algn="ctr" rtl="0">
              <a:lnSpc>
                <a:spcPct val="100000"/>
              </a:lnSpc>
              <a:spcBef>
                <a:spcPts val="0"/>
              </a:spcBef>
              <a:spcAft>
                <a:spcPts val="0"/>
              </a:spcAft>
              <a:buSzPts val="2800"/>
              <a:buNone/>
              <a:defRPr sz="4980"/>
            </a:lvl3pPr>
            <a:lvl4pPr lvl="3" algn="ctr" rtl="0">
              <a:lnSpc>
                <a:spcPct val="100000"/>
              </a:lnSpc>
              <a:spcBef>
                <a:spcPts val="0"/>
              </a:spcBef>
              <a:spcAft>
                <a:spcPts val="0"/>
              </a:spcAft>
              <a:buSzPts val="2800"/>
              <a:buNone/>
              <a:defRPr sz="4980"/>
            </a:lvl4pPr>
            <a:lvl5pPr lvl="4" algn="ctr" rtl="0">
              <a:lnSpc>
                <a:spcPct val="100000"/>
              </a:lnSpc>
              <a:spcBef>
                <a:spcPts val="0"/>
              </a:spcBef>
              <a:spcAft>
                <a:spcPts val="0"/>
              </a:spcAft>
              <a:buSzPts val="2800"/>
              <a:buNone/>
              <a:defRPr sz="4980"/>
            </a:lvl5pPr>
            <a:lvl6pPr lvl="5" algn="ctr" rtl="0">
              <a:lnSpc>
                <a:spcPct val="100000"/>
              </a:lnSpc>
              <a:spcBef>
                <a:spcPts val="0"/>
              </a:spcBef>
              <a:spcAft>
                <a:spcPts val="0"/>
              </a:spcAft>
              <a:buSzPts val="2800"/>
              <a:buNone/>
              <a:defRPr sz="4980"/>
            </a:lvl6pPr>
            <a:lvl7pPr lvl="6" algn="ctr" rtl="0">
              <a:lnSpc>
                <a:spcPct val="100000"/>
              </a:lnSpc>
              <a:spcBef>
                <a:spcPts val="0"/>
              </a:spcBef>
              <a:spcAft>
                <a:spcPts val="0"/>
              </a:spcAft>
              <a:buSzPts val="2800"/>
              <a:buNone/>
              <a:defRPr sz="4980"/>
            </a:lvl7pPr>
            <a:lvl8pPr lvl="7" algn="ctr" rtl="0">
              <a:lnSpc>
                <a:spcPct val="100000"/>
              </a:lnSpc>
              <a:spcBef>
                <a:spcPts val="0"/>
              </a:spcBef>
              <a:spcAft>
                <a:spcPts val="0"/>
              </a:spcAft>
              <a:buSzPts val="2800"/>
              <a:buNone/>
              <a:defRPr sz="4980"/>
            </a:lvl8pPr>
            <a:lvl9pPr lvl="8" algn="ctr" rtl="0">
              <a:lnSpc>
                <a:spcPct val="100000"/>
              </a:lnSpc>
              <a:spcBef>
                <a:spcPts val="0"/>
              </a:spcBef>
              <a:spcAft>
                <a:spcPts val="0"/>
              </a:spcAft>
              <a:buSzPts val="2800"/>
              <a:buNone/>
              <a:defRPr sz="4980"/>
            </a:lvl9pPr>
          </a:lstStyle>
          <a:p/>
        </p:txBody>
      </p:sp>
      <p:grpSp>
        <p:nvGrpSpPr>
          <p:cNvPr id="212" name="Google Shape;212;p5"/>
          <p:cNvGrpSpPr/>
          <p:nvPr/>
        </p:nvGrpSpPr>
        <p:grpSpPr>
          <a:xfrm rot="-2390044">
            <a:off x="-434787" y="7342445"/>
            <a:ext cx="1955612" cy="1840937"/>
            <a:chOff x="3611750" y="1496100"/>
            <a:chExt cx="821550" cy="773375"/>
          </a:xfrm>
        </p:grpSpPr>
        <p:sp>
          <p:nvSpPr>
            <p:cNvPr id="213" name="Google Shape;213;p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 name="Google Shape;214;p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215;p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16;p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17;p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8" name="Google Shape;218;p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9" name="Google Shape;219;p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20;p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21;p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2" name="Google Shape;222;p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3" name="Google Shape;223;p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24;p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25;p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26;p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27;p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28;p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29;p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30" name="Google Shape;230;p5"/>
          <p:cNvGrpSpPr/>
          <p:nvPr/>
        </p:nvGrpSpPr>
        <p:grpSpPr>
          <a:xfrm>
            <a:off x="-398444" y="7381852"/>
            <a:ext cx="2969264" cy="2795148"/>
            <a:chOff x="3611750" y="1496100"/>
            <a:chExt cx="821550" cy="773375"/>
          </a:xfrm>
        </p:grpSpPr>
        <p:sp>
          <p:nvSpPr>
            <p:cNvPr id="231" name="Google Shape;231;p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32;p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33;p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34;p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35;p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36;p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 name="Google Shape;237;p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 name="Google Shape;238;p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39;p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40;p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 name="Google Shape;241;p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 name="Google Shape;242;p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43;p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44;p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245;p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 name="Google Shape;246;p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47;p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48" name="Google Shape;248;p5"/>
          <p:cNvGrpSpPr/>
          <p:nvPr/>
        </p:nvGrpSpPr>
        <p:grpSpPr>
          <a:xfrm rot="10381071">
            <a:off x="14235384" y="-395274"/>
            <a:ext cx="1684695" cy="3053506"/>
            <a:chOff x="5329525" y="1305350"/>
            <a:chExt cx="595325" cy="1079025"/>
          </a:xfrm>
        </p:grpSpPr>
        <p:sp>
          <p:nvSpPr>
            <p:cNvPr id="249" name="Google Shape;249;p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50;p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1" name="Google Shape;251;p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2" name="Google Shape;252;p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3" name="Google Shape;253;p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4" name="Google Shape;254;p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5" name="Google Shape;255;p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6" name="Google Shape;256;p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7" name="Google Shape;257;p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8" name="Google Shape;258;p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59" name="Google Shape;259;p5"/>
          <p:cNvGrpSpPr/>
          <p:nvPr/>
        </p:nvGrpSpPr>
        <p:grpSpPr>
          <a:xfrm rot="-9096855" flipH="1">
            <a:off x="14609428" y="-1171717"/>
            <a:ext cx="2541449" cy="4606368"/>
            <a:chOff x="5329525" y="1305350"/>
            <a:chExt cx="595325" cy="1079025"/>
          </a:xfrm>
        </p:grpSpPr>
        <p:sp>
          <p:nvSpPr>
            <p:cNvPr id="260" name="Google Shape;260;p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1" name="Google Shape;261;p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2" name="Google Shape;262;p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3" name="Google Shape;263;p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4" name="Google Shape;264;p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5" name="Google Shape;265;p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6" name="Google Shape;266;p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7" name="Google Shape;267;p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8" name="Google Shape;268;p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9" name="Google Shape;269;p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270"/>
        <p:cNvGrpSpPr/>
        <p:nvPr/>
      </p:nvGrpSpPr>
      <p:grpSpPr>
        <a:xfrm>
          <a:off x="0" y="0"/>
          <a:ext cx="0" cy="0"/>
          <a:chOff x="0" y="0"/>
          <a:chExt cx="0" cy="0"/>
        </a:xfrm>
      </p:grpSpPr>
      <p:sp>
        <p:nvSpPr>
          <p:cNvPr id="271" name="Google Shape;271;p6"/>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lnSpc>
                <a:spcPct val="140000"/>
              </a:lnSpc>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272" name="Google Shape;272;p6"/>
          <p:cNvGrpSpPr/>
          <p:nvPr/>
        </p:nvGrpSpPr>
        <p:grpSpPr>
          <a:xfrm rot="-2390044">
            <a:off x="-434787" y="7342445"/>
            <a:ext cx="1955612" cy="1840937"/>
            <a:chOff x="3611750" y="1496100"/>
            <a:chExt cx="821550" cy="773375"/>
          </a:xfrm>
        </p:grpSpPr>
        <p:sp>
          <p:nvSpPr>
            <p:cNvPr id="273" name="Google Shape;273;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4" name="Google Shape;274;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5" name="Google Shape;275;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6" name="Google Shape;276;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7" name="Google Shape;277;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8" name="Google Shape;278;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9" name="Google Shape;279;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0" name="Google Shape;280;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1" name="Google Shape;281;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2" name="Google Shape;282;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3" name="Google Shape;283;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4" name="Google Shape;284;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5" name="Google Shape;285;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6" name="Google Shape;286;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7" name="Google Shape;287;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8" name="Google Shape;288;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9" name="Google Shape;289;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90" name="Google Shape;290;p6"/>
          <p:cNvGrpSpPr/>
          <p:nvPr/>
        </p:nvGrpSpPr>
        <p:grpSpPr>
          <a:xfrm>
            <a:off x="-398168" y="8237057"/>
            <a:ext cx="2060958" cy="1940105"/>
            <a:chOff x="3611750" y="1496100"/>
            <a:chExt cx="821550" cy="773375"/>
          </a:xfrm>
        </p:grpSpPr>
        <p:sp>
          <p:nvSpPr>
            <p:cNvPr id="291" name="Google Shape;291;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2" name="Google Shape;292;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3" name="Google Shape;293;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4" name="Google Shape;294;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5" name="Google Shape;295;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6" name="Google Shape;296;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7" name="Google Shape;297;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8" name="Google Shape;298;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9" name="Google Shape;299;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0" name="Google Shape;300;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1" name="Google Shape;301;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2" name="Google Shape;302;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3" name="Google Shape;303;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4" name="Google Shape;304;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5" name="Google Shape;305;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6" name="Google Shape;306;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07" name="Google Shape;307;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08" name="Google Shape;308;p6"/>
          <p:cNvGrpSpPr/>
          <p:nvPr/>
        </p:nvGrpSpPr>
        <p:grpSpPr>
          <a:xfrm rot="-4503338">
            <a:off x="14651214" y="7542315"/>
            <a:ext cx="1955637" cy="1840962"/>
            <a:chOff x="3611750" y="1496100"/>
            <a:chExt cx="821550" cy="773375"/>
          </a:xfrm>
        </p:grpSpPr>
        <p:sp>
          <p:nvSpPr>
            <p:cNvPr id="309" name="Google Shape;309;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0" name="Google Shape;310;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1" name="Google Shape;311;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2" name="Google Shape;312;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3" name="Google Shape;313;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4" name="Google Shape;314;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5" name="Google Shape;315;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6" name="Google Shape;316;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7" name="Google Shape;317;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8" name="Google Shape;318;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9" name="Google Shape;319;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0" name="Google Shape;320;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1" name="Google Shape;321;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2" name="Google Shape;322;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3" name="Google Shape;323;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4" name="Google Shape;324;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5" name="Google Shape;325;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26" name="Google Shape;326;p6"/>
          <p:cNvGrpSpPr/>
          <p:nvPr/>
        </p:nvGrpSpPr>
        <p:grpSpPr>
          <a:xfrm rot="9900035">
            <a:off x="-487251" y="-657769"/>
            <a:ext cx="2060926" cy="1940075"/>
            <a:chOff x="3611750" y="1496100"/>
            <a:chExt cx="821550" cy="773375"/>
          </a:xfrm>
        </p:grpSpPr>
        <p:sp>
          <p:nvSpPr>
            <p:cNvPr id="327" name="Google Shape;327;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8" name="Google Shape;328;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9" name="Google Shape;329;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0" name="Google Shape;330;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1" name="Google Shape;331;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2" name="Google Shape;332;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3" name="Google Shape;333;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4" name="Google Shape;334;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5" name="Google Shape;335;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6" name="Google Shape;336;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7" name="Google Shape;337;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8" name="Google Shape;338;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9" name="Google Shape;339;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0" name="Google Shape;340;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1" name="Google Shape;341;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2" name="Google Shape;342;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3" name="Google Shape;343;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44" name="Google Shape;344;p6"/>
          <p:cNvGrpSpPr/>
          <p:nvPr/>
        </p:nvGrpSpPr>
        <p:grpSpPr>
          <a:xfrm rot="-4503580">
            <a:off x="14731836" y="5765658"/>
            <a:ext cx="2296626" cy="2161954"/>
            <a:chOff x="3611750" y="1496100"/>
            <a:chExt cx="821550" cy="773375"/>
          </a:xfrm>
        </p:grpSpPr>
        <p:sp>
          <p:nvSpPr>
            <p:cNvPr id="345" name="Google Shape;345;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6" name="Google Shape;346;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7" name="Google Shape;347;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8" name="Google Shape;348;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9" name="Google Shape;349;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0" name="Google Shape;350;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1" name="Google Shape;351;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2" name="Google Shape;352;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3" name="Google Shape;353;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4" name="Google Shape;354;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5" name="Google Shape;355;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6" name="Google Shape;356;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7" name="Google Shape;357;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8" name="Google Shape;358;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9" name="Google Shape;359;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0" name="Google Shape;360;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1" name="Google Shape;361;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62" name="Google Shape;362;p6"/>
          <p:cNvGrpSpPr/>
          <p:nvPr/>
        </p:nvGrpSpPr>
        <p:grpSpPr>
          <a:xfrm rot="10381071">
            <a:off x="15155340" y="-395274"/>
            <a:ext cx="1684695" cy="3053506"/>
            <a:chOff x="5329525" y="1305350"/>
            <a:chExt cx="595325" cy="1079025"/>
          </a:xfrm>
        </p:grpSpPr>
        <p:sp>
          <p:nvSpPr>
            <p:cNvPr id="363" name="Google Shape;363;p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4" name="Google Shape;364;p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5" name="Google Shape;365;p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6" name="Google Shape;366;p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7" name="Google Shape;367;p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8" name="Google Shape;368;p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9" name="Google Shape;369;p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0" name="Google Shape;370;p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1" name="Google Shape;371;p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2" name="Google Shape;372;p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lvl1pPr>
          </a:lstStyle>
          <a:p>
            <a:pPr>
              <a:defRPr/>
            </a:pPr>
            <a:fld id="{AFE217BA-E73D-4EEF-8622-102CBB3D0E1E}" type="slidenum">
              <a:rPr lang="en-US" altLang="vi-VN"/>
            </a:fld>
            <a:endParaRPr lang="en-US" altLang="vi-VN"/>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3"/>
        <p:cNvGrpSpPr/>
        <p:nvPr/>
      </p:nvGrpSpPr>
      <p:grpSpPr>
        <a:xfrm>
          <a:off x="0" y="0"/>
          <a:ext cx="0" cy="0"/>
          <a:chOff x="0" y="0"/>
          <a:chExt cx="0" cy="0"/>
        </a:xfrm>
      </p:grpSpPr>
      <p:sp>
        <p:nvSpPr>
          <p:cNvPr id="374" name="Google Shape;374;p7"/>
          <p:cNvSpPr txBox="1">
            <a:spLocks noGrp="1"/>
          </p:cNvSpPr>
          <p:nvPr>
            <p:ph type="body" idx="1"/>
          </p:nvPr>
        </p:nvSpPr>
        <p:spPr>
          <a:xfrm>
            <a:off x="1280000" y="2729155"/>
            <a:ext cx="5737600" cy="5271467"/>
          </a:xfrm>
          <a:prstGeom prst="rect">
            <a:avLst/>
          </a:prstGeom>
        </p:spPr>
        <p:txBody>
          <a:bodyPr spcFirstLastPara="1" wrap="square" lIns="91425" tIns="91425" rIns="91425" bIns="91425" anchor="ctr" anchorCtr="0">
            <a:noAutofit/>
          </a:bodyPr>
          <a:lstStyle>
            <a:lvl1pPr marL="812800" lvl="0" indent="-519430" rtl="0">
              <a:lnSpc>
                <a:spcPct val="100000"/>
              </a:lnSpc>
              <a:spcBef>
                <a:spcPts val="0"/>
              </a:spcBef>
              <a:spcAft>
                <a:spcPts val="0"/>
              </a:spcAft>
              <a:buSzPts val="1000"/>
              <a:buChar char="●"/>
              <a:defRPr>
                <a:solidFill>
                  <a:srgbClr val="434343"/>
                </a:solidFill>
              </a:defRPr>
            </a:lvl1pPr>
            <a:lvl2pPr marL="1625600" lvl="1" indent="-564515" rtl="0">
              <a:lnSpc>
                <a:spcPct val="115000"/>
              </a:lnSpc>
              <a:spcBef>
                <a:spcPts val="1780"/>
              </a:spcBef>
              <a:spcAft>
                <a:spcPts val="0"/>
              </a:spcAft>
              <a:buSzPts val="1400"/>
              <a:buChar char="○"/>
              <a:defRPr>
                <a:solidFill>
                  <a:srgbClr val="434343"/>
                </a:solidFill>
              </a:defRPr>
            </a:lvl2pPr>
            <a:lvl3pPr marL="2438400" lvl="2" indent="-564515" rtl="0">
              <a:lnSpc>
                <a:spcPct val="115000"/>
              </a:lnSpc>
              <a:spcBef>
                <a:spcPts val="2845"/>
              </a:spcBef>
              <a:spcAft>
                <a:spcPts val="0"/>
              </a:spcAft>
              <a:buSzPts val="1400"/>
              <a:buChar char="■"/>
              <a:defRPr>
                <a:solidFill>
                  <a:srgbClr val="434343"/>
                </a:solidFill>
              </a:defRPr>
            </a:lvl3pPr>
            <a:lvl4pPr marL="3251200" lvl="3" indent="-564515" rtl="0">
              <a:lnSpc>
                <a:spcPct val="115000"/>
              </a:lnSpc>
              <a:spcBef>
                <a:spcPts val="2845"/>
              </a:spcBef>
              <a:spcAft>
                <a:spcPts val="0"/>
              </a:spcAft>
              <a:buSzPts val="1400"/>
              <a:buChar char="●"/>
              <a:defRPr>
                <a:solidFill>
                  <a:srgbClr val="434343"/>
                </a:solidFill>
              </a:defRPr>
            </a:lvl4pPr>
            <a:lvl5pPr marL="4064000" lvl="4" indent="-564515" rtl="0">
              <a:lnSpc>
                <a:spcPct val="115000"/>
              </a:lnSpc>
              <a:spcBef>
                <a:spcPts val="2845"/>
              </a:spcBef>
              <a:spcAft>
                <a:spcPts val="0"/>
              </a:spcAft>
              <a:buSzPts val="1400"/>
              <a:buChar char="○"/>
              <a:defRPr>
                <a:solidFill>
                  <a:srgbClr val="434343"/>
                </a:solidFill>
              </a:defRPr>
            </a:lvl5pPr>
            <a:lvl6pPr marL="4876800" lvl="5" indent="-564515" rtl="0">
              <a:lnSpc>
                <a:spcPct val="115000"/>
              </a:lnSpc>
              <a:spcBef>
                <a:spcPts val="2845"/>
              </a:spcBef>
              <a:spcAft>
                <a:spcPts val="0"/>
              </a:spcAft>
              <a:buSzPts val="1400"/>
              <a:buChar char="■"/>
              <a:defRPr>
                <a:solidFill>
                  <a:srgbClr val="434343"/>
                </a:solidFill>
              </a:defRPr>
            </a:lvl6pPr>
            <a:lvl7pPr marL="5689600" lvl="6" indent="-564515" rtl="0">
              <a:lnSpc>
                <a:spcPct val="115000"/>
              </a:lnSpc>
              <a:spcBef>
                <a:spcPts val="2845"/>
              </a:spcBef>
              <a:spcAft>
                <a:spcPts val="0"/>
              </a:spcAft>
              <a:buSzPts val="1400"/>
              <a:buChar char="●"/>
              <a:defRPr>
                <a:solidFill>
                  <a:srgbClr val="434343"/>
                </a:solidFill>
              </a:defRPr>
            </a:lvl7pPr>
            <a:lvl8pPr marL="6502400" lvl="7" indent="-564515" rtl="0">
              <a:lnSpc>
                <a:spcPct val="115000"/>
              </a:lnSpc>
              <a:spcBef>
                <a:spcPts val="2845"/>
              </a:spcBef>
              <a:spcAft>
                <a:spcPts val="0"/>
              </a:spcAft>
              <a:buSzPts val="1400"/>
              <a:buChar char="○"/>
              <a:defRPr>
                <a:solidFill>
                  <a:srgbClr val="434343"/>
                </a:solidFill>
              </a:defRPr>
            </a:lvl8pPr>
            <a:lvl9pPr marL="7315200" lvl="8" indent="-564515" rtl="0">
              <a:lnSpc>
                <a:spcPct val="115000"/>
              </a:lnSpc>
              <a:spcBef>
                <a:spcPts val="2845"/>
              </a:spcBef>
              <a:spcAft>
                <a:spcPts val="2845"/>
              </a:spcAft>
              <a:buSzPts val="1400"/>
              <a:buChar char="■"/>
              <a:defRPr>
                <a:solidFill>
                  <a:srgbClr val="434343"/>
                </a:solidFill>
              </a:defRPr>
            </a:lvl9pPr>
          </a:lstStyle>
          <a:p/>
        </p:txBody>
      </p:sp>
      <p:sp>
        <p:nvSpPr>
          <p:cNvPr id="375" name="Google Shape;375;p7"/>
          <p:cNvSpPr txBox="1">
            <a:spLocks noGrp="1"/>
          </p:cNvSpPr>
          <p:nvPr>
            <p:ph type="title"/>
          </p:nvPr>
        </p:nvSpPr>
        <p:spPr>
          <a:xfrm>
            <a:off x="1280000" y="1373289"/>
            <a:ext cx="5737600" cy="1018133"/>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376" name="Google Shape;376;p7"/>
          <p:cNvGrpSpPr/>
          <p:nvPr/>
        </p:nvGrpSpPr>
        <p:grpSpPr>
          <a:xfrm>
            <a:off x="-487462" y="-11126"/>
            <a:ext cx="2060958" cy="1940105"/>
            <a:chOff x="3611750" y="1496100"/>
            <a:chExt cx="821550" cy="773375"/>
          </a:xfrm>
        </p:grpSpPr>
        <p:sp>
          <p:nvSpPr>
            <p:cNvPr id="377" name="Google Shape;377;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8" name="Google Shape;378;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9" name="Google Shape;379;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0" name="Google Shape;380;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1" name="Google Shape;381;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2" name="Google Shape;382;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3" name="Google Shape;383;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4" name="Google Shape;384;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5" name="Google Shape;385;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6" name="Google Shape;386;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7" name="Google Shape;387;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8" name="Google Shape;388;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9" name="Google Shape;389;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0" name="Google Shape;390;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1" name="Google Shape;391;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2" name="Google Shape;392;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3" name="Google Shape;393;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394" name="Google Shape;394;p7"/>
          <p:cNvGrpSpPr/>
          <p:nvPr/>
        </p:nvGrpSpPr>
        <p:grpSpPr>
          <a:xfrm rot="-4503473">
            <a:off x="15240838" y="6717258"/>
            <a:ext cx="1411575" cy="1328802"/>
            <a:chOff x="3611750" y="1496100"/>
            <a:chExt cx="821550" cy="773375"/>
          </a:xfrm>
        </p:grpSpPr>
        <p:sp>
          <p:nvSpPr>
            <p:cNvPr id="395" name="Google Shape;395;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6" name="Google Shape;396;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7" name="Google Shape;397;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8" name="Google Shape;398;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9" name="Google Shape;399;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0" name="Google Shape;400;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1" name="Google Shape;401;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2" name="Google Shape;402;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3" name="Google Shape;403;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4" name="Google Shape;404;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5" name="Google Shape;405;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6" name="Google Shape;406;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7" name="Google Shape;407;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8" name="Google Shape;408;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9" name="Google Shape;409;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0" name="Google Shape;410;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1" name="Google Shape;411;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12" name="Google Shape;412;p7"/>
          <p:cNvGrpSpPr/>
          <p:nvPr/>
        </p:nvGrpSpPr>
        <p:grpSpPr>
          <a:xfrm rot="-4503338">
            <a:off x="14651214" y="7542315"/>
            <a:ext cx="1955637" cy="1840962"/>
            <a:chOff x="3611750" y="1496100"/>
            <a:chExt cx="821550" cy="773375"/>
          </a:xfrm>
        </p:grpSpPr>
        <p:sp>
          <p:nvSpPr>
            <p:cNvPr id="413" name="Google Shape;413;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4" name="Google Shape;414;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5" name="Google Shape;415;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6" name="Google Shape;416;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7" name="Google Shape;417;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8" name="Google Shape;418;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9" name="Google Shape;419;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0" name="Google Shape;420;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1" name="Google Shape;421;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2" name="Google Shape;422;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3" name="Google Shape;423;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4" name="Google Shape;424;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5" name="Google Shape;425;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6" name="Google Shape;426;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7" name="Google Shape;427;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8" name="Google Shape;428;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9" name="Google Shape;429;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30"/>
        <p:cNvGrpSpPr/>
        <p:nvPr/>
      </p:nvGrpSpPr>
      <p:grpSpPr>
        <a:xfrm>
          <a:off x="0" y="0"/>
          <a:ext cx="0" cy="0"/>
          <a:chOff x="0" y="0"/>
          <a:chExt cx="0" cy="0"/>
        </a:xfrm>
      </p:grpSpPr>
      <p:sp>
        <p:nvSpPr>
          <p:cNvPr id="431" name="Google Shape;431;p8"/>
          <p:cNvSpPr txBox="1">
            <a:spLocks noGrp="1"/>
          </p:cNvSpPr>
          <p:nvPr>
            <p:ph type="title"/>
          </p:nvPr>
        </p:nvSpPr>
        <p:spPr>
          <a:xfrm>
            <a:off x="1267733" y="2323734"/>
            <a:ext cx="7876267" cy="4496533"/>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4800"/>
              <a:buNone/>
              <a:defRPr sz="16355"/>
            </a:lvl1pPr>
            <a:lvl2pPr lvl="1">
              <a:spcBef>
                <a:spcPts val="0"/>
              </a:spcBef>
              <a:spcAft>
                <a:spcPts val="0"/>
              </a:spcAft>
              <a:buSzPts val="4800"/>
              <a:buNone/>
              <a:defRPr sz="8535"/>
            </a:lvl2pPr>
            <a:lvl3pPr lvl="2">
              <a:spcBef>
                <a:spcPts val="0"/>
              </a:spcBef>
              <a:spcAft>
                <a:spcPts val="0"/>
              </a:spcAft>
              <a:buSzPts val="4800"/>
              <a:buNone/>
              <a:defRPr sz="8535"/>
            </a:lvl3pPr>
            <a:lvl4pPr lvl="3">
              <a:spcBef>
                <a:spcPts val="0"/>
              </a:spcBef>
              <a:spcAft>
                <a:spcPts val="0"/>
              </a:spcAft>
              <a:buSzPts val="4800"/>
              <a:buNone/>
              <a:defRPr sz="8535"/>
            </a:lvl4pPr>
            <a:lvl5pPr lvl="4">
              <a:spcBef>
                <a:spcPts val="0"/>
              </a:spcBef>
              <a:spcAft>
                <a:spcPts val="0"/>
              </a:spcAft>
              <a:buSzPts val="4800"/>
              <a:buNone/>
              <a:defRPr sz="8535"/>
            </a:lvl5pPr>
            <a:lvl6pPr lvl="5">
              <a:spcBef>
                <a:spcPts val="0"/>
              </a:spcBef>
              <a:spcAft>
                <a:spcPts val="0"/>
              </a:spcAft>
              <a:buSzPts val="4800"/>
              <a:buNone/>
              <a:defRPr sz="8535"/>
            </a:lvl6pPr>
            <a:lvl7pPr lvl="6">
              <a:spcBef>
                <a:spcPts val="0"/>
              </a:spcBef>
              <a:spcAft>
                <a:spcPts val="0"/>
              </a:spcAft>
              <a:buSzPts val="4800"/>
              <a:buNone/>
              <a:defRPr sz="8535"/>
            </a:lvl7pPr>
            <a:lvl8pPr lvl="7">
              <a:spcBef>
                <a:spcPts val="0"/>
              </a:spcBef>
              <a:spcAft>
                <a:spcPts val="0"/>
              </a:spcAft>
              <a:buSzPts val="4800"/>
              <a:buNone/>
              <a:defRPr sz="8535"/>
            </a:lvl8pPr>
            <a:lvl9pPr lvl="8">
              <a:spcBef>
                <a:spcPts val="0"/>
              </a:spcBef>
              <a:spcAft>
                <a:spcPts val="0"/>
              </a:spcAft>
              <a:buSzPts val="4800"/>
              <a:buNone/>
              <a:defRPr sz="8535"/>
            </a:lvl9pPr>
          </a:lstStyle>
          <a:p/>
        </p:txBody>
      </p:sp>
      <p:grpSp>
        <p:nvGrpSpPr>
          <p:cNvPr id="432" name="Google Shape;432;p8"/>
          <p:cNvGrpSpPr/>
          <p:nvPr/>
        </p:nvGrpSpPr>
        <p:grpSpPr>
          <a:xfrm rot="-2390044">
            <a:off x="-434787" y="7342445"/>
            <a:ext cx="1955612" cy="1840937"/>
            <a:chOff x="3611750" y="1496100"/>
            <a:chExt cx="821550" cy="773375"/>
          </a:xfrm>
        </p:grpSpPr>
        <p:sp>
          <p:nvSpPr>
            <p:cNvPr id="433" name="Google Shape;433;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4" name="Google Shape;434;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5" name="Google Shape;435;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6" name="Google Shape;436;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7" name="Google Shape;437;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8" name="Google Shape;438;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9" name="Google Shape;439;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0" name="Google Shape;440;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1" name="Google Shape;441;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2" name="Google Shape;442;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3" name="Google Shape;443;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4" name="Google Shape;444;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5" name="Google Shape;445;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6" name="Google Shape;446;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50" name="Google Shape;450;p8"/>
          <p:cNvGrpSpPr/>
          <p:nvPr/>
        </p:nvGrpSpPr>
        <p:grpSpPr>
          <a:xfrm>
            <a:off x="-398444" y="8134296"/>
            <a:ext cx="2969264" cy="2795148"/>
            <a:chOff x="3611750" y="1496100"/>
            <a:chExt cx="821550" cy="773375"/>
          </a:xfrm>
        </p:grpSpPr>
        <p:sp>
          <p:nvSpPr>
            <p:cNvPr id="451" name="Google Shape;451;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2" name="Google Shape;452;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3" name="Google Shape;453;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4" name="Google Shape;454;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5" name="Google Shape;455;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6" name="Google Shape;456;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7" name="Google Shape;457;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8" name="Google Shape;458;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9" name="Google Shape;459;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0" name="Google Shape;460;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1" name="Google Shape;461;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2" name="Google Shape;462;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3" name="Google Shape;463;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4" name="Google Shape;464;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5" name="Google Shape;465;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6" name="Google Shape;466;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7" name="Google Shape;467;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68" name="Google Shape;468;p8"/>
          <p:cNvGrpSpPr/>
          <p:nvPr/>
        </p:nvGrpSpPr>
        <p:grpSpPr>
          <a:xfrm rot="10381071">
            <a:off x="14235384" y="-395274"/>
            <a:ext cx="1684695" cy="3053506"/>
            <a:chOff x="5329525" y="1305350"/>
            <a:chExt cx="595325" cy="1079025"/>
          </a:xfrm>
        </p:grpSpPr>
        <p:sp>
          <p:nvSpPr>
            <p:cNvPr id="469" name="Google Shape;469;p8"/>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0" name="Google Shape;470;p8"/>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1" name="Google Shape;471;p8"/>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2" name="Google Shape;472;p8"/>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3" name="Google Shape;473;p8"/>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4" name="Google Shape;474;p8"/>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5" name="Google Shape;475;p8"/>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6" name="Google Shape;476;p8"/>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7" name="Google Shape;477;p8"/>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8" name="Google Shape;478;p8"/>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79" name="Google Shape;479;p8"/>
          <p:cNvGrpSpPr/>
          <p:nvPr/>
        </p:nvGrpSpPr>
        <p:grpSpPr>
          <a:xfrm rot="4751213">
            <a:off x="-434784" y="-244294"/>
            <a:ext cx="1955616" cy="1840940"/>
            <a:chOff x="3611750" y="1496100"/>
            <a:chExt cx="821550" cy="773375"/>
          </a:xfrm>
        </p:grpSpPr>
        <p:sp>
          <p:nvSpPr>
            <p:cNvPr id="480" name="Google Shape;480;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1" name="Google Shape;481;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2" name="Google Shape;482;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3" name="Google Shape;483;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4" name="Google Shape;484;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5" name="Google Shape;485;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6" name="Google Shape;486;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7" name="Google Shape;487;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8" name="Google Shape;488;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9" name="Google Shape;489;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0" name="Google Shape;490;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1" name="Google Shape;491;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2" name="Google Shape;492;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3" name="Google Shape;493;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4" name="Google Shape;494;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5" name="Google Shape;495;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6" name="Google Shape;496;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97" name="Google Shape;497;p8"/>
          <p:cNvGrpSpPr/>
          <p:nvPr/>
        </p:nvGrpSpPr>
        <p:grpSpPr>
          <a:xfrm rot="-9096855" flipH="1">
            <a:off x="14609428" y="-1171717"/>
            <a:ext cx="2541449" cy="4606368"/>
            <a:chOff x="5329525" y="1305350"/>
            <a:chExt cx="595325" cy="1079025"/>
          </a:xfrm>
        </p:grpSpPr>
        <p:sp>
          <p:nvSpPr>
            <p:cNvPr id="498" name="Google Shape;498;p8"/>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99" name="Google Shape;499;p8"/>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0" name="Google Shape;500;p8"/>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1" name="Google Shape;501;p8"/>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2" name="Google Shape;502;p8"/>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3" name="Google Shape;503;p8"/>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4" name="Google Shape;504;p8"/>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5" name="Google Shape;505;p8"/>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6" name="Google Shape;506;p8"/>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07" name="Google Shape;507;p8"/>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08"/>
        <p:cNvGrpSpPr/>
        <p:nvPr/>
      </p:nvGrpSpPr>
      <p:grpSpPr>
        <a:xfrm>
          <a:off x="0" y="0"/>
          <a:ext cx="0" cy="0"/>
          <a:chOff x="0" y="0"/>
          <a:chExt cx="0" cy="0"/>
        </a:xfrm>
      </p:grpSpPr>
      <p:sp>
        <p:nvSpPr>
          <p:cNvPr id="509" name="Google Shape;509;p9"/>
          <p:cNvSpPr txBox="1">
            <a:spLocks noGrp="1"/>
          </p:cNvSpPr>
          <p:nvPr>
            <p:ph type="title"/>
          </p:nvPr>
        </p:nvSpPr>
        <p:spPr>
          <a:xfrm>
            <a:off x="4132000" y="2377955"/>
            <a:ext cx="7992000" cy="24042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p:txBody>
      </p:sp>
      <p:sp>
        <p:nvSpPr>
          <p:cNvPr id="510" name="Google Shape;510;p9"/>
          <p:cNvSpPr txBox="1">
            <a:spLocks noGrp="1"/>
          </p:cNvSpPr>
          <p:nvPr>
            <p:ph type="subTitle" idx="1"/>
          </p:nvPr>
        </p:nvSpPr>
        <p:spPr>
          <a:xfrm>
            <a:off x="4132178" y="4782222"/>
            <a:ext cx="7992000" cy="202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grpSp>
        <p:nvGrpSpPr>
          <p:cNvPr id="511" name="Google Shape;511;p9"/>
          <p:cNvGrpSpPr/>
          <p:nvPr/>
        </p:nvGrpSpPr>
        <p:grpSpPr>
          <a:xfrm rot="-430491" flipH="1">
            <a:off x="-701827" y="3574581"/>
            <a:ext cx="3305623" cy="5991431"/>
            <a:chOff x="5329525" y="1305350"/>
            <a:chExt cx="595325" cy="1079025"/>
          </a:xfrm>
        </p:grpSpPr>
        <p:sp>
          <p:nvSpPr>
            <p:cNvPr id="512" name="Google Shape;512;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3" name="Google Shape;513;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4" name="Google Shape;514;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5" name="Google Shape;515;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6" name="Google Shape;516;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7" name="Google Shape;517;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8" name="Google Shape;518;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19" name="Google Shape;519;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0" name="Google Shape;520;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1" name="Google Shape;521;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22" name="Google Shape;522;p9"/>
          <p:cNvGrpSpPr/>
          <p:nvPr/>
        </p:nvGrpSpPr>
        <p:grpSpPr>
          <a:xfrm rot="-2552483">
            <a:off x="703445" y="3975889"/>
            <a:ext cx="2191150" cy="3971454"/>
            <a:chOff x="5329525" y="1305350"/>
            <a:chExt cx="595325" cy="1079025"/>
          </a:xfrm>
        </p:grpSpPr>
        <p:sp>
          <p:nvSpPr>
            <p:cNvPr id="523" name="Google Shape;523;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4" name="Google Shape;524;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5" name="Google Shape;525;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6" name="Google Shape;526;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7" name="Google Shape;527;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8" name="Google Shape;528;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9" name="Google Shape;529;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0" name="Google Shape;530;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1" name="Google Shape;531;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2" name="Google Shape;532;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33" name="Google Shape;533;p9"/>
          <p:cNvGrpSpPr/>
          <p:nvPr/>
        </p:nvGrpSpPr>
        <p:grpSpPr>
          <a:xfrm rot="-362166" flipH="1">
            <a:off x="13416793" y="-308754"/>
            <a:ext cx="2191090" cy="3971346"/>
            <a:chOff x="5329525" y="1305350"/>
            <a:chExt cx="595325" cy="1079025"/>
          </a:xfrm>
        </p:grpSpPr>
        <p:sp>
          <p:nvSpPr>
            <p:cNvPr id="534" name="Google Shape;534;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5" name="Google Shape;535;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6" name="Google Shape;536;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7" name="Google Shape;537;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8" name="Google Shape;538;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9" name="Google Shape;539;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0" name="Google Shape;540;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1" name="Google Shape;541;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2" name="Google Shape;542;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3" name="Google Shape;543;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44" name="Google Shape;544;p9"/>
          <p:cNvGrpSpPr/>
          <p:nvPr/>
        </p:nvGrpSpPr>
        <p:grpSpPr>
          <a:xfrm rot="-2484274">
            <a:off x="13875670" y="-1553593"/>
            <a:ext cx="3305623" cy="5991431"/>
            <a:chOff x="5329525" y="1305350"/>
            <a:chExt cx="595325" cy="1079025"/>
          </a:xfrm>
        </p:grpSpPr>
        <p:sp>
          <p:nvSpPr>
            <p:cNvPr id="545" name="Google Shape;545;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6" name="Google Shape;546;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7" name="Google Shape;547;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8" name="Google Shape;548;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9" name="Google Shape;549;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0" name="Google Shape;550;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1" name="Google Shape;551;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2" name="Google Shape;552;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3" name="Google Shape;553;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4" name="Google Shape;554;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5"/>
        <p:cNvGrpSpPr/>
        <p:nvPr/>
      </p:nvGrpSpPr>
      <p:grpSpPr>
        <a:xfrm>
          <a:off x="0" y="0"/>
          <a:ext cx="0" cy="0"/>
          <a:chOff x="0" y="0"/>
          <a:chExt cx="0" cy="0"/>
        </a:xfrm>
      </p:grpSpPr>
      <p:sp>
        <p:nvSpPr>
          <p:cNvPr id="556" name="Google Shape;556;p10"/>
          <p:cNvSpPr txBox="1">
            <a:spLocks noGrp="1"/>
          </p:cNvSpPr>
          <p:nvPr>
            <p:ph type="title"/>
          </p:nvPr>
        </p:nvSpPr>
        <p:spPr>
          <a:xfrm>
            <a:off x="1280000" y="7205511"/>
            <a:ext cx="13708267" cy="97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p:txBody>
      </p:sp>
      <p:grpSp>
        <p:nvGrpSpPr>
          <p:cNvPr id="557" name="Google Shape;557;p10"/>
          <p:cNvGrpSpPr/>
          <p:nvPr/>
        </p:nvGrpSpPr>
        <p:grpSpPr>
          <a:xfrm>
            <a:off x="-487462" y="-11126"/>
            <a:ext cx="2060958" cy="1940105"/>
            <a:chOff x="3611750" y="1496100"/>
            <a:chExt cx="821550" cy="773375"/>
          </a:xfrm>
        </p:grpSpPr>
        <p:sp>
          <p:nvSpPr>
            <p:cNvPr id="558" name="Google Shape;558;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9" name="Google Shape;559;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0" name="Google Shape;560;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1" name="Google Shape;561;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2" name="Google Shape;562;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3" name="Google Shape;563;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4" name="Google Shape;564;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5" name="Google Shape;565;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6" name="Google Shape;566;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7" name="Google Shape;567;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8" name="Google Shape;568;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9" name="Google Shape;569;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0" name="Google Shape;570;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1" name="Google Shape;571;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2" name="Google Shape;572;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3" name="Google Shape;573;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4" name="Google Shape;574;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75" name="Google Shape;575;p10"/>
          <p:cNvGrpSpPr/>
          <p:nvPr/>
        </p:nvGrpSpPr>
        <p:grpSpPr>
          <a:xfrm rot="-4503378">
            <a:off x="14450675" y="6517064"/>
            <a:ext cx="2502852" cy="2356087"/>
            <a:chOff x="3611750" y="1496100"/>
            <a:chExt cx="821550" cy="773375"/>
          </a:xfrm>
        </p:grpSpPr>
        <p:sp>
          <p:nvSpPr>
            <p:cNvPr id="576" name="Google Shape;576;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7" name="Google Shape;577;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8" name="Google Shape;578;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9" name="Google Shape;579;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0" name="Google Shape;580;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1" name="Google Shape;581;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2" name="Google Shape;582;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3" name="Google Shape;583;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4" name="Google Shape;584;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5" name="Google Shape;585;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6" name="Google Shape;586;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7" name="Google Shape;587;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8" name="Google Shape;588;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9" name="Google Shape;589;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0" name="Google Shape;590;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1" name="Google Shape;591;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2" name="Google Shape;592;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593" name="Google Shape;593;p10"/>
          <p:cNvGrpSpPr/>
          <p:nvPr/>
        </p:nvGrpSpPr>
        <p:grpSpPr>
          <a:xfrm rot="-4503473">
            <a:off x="14511013" y="4413311"/>
            <a:ext cx="3224192" cy="3035127"/>
            <a:chOff x="3611750" y="1496100"/>
            <a:chExt cx="821550" cy="773375"/>
          </a:xfrm>
        </p:grpSpPr>
        <p:sp>
          <p:nvSpPr>
            <p:cNvPr id="594" name="Google Shape;594;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5" name="Google Shape;595;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6" name="Google Shape;596;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7" name="Google Shape;597;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8" name="Google Shape;598;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9" name="Google Shape;599;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0" name="Google Shape;600;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1" name="Google Shape;601;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2" name="Google Shape;602;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3" name="Google Shape;603;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4" name="Google Shape;604;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5" name="Google Shape;605;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6" name="Google Shape;606;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7" name="Google Shape;607;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8" name="Google Shape;608;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09" name="Google Shape;609;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0" name="Google Shape;610;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11" name="Google Shape;611;p10"/>
          <p:cNvGrpSpPr/>
          <p:nvPr/>
        </p:nvGrpSpPr>
        <p:grpSpPr>
          <a:xfrm>
            <a:off x="-1150760" y="1173297"/>
            <a:ext cx="3387561" cy="3188780"/>
            <a:chOff x="3611750" y="1496100"/>
            <a:chExt cx="821550" cy="773375"/>
          </a:xfrm>
        </p:grpSpPr>
        <p:sp>
          <p:nvSpPr>
            <p:cNvPr id="612" name="Google Shape;612;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3" name="Google Shape;613;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4" name="Google Shape;614;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5" name="Google Shape;615;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6" name="Google Shape;616;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7" name="Google Shape;617;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8" name="Google Shape;618;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19" name="Google Shape;619;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0" name="Google Shape;620;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1" name="Google Shape;621;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2" name="Google Shape;622;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3" name="Google Shape;623;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4" name="Google Shape;624;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5" name="Google Shape;625;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6" name="Google Shape;626;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7" name="Google Shape;627;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8" name="Google Shape;628;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29" name="Google Shape;629;p10"/>
          <p:cNvGrpSpPr/>
          <p:nvPr/>
        </p:nvGrpSpPr>
        <p:grpSpPr>
          <a:xfrm rot="-2487427">
            <a:off x="-973196" y="7006525"/>
            <a:ext cx="3387604" cy="3188764"/>
            <a:chOff x="3611750" y="1496100"/>
            <a:chExt cx="821550" cy="773375"/>
          </a:xfrm>
        </p:grpSpPr>
        <p:sp>
          <p:nvSpPr>
            <p:cNvPr id="630" name="Google Shape;630;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1" name="Google Shape;631;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2" name="Google Shape;632;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3" name="Google Shape;633;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4" name="Google Shape;634;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5" name="Google Shape;635;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6" name="Google Shape;636;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7" name="Google Shape;637;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8" name="Google Shape;638;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39" name="Google Shape;639;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0" name="Google Shape;640;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1" name="Google Shape;641;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2" name="Google Shape;642;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3" name="Google Shape;643;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4" name="Google Shape;644;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5" name="Google Shape;645;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6" name="Google Shape;646;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47" name="Google Shape;647;p10"/>
          <p:cNvGrpSpPr/>
          <p:nvPr/>
        </p:nvGrpSpPr>
        <p:grpSpPr>
          <a:xfrm rot="-4503338">
            <a:off x="14217481" y="7680404"/>
            <a:ext cx="1955637" cy="1840962"/>
            <a:chOff x="3611750" y="1496100"/>
            <a:chExt cx="821550" cy="773375"/>
          </a:xfrm>
        </p:grpSpPr>
        <p:sp>
          <p:nvSpPr>
            <p:cNvPr id="648" name="Google Shape;648;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9" name="Google Shape;649;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0" name="Google Shape;650;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1" name="Google Shape;651;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2" name="Google Shape;652;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3" name="Google Shape;653;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4" name="Google Shape;654;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5" name="Google Shape;655;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6" name="Google Shape;656;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7" name="Google Shape;657;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8" name="Google Shape;658;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9" name="Google Shape;659;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0" name="Google Shape;660;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1" name="Google Shape;661;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2" name="Google Shape;662;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3" name="Google Shape;663;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4" name="Google Shape;664;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65"/>
        <p:cNvGrpSpPr/>
        <p:nvPr/>
      </p:nvGrpSpPr>
      <p:grpSpPr>
        <a:xfrm>
          <a:off x="0" y="0"/>
          <a:ext cx="0" cy="0"/>
          <a:chOff x="0" y="0"/>
          <a:chExt cx="0" cy="0"/>
        </a:xfrm>
      </p:grpSpPr>
      <p:sp>
        <p:nvSpPr>
          <p:cNvPr id="666" name="Google Shape;666;p11"/>
          <p:cNvSpPr txBox="1">
            <a:spLocks noGrp="1"/>
          </p:cNvSpPr>
          <p:nvPr>
            <p:ph type="title" hasCustomPrompt="1"/>
          </p:nvPr>
        </p:nvSpPr>
        <p:spPr>
          <a:xfrm>
            <a:off x="1612045" y="2224023"/>
            <a:ext cx="6466133" cy="3733867"/>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26490"/>
            </a:lvl1pPr>
            <a:lvl2pPr lvl="1" algn="ctr">
              <a:spcBef>
                <a:spcPts val="0"/>
              </a:spcBef>
              <a:spcAft>
                <a:spcPts val="0"/>
              </a:spcAft>
              <a:buSzPts val="9600"/>
              <a:buNone/>
              <a:defRPr sz="17065"/>
            </a:lvl2pPr>
            <a:lvl3pPr lvl="2" algn="ctr">
              <a:spcBef>
                <a:spcPts val="0"/>
              </a:spcBef>
              <a:spcAft>
                <a:spcPts val="0"/>
              </a:spcAft>
              <a:buSzPts val="9600"/>
              <a:buNone/>
              <a:defRPr sz="17065"/>
            </a:lvl3pPr>
            <a:lvl4pPr lvl="3" algn="ctr">
              <a:spcBef>
                <a:spcPts val="0"/>
              </a:spcBef>
              <a:spcAft>
                <a:spcPts val="0"/>
              </a:spcAft>
              <a:buSzPts val="9600"/>
              <a:buNone/>
              <a:defRPr sz="17065"/>
            </a:lvl4pPr>
            <a:lvl5pPr lvl="4" algn="ctr">
              <a:spcBef>
                <a:spcPts val="0"/>
              </a:spcBef>
              <a:spcAft>
                <a:spcPts val="0"/>
              </a:spcAft>
              <a:buSzPts val="9600"/>
              <a:buNone/>
              <a:defRPr sz="17065"/>
            </a:lvl5pPr>
            <a:lvl6pPr lvl="5" algn="ctr">
              <a:spcBef>
                <a:spcPts val="0"/>
              </a:spcBef>
              <a:spcAft>
                <a:spcPts val="0"/>
              </a:spcAft>
              <a:buSzPts val="9600"/>
              <a:buNone/>
              <a:defRPr sz="17065"/>
            </a:lvl6pPr>
            <a:lvl7pPr lvl="6" algn="ctr">
              <a:spcBef>
                <a:spcPts val="0"/>
              </a:spcBef>
              <a:spcAft>
                <a:spcPts val="0"/>
              </a:spcAft>
              <a:buSzPts val="9600"/>
              <a:buNone/>
              <a:defRPr sz="17065"/>
            </a:lvl7pPr>
            <a:lvl8pPr lvl="7" algn="ctr">
              <a:spcBef>
                <a:spcPts val="0"/>
              </a:spcBef>
              <a:spcAft>
                <a:spcPts val="0"/>
              </a:spcAft>
              <a:buSzPts val="9600"/>
              <a:buNone/>
              <a:defRPr sz="17065"/>
            </a:lvl8pPr>
            <a:lvl9pPr lvl="8" algn="ctr">
              <a:spcBef>
                <a:spcPts val="0"/>
              </a:spcBef>
              <a:spcAft>
                <a:spcPts val="0"/>
              </a:spcAft>
              <a:buSzPts val="9600"/>
              <a:buNone/>
              <a:defRPr sz="17065"/>
            </a:lvl9pPr>
          </a:lstStyle>
          <a:p>
            <a:r>
              <a:t>xx%</a:t>
            </a:r>
          </a:p>
        </p:txBody>
      </p:sp>
      <p:sp>
        <p:nvSpPr>
          <p:cNvPr id="667" name="Google Shape;667;p11"/>
          <p:cNvSpPr txBox="1">
            <a:spLocks noGrp="1"/>
          </p:cNvSpPr>
          <p:nvPr>
            <p:ph type="subTitle" idx="1"/>
          </p:nvPr>
        </p:nvSpPr>
        <p:spPr>
          <a:xfrm>
            <a:off x="1612045" y="6036246"/>
            <a:ext cx="6466133" cy="88373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845"/>
            </a:lvl2pPr>
            <a:lvl3pPr lvl="2" algn="ctr" rtl="0">
              <a:lnSpc>
                <a:spcPct val="100000"/>
              </a:lnSpc>
              <a:spcBef>
                <a:spcPts val="0"/>
              </a:spcBef>
              <a:spcAft>
                <a:spcPts val="0"/>
              </a:spcAft>
              <a:buSzPts val="1600"/>
              <a:buNone/>
              <a:defRPr sz="2845"/>
            </a:lvl3pPr>
            <a:lvl4pPr lvl="3" algn="ctr" rtl="0">
              <a:lnSpc>
                <a:spcPct val="100000"/>
              </a:lnSpc>
              <a:spcBef>
                <a:spcPts val="0"/>
              </a:spcBef>
              <a:spcAft>
                <a:spcPts val="0"/>
              </a:spcAft>
              <a:buSzPts val="1600"/>
              <a:buNone/>
              <a:defRPr sz="2845"/>
            </a:lvl4pPr>
            <a:lvl5pPr lvl="4" algn="ctr" rtl="0">
              <a:lnSpc>
                <a:spcPct val="100000"/>
              </a:lnSpc>
              <a:spcBef>
                <a:spcPts val="0"/>
              </a:spcBef>
              <a:spcAft>
                <a:spcPts val="0"/>
              </a:spcAft>
              <a:buSzPts val="1600"/>
              <a:buNone/>
              <a:defRPr sz="2845"/>
            </a:lvl5pPr>
            <a:lvl6pPr lvl="5" algn="ctr" rtl="0">
              <a:lnSpc>
                <a:spcPct val="100000"/>
              </a:lnSpc>
              <a:spcBef>
                <a:spcPts val="0"/>
              </a:spcBef>
              <a:spcAft>
                <a:spcPts val="0"/>
              </a:spcAft>
              <a:buSzPts val="1600"/>
              <a:buNone/>
              <a:defRPr sz="2845"/>
            </a:lvl6pPr>
            <a:lvl7pPr lvl="6" algn="ctr" rtl="0">
              <a:lnSpc>
                <a:spcPct val="100000"/>
              </a:lnSpc>
              <a:spcBef>
                <a:spcPts val="0"/>
              </a:spcBef>
              <a:spcAft>
                <a:spcPts val="0"/>
              </a:spcAft>
              <a:buSzPts val="1600"/>
              <a:buNone/>
              <a:defRPr sz="2845"/>
            </a:lvl7pPr>
            <a:lvl8pPr lvl="7" algn="ctr" rtl="0">
              <a:lnSpc>
                <a:spcPct val="100000"/>
              </a:lnSpc>
              <a:spcBef>
                <a:spcPts val="0"/>
              </a:spcBef>
              <a:spcAft>
                <a:spcPts val="0"/>
              </a:spcAft>
              <a:buSzPts val="1600"/>
              <a:buNone/>
              <a:defRPr sz="2845"/>
            </a:lvl8pPr>
            <a:lvl9pPr lvl="8" algn="ctr" rtl="0">
              <a:lnSpc>
                <a:spcPct val="100000"/>
              </a:lnSpc>
              <a:spcBef>
                <a:spcPts val="0"/>
              </a:spcBef>
              <a:spcAft>
                <a:spcPts val="0"/>
              </a:spcAft>
              <a:buSzPts val="1600"/>
              <a:buNone/>
              <a:defRPr sz="2845"/>
            </a:lvl9pPr>
          </a:lstStyle>
          <a:p/>
        </p:txBody>
      </p:sp>
      <p:grpSp>
        <p:nvGrpSpPr>
          <p:cNvPr id="668" name="Google Shape;668;p11"/>
          <p:cNvGrpSpPr/>
          <p:nvPr/>
        </p:nvGrpSpPr>
        <p:grpSpPr>
          <a:xfrm rot="2552483" flipH="1">
            <a:off x="13631296" y="5187445"/>
            <a:ext cx="2191150" cy="3971454"/>
            <a:chOff x="5329525" y="1305350"/>
            <a:chExt cx="595325" cy="1079025"/>
          </a:xfrm>
        </p:grpSpPr>
        <p:sp>
          <p:nvSpPr>
            <p:cNvPr id="669" name="Google Shape;669;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0" name="Google Shape;670;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1" name="Google Shape;671;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2" name="Google Shape;672;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3" name="Google Shape;673;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4" name="Google Shape;674;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5" name="Google Shape;675;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6" name="Google Shape;676;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7" name="Google Shape;677;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8" name="Google Shape;678;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79" name="Google Shape;679;p11"/>
          <p:cNvGrpSpPr/>
          <p:nvPr/>
        </p:nvGrpSpPr>
        <p:grpSpPr>
          <a:xfrm rot="2484274" flipH="1">
            <a:off x="-1076244" y="-1553593"/>
            <a:ext cx="3305623" cy="5991431"/>
            <a:chOff x="5329525" y="1305350"/>
            <a:chExt cx="595325" cy="1079025"/>
          </a:xfrm>
        </p:grpSpPr>
        <p:sp>
          <p:nvSpPr>
            <p:cNvPr id="680" name="Google Shape;680;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1" name="Google Shape;681;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2" name="Google Shape;682;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3" name="Google Shape;683;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4" name="Google Shape;684;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5" name="Google Shape;685;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6" name="Google Shape;686;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7" name="Google Shape;687;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8" name="Google Shape;688;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89" name="Google Shape;689;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90" name="Google Shape;690;p11"/>
          <p:cNvGrpSpPr/>
          <p:nvPr/>
        </p:nvGrpSpPr>
        <p:grpSpPr>
          <a:xfrm rot="362166">
            <a:off x="497163" y="-308754"/>
            <a:ext cx="2191090" cy="3971346"/>
            <a:chOff x="5329525" y="1305350"/>
            <a:chExt cx="595325" cy="1079025"/>
          </a:xfrm>
        </p:grpSpPr>
        <p:sp>
          <p:nvSpPr>
            <p:cNvPr id="691" name="Google Shape;691;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2" name="Google Shape;692;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3" name="Google Shape;693;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4" name="Google Shape;694;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5" name="Google Shape;695;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6" name="Google Shape;696;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7" name="Google Shape;697;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8" name="Google Shape;698;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99" name="Google Shape;699;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0" name="Google Shape;700;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01" name="Google Shape;701;p11"/>
          <p:cNvGrpSpPr/>
          <p:nvPr/>
        </p:nvGrpSpPr>
        <p:grpSpPr>
          <a:xfrm rot="430491">
            <a:off x="14024141" y="4378048"/>
            <a:ext cx="3305623" cy="5991431"/>
            <a:chOff x="5329525" y="1305350"/>
            <a:chExt cx="595325" cy="1079025"/>
          </a:xfrm>
        </p:grpSpPr>
        <p:sp>
          <p:nvSpPr>
            <p:cNvPr id="702" name="Google Shape;702;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3" name="Google Shape;703;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4" name="Google Shape;704;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5" name="Google Shape;705;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6" name="Google Shape;706;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7" name="Google Shape;707;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8" name="Google Shape;708;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9" name="Google Shape;709;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0" name="Google Shape;710;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1" name="Google Shape;711;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matchingName="Blank">
  <p:cSld name="Blank">
    <p:bg>
      <p:bgPr>
        <a:noFill/>
        <a:effectLst/>
      </p:bgPr>
    </p:bg>
    <p:spTree>
      <p:nvGrpSpPr>
        <p:cNvPr id="1" name="Shape 712"/>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13"/>
        <p:cNvGrpSpPr/>
        <p:nvPr/>
      </p:nvGrpSpPr>
      <p:grpSpPr>
        <a:xfrm>
          <a:off x="0" y="0"/>
          <a:ext cx="0" cy="0"/>
          <a:chOff x="0" y="0"/>
          <a:chExt cx="0" cy="0"/>
        </a:xfrm>
      </p:grpSpPr>
      <p:sp>
        <p:nvSpPr>
          <p:cNvPr id="714" name="Google Shape;714;p13"/>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715" name="Google Shape;715;p13"/>
          <p:cNvSpPr txBox="1">
            <a:spLocks noGrp="1"/>
          </p:cNvSpPr>
          <p:nvPr>
            <p:ph type="title" idx="2"/>
          </p:nvPr>
        </p:nvSpPr>
        <p:spPr>
          <a:xfrm>
            <a:off x="3303710" y="2464797"/>
            <a:ext cx="4019733" cy="7733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p:txBody>
      </p:sp>
      <p:sp>
        <p:nvSpPr>
          <p:cNvPr id="716" name="Google Shape;716;p13"/>
          <p:cNvSpPr txBox="1">
            <a:spLocks noGrp="1"/>
          </p:cNvSpPr>
          <p:nvPr>
            <p:ph type="subTitle" idx="1"/>
          </p:nvPr>
        </p:nvSpPr>
        <p:spPr>
          <a:xfrm>
            <a:off x="3303689" y="3273911"/>
            <a:ext cx="4019733" cy="861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9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717" name="Google Shape;717;p13"/>
          <p:cNvSpPr txBox="1">
            <a:spLocks noGrp="1"/>
          </p:cNvSpPr>
          <p:nvPr>
            <p:ph type="title" idx="3" hasCustomPrompt="1"/>
          </p:nvPr>
        </p:nvSpPr>
        <p:spPr>
          <a:xfrm>
            <a:off x="1677734" y="2749289"/>
            <a:ext cx="1253333"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865">
                <a:solidFill>
                  <a:schemeClr val="lt1"/>
                </a:solidFill>
              </a:defRPr>
            </a:lvl1pPr>
            <a:lvl2pPr lvl="1" algn="ctr" rtl="0">
              <a:spcBef>
                <a:spcPts val="0"/>
              </a:spcBef>
              <a:spcAft>
                <a:spcPts val="0"/>
              </a:spcAft>
              <a:buSzPts val="2000"/>
              <a:buNone/>
              <a:defRPr sz="3555"/>
            </a:lvl2pPr>
            <a:lvl3pPr lvl="2" algn="ctr" rtl="0">
              <a:spcBef>
                <a:spcPts val="0"/>
              </a:spcBef>
              <a:spcAft>
                <a:spcPts val="0"/>
              </a:spcAft>
              <a:buSzPts val="2000"/>
              <a:buNone/>
              <a:defRPr sz="3555"/>
            </a:lvl3pPr>
            <a:lvl4pPr lvl="3" algn="ctr" rtl="0">
              <a:spcBef>
                <a:spcPts val="0"/>
              </a:spcBef>
              <a:spcAft>
                <a:spcPts val="0"/>
              </a:spcAft>
              <a:buSzPts val="2000"/>
              <a:buNone/>
              <a:defRPr sz="3555"/>
            </a:lvl4pPr>
            <a:lvl5pPr lvl="4" algn="ctr" rtl="0">
              <a:spcBef>
                <a:spcPts val="0"/>
              </a:spcBef>
              <a:spcAft>
                <a:spcPts val="0"/>
              </a:spcAft>
              <a:buSzPts val="2000"/>
              <a:buNone/>
              <a:defRPr sz="3555"/>
            </a:lvl5pPr>
            <a:lvl6pPr lvl="5" algn="ctr" rtl="0">
              <a:spcBef>
                <a:spcPts val="0"/>
              </a:spcBef>
              <a:spcAft>
                <a:spcPts val="0"/>
              </a:spcAft>
              <a:buSzPts val="2000"/>
              <a:buNone/>
              <a:defRPr sz="3555"/>
            </a:lvl6pPr>
            <a:lvl7pPr lvl="6" algn="ctr" rtl="0">
              <a:spcBef>
                <a:spcPts val="0"/>
              </a:spcBef>
              <a:spcAft>
                <a:spcPts val="0"/>
              </a:spcAft>
              <a:buSzPts val="2000"/>
              <a:buNone/>
              <a:defRPr sz="3555"/>
            </a:lvl7pPr>
            <a:lvl8pPr lvl="7" algn="ctr" rtl="0">
              <a:spcBef>
                <a:spcPts val="0"/>
              </a:spcBef>
              <a:spcAft>
                <a:spcPts val="0"/>
              </a:spcAft>
              <a:buSzPts val="2000"/>
              <a:buNone/>
              <a:defRPr sz="3555"/>
            </a:lvl8pPr>
            <a:lvl9pPr lvl="8" algn="ctr" rtl="0">
              <a:spcBef>
                <a:spcPts val="0"/>
              </a:spcBef>
              <a:spcAft>
                <a:spcPts val="0"/>
              </a:spcAft>
              <a:buSzPts val="2000"/>
              <a:buNone/>
              <a:defRPr sz="3555"/>
            </a:lvl9pPr>
          </a:lstStyle>
          <a:p>
            <a:r>
              <a:t>xx%</a:t>
            </a:r>
          </a:p>
        </p:txBody>
      </p:sp>
      <p:sp>
        <p:nvSpPr>
          <p:cNvPr id="718" name="Google Shape;718;p13"/>
          <p:cNvSpPr txBox="1">
            <a:spLocks noGrp="1"/>
          </p:cNvSpPr>
          <p:nvPr>
            <p:ph type="title" idx="4"/>
          </p:nvPr>
        </p:nvSpPr>
        <p:spPr>
          <a:xfrm>
            <a:off x="10036311" y="2464756"/>
            <a:ext cx="4019733" cy="7733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p:txBody>
      </p:sp>
      <p:sp>
        <p:nvSpPr>
          <p:cNvPr id="719" name="Google Shape;719;p13"/>
          <p:cNvSpPr txBox="1">
            <a:spLocks noGrp="1"/>
          </p:cNvSpPr>
          <p:nvPr>
            <p:ph type="subTitle" idx="5"/>
          </p:nvPr>
        </p:nvSpPr>
        <p:spPr>
          <a:xfrm>
            <a:off x="10036311" y="3273904"/>
            <a:ext cx="4019733" cy="861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9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720" name="Google Shape;720;p13"/>
          <p:cNvSpPr txBox="1">
            <a:spLocks noGrp="1"/>
          </p:cNvSpPr>
          <p:nvPr>
            <p:ph type="title" idx="6" hasCustomPrompt="1"/>
          </p:nvPr>
        </p:nvSpPr>
        <p:spPr>
          <a:xfrm>
            <a:off x="8403444" y="2749289"/>
            <a:ext cx="1253333"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865">
                <a:solidFill>
                  <a:schemeClr val="lt1"/>
                </a:solidFill>
              </a:defRPr>
            </a:lvl1pPr>
            <a:lvl2pPr lvl="1" algn="ctr" rtl="0">
              <a:spcBef>
                <a:spcPts val="0"/>
              </a:spcBef>
              <a:spcAft>
                <a:spcPts val="0"/>
              </a:spcAft>
              <a:buSzPts val="2000"/>
              <a:buNone/>
              <a:defRPr sz="3555"/>
            </a:lvl2pPr>
            <a:lvl3pPr lvl="2" algn="ctr" rtl="0">
              <a:spcBef>
                <a:spcPts val="0"/>
              </a:spcBef>
              <a:spcAft>
                <a:spcPts val="0"/>
              </a:spcAft>
              <a:buSzPts val="2000"/>
              <a:buNone/>
              <a:defRPr sz="3555"/>
            </a:lvl3pPr>
            <a:lvl4pPr lvl="3" algn="ctr" rtl="0">
              <a:spcBef>
                <a:spcPts val="0"/>
              </a:spcBef>
              <a:spcAft>
                <a:spcPts val="0"/>
              </a:spcAft>
              <a:buSzPts val="2000"/>
              <a:buNone/>
              <a:defRPr sz="3555"/>
            </a:lvl4pPr>
            <a:lvl5pPr lvl="4" algn="ctr" rtl="0">
              <a:spcBef>
                <a:spcPts val="0"/>
              </a:spcBef>
              <a:spcAft>
                <a:spcPts val="0"/>
              </a:spcAft>
              <a:buSzPts val="2000"/>
              <a:buNone/>
              <a:defRPr sz="3555"/>
            </a:lvl5pPr>
            <a:lvl6pPr lvl="5" algn="ctr" rtl="0">
              <a:spcBef>
                <a:spcPts val="0"/>
              </a:spcBef>
              <a:spcAft>
                <a:spcPts val="0"/>
              </a:spcAft>
              <a:buSzPts val="2000"/>
              <a:buNone/>
              <a:defRPr sz="3555"/>
            </a:lvl6pPr>
            <a:lvl7pPr lvl="6" algn="ctr" rtl="0">
              <a:spcBef>
                <a:spcPts val="0"/>
              </a:spcBef>
              <a:spcAft>
                <a:spcPts val="0"/>
              </a:spcAft>
              <a:buSzPts val="2000"/>
              <a:buNone/>
              <a:defRPr sz="3555"/>
            </a:lvl7pPr>
            <a:lvl8pPr lvl="7" algn="ctr" rtl="0">
              <a:spcBef>
                <a:spcPts val="0"/>
              </a:spcBef>
              <a:spcAft>
                <a:spcPts val="0"/>
              </a:spcAft>
              <a:buSzPts val="2000"/>
              <a:buNone/>
              <a:defRPr sz="3555"/>
            </a:lvl8pPr>
            <a:lvl9pPr lvl="8" algn="ctr" rtl="0">
              <a:spcBef>
                <a:spcPts val="0"/>
              </a:spcBef>
              <a:spcAft>
                <a:spcPts val="0"/>
              </a:spcAft>
              <a:buSzPts val="2000"/>
              <a:buNone/>
              <a:defRPr sz="3555"/>
            </a:lvl9pPr>
          </a:lstStyle>
          <a:p>
            <a:r>
              <a:t>xx%</a:t>
            </a:r>
          </a:p>
        </p:txBody>
      </p:sp>
      <p:sp>
        <p:nvSpPr>
          <p:cNvPr id="721" name="Google Shape;721;p13"/>
          <p:cNvSpPr txBox="1">
            <a:spLocks noGrp="1"/>
          </p:cNvSpPr>
          <p:nvPr>
            <p:ph type="title" idx="7"/>
          </p:nvPr>
        </p:nvSpPr>
        <p:spPr>
          <a:xfrm>
            <a:off x="4312066" y="5565019"/>
            <a:ext cx="4019733" cy="7733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p:txBody>
      </p:sp>
      <p:sp>
        <p:nvSpPr>
          <p:cNvPr id="722" name="Google Shape;722;p13"/>
          <p:cNvSpPr txBox="1">
            <a:spLocks noGrp="1"/>
          </p:cNvSpPr>
          <p:nvPr>
            <p:ph type="subTitle" idx="8"/>
          </p:nvPr>
        </p:nvSpPr>
        <p:spPr>
          <a:xfrm>
            <a:off x="4312045" y="6374133"/>
            <a:ext cx="4019733" cy="861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9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723" name="Google Shape;723;p13"/>
          <p:cNvSpPr txBox="1">
            <a:spLocks noGrp="1"/>
          </p:cNvSpPr>
          <p:nvPr>
            <p:ph type="title" idx="9" hasCustomPrompt="1"/>
          </p:nvPr>
        </p:nvSpPr>
        <p:spPr>
          <a:xfrm>
            <a:off x="2686089" y="5849511"/>
            <a:ext cx="1253333"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865">
                <a:solidFill>
                  <a:schemeClr val="lt1"/>
                </a:solidFill>
              </a:defRPr>
            </a:lvl1pPr>
            <a:lvl2pPr lvl="1" algn="ctr" rtl="0">
              <a:spcBef>
                <a:spcPts val="0"/>
              </a:spcBef>
              <a:spcAft>
                <a:spcPts val="0"/>
              </a:spcAft>
              <a:buSzPts val="2000"/>
              <a:buNone/>
              <a:defRPr sz="3555"/>
            </a:lvl2pPr>
            <a:lvl3pPr lvl="2" algn="ctr" rtl="0">
              <a:spcBef>
                <a:spcPts val="0"/>
              </a:spcBef>
              <a:spcAft>
                <a:spcPts val="0"/>
              </a:spcAft>
              <a:buSzPts val="2000"/>
              <a:buNone/>
              <a:defRPr sz="3555"/>
            </a:lvl3pPr>
            <a:lvl4pPr lvl="3" algn="ctr" rtl="0">
              <a:spcBef>
                <a:spcPts val="0"/>
              </a:spcBef>
              <a:spcAft>
                <a:spcPts val="0"/>
              </a:spcAft>
              <a:buSzPts val="2000"/>
              <a:buNone/>
              <a:defRPr sz="3555"/>
            </a:lvl4pPr>
            <a:lvl5pPr lvl="4" algn="ctr" rtl="0">
              <a:spcBef>
                <a:spcPts val="0"/>
              </a:spcBef>
              <a:spcAft>
                <a:spcPts val="0"/>
              </a:spcAft>
              <a:buSzPts val="2000"/>
              <a:buNone/>
              <a:defRPr sz="3555"/>
            </a:lvl5pPr>
            <a:lvl6pPr lvl="5" algn="ctr" rtl="0">
              <a:spcBef>
                <a:spcPts val="0"/>
              </a:spcBef>
              <a:spcAft>
                <a:spcPts val="0"/>
              </a:spcAft>
              <a:buSzPts val="2000"/>
              <a:buNone/>
              <a:defRPr sz="3555"/>
            </a:lvl6pPr>
            <a:lvl7pPr lvl="6" algn="ctr" rtl="0">
              <a:spcBef>
                <a:spcPts val="0"/>
              </a:spcBef>
              <a:spcAft>
                <a:spcPts val="0"/>
              </a:spcAft>
              <a:buSzPts val="2000"/>
              <a:buNone/>
              <a:defRPr sz="3555"/>
            </a:lvl7pPr>
            <a:lvl8pPr lvl="7" algn="ctr" rtl="0">
              <a:spcBef>
                <a:spcPts val="0"/>
              </a:spcBef>
              <a:spcAft>
                <a:spcPts val="0"/>
              </a:spcAft>
              <a:buSzPts val="2000"/>
              <a:buNone/>
              <a:defRPr sz="3555"/>
            </a:lvl8pPr>
            <a:lvl9pPr lvl="8" algn="ctr" rtl="0">
              <a:spcBef>
                <a:spcPts val="0"/>
              </a:spcBef>
              <a:spcAft>
                <a:spcPts val="0"/>
              </a:spcAft>
              <a:buSzPts val="2000"/>
              <a:buNone/>
              <a:defRPr sz="3555"/>
            </a:lvl9pPr>
          </a:lstStyle>
          <a:p>
            <a:r>
              <a:t>xx%</a:t>
            </a:r>
          </a:p>
        </p:txBody>
      </p:sp>
      <p:sp>
        <p:nvSpPr>
          <p:cNvPr id="724" name="Google Shape;724;p13"/>
          <p:cNvSpPr txBox="1">
            <a:spLocks noGrp="1"/>
          </p:cNvSpPr>
          <p:nvPr>
            <p:ph type="title" idx="13"/>
          </p:nvPr>
        </p:nvSpPr>
        <p:spPr>
          <a:xfrm>
            <a:off x="11044667" y="5564978"/>
            <a:ext cx="4019733" cy="7733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p:txBody>
      </p:sp>
      <p:sp>
        <p:nvSpPr>
          <p:cNvPr id="725" name="Google Shape;725;p13"/>
          <p:cNvSpPr txBox="1">
            <a:spLocks noGrp="1"/>
          </p:cNvSpPr>
          <p:nvPr>
            <p:ph type="subTitle" idx="14"/>
          </p:nvPr>
        </p:nvSpPr>
        <p:spPr>
          <a:xfrm>
            <a:off x="11044667" y="6374126"/>
            <a:ext cx="4019733" cy="861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9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726" name="Google Shape;726;p13"/>
          <p:cNvSpPr txBox="1">
            <a:spLocks noGrp="1"/>
          </p:cNvSpPr>
          <p:nvPr>
            <p:ph type="title" idx="15" hasCustomPrompt="1"/>
          </p:nvPr>
        </p:nvSpPr>
        <p:spPr>
          <a:xfrm>
            <a:off x="9411799" y="5849511"/>
            <a:ext cx="1253333"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865">
                <a:solidFill>
                  <a:schemeClr val="lt1"/>
                </a:solidFill>
              </a:defRPr>
            </a:lvl1pPr>
            <a:lvl2pPr lvl="1" algn="ctr" rtl="0">
              <a:spcBef>
                <a:spcPts val="0"/>
              </a:spcBef>
              <a:spcAft>
                <a:spcPts val="0"/>
              </a:spcAft>
              <a:buSzPts val="2000"/>
              <a:buNone/>
              <a:defRPr sz="3555"/>
            </a:lvl2pPr>
            <a:lvl3pPr lvl="2" algn="ctr" rtl="0">
              <a:spcBef>
                <a:spcPts val="0"/>
              </a:spcBef>
              <a:spcAft>
                <a:spcPts val="0"/>
              </a:spcAft>
              <a:buSzPts val="2000"/>
              <a:buNone/>
              <a:defRPr sz="3555"/>
            </a:lvl3pPr>
            <a:lvl4pPr lvl="3" algn="ctr" rtl="0">
              <a:spcBef>
                <a:spcPts val="0"/>
              </a:spcBef>
              <a:spcAft>
                <a:spcPts val="0"/>
              </a:spcAft>
              <a:buSzPts val="2000"/>
              <a:buNone/>
              <a:defRPr sz="3555"/>
            </a:lvl4pPr>
            <a:lvl5pPr lvl="4" algn="ctr" rtl="0">
              <a:spcBef>
                <a:spcPts val="0"/>
              </a:spcBef>
              <a:spcAft>
                <a:spcPts val="0"/>
              </a:spcAft>
              <a:buSzPts val="2000"/>
              <a:buNone/>
              <a:defRPr sz="3555"/>
            </a:lvl5pPr>
            <a:lvl6pPr lvl="5" algn="ctr" rtl="0">
              <a:spcBef>
                <a:spcPts val="0"/>
              </a:spcBef>
              <a:spcAft>
                <a:spcPts val="0"/>
              </a:spcAft>
              <a:buSzPts val="2000"/>
              <a:buNone/>
              <a:defRPr sz="3555"/>
            </a:lvl6pPr>
            <a:lvl7pPr lvl="6" algn="ctr" rtl="0">
              <a:spcBef>
                <a:spcPts val="0"/>
              </a:spcBef>
              <a:spcAft>
                <a:spcPts val="0"/>
              </a:spcAft>
              <a:buSzPts val="2000"/>
              <a:buNone/>
              <a:defRPr sz="3555"/>
            </a:lvl7pPr>
            <a:lvl8pPr lvl="7" algn="ctr" rtl="0">
              <a:spcBef>
                <a:spcPts val="0"/>
              </a:spcBef>
              <a:spcAft>
                <a:spcPts val="0"/>
              </a:spcAft>
              <a:buSzPts val="2000"/>
              <a:buNone/>
              <a:defRPr sz="3555"/>
            </a:lvl8pPr>
            <a:lvl9pPr lvl="8" algn="ctr" rtl="0">
              <a:spcBef>
                <a:spcPts val="0"/>
              </a:spcBef>
              <a:spcAft>
                <a:spcPts val="0"/>
              </a:spcAft>
              <a:buSzPts val="2000"/>
              <a:buNone/>
              <a:defRPr sz="3555"/>
            </a:lvl9pPr>
          </a:lstStyle>
          <a:p>
            <a:r>
              <a:t>xx%</a:t>
            </a:r>
          </a:p>
        </p:txBody>
      </p:sp>
      <p:grpSp>
        <p:nvGrpSpPr>
          <p:cNvPr id="727" name="Google Shape;727;p13"/>
          <p:cNvGrpSpPr/>
          <p:nvPr/>
        </p:nvGrpSpPr>
        <p:grpSpPr>
          <a:xfrm rot="-2390044">
            <a:off x="-434787" y="7342445"/>
            <a:ext cx="1955612" cy="1840937"/>
            <a:chOff x="3611750" y="1496100"/>
            <a:chExt cx="821550" cy="773375"/>
          </a:xfrm>
        </p:grpSpPr>
        <p:sp>
          <p:nvSpPr>
            <p:cNvPr id="728" name="Google Shape;728;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9" name="Google Shape;729;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0" name="Google Shape;730;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1" name="Google Shape;731;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2" name="Google Shape;732;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3" name="Google Shape;733;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4" name="Google Shape;734;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5" name="Google Shape;735;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6" name="Google Shape;736;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7" name="Google Shape;737;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8" name="Google Shape;738;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9" name="Google Shape;739;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0" name="Google Shape;740;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1" name="Google Shape;741;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2" name="Google Shape;742;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3" name="Google Shape;743;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4" name="Google Shape;744;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45" name="Google Shape;745;p13"/>
          <p:cNvGrpSpPr/>
          <p:nvPr/>
        </p:nvGrpSpPr>
        <p:grpSpPr>
          <a:xfrm>
            <a:off x="-398444" y="8134296"/>
            <a:ext cx="2969264" cy="2795148"/>
            <a:chOff x="3611750" y="1496100"/>
            <a:chExt cx="821550" cy="773375"/>
          </a:xfrm>
        </p:grpSpPr>
        <p:sp>
          <p:nvSpPr>
            <p:cNvPr id="746" name="Google Shape;746;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7" name="Google Shape;747;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8" name="Google Shape;748;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49" name="Google Shape;749;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0" name="Google Shape;750;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1" name="Google Shape;751;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2" name="Google Shape;752;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3" name="Google Shape;753;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4" name="Google Shape;754;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5" name="Google Shape;755;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6" name="Google Shape;756;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7" name="Google Shape;757;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8" name="Google Shape;758;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59" name="Google Shape;759;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0" name="Google Shape;760;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1" name="Google Shape;761;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2" name="Google Shape;762;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63" name="Google Shape;763;p13"/>
          <p:cNvGrpSpPr/>
          <p:nvPr/>
        </p:nvGrpSpPr>
        <p:grpSpPr>
          <a:xfrm rot="10381071">
            <a:off x="14235384" y="-395274"/>
            <a:ext cx="1684695" cy="3053506"/>
            <a:chOff x="5329525" y="1305350"/>
            <a:chExt cx="595325" cy="1079025"/>
          </a:xfrm>
        </p:grpSpPr>
        <p:sp>
          <p:nvSpPr>
            <p:cNvPr id="764" name="Google Shape;764;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5" name="Google Shape;765;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6" name="Google Shape;766;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7" name="Google Shape;767;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8" name="Google Shape;768;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69" name="Google Shape;769;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0" name="Google Shape;770;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1" name="Google Shape;771;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2" name="Google Shape;772;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3" name="Google Shape;773;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74" name="Google Shape;774;p13"/>
          <p:cNvGrpSpPr/>
          <p:nvPr/>
        </p:nvGrpSpPr>
        <p:grpSpPr>
          <a:xfrm rot="4751213">
            <a:off x="-434784" y="-244294"/>
            <a:ext cx="1955616" cy="1840940"/>
            <a:chOff x="3611750" y="1496100"/>
            <a:chExt cx="821550" cy="773375"/>
          </a:xfrm>
        </p:grpSpPr>
        <p:sp>
          <p:nvSpPr>
            <p:cNvPr id="775" name="Google Shape;775;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6" name="Google Shape;776;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7" name="Google Shape;777;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8" name="Google Shape;778;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79" name="Google Shape;779;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0" name="Google Shape;780;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1" name="Google Shape;781;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2" name="Google Shape;782;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3" name="Google Shape;783;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4" name="Google Shape;784;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5" name="Google Shape;785;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6" name="Google Shape;786;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7" name="Google Shape;787;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8" name="Google Shape;788;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89" name="Google Shape;789;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0" name="Google Shape;790;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1" name="Google Shape;791;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92" name="Google Shape;792;p13"/>
          <p:cNvGrpSpPr/>
          <p:nvPr/>
        </p:nvGrpSpPr>
        <p:grpSpPr>
          <a:xfrm rot="-9096855" flipH="1">
            <a:off x="14609428" y="-1171717"/>
            <a:ext cx="2541449" cy="4606368"/>
            <a:chOff x="5329525" y="1305350"/>
            <a:chExt cx="595325" cy="1079025"/>
          </a:xfrm>
        </p:grpSpPr>
        <p:sp>
          <p:nvSpPr>
            <p:cNvPr id="793" name="Google Shape;793;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4" name="Google Shape;794;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5" name="Google Shape;795;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6" name="Google Shape;796;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7" name="Google Shape;797;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8" name="Google Shape;798;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99" name="Google Shape;799;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0" name="Google Shape;800;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1" name="Google Shape;801;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2" name="Google Shape;802;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03"/>
        <p:cNvGrpSpPr/>
        <p:nvPr/>
      </p:nvGrpSpPr>
      <p:grpSpPr>
        <a:xfrm>
          <a:off x="0" y="0"/>
          <a:ext cx="0" cy="0"/>
          <a:chOff x="0" y="0"/>
          <a:chExt cx="0" cy="0"/>
        </a:xfrm>
      </p:grpSpPr>
      <p:sp>
        <p:nvSpPr>
          <p:cNvPr id="804" name="Google Shape;804;p14"/>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grpSp>
        <p:nvGrpSpPr>
          <p:cNvPr id="805" name="Google Shape;805;p14"/>
          <p:cNvGrpSpPr/>
          <p:nvPr/>
        </p:nvGrpSpPr>
        <p:grpSpPr>
          <a:xfrm>
            <a:off x="-487462" y="-11126"/>
            <a:ext cx="2060958" cy="1940105"/>
            <a:chOff x="3611750" y="1496100"/>
            <a:chExt cx="821550" cy="773375"/>
          </a:xfrm>
        </p:grpSpPr>
        <p:sp>
          <p:nvSpPr>
            <p:cNvPr id="806" name="Google Shape;806;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7" name="Google Shape;807;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8" name="Google Shape;808;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09" name="Google Shape;809;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0" name="Google Shape;810;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1" name="Google Shape;811;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2" name="Google Shape;812;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3" name="Google Shape;813;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4" name="Google Shape;814;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5" name="Google Shape;815;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6" name="Google Shape;816;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7" name="Google Shape;817;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8" name="Google Shape;818;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19" name="Google Shape;819;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0" name="Google Shape;820;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1" name="Google Shape;821;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2" name="Google Shape;822;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23" name="Google Shape;823;p14"/>
          <p:cNvGrpSpPr/>
          <p:nvPr/>
        </p:nvGrpSpPr>
        <p:grpSpPr>
          <a:xfrm rot="-4503473">
            <a:off x="15240838" y="6717258"/>
            <a:ext cx="1411575" cy="1328802"/>
            <a:chOff x="3611750" y="1496100"/>
            <a:chExt cx="821550" cy="773375"/>
          </a:xfrm>
        </p:grpSpPr>
        <p:sp>
          <p:nvSpPr>
            <p:cNvPr id="824" name="Google Shape;824;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5" name="Google Shape;825;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6" name="Google Shape;826;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7" name="Google Shape;827;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8" name="Google Shape;828;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29" name="Google Shape;829;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30" name="Google Shape;830;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31" name="Google Shape;831;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32" name="Google Shape;832;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33" name="Google Shape;833;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34" name="Google Shape;834;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35" name="Google Shape;835;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36" name="Google Shape;836;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37" name="Google Shape;837;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38" name="Google Shape;838;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39" name="Google Shape;839;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0" name="Google Shape;840;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41" name="Google Shape;841;p14"/>
          <p:cNvGrpSpPr/>
          <p:nvPr/>
        </p:nvGrpSpPr>
        <p:grpSpPr>
          <a:xfrm rot="-4503338">
            <a:off x="14651214" y="7542315"/>
            <a:ext cx="1955637" cy="1840962"/>
            <a:chOff x="3611750" y="1496100"/>
            <a:chExt cx="821550" cy="773375"/>
          </a:xfrm>
        </p:grpSpPr>
        <p:sp>
          <p:nvSpPr>
            <p:cNvPr id="842" name="Google Shape;842;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3" name="Google Shape;843;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4" name="Google Shape;844;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5" name="Google Shape;845;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6" name="Google Shape;846;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7" name="Google Shape;847;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8" name="Google Shape;848;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49" name="Google Shape;849;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0" name="Google Shape;850;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1" name="Google Shape;851;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2" name="Google Shape;852;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3" name="Google Shape;853;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4" name="Google Shape;854;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5" name="Google Shape;855;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6" name="Google Shape;856;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7" name="Google Shape;857;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58" name="Google Shape;858;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59"/>
        <p:cNvGrpSpPr/>
        <p:nvPr/>
      </p:nvGrpSpPr>
      <p:grpSpPr>
        <a:xfrm>
          <a:off x="0" y="0"/>
          <a:ext cx="0" cy="0"/>
          <a:chOff x="0" y="0"/>
          <a:chExt cx="0" cy="0"/>
        </a:xfrm>
      </p:grpSpPr>
      <p:sp>
        <p:nvSpPr>
          <p:cNvPr id="860" name="Google Shape;860;p15"/>
          <p:cNvSpPr txBox="1">
            <a:spLocks noGrp="1"/>
          </p:cNvSpPr>
          <p:nvPr>
            <p:ph type="title"/>
          </p:nvPr>
        </p:nvSpPr>
        <p:spPr>
          <a:xfrm>
            <a:off x="1267867" y="5271156"/>
            <a:ext cx="8234667" cy="945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555"/>
            </a:lvl1pPr>
            <a:lvl2pPr lvl="1" algn="ctr" rtl="0">
              <a:spcBef>
                <a:spcPts val="0"/>
              </a:spcBef>
              <a:spcAft>
                <a:spcPts val="0"/>
              </a:spcAft>
              <a:buSzPts val="3000"/>
              <a:buNone/>
              <a:defRPr sz="5335"/>
            </a:lvl2pPr>
            <a:lvl3pPr lvl="2" algn="ctr" rtl="0">
              <a:spcBef>
                <a:spcPts val="0"/>
              </a:spcBef>
              <a:spcAft>
                <a:spcPts val="0"/>
              </a:spcAft>
              <a:buSzPts val="3000"/>
              <a:buNone/>
              <a:defRPr sz="5335"/>
            </a:lvl3pPr>
            <a:lvl4pPr lvl="3" algn="ctr" rtl="0">
              <a:spcBef>
                <a:spcPts val="0"/>
              </a:spcBef>
              <a:spcAft>
                <a:spcPts val="0"/>
              </a:spcAft>
              <a:buSzPts val="3000"/>
              <a:buNone/>
              <a:defRPr sz="5335"/>
            </a:lvl4pPr>
            <a:lvl5pPr lvl="4" algn="ctr" rtl="0">
              <a:spcBef>
                <a:spcPts val="0"/>
              </a:spcBef>
              <a:spcAft>
                <a:spcPts val="0"/>
              </a:spcAft>
              <a:buSzPts val="3000"/>
              <a:buNone/>
              <a:defRPr sz="5335"/>
            </a:lvl5pPr>
            <a:lvl6pPr lvl="5" algn="ctr" rtl="0">
              <a:spcBef>
                <a:spcPts val="0"/>
              </a:spcBef>
              <a:spcAft>
                <a:spcPts val="0"/>
              </a:spcAft>
              <a:buSzPts val="3000"/>
              <a:buNone/>
              <a:defRPr sz="5335"/>
            </a:lvl6pPr>
            <a:lvl7pPr lvl="6" algn="ctr" rtl="0">
              <a:spcBef>
                <a:spcPts val="0"/>
              </a:spcBef>
              <a:spcAft>
                <a:spcPts val="0"/>
              </a:spcAft>
              <a:buSzPts val="3000"/>
              <a:buNone/>
              <a:defRPr sz="5335"/>
            </a:lvl7pPr>
            <a:lvl8pPr lvl="7" algn="ctr" rtl="0">
              <a:spcBef>
                <a:spcPts val="0"/>
              </a:spcBef>
              <a:spcAft>
                <a:spcPts val="0"/>
              </a:spcAft>
              <a:buSzPts val="3000"/>
              <a:buNone/>
              <a:defRPr sz="5335"/>
            </a:lvl8pPr>
            <a:lvl9pPr lvl="8" algn="ctr" rtl="0">
              <a:spcBef>
                <a:spcPts val="0"/>
              </a:spcBef>
              <a:spcAft>
                <a:spcPts val="0"/>
              </a:spcAft>
              <a:buSzPts val="3000"/>
              <a:buNone/>
              <a:defRPr sz="5335"/>
            </a:lvl9pPr>
          </a:lstStyle>
          <a:p/>
        </p:txBody>
      </p:sp>
      <p:sp>
        <p:nvSpPr>
          <p:cNvPr id="861" name="Google Shape;861;p15"/>
          <p:cNvSpPr txBox="1">
            <a:spLocks noGrp="1"/>
          </p:cNvSpPr>
          <p:nvPr>
            <p:ph type="subTitle" idx="1"/>
          </p:nvPr>
        </p:nvSpPr>
        <p:spPr>
          <a:xfrm>
            <a:off x="1267733" y="2418978"/>
            <a:ext cx="8234667" cy="26282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sz="4445"/>
            </a:lvl1pPr>
            <a:lvl2pPr lvl="1" algn="ctr" rtl="0">
              <a:lnSpc>
                <a:spcPct val="100000"/>
              </a:lnSpc>
              <a:spcBef>
                <a:spcPts val="0"/>
              </a:spcBef>
              <a:spcAft>
                <a:spcPts val="0"/>
              </a:spcAft>
              <a:buSzPts val="3000"/>
              <a:buNone/>
              <a:defRPr sz="5335"/>
            </a:lvl2pPr>
            <a:lvl3pPr lvl="2" algn="ctr" rtl="0">
              <a:lnSpc>
                <a:spcPct val="100000"/>
              </a:lnSpc>
              <a:spcBef>
                <a:spcPts val="0"/>
              </a:spcBef>
              <a:spcAft>
                <a:spcPts val="0"/>
              </a:spcAft>
              <a:buSzPts val="3000"/>
              <a:buNone/>
              <a:defRPr sz="5335"/>
            </a:lvl3pPr>
            <a:lvl4pPr lvl="3" algn="ctr" rtl="0">
              <a:lnSpc>
                <a:spcPct val="100000"/>
              </a:lnSpc>
              <a:spcBef>
                <a:spcPts val="0"/>
              </a:spcBef>
              <a:spcAft>
                <a:spcPts val="0"/>
              </a:spcAft>
              <a:buSzPts val="3000"/>
              <a:buNone/>
              <a:defRPr sz="5335"/>
            </a:lvl4pPr>
            <a:lvl5pPr lvl="4" algn="ctr" rtl="0">
              <a:lnSpc>
                <a:spcPct val="100000"/>
              </a:lnSpc>
              <a:spcBef>
                <a:spcPts val="0"/>
              </a:spcBef>
              <a:spcAft>
                <a:spcPts val="0"/>
              </a:spcAft>
              <a:buSzPts val="3000"/>
              <a:buNone/>
              <a:defRPr sz="5335"/>
            </a:lvl5pPr>
            <a:lvl6pPr lvl="5" algn="ctr" rtl="0">
              <a:lnSpc>
                <a:spcPct val="100000"/>
              </a:lnSpc>
              <a:spcBef>
                <a:spcPts val="0"/>
              </a:spcBef>
              <a:spcAft>
                <a:spcPts val="0"/>
              </a:spcAft>
              <a:buSzPts val="3000"/>
              <a:buNone/>
              <a:defRPr sz="5335"/>
            </a:lvl6pPr>
            <a:lvl7pPr lvl="6" algn="ctr" rtl="0">
              <a:lnSpc>
                <a:spcPct val="100000"/>
              </a:lnSpc>
              <a:spcBef>
                <a:spcPts val="0"/>
              </a:spcBef>
              <a:spcAft>
                <a:spcPts val="0"/>
              </a:spcAft>
              <a:buSzPts val="3000"/>
              <a:buNone/>
              <a:defRPr sz="5335"/>
            </a:lvl7pPr>
            <a:lvl8pPr lvl="7" algn="ctr" rtl="0">
              <a:lnSpc>
                <a:spcPct val="100000"/>
              </a:lnSpc>
              <a:spcBef>
                <a:spcPts val="0"/>
              </a:spcBef>
              <a:spcAft>
                <a:spcPts val="0"/>
              </a:spcAft>
              <a:buSzPts val="3000"/>
              <a:buNone/>
              <a:defRPr sz="5335"/>
            </a:lvl8pPr>
            <a:lvl9pPr lvl="8" algn="ctr" rtl="0">
              <a:lnSpc>
                <a:spcPct val="100000"/>
              </a:lnSpc>
              <a:spcBef>
                <a:spcPts val="0"/>
              </a:spcBef>
              <a:spcAft>
                <a:spcPts val="0"/>
              </a:spcAft>
              <a:buSzPts val="3000"/>
              <a:buNone/>
              <a:defRPr sz="5335"/>
            </a:lvl9pPr>
          </a:lstStyle>
          <a:p/>
        </p:txBody>
      </p:sp>
      <p:grpSp>
        <p:nvGrpSpPr>
          <p:cNvPr id="862" name="Google Shape;862;p15"/>
          <p:cNvGrpSpPr/>
          <p:nvPr/>
        </p:nvGrpSpPr>
        <p:grpSpPr>
          <a:xfrm rot="-2390044">
            <a:off x="-434787" y="7342445"/>
            <a:ext cx="1955612" cy="1840937"/>
            <a:chOff x="3611750" y="1496100"/>
            <a:chExt cx="821550" cy="773375"/>
          </a:xfrm>
        </p:grpSpPr>
        <p:sp>
          <p:nvSpPr>
            <p:cNvPr id="863" name="Google Shape;863;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4" name="Google Shape;864;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5" name="Google Shape;865;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6" name="Google Shape;866;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7" name="Google Shape;867;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8" name="Google Shape;868;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69" name="Google Shape;869;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0" name="Google Shape;870;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1" name="Google Shape;871;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2" name="Google Shape;872;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3" name="Google Shape;873;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4" name="Google Shape;874;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5" name="Google Shape;875;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6" name="Google Shape;876;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7" name="Google Shape;877;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8" name="Google Shape;878;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79" name="Google Shape;879;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80" name="Google Shape;880;p15"/>
          <p:cNvGrpSpPr/>
          <p:nvPr/>
        </p:nvGrpSpPr>
        <p:grpSpPr>
          <a:xfrm>
            <a:off x="-398444" y="7381852"/>
            <a:ext cx="2969264" cy="2795148"/>
            <a:chOff x="3611750" y="1496100"/>
            <a:chExt cx="821550" cy="773375"/>
          </a:xfrm>
        </p:grpSpPr>
        <p:sp>
          <p:nvSpPr>
            <p:cNvPr id="881" name="Google Shape;881;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2" name="Google Shape;882;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3" name="Google Shape;883;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4" name="Google Shape;884;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5" name="Google Shape;885;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6" name="Google Shape;886;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7" name="Google Shape;887;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8" name="Google Shape;888;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89" name="Google Shape;889;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0" name="Google Shape;890;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1" name="Google Shape;891;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2" name="Google Shape;892;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3" name="Google Shape;893;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4" name="Google Shape;894;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5" name="Google Shape;895;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6" name="Google Shape;896;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897" name="Google Shape;897;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898" name="Google Shape;898;p15"/>
          <p:cNvGrpSpPr/>
          <p:nvPr/>
        </p:nvGrpSpPr>
        <p:grpSpPr>
          <a:xfrm rot="856444">
            <a:off x="13945000" y="6689724"/>
            <a:ext cx="3159330" cy="3146380"/>
            <a:chOff x="4532700" y="3320475"/>
            <a:chExt cx="647125" cy="644450"/>
          </a:xfrm>
        </p:grpSpPr>
        <p:sp>
          <p:nvSpPr>
            <p:cNvPr id="899" name="Google Shape;899;p15"/>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0" name="Google Shape;900;p15"/>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1" name="Google Shape;901;p15"/>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2" name="Google Shape;902;p15"/>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3" name="Google Shape;903;p15"/>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4" name="Google Shape;904;p15"/>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5" name="Google Shape;905;p15"/>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6" name="Google Shape;906;p15"/>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7" name="Google Shape;907;p15"/>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8" name="Google Shape;908;p15"/>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09" name="Google Shape;909;p15"/>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0" name="Google Shape;910;p15"/>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1" name="Google Shape;911;p15"/>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2" name="Google Shape;912;p15"/>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3" name="Google Shape;913;p15"/>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4" name="Google Shape;914;p15"/>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5" name="Google Shape;915;p15"/>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16" name="Google Shape;916;p15"/>
          <p:cNvGrpSpPr/>
          <p:nvPr/>
        </p:nvGrpSpPr>
        <p:grpSpPr>
          <a:xfrm>
            <a:off x="-487462" y="-11126"/>
            <a:ext cx="2060958" cy="1940105"/>
            <a:chOff x="3611750" y="1496100"/>
            <a:chExt cx="821550" cy="773375"/>
          </a:xfrm>
        </p:grpSpPr>
        <p:sp>
          <p:nvSpPr>
            <p:cNvPr id="917" name="Google Shape;917;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8" name="Google Shape;918;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19" name="Google Shape;919;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0" name="Google Shape;920;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1" name="Google Shape;921;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2" name="Google Shape;922;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3" name="Google Shape;923;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4" name="Google Shape;924;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5" name="Google Shape;925;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6" name="Google Shape;926;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7" name="Google Shape;927;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8" name="Google Shape;928;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29" name="Google Shape;929;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0" name="Google Shape;930;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1" name="Google Shape;931;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2" name="Google Shape;932;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3" name="Google Shape;933;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34" name="Google Shape;934;p15"/>
          <p:cNvGrpSpPr/>
          <p:nvPr/>
        </p:nvGrpSpPr>
        <p:grpSpPr>
          <a:xfrm>
            <a:off x="14785415" y="5131573"/>
            <a:ext cx="1684690" cy="3053497"/>
            <a:chOff x="5329525" y="1305350"/>
            <a:chExt cx="595325" cy="1079025"/>
          </a:xfrm>
        </p:grpSpPr>
        <p:sp>
          <p:nvSpPr>
            <p:cNvPr id="935" name="Google Shape;935;p1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6" name="Google Shape;936;p1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7" name="Google Shape;937;p1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8" name="Google Shape;938;p1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39" name="Google Shape;939;p1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0" name="Google Shape;940;p1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1" name="Google Shape;941;p1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2" name="Google Shape;942;p1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3" name="Google Shape;943;p1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44" name="Google Shape;944;p1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45"/>
        <p:cNvGrpSpPr/>
        <p:nvPr/>
      </p:nvGrpSpPr>
      <p:grpSpPr>
        <a:xfrm>
          <a:off x="0" y="0"/>
          <a:ext cx="0" cy="0"/>
          <a:chOff x="0" y="0"/>
          <a:chExt cx="0" cy="0"/>
        </a:xfrm>
      </p:grpSpPr>
      <p:sp>
        <p:nvSpPr>
          <p:cNvPr id="946" name="Google Shape;946;p16"/>
          <p:cNvSpPr txBox="1">
            <a:spLocks noGrp="1"/>
          </p:cNvSpPr>
          <p:nvPr>
            <p:ph type="title"/>
          </p:nvPr>
        </p:nvSpPr>
        <p:spPr>
          <a:xfrm>
            <a:off x="1509556" y="2785867"/>
            <a:ext cx="6588800" cy="1786133"/>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947" name="Google Shape;947;p16"/>
          <p:cNvSpPr txBox="1">
            <a:spLocks noGrp="1"/>
          </p:cNvSpPr>
          <p:nvPr>
            <p:ph type="subTitle" idx="1"/>
          </p:nvPr>
        </p:nvSpPr>
        <p:spPr>
          <a:xfrm>
            <a:off x="1509556" y="4572000"/>
            <a:ext cx="6588800" cy="17861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grpSp>
        <p:nvGrpSpPr>
          <p:cNvPr id="948" name="Google Shape;948;p16"/>
          <p:cNvGrpSpPr/>
          <p:nvPr/>
        </p:nvGrpSpPr>
        <p:grpSpPr>
          <a:xfrm rot="-2390044">
            <a:off x="-434787" y="7342445"/>
            <a:ext cx="1955612" cy="1840937"/>
            <a:chOff x="3611750" y="1496100"/>
            <a:chExt cx="821550" cy="773375"/>
          </a:xfrm>
        </p:grpSpPr>
        <p:sp>
          <p:nvSpPr>
            <p:cNvPr id="949" name="Google Shape;949;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0" name="Google Shape;950;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1" name="Google Shape;951;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2" name="Google Shape;952;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3" name="Google Shape;953;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4" name="Google Shape;954;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5" name="Google Shape;955;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6" name="Google Shape;956;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7" name="Google Shape;957;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8" name="Google Shape;958;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59" name="Google Shape;959;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0" name="Google Shape;960;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1" name="Google Shape;961;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2" name="Google Shape;962;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3" name="Google Shape;963;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4" name="Google Shape;964;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5" name="Google Shape;965;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66" name="Google Shape;966;p16"/>
          <p:cNvGrpSpPr/>
          <p:nvPr/>
        </p:nvGrpSpPr>
        <p:grpSpPr>
          <a:xfrm>
            <a:off x="-398444" y="7381852"/>
            <a:ext cx="2969264" cy="2795148"/>
            <a:chOff x="3611750" y="1496100"/>
            <a:chExt cx="821550" cy="773375"/>
          </a:xfrm>
        </p:grpSpPr>
        <p:sp>
          <p:nvSpPr>
            <p:cNvPr id="967" name="Google Shape;967;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8" name="Google Shape;968;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69" name="Google Shape;969;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0" name="Google Shape;970;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1" name="Google Shape;971;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2" name="Google Shape;972;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3" name="Google Shape;973;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4" name="Google Shape;974;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5" name="Google Shape;975;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6" name="Google Shape;976;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7" name="Google Shape;977;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8" name="Google Shape;978;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79" name="Google Shape;979;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0" name="Google Shape;980;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1" name="Google Shape;981;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2" name="Google Shape;982;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3" name="Google Shape;983;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984" name="Google Shape;984;p16"/>
          <p:cNvGrpSpPr/>
          <p:nvPr/>
        </p:nvGrpSpPr>
        <p:grpSpPr>
          <a:xfrm rot="856444">
            <a:off x="14200067" y="7327368"/>
            <a:ext cx="3159330" cy="3146380"/>
            <a:chOff x="4532700" y="3320475"/>
            <a:chExt cx="647125" cy="644450"/>
          </a:xfrm>
        </p:grpSpPr>
        <p:sp>
          <p:nvSpPr>
            <p:cNvPr id="985" name="Google Shape;985;p16"/>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6" name="Google Shape;986;p16"/>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7" name="Google Shape;987;p16"/>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8" name="Google Shape;988;p16"/>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89" name="Google Shape;989;p16"/>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0" name="Google Shape;990;p16"/>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1" name="Google Shape;991;p16"/>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2" name="Google Shape;992;p16"/>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3" name="Google Shape;993;p16"/>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4" name="Google Shape;994;p16"/>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5" name="Google Shape;995;p16"/>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6" name="Google Shape;996;p16"/>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7" name="Google Shape;997;p16"/>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8" name="Google Shape;998;p16"/>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999" name="Google Shape;999;p16"/>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0" name="Google Shape;1000;p16"/>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1" name="Google Shape;1001;p16"/>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02" name="Google Shape;1002;p16"/>
          <p:cNvGrpSpPr/>
          <p:nvPr/>
        </p:nvGrpSpPr>
        <p:grpSpPr>
          <a:xfrm>
            <a:off x="-487462" y="-11126"/>
            <a:ext cx="2060958" cy="1940105"/>
            <a:chOff x="3611750" y="1496100"/>
            <a:chExt cx="821550" cy="773375"/>
          </a:xfrm>
        </p:grpSpPr>
        <p:sp>
          <p:nvSpPr>
            <p:cNvPr id="1003" name="Google Shape;1003;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4" name="Google Shape;1004;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5" name="Google Shape;1005;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6" name="Google Shape;1006;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7" name="Google Shape;1007;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8" name="Google Shape;1008;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09" name="Google Shape;1009;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0" name="Google Shape;1010;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1" name="Google Shape;1011;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2" name="Google Shape;1012;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3" name="Google Shape;1013;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4" name="Google Shape;1014;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5" name="Google Shape;1015;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6" name="Google Shape;1016;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7" name="Google Shape;1017;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8" name="Google Shape;1018;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19" name="Google Shape;1019;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20" name="Google Shape;1020;p16"/>
          <p:cNvGrpSpPr/>
          <p:nvPr/>
        </p:nvGrpSpPr>
        <p:grpSpPr>
          <a:xfrm>
            <a:off x="15040482" y="5412151"/>
            <a:ext cx="1684690" cy="3053497"/>
            <a:chOff x="5329525" y="1305350"/>
            <a:chExt cx="595325" cy="1079025"/>
          </a:xfrm>
        </p:grpSpPr>
        <p:sp>
          <p:nvSpPr>
            <p:cNvPr id="1021" name="Google Shape;1021;p1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2" name="Google Shape;1022;p1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3" name="Google Shape;1023;p1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4" name="Google Shape;1024;p1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5" name="Google Shape;1025;p1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6" name="Google Shape;1026;p1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7" name="Google Shape;1027;p1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8" name="Google Shape;1028;p1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29" name="Google Shape;1029;p1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0" name="Google Shape;1030;p1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p:transition spd="slow" advClick="0" advTm="0">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31"/>
        <p:cNvGrpSpPr/>
        <p:nvPr/>
      </p:nvGrpSpPr>
      <p:grpSpPr>
        <a:xfrm>
          <a:off x="0" y="0"/>
          <a:ext cx="0" cy="0"/>
          <a:chOff x="0" y="0"/>
          <a:chExt cx="0" cy="0"/>
        </a:xfrm>
      </p:grpSpPr>
      <p:sp>
        <p:nvSpPr>
          <p:cNvPr id="1032" name="Google Shape;1032;p17"/>
          <p:cNvSpPr txBox="1">
            <a:spLocks noGrp="1"/>
          </p:cNvSpPr>
          <p:nvPr>
            <p:ph type="title"/>
          </p:nvPr>
        </p:nvSpPr>
        <p:spPr>
          <a:xfrm>
            <a:off x="8514134" y="791156"/>
            <a:ext cx="6474133" cy="1018133"/>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033" name="Google Shape;1033;p17"/>
          <p:cNvSpPr txBox="1">
            <a:spLocks noGrp="1"/>
          </p:cNvSpPr>
          <p:nvPr>
            <p:ph type="subTitle" idx="1"/>
          </p:nvPr>
        </p:nvSpPr>
        <p:spPr>
          <a:xfrm>
            <a:off x="8514134" y="1989511"/>
            <a:ext cx="6474133" cy="6195733"/>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178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p:txBody>
      </p:sp>
      <p:grpSp>
        <p:nvGrpSpPr>
          <p:cNvPr id="1034" name="Google Shape;1034;p17"/>
          <p:cNvGrpSpPr/>
          <p:nvPr/>
        </p:nvGrpSpPr>
        <p:grpSpPr>
          <a:xfrm rot="-2390044">
            <a:off x="-434787" y="7342445"/>
            <a:ext cx="1955612" cy="1840937"/>
            <a:chOff x="3611750" y="1496100"/>
            <a:chExt cx="821550" cy="773375"/>
          </a:xfrm>
        </p:grpSpPr>
        <p:sp>
          <p:nvSpPr>
            <p:cNvPr id="1035" name="Google Shape;1035;p1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6" name="Google Shape;1036;p1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7" name="Google Shape;1037;p1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8" name="Google Shape;1038;p1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39" name="Google Shape;1039;p1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0" name="Google Shape;1040;p1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1" name="Google Shape;1041;p1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2" name="Google Shape;1042;p1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3" name="Google Shape;1043;p1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4" name="Google Shape;1044;p1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5" name="Google Shape;1045;p1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6" name="Google Shape;1046;p1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7" name="Google Shape;1047;p1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8" name="Google Shape;1048;p1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49" name="Google Shape;1049;p1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0" name="Google Shape;1050;p1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1" name="Google Shape;1051;p1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52" name="Google Shape;1052;p17"/>
          <p:cNvGrpSpPr/>
          <p:nvPr/>
        </p:nvGrpSpPr>
        <p:grpSpPr>
          <a:xfrm>
            <a:off x="-398168" y="8237057"/>
            <a:ext cx="2060958" cy="1940105"/>
            <a:chOff x="3611750" y="1496100"/>
            <a:chExt cx="821550" cy="773375"/>
          </a:xfrm>
        </p:grpSpPr>
        <p:sp>
          <p:nvSpPr>
            <p:cNvPr id="1053" name="Google Shape;1053;p1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4" name="Google Shape;1054;p1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5" name="Google Shape;1055;p1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6" name="Google Shape;1056;p1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7" name="Google Shape;1057;p1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8" name="Google Shape;1058;p1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59" name="Google Shape;1059;p1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0" name="Google Shape;1060;p1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1" name="Google Shape;1061;p1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2" name="Google Shape;1062;p1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3" name="Google Shape;1063;p1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4" name="Google Shape;1064;p1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5" name="Google Shape;1065;p1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6" name="Google Shape;1066;p1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7" name="Google Shape;1067;p1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8" name="Google Shape;1068;p1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69" name="Google Shape;1069;p1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070" name="Google Shape;1070;p17"/>
          <p:cNvGrpSpPr/>
          <p:nvPr/>
        </p:nvGrpSpPr>
        <p:grpSpPr>
          <a:xfrm rot="10381071">
            <a:off x="15155340" y="-395274"/>
            <a:ext cx="1684695" cy="3053506"/>
            <a:chOff x="5329525" y="1305350"/>
            <a:chExt cx="595325" cy="1079025"/>
          </a:xfrm>
        </p:grpSpPr>
        <p:sp>
          <p:nvSpPr>
            <p:cNvPr id="1071" name="Google Shape;1071;p17"/>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2" name="Google Shape;1072;p17"/>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3" name="Google Shape;1073;p17"/>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4" name="Google Shape;1074;p17"/>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5" name="Google Shape;1075;p17"/>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6" name="Google Shape;1076;p17"/>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7" name="Google Shape;1077;p17"/>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8" name="Google Shape;1078;p17"/>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79" name="Google Shape;1079;p17"/>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80" name="Google Shape;1080;p17"/>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081"/>
        <p:cNvGrpSpPr/>
        <p:nvPr/>
      </p:nvGrpSpPr>
      <p:grpSpPr>
        <a:xfrm>
          <a:off x="0" y="0"/>
          <a:ext cx="0" cy="0"/>
          <a:chOff x="0" y="0"/>
          <a:chExt cx="0" cy="0"/>
        </a:xfrm>
      </p:grpSpPr>
      <p:sp>
        <p:nvSpPr>
          <p:cNvPr id="1082" name="Google Shape;1082;p18"/>
          <p:cNvSpPr txBox="1">
            <a:spLocks noGrp="1"/>
          </p:cNvSpPr>
          <p:nvPr>
            <p:ph type="body" idx="1"/>
          </p:nvPr>
        </p:nvSpPr>
        <p:spPr>
          <a:xfrm>
            <a:off x="1825955" y="2726133"/>
            <a:ext cx="6084267" cy="5508800"/>
          </a:xfrm>
          <a:prstGeom prst="rect">
            <a:avLst/>
          </a:prstGeom>
        </p:spPr>
        <p:txBody>
          <a:bodyPr spcFirstLastPara="1" wrap="square" lIns="91425" tIns="91425" rIns="91425" bIns="91425" anchor="t" anchorCtr="0">
            <a:noAutofit/>
          </a:bodyPr>
          <a:lstStyle>
            <a:lvl1pPr marL="812800" lvl="0" indent="-564515" rtl="0">
              <a:lnSpc>
                <a:spcPct val="100000"/>
              </a:lnSpc>
              <a:spcBef>
                <a:spcPts val="0"/>
              </a:spcBef>
              <a:spcAft>
                <a:spcPts val="0"/>
              </a:spcAft>
              <a:buClr>
                <a:srgbClr val="434343"/>
              </a:buClr>
              <a:buSzPts val="1400"/>
              <a:buChar char="●"/>
              <a:defRPr>
                <a:solidFill>
                  <a:srgbClr val="434343"/>
                </a:solidFill>
              </a:defRPr>
            </a:lvl1pPr>
            <a:lvl2pPr marL="1625600" lvl="1" indent="-564515" rtl="0">
              <a:lnSpc>
                <a:spcPct val="115000"/>
              </a:lnSpc>
              <a:spcBef>
                <a:spcPts val="0"/>
              </a:spcBef>
              <a:spcAft>
                <a:spcPts val="0"/>
              </a:spcAft>
              <a:buClr>
                <a:srgbClr val="434343"/>
              </a:buClr>
              <a:buSzPts val="1400"/>
              <a:buChar char="○"/>
              <a:defRPr>
                <a:solidFill>
                  <a:srgbClr val="434343"/>
                </a:solidFill>
              </a:defRPr>
            </a:lvl2pPr>
            <a:lvl3pPr marL="2438400" lvl="2" indent="-564515" rtl="0">
              <a:lnSpc>
                <a:spcPct val="115000"/>
              </a:lnSpc>
              <a:spcBef>
                <a:spcPts val="2845"/>
              </a:spcBef>
              <a:spcAft>
                <a:spcPts val="0"/>
              </a:spcAft>
              <a:buClr>
                <a:srgbClr val="434343"/>
              </a:buClr>
              <a:buSzPts val="1400"/>
              <a:buChar char="■"/>
              <a:defRPr>
                <a:solidFill>
                  <a:srgbClr val="434343"/>
                </a:solidFill>
              </a:defRPr>
            </a:lvl3pPr>
            <a:lvl4pPr marL="3251200" lvl="3" indent="-564515" rtl="0">
              <a:lnSpc>
                <a:spcPct val="115000"/>
              </a:lnSpc>
              <a:spcBef>
                <a:spcPts val="2845"/>
              </a:spcBef>
              <a:spcAft>
                <a:spcPts val="0"/>
              </a:spcAft>
              <a:buClr>
                <a:srgbClr val="434343"/>
              </a:buClr>
              <a:buSzPts val="1400"/>
              <a:buChar char="●"/>
              <a:defRPr>
                <a:solidFill>
                  <a:srgbClr val="434343"/>
                </a:solidFill>
              </a:defRPr>
            </a:lvl4pPr>
            <a:lvl5pPr marL="4064000" lvl="4" indent="-564515" rtl="0">
              <a:lnSpc>
                <a:spcPct val="115000"/>
              </a:lnSpc>
              <a:spcBef>
                <a:spcPts val="2845"/>
              </a:spcBef>
              <a:spcAft>
                <a:spcPts val="0"/>
              </a:spcAft>
              <a:buClr>
                <a:srgbClr val="434343"/>
              </a:buClr>
              <a:buSzPts val="1400"/>
              <a:buChar char="○"/>
              <a:defRPr>
                <a:solidFill>
                  <a:srgbClr val="434343"/>
                </a:solidFill>
              </a:defRPr>
            </a:lvl5pPr>
            <a:lvl6pPr marL="4876800" lvl="5" indent="-564515" rtl="0">
              <a:lnSpc>
                <a:spcPct val="115000"/>
              </a:lnSpc>
              <a:spcBef>
                <a:spcPts val="2845"/>
              </a:spcBef>
              <a:spcAft>
                <a:spcPts val="0"/>
              </a:spcAft>
              <a:buClr>
                <a:srgbClr val="434343"/>
              </a:buClr>
              <a:buSzPts val="1400"/>
              <a:buChar char="■"/>
              <a:defRPr>
                <a:solidFill>
                  <a:srgbClr val="434343"/>
                </a:solidFill>
              </a:defRPr>
            </a:lvl6pPr>
            <a:lvl7pPr marL="5689600" lvl="6" indent="-564515" rtl="0">
              <a:lnSpc>
                <a:spcPct val="115000"/>
              </a:lnSpc>
              <a:spcBef>
                <a:spcPts val="2845"/>
              </a:spcBef>
              <a:spcAft>
                <a:spcPts val="0"/>
              </a:spcAft>
              <a:buClr>
                <a:srgbClr val="434343"/>
              </a:buClr>
              <a:buSzPts val="1400"/>
              <a:buChar char="●"/>
              <a:defRPr>
                <a:solidFill>
                  <a:srgbClr val="434343"/>
                </a:solidFill>
              </a:defRPr>
            </a:lvl7pPr>
            <a:lvl8pPr marL="6502400" lvl="7" indent="-564515" rtl="0">
              <a:lnSpc>
                <a:spcPct val="115000"/>
              </a:lnSpc>
              <a:spcBef>
                <a:spcPts val="2845"/>
              </a:spcBef>
              <a:spcAft>
                <a:spcPts val="0"/>
              </a:spcAft>
              <a:buClr>
                <a:srgbClr val="434343"/>
              </a:buClr>
              <a:buSzPts val="1400"/>
              <a:buChar char="○"/>
              <a:defRPr>
                <a:solidFill>
                  <a:srgbClr val="434343"/>
                </a:solidFill>
              </a:defRPr>
            </a:lvl8pPr>
            <a:lvl9pPr marL="7315200" lvl="8" indent="-564515" rtl="0">
              <a:lnSpc>
                <a:spcPct val="115000"/>
              </a:lnSpc>
              <a:spcBef>
                <a:spcPts val="2845"/>
              </a:spcBef>
              <a:spcAft>
                <a:spcPts val="2845"/>
              </a:spcAft>
              <a:buClr>
                <a:srgbClr val="434343"/>
              </a:buClr>
              <a:buSzPts val="1400"/>
              <a:buChar char="■"/>
              <a:defRPr>
                <a:solidFill>
                  <a:srgbClr val="434343"/>
                </a:solidFill>
              </a:defRPr>
            </a:lvl9pPr>
          </a:lstStyle>
          <a:p/>
        </p:txBody>
      </p:sp>
      <p:sp>
        <p:nvSpPr>
          <p:cNvPr id="1083" name="Google Shape;1083;p18"/>
          <p:cNvSpPr txBox="1">
            <a:spLocks noGrp="1"/>
          </p:cNvSpPr>
          <p:nvPr>
            <p:ph type="body" idx="2"/>
          </p:nvPr>
        </p:nvSpPr>
        <p:spPr>
          <a:xfrm>
            <a:off x="8345778" y="2726133"/>
            <a:ext cx="6084267" cy="5508800"/>
          </a:xfrm>
          <a:prstGeom prst="rect">
            <a:avLst/>
          </a:prstGeom>
        </p:spPr>
        <p:txBody>
          <a:bodyPr spcFirstLastPara="1" wrap="square" lIns="91425" tIns="91425" rIns="91425" bIns="91425" anchor="t" anchorCtr="0">
            <a:noAutofit/>
          </a:bodyPr>
          <a:lstStyle>
            <a:lvl1pPr marL="812800" lvl="0" indent="-564515" rtl="0">
              <a:lnSpc>
                <a:spcPct val="100000"/>
              </a:lnSpc>
              <a:spcBef>
                <a:spcPts val="0"/>
              </a:spcBef>
              <a:spcAft>
                <a:spcPts val="0"/>
              </a:spcAft>
              <a:buClr>
                <a:srgbClr val="434343"/>
              </a:buClr>
              <a:buSzPts val="1400"/>
              <a:buChar char="●"/>
              <a:defRPr>
                <a:solidFill>
                  <a:schemeClr val="dk1"/>
                </a:solidFill>
              </a:defRPr>
            </a:lvl1pPr>
            <a:lvl2pPr marL="1625600" lvl="1" indent="-564515" rtl="0">
              <a:lnSpc>
                <a:spcPct val="115000"/>
              </a:lnSpc>
              <a:spcBef>
                <a:spcPts val="0"/>
              </a:spcBef>
              <a:spcAft>
                <a:spcPts val="0"/>
              </a:spcAft>
              <a:buClr>
                <a:srgbClr val="434343"/>
              </a:buClr>
              <a:buSzPts val="1400"/>
              <a:buChar char="○"/>
              <a:defRPr>
                <a:solidFill>
                  <a:srgbClr val="434343"/>
                </a:solidFill>
              </a:defRPr>
            </a:lvl2pPr>
            <a:lvl3pPr marL="2438400" lvl="2" indent="-564515" rtl="0">
              <a:lnSpc>
                <a:spcPct val="115000"/>
              </a:lnSpc>
              <a:spcBef>
                <a:spcPts val="2845"/>
              </a:spcBef>
              <a:spcAft>
                <a:spcPts val="0"/>
              </a:spcAft>
              <a:buClr>
                <a:srgbClr val="434343"/>
              </a:buClr>
              <a:buSzPts val="1400"/>
              <a:buChar char="■"/>
              <a:defRPr>
                <a:solidFill>
                  <a:srgbClr val="434343"/>
                </a:solidFill>
              </a:defRPr>
            </a:lvl3pPr>
            <a:lvl4pPr marL="3251200" lvl="3" indent="-564515" rtl="0">
              <a:lnSpc>
                <a:spcPct val="115000"/>
              </a:lnSpc>
              <a:spcBef>
                <a:spcPts val="2845"/>
              </a:spcBef>
              <a:spcAft>
                <a:spcPts val="0"/>
              </a:spcAft>
              <a:buClr>
                <a:srgbClr val="434343"/>
              </a:buClr>
              <a:buSzPts val="1400"/>
              <a:buChar char="●"/>
              <a:defRPr>
                <a:solidFill>
                  <a:srgbClr val="434343"/>
                </a:solidFill>
              </a:defRPr>
            </a:lvl4pPr>
            <a:lvl5pPr marL="4064000" lvl="4" indent="-564515" rtl="0">
              <a:lnSpc>
                <a:spcPct val="115000"/>
              </a:lnSpc>
              <a:spcBef>
                <a:spcPts val="2845"/>
              </a:spcBef>
              <a:spcAft>
                <a:spcPts val="0"/>
              </a:spcAft>
              <a:buClr>
                <a:srgbClr val="434343"/>
              </a:buClr>
              <a:buSzPts val="1400"/>
              <a:buChar char="○"/>
              <a:defRPr>
                <a:solidFill>
                  <a:srgbClr val="434343"/>
                </a:solidFill>
              </a:defRPr>
            </a:lvl5pPr>
            <a:lvl6pPr marL="4876800" lvl="5" indent="-564515" rtl="0">
              <a:lnSpc>
                <a:spcPct val="115000"/>
              </a:lnSpc>
              <a:spcBef>
                <a:spcPts val="2845"/>
              </a:spcBef>
              <a:spcAft>
                <a:spcPts val="0"/>
              </a:spcAft>
              <a:buClr>
                <a:srgbClr val="434343"/>
              </a:buClr>
              <a:buSzPts val="1400"/>
              <a:buChar char="■"/>
              <a:defRPr>
                <a:solidFill>
                  <a:srgbClr val="434343"/>
                </a:solidFill>
              </a:defRPr>
            </a:lvl6pPr>
            <a:lvl7pPr marL="5689600" lvl="6" indent="-564515" rtl="0">
              <a:lnSpc>
                <a:spcPct val="115000"/>
              </a:lnSpc>
              <a:spcBef>
                <a:spcPts val="2845"/>
              </a:spcBef>
              <a:spcAft>
                <a:spcPts val="0"/>
              </a:spcAft>
              <a:buClr>
                <a:srgbClr val="434343"/>
              </a:buClr>
              <a:buSzPts val="1400"/>
              <a:buChar char="●"/>
              <a:defRPr>
                <a:solidFill>
                  <a:srgbClr val="434343"/>
                </a:solidFill>
              </a:defRPr>
            </a:lvl7pPr>
            <a:lvl8pPr marL="6502400" lvl="7" indent="-564515" rtl="0">
              <a:lnSpc>
                <a:spcPct val="115000"/>
              </a:lnSpc>
              <a:spcBef>
                <a:spcPts val="2845"/>
              </a:spcBef>
              <a:spcAft>
                <a:spcPts val="0"/>
              </a:spcAft>
              <a:buClr>
                <a:srgbClr val="434343"/>
              </a:buClr>
              <a:buSzPts val="1400"/>
              <a:buChar char="○"/>
              <a:defRPr>
                <a:solidFill>
                  <a:srgbClr val="434343"/>
                </a:solidFill>
              </a:defRPr>
            </a:lvl8pPr>
            <a:lvl9pPr marL="7315200" lvl="8" indent="-564515" rtl="0">
              <a:lnSpc>
                <a:spcPct val="115000"/>
              </a:lnSpc>
              <a:spcBef>
                <a:spcPts val="2845"/>
              </a:spcBef>
              <a:spcAft>
                <a:spcPts val="2845"/>
              </a:spcAft>
              <a:buClr>
                <a:srgbClr val="434343"/>
              </a:buClr>
              <a:buSzPts val="1400"/>
              <a:buChar char="■"/>
              <a:defRPr>
                <a:solidFill>
                  <a:srgbClr val="434343"/>
                </a:solidFill>
              </a:defRPr>
            </a:lvl9pPr>
          </a:lstStyle>
          <a:p/>
        </p:txBody>
      </p:sp>
      <p:sp>
        <p:nvSpPr>
          <p:cNvPr id="1084" name="Google Shape;1084;p18"/>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lnSpc>
                <a:spcPct val="140000"/>
              </a:lnSpc>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85"/>
        <p:cNvGrpSpPr/>
        <p:nvPr/>
      </p:nvGrpSpPr>
      <p:grpSpPr>
        <a:xfrm>
          <a:off x="0" y="0"/>
          <a:ext cx="0" cy="0"/>
          <a:chOff x="0" y="0"/>
          <a:chExt cx="0" cy="0"/>
        </a:xfrm>
      </p:grpSpPr>
      <p:sp>
        <p:nvSpPr>
          <p:cNvPr id="1086" name="Google Shape;1086;p19"/>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087" name="Google Shape;1087;p19"/>
          <p:cNvSpPr txBox="1">
            <a:spLocks noGrp="1"/>
          </p:cNvSpPr>
          <p:nvPr>
            <p:ph type="title" idx="2"/>
          </p:nvPr>
        </p:nvSpPr>
        <p:spPr>
          <a:xfrm>
            <a:off x="1475022" y="4646578"/>
            <a:ext cx="4251200" cy="61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p:txBody>
      </p:sp>
      <p:sp>
        <p:nvSpPr>
          <p:cNvPr id="1088" name="Google Shape;1088;p19"/>
          <p:cNvSpPr txBox="1">
            <a:spLocks noGrp="1"/>
          </p:cNvSpPr>
          <p:nvPr>
            <p:ph type="subTitle" idx="1"/>
          </p:nvPr>
        </p:nvSpPr>
        <p:spPr>
          <a:xfrm>
            <a:off x="1475067" y="5262578"/>
            <a:ext cx="4251200" cy="15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9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089" name="Google Shape;1089;p19"/>
          <p:cNvSpPr txBox="1">
            <a:spLocks noGrp="1"/>
          </p:cNvSpPr>
          <p:nvPr>
            <p:ph type="title" idx="3"/>
          </p:nvPr>
        </p:nvSpPr>
        <p:spPr>
          <a:xfrm>
            <a:off x="6002533" y="4646578"/>
            <a:ext cx="4251200" cy="61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p:txBody>
      </p:sp>
      <p:sp>
        <p:nvSpPr>
          <p:cNvPr id="1090" name="Google Shape;1090;p19"/>
          <p:cNvSpPr txBox="1">
            <a:spLocks noGrp="1"/>
          </p:cNvSpPr>
          <p:nvPr>
            <p:ph type="subTitle" idx="4"/>
          </p:nvPr>
        </p:nvSpPr>
        <p:spPr>
          <a:xfrm>
            <a:off x="6002533" y="5262578"/>
            <a:ext cx="4251200" cy="15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9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091" name="Google Shape;1091;p19"/>
          <p:cNvSpPr txBox="1">
            <a:spLocks noGrp="1"/>
          </p:cNvSpPr>
          <p:nvPr>
            <p:ph type="title" idx="5"/>
          </p:nvPr>
        </p:nvSpPr>
        <p:spPr>
          <a:xfrm>
            <a:off x="10530044" y="4646578"/>
            <a:ext cx="4251200" cy="61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p:txBody>
      </p:sp>
      <p:sp>
        <p:nvSpPr>
          <p:cNvPr id="1092" name="Google Shape;1092;p19"/>
          <p:cNvSpPr txBox="1">
            <a:spLocks noGrp="1"/>
          </p:cNvSpPr>
          <p:nvPr>
            <p:ph type="subTitle" idx="6"/>
          </p:nvPr>
        </p:nvSpPr>
        <p:spPr>
          <a:xfrm>
            <a:off x="10530044" y="5262578"/>
            <a:ext cx="4251200" cy="15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9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grpSp>
        <p:nvGrpSpPr>
          <p:cNvPr id="1093" name="Google Shape;1093;p19"/>
          <p:cNvGrpSpPr/>
          <p:nvPr/>
        </p:nvGrpSpPr>
        <p:grpSpPr>
          <a:xfrm>
            <a:off x="-487462" y="-11126"/>
            <a:ext cx="2060958" cy="1940105"/>
            <a:chOff x="3611750" y="1496100"/>
            <a:chExt cx="821550" cy="773375"/>
          </a:xfrm>
        </p:grpSpPr>
        <p:sp>
          <p:nvSpPr>
            <p:cNvPr id="1094" name="Google Shape;1094;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5" name="Google Shape;1095;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6" name="Google Shape;1096;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7" name="Google Shape;1097;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8" name="Google Shape;1098;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099" name="Google Shape;1099;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0" name="Google Shape;1100;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1" name="Google Shape;1101;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2" name="Google Shape;1102;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3" name="Google Shape;1103;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4" name="Google Shape;1104;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5" name="Google Shape;1105;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6" name="Google Shape;1106;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7" name="Google Shape;1107;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8" name="Google Shape;1108;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09" name="Google Shape;1109;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0" name="Google Shape;1110;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11" name="Google Shape;1111;p19"/>
          <p:cNvGrpSpPr/>
          <p:nvPr/>
        </p:nvGrpSpPr>
        <p:grpSpPr>
          <a:xfrm rot="-4503473">
            <a:off x="15240838" y="6717258"/>
            <a:ext cx="1411575" cy="1328802"/>
            <a:chOff x="3611750" y="1496100"/>
            <a:chExt cx="821550" cy="773375"/>
          </a:xfrm>
        </p:grpSpPr>
        <p:sp>
          <p:nvSpPr>
            <p:cNvPr id="1112" name="Google Shape;1112;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3" name="Google Shape;1113;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4" name="Google Shape;1114;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5" name="Google Shape;1115;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6" name="Google Shape;1116;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7" name="Google Shape;1117;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8" name="Google Shape;1118;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19" name="Google Shape;1119;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0" name="Google Shape;1120;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1" name="Google Shape;1121;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2" name="Google Shape;1122;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3" name="Google Shape;1123;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4" name="Google Shape;1124;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5" name="Google Shape;1125;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6" name="Google Shape;1126;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7" name="Google Shape;1127;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28" name="Google Shape;1128;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29" name="Google Shape;1129;p19"/>
          <p:cNvGrpSpPr/>
          <p:nvPr/>
        </p:nvGrpSpPr>
        <p:grpSpPr>
          <a:xfrm rot="-4503338">
            <a:off x="14651214" y="7542315"/>
            <a:ext cx="1955637" cy="1840962"/>
            <a:chOff x="3611750" y="1496100"/>
            <a:chExt cx="821550" cy="773375"/>
          </a:xfrm>
        </p:grpSpPr>
        <p:sp>
          <p:nvSpPr>
            <p:cNvPr id="1130" name="Google Shape;1130;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1" name="Google Shape;1131;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2" name="Google Shape;1132;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3" name="Google Shape;1133;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4" name="Google Shape;1134;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5" name="Google Shape;1135;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6" name="Google Shape;1136;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7" name="Google Shape;1137;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8" name="Google Shape;1138;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39" name="Google Shape;1139;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0" name="Google Shape;1140;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1" name="Google Shape;1141;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2" name="Google Shape;1142;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3" name="Google Shape;1143;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4" name="Google Shape;1144;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5" name="Google Shape;1145;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46" name="Google Shape;1146;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147"/>
        <p:cNvGrpSpPr/>
        <p:nvPr/>
      </p:nvGrpSpPr>
      <p:grpSpPr>
        <a:xfrm>
          <a:off x="0" y="0"/>
          <a:ext cx="0" cy="0"/>
          <a:chOff x="0" y="0"/>
          <a:chExt cx="0" cy="0"/>
        </a:xfrm>
      </p:grpSpPr>
      <p:sp>
        <p:nvSpPr>
          <p:cNvPr id="1148" name="Google Shape;1148;p20"/>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149" name="Google Shape;1149;p20"/>
          <p:cNvSpPr txBox="1">
            <a:spLocks noGrp="1"/>
          </p:cNvSpPr>
          <p:nvPr>
            <p:ph type="title" idx="2"/>
          </p:nvPr>
        </p:nvSpPr>
        <p:spPr>
          <a:xfrm>
            <a:off x="7341689" y="2934133"/>
            <a:ext cx="3516800" cy="727467"/>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p:txBody>
      </p:sp>
      <p:sp>
        <p:nvSpPr>
          <p:cNvPr id="1150" name="Google Shape;1150;p20"/>
          <p:cNvSpPr txBox="1">
            <a:spLocks noGrp="1"/>
          </p:cNvSpPr>
          <p:nvPr>
            <p:ph type="subTitle" idx="1"/>
          </p:nvPr>
        </p:nvSpPr>
        <p:spPr>
          <a:xfrm>
            <a:off x="7341689" y="3702800"/>
            <a:ext cx="3516800" cy="11829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9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151" name="Google Shape;1151;p20"/>
          <p:cNvSpPr txBox="1">
            <a:spLocks noGrp="1"/>
          </p:cNvSpPr>
          <p:nvPr>
            <p:ph type="title" idx="3"/>
          </p:nvPr>
        </p:nvSpPr>
        <p:spPr>
          <a:xfrm>
            <a:off x="11459207" y="2934133"/>
            <a:ext cx="3516800" cy="727467"/>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p:txBody>
      </p:sp>
      <p:sp>
        <p:nvSpPr>
          <p:cNvPr id="1152" name="Google Shape;1152;p20"/>
          <p:cNvSpPr txBox="1">
            <a:spLocks noGrp="1"/>
          </p:cNvSpPr>
          <p:nvPr>
            <p:ph type="subTitle" idx="4"/>
          </p:nvPr>
        </p:nvSpPr>
        <p:spPr>
          <a:xfrm>
            <a:off x="11459207" y="3702800"/>
            <a:ext cx="3516800" cy="11829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9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153" name="Google Shape;1153;p20"/>
          <p:cNvSpPr txBox="1">
            <a:spLocks noGrp="1"/>
          </p:cNvSpPr>
          <p:nvPr>
            <p:ph type="title" idx="5"/>
          </p:nvPr>
        </p:nvSpPr>
        <p:spPr>
          <a:xfrm>
            <a:off x="7341689" y="5482400"/>
            <a:ext cx="3516800" cy="727467"/>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p:txBody>
      </p:sp>
      <p:sp>
        <p:nvSpPr>
          <p:cNvPr id="1154" name="Google Shape;1154;p20"/>
          <p:cNvSpPr txBox="1">
            <a:spLocks noGrp="1"/>
          </p:cNvSpPr>
          <p:nvPr>
            <p:ph type="subTitle" idx="6"/>
          </p:nvPr>
        </p:nvSpPr>
        <p:spPr>
          <a:xfrm>
            <a:off x="7341689" y="6251067"/>
            <a:ext cx="3516800" cy="11829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9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155" name="Google Shape;1155;p20"/>
          <p:cNvSpPr txBox="1">
            <a:spLocks noGrp="1"/>
          </p:cNvSpPr>
          <p:nvPr>
            <p:ph type="title" idx="7"/>
          </p:nvPr>
        </p:nvSpPr>
        <p:spPr>
          <a:xfrm>
            <a:off x="11459207" y="5482400"/>
            <a:ext cx="3516800" cy="727467"/>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p:txBody>
      </p:sp>
      <p:sp>
        <p:nvSpPr>
          <p:cNvPr id="1156" name="Google Shape;1156;p20"/>
          <p:cNvSpPr txBox="1">
            <a:spLocks noGrp="1"/>
          </p:cNvSpPr>
          <p:nvPr>
            <p:ph type="subTitle" idx="8"/>
          </p:nvPr>
        </p:nvSpPr>
        <p:spPr>
          <a:xfrm>
            <a:off x="11459207" y="6251067"/>
            <a:ext cx="3516800" cy="11829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9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grpSp>
        <p:nvGrpSpPr>
          <p:cNvPr id="1157" name="Google Shape;1157;p20"/>
          <p:cNvGrpSpPr/>
          <p:nvPr/>
        </p:nvGrpSpPr>
        <p:grpSpPr>
          <a:xfrm rot="-4503338">
            <a:off x="14651214" y="7542315"/>
            <a:ext cx="1955637" cy="1840962"/>
            <a:chOff x="3611750" y="1496100"/>
            <a:chExt cx="821550" cy="773375"/>
          </a:xfrm>
        </p:grpSpPr>
        <p:sp>
          <p:nvSpPr>
            <p:cNvPr id="1158" name="Google Shape;1158;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59" name="Google Shape;1159;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60" name="Google Shape;1160;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61" name="Google Shape;1161;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62" name="Google Shape;1162;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63" name="Google Shape;1163;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64" name="Google Shape;1164;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65" name="Google Shape;1165;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66" name="Google Shape;1166;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67" name="Google Shape;1167;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68" name="Google Shape;1168;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69" name="Google Shape;1169;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70" name="Google Shape;1170;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71" name="Google Shape;1171;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72" name="Google Shape;1172;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73" name="Google Shape;1173;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74" name="Google Shape;1174;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75" name="Google Shape;1175;p20"/>
          <p:cNvGrpSpPr/>
          <p:nvPr/>
        </p:nvGrpSpPr>
        <p:grpSpPr>
          <a:xfrm>
            <a:off x="-487462" y="-11126"/>
            <a:ext cx="2060958" cy="1940105"/>
            <a:chOff x="3611750" y="1496100"/>
            <a:chExt cx="821550" cy="773375"/>
          </a:xfrm>
        </p:grpSpPr>
        <p:sp>
          <p:nvSpPr>
            <p:cNvPr id="1176" name="Google Shape;1176;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77" name="Google Shape;1177;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78" name="Google Shape;1178;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79" name="Google Shape;1179;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80" name="Google Shape;1180;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81" name="Google Shape;1181;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82" name="Google Shape;1182;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83" name="Google Shape;1183;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84" name="Google Shape;1184;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85" name="Google Shape;1185;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86" name="Google Shape;1186;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87" name="Google Shape;1187;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88" name="Google Shape;1188;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89" name="Google Shape;1189;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90" name="Google Shape;1190;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91" name="Google Shape;1191;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92" name="Google Shape;1192;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193" name="Google Shape;1193;p20"/>
          <p:cNvGrpSpPr/>
          <p:nvPr/>
        </p:nvGrpSpPr>
        <p:grpSpPr>
          <a:xfrm rot="-4503473">
            <a:off x="15240838" y="6717258"/>
            <a:ext cx="1411575" cy="1328802"/>
            <a:chOff x="3611750" y="1496100"/>
            <a:chExt cx="821550" cy="773375"/>
          </a:xfrm>
        </p:grpSpPr>
        <p:sp>
          <p:nvSpPr>
            <p:cNvPr id="1194" name="Google Shape;1194;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95" name="Google Shape;1195;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96" name="Google Shape;1196;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97" name="Google Shape;1197;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98" name="Google Shape;1198;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199" name="Google Shape;1199;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00" name="Google Shape;1200;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01" name="Google Shape;1201;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02" name="Google Shape;1202;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03" name="Google Shape;1203;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04" name="Google Shape;1204;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05" name="Google Shape;1205;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06" name="Google Shape;1206;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07" name="Google Shape;1207;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08" name="Google Shape;1208;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09" name="Google Shape;1209;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10" name="Google Shape;1210;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11"/>
        <p:cNvGrpSpPr/>
        <p:nvPr/>
      </p:nvGrpSpPr>
      <p:grpSpPr>
        <a:xfrm>
          <a:off x="0" y="0"/>
          <a:ext cx="0" cy="0"/>
          <a:chOff x="0" y="0"/>
          <a:chExt cx="0" cy="0"/>
        </a:xfrm>
      </p:grpSpPr>
      <p:sp>
        <p:nvSpPr>
          <p:cNvPr id="1212" name="Google Shape;1212;p21"/>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213" name="Google Shape;1213;p21"/>
          <p:cNvSpPr txBox="1">
            <a:spLocks noGrp="1"/>
          </p:cNvSpPr>
          <p:nvPr>
            <p:ph type="title" idx="2"/>
          </p:nvPr>
        </p:nvSpPr>
        <p:spPr>
          <a:xfrm>
            <a:off x="1957644" y="3446044"/>
            <a:ext cx="3530667" cy="6602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p:txBody>
      </p:sp>
      <p:sp>
        <p:nvSpPr>
          <p:cNvPr id="1214" name="Google Shape;1214;p21"/>
          <p:cNvSpPr txBox="1">
            <a:spLocks noGrp="1"/>
          </p:cNvSpPr>
          <p:nvPr>
            <p:ph type="subTitle" idx="1"/>
          </p:nvPr>
        </p:nvSpPr>
        <p:spPr>
          <a:xfrm>
            <a:off x="1957644" y="4158418"/>
            <a:ext cx="3530667" cy="8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9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215" name="Google Shape;1215;p21"/>
          <p:cNvSpPr txBox="1">
            <a:spLocks noGrp="1"/>
          </p:cNvSpPr>
          <p:nvPr>
            <p:ph type="title" idx="3"/>
          </p:nvPr>
        </p:nvSpPr>
        <p:spPr>
          <a:xfrm>
            <a:off x="6365173" y="3446044"/>
            <a:ext cx="3530667" cy="6602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p:txBody>
      </p:sp>
      <p:sp>
        <p:nvSpPr>
          <p:cNvPr id="1216" name="Google Shape;1216;p21"/>
          <p:cNvSpPr txBox="1">
            <a:spLocks noGrp="1"/>
          </p:cNvSpPr>
          <p:nvPr>
            <p:ph type="subTitle" idx="4"/>
          </p:nvPr>
        </p:nvSpPr>
        <p:spPr>
          <a:xfrm>
            <a:off x="6360018" y="4158418"/>
            <a:ext cx="3530667" cy="8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9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217" name="Google Shape;1217;p21"/>
          <p:cNvSpPr txBox="1">
            <a:spLocks noGrp="1"/>
          </p:cNvSpPr>
          <p:nvPr>
            <p:ph type="title" idx="5"/>
          </p:nvPr>
        </p:nvSpPr>
        <p:spPr>
          <a:xfrm>
            <a:off x="1957644" y="6615245"/>
            <a:ext cx="3530667" cy="65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p:txBody>
      </p:sp>
      <p:sp>
        <p:nvSpPr>
          <p:cNvPr id="1218" name="Google Shape;1218;p21"/>
          <p:cNvSpPr txBox="1">
            <a:spLocks noGrp="1"/>
          </p:cNvSpPr>
          <p:nvPr>
            <p:ph type="subTitle" idx="6"/>
          </p:nvPr>
        </p:nvSpPr>
        <p:spPr>
          <a:xfrm>
            <a:off x="1957644" y="7330512"/>
            <a:ext cx="3530667" cy="8453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9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219" name="Google Shape;1219;p21"/>
          <p:cNvSpPr txBox="1">
            <a:spLocks noGrp="1"/>
          </p:cNvSpPr>
          <p:nvPr>
            <p:ph type="title" idx="7"/>
          </p:nvPr>
        </p:nvSpPr>
        <p:spPr>
          <a:xfrm>
            <a:off x="6359973" y="6624379"/>
            <a:ext cx="3530667" cy="6618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p:txBody>
      </p:sp>
      <p:sp>
        <p:nvSpPr>
          <p:cNvPr id="1220" name="Google Shape;1220;p21"/>
          <p:cNvSpPr txBox="1">
            <a:spLocks noGrp="1"/>
          </p:cNvSpPr>
          <p:nvPr>
            <p:ph type="subTitle" idx="8"/>
          </p:nvPr>
        </p:nvSpPr>
        <p:spPr>
          <a:xfrm>
            <a:off x="6360062" y="7334918"/>
            <a:ext cx="3530667" cy="8501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9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221" name="Google Shape;1221;p21"/>
          <p:cNvSpPr txBox="1">
            <a:spLocks noGrp="1"/>
          </p:cNvSpPr>
          <p:nvPr>
            <p:ph type="title" idx="9"/>
          </p:nvPr>
        </p:nvSpPr>
        <p:spPr>
          <a:xfrm>
            <a:off x="10767511" y="3446044"/>
            <a:ext cx="3530667" cy="6602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p:txBody>
      </p:sp>
      <p:sp>
        <p:nvSpPr>
          <p:cNvPr id="1222" name="Google Shape;1222;p21"/>
          <p:cNvSpPr txBox="1">
            <a:spLocks noGrp="1"/>
          </p:cNvSpPr>
          <p:nvPr>
            <p:ph type="subTitle" idx="13"/>
          </p:nvPr>
        </p:nvSpPr>
        <p:spPr>
          <a:xfrm>
            <a:off x="10767515" y="4158418"/>
            <a:ext cx="3530667" cy="8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9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223" name="Google Shape;1223;p21"/>
          <p:cNvSpPr txBox="1">
            <a:spLocks noGrp="1"/>
          </p:cNvSpPr>
          <p:nvPr>
            <p:ph type="title" idx="14"/>
          </p:nvPr>
        </p:nvSpPr>
        <p:spPr>
          <a:xfrm>
            <a:off x="10762444" y="6627934"/>
            <a:ext cx="3530667" cy="670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5"/>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p:txBody>
      </p:sp>
      <p:sp>
        <p:nvSpPr>
          <p:cNvPr id="1224" name="Google Shape;1224;p21"/>
          <p:cNvSpPr txBox="1">
            <a:spLocks noGrp="1"/>
          </p:cNvSpPr>
          <p:nvPr>
            <p:ph type="subTitle" idx="15"/>
          </p:nvPr>
        </p:nvSpPr>
        <p:spPr>
          <a:xfrm>
            <a:off x="10762448" y="7321733"/>
            <a:ext cx="3530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9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grpSp>
        <p:nvGrpSpPr>
          <p:cNvPr id="1225" name="Google Shape;1225;p21"/>
          <p:cNvGrpSpPr/>
          <p:nvPr/>
        </p:nvGrpSpPr>
        <p:grpSpPr>
          <a:xfrm rot="-2390044">
            <a:off x="-434787" y="7342445"/>
            <a:ext cx="1955612" cy="1840937"/>
            <a:chOff x="3611750" y="1496100"/>
            <a:chExt cx="821550" cy="773375"/>
          </a:xfrm>
        </p:grpSpPr>
        <p:sp>
          <p:nvSpPr>
            <p:cNvPr id="1226" name="Google Shape;1226;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7" name="Google Shape;1227;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8" name="Google Shape;1228;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29" name="Google Shape;1229;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0" name="Google Shape;1230;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1" name="Google Shape;1231;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2" name="Google Shape;1232;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3" name="Google Shape;1233;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4" name="Google Shape;1234;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5" name="Google Shape;1235;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6" name="Google Shape;1236;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7" name="Google Shape;1237;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8" name="Google Shape;1238;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39" name="Google Shape;1239;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0" name="Google Shape;1240;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1" name="Google Shape;1241;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2" name="Google Shape;1242;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243" name="Google Shape;1243;p21"/>
          <p:cNvGrpSpPr/>
          <p:nvPr/>
        </p:nvGrpSpPr>
        <p:grpSpPr>
          <a:xfrm>
            <a:off x="-398168" y="8237057"/>
            <a:ext cx="2060958" cy="1940105"/>
            <a:chOff x="3611750" y="1496100"/>
            <a:chExt cx="821550" cy="773375"/>
          </a:xfrm>
        </p:grpSpPr>
        <p:sp>
          <p:nvSpPr>
            <p:cNvPr id="1244" name="Google Shape;1244;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5" name="Google Shape;1245;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6" name="Google Shape;1246;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7" name="Google Shape;1247;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8" name="Google Shape;1248;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49" name="Google Shape;1249;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0" name="Google Shape;1250;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1" name="Google Shape;1251;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2" name="Google Shape;1252;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3" name="Google Shape;1253;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4" name="Google Shape;1254;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5" name="Google Shape;1255;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6" name="Google Shape;1256;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7" name="Google Shape;1257;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8" name="Google Shape;1258;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59" name="Google Shape;1259;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0" name="Google Shape;1260;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261" name="Google Shape;1261;p21"/>
          <p:cNvGrpSpPr/>
          <p:nvPr/>
        </p:nvGrpSpPr>
        <p:grpSpPr>
          <a:xfrm rot="10381071">
            <a:off x="15155340" y="-395274"/>
            <a:ext cx="1684695" cy="3053506"/>
            <a:chOff x="5329525" y="1305350"/>
            <a:chExt cx="595325" cy="1079025"/>
          </a:xfrm>
        </p:grpSpPr>
        <p:sp>
          <p:nvSpPr>
            <p:cNvPr id="1262" name="Google Shape;1262;p2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3" name="Google Shape;1263;p2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4" name="Google Shape;1264;p2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5" name="Google Shape;1265;p2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6" name="Google Shape;1266;p2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7" name="Google Shape;1267;p2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8" name="Google Shape;1268;p2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69" name="Google Shape;1269;p2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0" name="Google Shape;1270;p2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1" name="Google Shape;1271;p2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272" name="Google Shape;1272;p21"/>
          <p:cNvGrpSpPr/>
          <p:nvPr/>
        </p:nvGrpSpPr>
        <p:grpSpPr>
          <a:xfrm rot="9900035">
            <a:off x="-487251" y="-657769"/>
            <a:ext cx="2060926" cy="1940075"/>
            <a:chOff x="3611750" y="1496100"/>
            <a:chExt cx="821550" cy="773375"/>
          </a:xfrm>
        </p:grpSpPr>
        <p:sp>
          <p:nvSpPr>
            <p:cNvPr id="1273" name="Google Shape;1273;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4" name="Google Shape;1274;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5" name="Google Shape;1275;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6" name="Google Shape;1276;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7" name="Google Shape;1277;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8" name="Google Shape;1278;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79" name="Google Shape;1279;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0" name="Google Shape;1280;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1" name="Google Shape;1281;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2" name="Google Shape;1282;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3" name="Google Shape;1283;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4" name="Google Shape;1284;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5" name="Google Shape;1285;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6" name="Google Shape;1286;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7" name="Google Shape;1287;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8" name="Google Shape;1288;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89" name="Google Shape;1289;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290" name="Google Shape;1290;p21"/>
          <p:cNvGrpSpPr/>
          <p:nvPr/>
        </p:nvGrpSpPr>
        <p:grpSpPr>
          <a:xfrm rot="-4503580">
            <a:off x="14731836" y="5765658"/>
            <a:ext cx="2296626" cy="2161954"/>
            <a:chOff x="3611750" y="1496100"/>
            <a:chExt cx="821550" cy="773375"/>
          </a:xfrm>
        </p:grpSpPr>
        <p:sp>
          <p:nvSpPr>
            <p:cNvPr id="1291" name="Google Shape;1291;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2" name="Google Shape;1292;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3" name="Google Shape;1293;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4" name="Google Shape;1294;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5" name="Google Shape;1295;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6" name="Google Shape;1296;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7" name="Google Shape;1297;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8" name="Google Shape;1298;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99" name="Google Shape;1299;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0" name="Google Shape;1300;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1" name="Google Shape;1301;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2" name="Google Shape;1302;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3" name="Google Shape;1303;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4" name="Google Shape;1304;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5" name="Google Shape;1305;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6" name="Google Shape;1306;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07" name="Google Shape;1307;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308" name="Google Shape;1308;p21"/>
          <p:cNvGrpSpPr/>
          <p:nvPr/>
        </p:nvGrpSpPr>
        <p:grpSpPr>
          <a:xfrm rot="-4503338">
            <a:off x="14651214" y="7542315"/>
            <a:ext cx="1955637" cy="1840962"/>
            <a:chOff x="3611750" y="1496100"/>
            <a:chExt cx="821550" cy="773375"/>
          </a:xfrm>
        </p:grpSpPr>
        <p:sp>
          <p:nvSpPr>
            <p:cNvPr id="1309" name="Google Shape;1309;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0" name="Google Shape;1310;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1" name="Google Shape;1311;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2" name="Google Shape;1312;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3" name="Google Shape;1313;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4" name="Google Shape;1314;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5" name="Google Shape;1315;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6" name="Google Shape;1316;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7" name="Google Shape;1317;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8" name="Google Shape;1318;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19" name="Google Shape;1319;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0" name="Google Shape;1320;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1" name="Google Shape;1321;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2" name="Google Shape;1322;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3" name="Google Shape;1323;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4" name="Google Shape;1324;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25" name="Google Shape;1325;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326"/>
        <p:cNvGrpSpPr/>
        <p:nvPr/>
      </p:nvGrpSpPr>
      <p:grpSpPr>
        <a:xfrm>
          <a:off x="0" y="0"/>
          <a:ext cx="0" cy="0"/>
          <a:chOff x="0" y="0"/>
          <a:chExt cx="0" cy="0"/>
        </a:xfrm>
      </p:grpSpPr>
      <p:sp>
        <p:nvSpPr>
          <p:cNvPr id="1327" name="Google Shape;1327;p22"/>
          <p:cNvSpPr txBox="1">
            <a:spLocks noGrp="1"/>
          </p:cNvSpPr>
          <p:nvPr>
            <p:ph type="title" hasCustomPrompt="1"/>
          </p:nvPr>
        </p:nvSpPr>
        <p:spPr>
          <a:xfrm>
            <a:off x="3953067" y="1191511"/>
            <a:ext cx="8349867"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4"/>
                </a:solidFill>
              </a:defRPr>
            </a:lvl1pPr>
            <a:lvl2pPr lvl="1" algn="ctr" rtl="0">
              <a:spcBef>
                <a:spcPts val="0"/>
              </a:spcBef>
              <a:spcAft>
                <a:spcPts val="0"/>
              </a:spcAft>
              <a:buSzPts val="6000"/>
              <a:buNone/>
              <a:defRPr sz="10665"/>
            </a:lvl2pPr>
            <a:lvl3pPr lvl="2" algn="ctr" rtl="0">
              <a:spcBef>
                <a:spcPts val="0"/>
              </a:spcBef>
              <a:spcAft>
                <a:spcPts val="0"/>
              </a:spcAft>
              <a:buSzPts val="6000"/>
              <a:buNone/>
              <a:defRPr sz="10665"/>
            </a:lvl3pPr>
            <a:lvl4pPr lvl="3" algn="ctr" rtl="0">
              <a:spcBef>
                <a:spcPts val="0"/>
              </a:spcBef>
              <a:spcAft>
                <a:spcPts val="0"/>
              </a:spcAft>
              <a:buSzPts val="6000"/>
              <a:buNone/>
              <a:defRPr sz="10665"/>
            </a:lvl4pPr>
            <a:lvl5pPr lvl="4" algn="ctr" rtl="0">
              <a:spcBef>
                <a:spcPts val="0"/>
              </a:spcBef>
              <a:spcAft>
                <a:spcPts val="0"/>
              </a:spcAft>
              <a:buSzPts val="6000"/>
              <a:buNone/>
              <a:defRPr sz="10665"/>
            </a:lvl5pPr>
            <a:lvl6pPr lvl="5" algn="ctr" rtl="0">
              <a:spcBef>
                <a:spcPts val="0"/>
              </a:spcBef>
              <a:spcAft>
                <a:spcPts val="0"/>
              </a:spcAft>
              <a:buSzPts val="6000"/>
              <a:buNone/>
              <a:defRPr sz="10665"/>
            </a:lvl6pPr>
            <a:lvl7pPr lvl="6" algn="ctr" rtl="0">
              <a:spcBef>
                <a:spcPts val="0"/>
              </a:spcBef>
              <a:spcAft>
                <a:spcPts val="0"/>
              </a:spcAft>
              <a:buSzPts val="6000"/>
              <a:buNone/>
              <a:defRPr sz="10665"/>
            </a:lvl7pPr>
            <a:lvl8pPr lvl="7" algn="ctr" rtl="0">
              <a:spcBef>
                <a:spcPts val="0"/>
              </a:spcBef>
              <a:spcAft>
                <a:spcPts val="0"/>
              </a:spcAft>
              <a:buSzPts val="6000"/>
              <a:buNone/>
              <a:defRPr sz="10665"/>
            </a:lvl8pPr>
            <a:lvl9pPr lvl="8" algn="ctr" rtl="0">
              <a:spcBef>
                <a:spcPts val="0"/>
              </a:spcBef>
              <a:spcAft>
                <a:spcPts val="0"/>
              </a:spcAft>
              <a:buSzPts val="6000"/>
              <a:buNone/>
              <a:defRPr sz="10665"/>
            </a:lvl9pPr>
          </a:lstStyle>
          <a:p>
            <a:r>
              <a:t>xx%</a:t>
            </a:r>
          </a:p>
        </p:txBody>
      </p:sp>
      <p:sp>
        <p:nvSpPr>
          <p:cNvPr id="1328" name="Google Shape;1328;p22"/>
          <p:cNvSpPr txBox="1">
            <a:spLocks noGrp="1"/>
          </p:cNvSpPr>
          <p:nvPr>
            <p:ph type="subTitle" idx="1"/>
          </p:nvPr>
        </p:nvSpPr>
        <p:spPr>
          <a:xfrm>
            <a:off x="3953067" y="2558445"/>
            <a:ext cx="8349867" cy="7013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3735">
                <a:solidFill>
                  <a:schemeClr val="dk1"/>
                </a:solidFill>
              </a:defRPr>
            </a:lvl2pPr>
            <a:lvl3pPr lvl="2" algn="ctr" rtl="0">
              <a:lnSpc>
                <a:spcPct val="100000"/>
              </a:lnSpc>
              <a:spcBef>
                <a:spcPts val="0"/>
              </a:spcBef>
              <a:spcAft>
                <a:spcPts val="0"/>
              </a:spcAft>
              <a:buClr>
                <a:schemeClr val="dk1"/>
              </a:buClr>
              <a:buSzPts val="2100"/>
              <a:buNone/>
              <a:defRPr sz="3735">
                <a:solidFill>
                  <a:schemeClr val="dk1"/>
                </a:solidFill>
              </a:defRPr>
            </a:lvl3pPr>
            <a:lvl4pPr lvl="3" algn="ctr" rtl="0">
              <a:lnSpc>
                <a:spcPct val="100000"/>
              </a:lnSpc>
              <a:spcBef>
                <a:spcPts val="0"/>
              </a:spcBef>
              <a:spcAft>
                <a:spcPts val="0"/>
              </a:spcAft>
              <a:buClr>
                <a:schemeClr val="dk1"/>
              </a:buClr>
              <a:buSzPts val="2100"/>
              <a:buFont typeface="PT Sans"/>
              <a:buNone/>
              <a:defRPr sz="3735">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3735">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3735">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3735">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3735">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3735">
                <a:solidFill>
                  <a:schemeClr val="dk1"/>
                </a:solidFill>
                <a:latin typeface="PT Sans"/>
                <a:ea typeface="PT Sans"/>
                <a:cs typeface="PT Sans"/>
                <a:sym typeface="PT Sans"/>
              </a:defRPr>
            </a:lvl9pPr>
          </a:lstStyle>
          <a:p/>
        </p:txBody>
      </p:sp>
      <p:sp>
        <p:nvSpPr>
          <p:cNvPr id="1329" name="Google Shape;1329;p22"/>
          <p:cNvSpPr txBox="1">
            <a:spLocks noGrp="1"/>
          </p:cNvSpPr>
          <p:nvPr>
            <p:ph type="title" idx="2" hasCustomPrompt="1"/>
          </p:nvPr>
        </p:nvSpPr>
        <p:spPr>
          <a:xfrm>
            <a:off x="3953067" y="3474331"/>
            <a:ext cx="8349867"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5"/>
                </a:solidFill>
              </a:defRPr>
            </a:lvl1pPr>
            <a:lvl2pPr lvl="1" algn="ctr" rtl="0">
              <a:spcBef>
                <a:spcPts val="0"/>
              </a:spcBef>
              <a:spcAft>
                <a:spcPts val="0"/>
              </a:spcAft>
              <a:buSzPts val="6000"/>
              <a:buNone/>
              <a:defRPr sz="10665"/>
            </a:lvl2pPr>
            <a:lvl3pPr lvl="2" algn="ctr" rtl="0">
              <a:spcBef>
                <a:spcPts val="0"/>
              </a:spcBef>
              <a:spcAft>
                <a:spcPts val="0"/>
              </a:spcAft>
              <a:buSzPts val="6000"/>
              <a:buNone/>
              <a:defRPr sz="10665"/>
            </a:lvl3pPr>
            <a:lvl4pPr lvl="3" algn="ctr" rtl="0">
              <a:spcBef>
                <a:spcPts val="0"/>
              </a:spcBef>
              <a:spcAft>
                <a:spcPts val="0"/>
              </a:spcAft>
              <a:buSzPts val="6000"/>
              <a:buNone/>
              <a:defRPr sz="10665"/>
            </a:lvl4pPr>
            <a:lvl5pPr lvl="4" algn="ctr" rtl="0">
              <a:spcBef>
                <a:spcPts val="0"/>
              </a:spcBef>
              <a:spcAft>
                <a:spcPts val="0"/>
              </a:spcAft>
              <a:buSzPts val="6000"/>
              <a:buNone/>
              <a:defRPr sz="10665"/>
            </a:lvl5pPr>
            <a:lvl6pPr lvl="5" algn="ctr" rtl="0">
              <a:spcBef>
                <a:spcPts val="0"/>
              </a:spcBef>
              <a:spcAft>
                <a:spcPts val="0"/>
              </a:spcAft>
              <a:buSzPts val="6000"/>
              <a:buNone/>
              <a:defRPr sz="10665"/>
            </a:lvl6pPr>
            <a:lvl7pPr lvl="6" algn="ctr" rtl="0">
              <a:spcBef>
                <a:spcPts val="0"/>
              </a:spcBef>
              <a:spcAft>
                <a:spcPts val="0"/>
              </a:spcAft>
              <a:buSzPts val="6000"/>
              <a:buNone/>
              <a:defRPr sz="10665"/>
            </a:lvl7pPr>
            <a:lvl8pPr lvl="7" algn="ctr" rtl="0">
              <a:spcBef>
                <a:spcPts val="0"/>
              </a:spcBef>
              <a:spcAft>
                <a:spcPts val="0"/>
              </a:spcAft>
              <a:buSzPts val="6000"/>
              <a:buNone/>
              <a:defRPr sz="10665"/>
            </a:lvl8pPr>
            <a:lvl9pPr lvl="8" algn="ctr" rtl="0">
              <a:spcBef>
                <a:spcPts val="0"/>
              </a:spcBef>
              <a:spcAft>
                <a:spcPts val="0"/>
              </a:spcAft>
              <a:buSzPts val="6000"/>
              <a:buNone/>
              <a:defRPr sz="10665"/>
            </a:lvl9pPr>
          </a:lstStyle>
          <a:p>
            <a:r>
              <a:t>xx%</a:t>
            </a:r>
          </a:p>
        </p:txBody>
      </p:sp>
      <p:sp>
        <p:nvSpPr>
          <p:cNvPr id="1330" name="Google Shape;1330;p22"/>
          <p:cNvSpPr txBox="1">
            <a:spLocks noGrp="1"/>
          </p:cNvSpPr>
          <p:nvPr>
            <p:ph type="subTitle" idx="3"/>
          </p:nvPr>
        </p:nvSpPr>
        <p:spPr>
          <a:xfrm>
            <a:off x="3953067" y="4904797"/>
            <a:ext cx="8349867" cy="7013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3735">
                <a:solidFill>
                  <a:schemeClr val="dk1"/>
                </a:solidFill>
              </a:defRPr>
            </a:lvl2pPr>
            <a:lvl3pPr lvl="2" algn="ctr" rtl="0">
              <a:lnSpc>
                <a:spcPct val="100000"/>
              </a:lnSpc>
              <a:spcBef>
                <a:spcPts val="0"/>
              </a:spcBef>
              <a:spcAft>
                <a:spcPts val="0"/>
              </a:spcAft>
              <a:buClr>
                <a:schemeClr val="dk1"/>
              </a:buClr>
              <a:buSzPts val="2100"/>
              <a:buNone/>
              <a:defRPr sz="3735">
                <a:solidFill>
                  <a:schemeClr val="dk1"/>
                </a:solidFill>
              </a:defRPr>
            </a:lvl3pPr>
            <a:lvl4pPr lvl="3" algn="ctr" rtl="0">
              <a:lnSpc>
                <a:spcPct val="100000"/>
              </a:lnSpc>
              <a:spcBef>
                <a:spcPts val="0"/>
              </a:spcBef>
              <a:spcAft>
                <a:spcPts val="0"/>
              </a:spcAft>
              <a:buClr>
                <a:schemeClr val="dk1"/>
              </a:buClr>
              <a:buSzPts val="2100"/>
              <a:buFont typeface="PT Sans"/>
              <a:buNone/>
              <a:defRPr sz="3735">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3735">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3735">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3735">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3735">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3735">
                <a:solidFill>
                  <a:schemeClr val="dk1"/>
                </a:solidFill>
                <a:latin typeface="PT Sans"/>
                <a:ea typeface="PT Sans"/>
                <a:cs typeface="PT Sans"/>
                <a:sym typeface="PT Sans"/>
              </a:defRPr>
            </a:lvl9pPr>
          </a:lstStyle>
          <a:p/>
        </p:txBody>
      </p:sp>
      <p:sp>
        <p:nvSpPr>
          <p:cNvPr id="1331" name="Google Shape;1331;p22"/>
          <p:cNvSpPr txBox="1">
            <a:spLocks noGrp="1"/>
          </p:cNvSpPr>
          <p:nvPr>
            <p:ph type="title" idx="4" hasCustomPrompt="1"/>
          </p:nvPr>
        </p:nvSpPr>
        <p:spPr>
          <a:xfrm>
            <a:off x="3953067" y="5805579"/>
            <a:ext cx="8349867"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10665"/>
            </a:lvl2pPr>
            <a:lvl3pPr lvl="2" algn="ctr" rtl="0">
              <a:spcBef>
                <a:spcPts val="0"/>
              </a:spcBef>
              <a:spcAft>
                <a:spcPts val="0"/>
              </a:spcAft>
              <a:buSzPts val="6000"/>
              <a:buNone/>
              <a:defRPr sz="10665"/>
            </a:lvl3pPr>
            <a:lvl4pPr lvl="3" algn="ctr" rtl="0">
              <a:spcBef>
                <a:spcPts val="0"/>
              </a:spcBef>
              <a:spcAft>
                <a:spcPts val="0"/>
              </a:spcAft>
              <a:buSzPts val="6000"/>
              <a:buNone/>
              <a:defRPr sz="10665"/>
            </a:lvl4pPr>
            <a:lvl5pPr lvl="4" algn="ctr" rtl="0">
              <a:spcBef>
                <a:spcPts val="0"/>
              </a:spcBef>
              <a:spcAft>
                <a:spcPts val="0"/>
              </a:spcAft>
              <a:buSzPts val="6000"/>
              <a:buNone/>
              <a:defRPr sz="10665"/>
            </a:lvl5pPr>
            <a:lvl6pPr lvl="5" algn="ctr" rtl="0">
              <a:spcBef>
                <a:spcPts val="0"/>
              </a:spcBef>
              <a:spcAft>
                <a:spcPts val="0"/>
              </a:spcAft>
              <a:buSzPts val="6000"/>
              <a:buNone/>
              <a:defRPr sz="10665"/>
            </a:lvl6pPr>
            <a:lvl7pPr lvl="6" algn="ctr" rtl="0">
              <a:spcBef>
                <a:spcPts val="0"/>
              </a:spcBef>
              <a:spcAft>
                <a:spcPts val="0"/>
              </a:spcAft>
              <a:buSzPts val="6000"/>
              <a:buNone/>
              <a:defRPr sz="10665"/>
            </a:lvl7pPr>
            <a:lvl8pPr lvl="7" algn="ctr" rtl="0">
              <a:spcBef>
                <a:spcPts val="0"/>
              </a:spcBef>
              <a:spcAft>
                <a:spcPts val="0"/>
              </a:spcAft>
              <a:buSzPts val="6000"/>
              <a:buNone/>
              <a:defRPr sz="10665"/>
            </a:lvl8pPr>
            <a:lvl9pPr lvl="8" algn="ctr" rtl="0">
              <a:spcBef>
                <a:spcPts val="0"/>
              </a:spcBef>
              <a:spcAft>
                <a:spcPts val="0"/>
              </a:spcAft>
              <a:buSzPts val="6000"/>
              <a:buNone/>
              <a:defRPr sz="10665"/>
            </a:lvl9pPr>
          </a:lstStyle>
          <a:p>
            <a:r>
              <a:t>xx%</a:t>
            </a:r>
          </a:p>
        </p:txBody>
      </p:sp>
      <p:sp>
        <p:nvSpPr>
          <p:cNvPr id="1332" name="Google Shape;1332;p22"/>
          <p:cNvSpPr txBox="1">
            <a:spLocks noGrp="1"/>
          </p:cNvSpPr>
          <p:nvPr>
            <p:ph type="subTitle" idx="5"/>
          </p:nvPr>
        </p:nvSpPr>
        <p:spPr>
          <a:xfrm>
            <a:off x="3953067" y="7251147"/>
            <a:ext cx="8349867" cy="7013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3735">
                <a:solidFill>
                  <a:schemeClr val="dk1"/>
                </a:solidFill>
              </a:defRPr>
            </a:lvl2pPr>
            <a:lvl3pPr lvl="2" algn="ctr" rtl="0">
              <a:lnSpc>
                <a:spcPct val="100000"/>
              </a:lnSpc>
              <a:spcBef>
                <a:spcPts val="0"/>
              </a:spcBef>
              <a:spcAft>
                <a:spcPts val="0"/>
              </a:spcAft>
              <a:buClr>
                <a:schemeClr val="dk1"/>
              </a:buClr>
              <a:buSzPts val="2100"/>
              <a:buNone/>
              <a:defRPr sz="3735">
                <a:solidFill>
                  <a:schemeClr val="dk1"/>
                </a:solidFill>
              </a:defRPr>
            </a:lvl3pPr>
            <a:lvl4pPr lvl="3" algn="ctr" rtl="0">
              <a:lnSpc>
                <a:spcPct val="100000"/>
              </a:lnSpc>
              <a:spcBef>
                <a:spcPts val="0"/>
              </a:spcBef>
              <a:spcAft>
                <a:spcPts val="0"/>
              </a:spcAft>
              <a:buClr>
                <a:schemeClr val="dk1"/>
              </a:buClr>
              <a:buSzPts val="2100"/>
              <a:buFont typeface="PT Sans"/>
              <a:buNone/>
              <a:defRPr sz="3735">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3735">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3735">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3735">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3735">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3735">
                <a:solidFill>
                  <a:schemeClr val="dk1"/>
                </a:solidFill>
                <a:latin typeface="PT Sans"/>
                <a:ea typeface="PT Sans"/>
                <a:cs typeface="PT Sans"/>
                <a:sym typeface="PT Sans"/>
              </a:defRPr>
            </a:lvl9pPr>
          </a:lstStyle>
          <a:p/>
        </p:txBody>
      </p:sp>
      <p:grpSp>
        <p:nvGrpSpPr>
          <p:cNvPr id="1333" name="Google Shape;1333;p22"/>
          <p:cNvGrpSpPr/>
          <p:nvPr/>
        </p:nvGrpSpPr>
        <p:grpSpPr>
          <a:xfrm rot="-430491" flipH="1">
            <a:off x="-877005" y="3727604"/>
            <a:ext cx="3305623" cy="5991431"/>
            <a:chOff x="5329525" y="1305350"/>
            <a:chExt cx="595325" cy="1079025"/>
          </a:xfrm>
        </p:grpSpPr>
        <p:sp>
          <p:nvSpPr>
            <p:cNvPr id="1334" name="Google Shape;1334;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5" name="Google Shape;1335;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6" name="Google Shape;1336;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7" name="Google Shape;1337;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8" name="Google Shape;1338;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39" name="Google Shape;1339;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0" name="Google Shape;1340;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1" name="Google Shape;1341;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2" name="Google Shape;1342;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3" name="Google Shape;1343;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344" name="Google Shape;1344;p22"/>
          <p:cNvGrpSpPr/>
          <p:nvPr/>
        </p:nvGrpSpPr>
        <p:grpSpPr>
          <a:xfrm rot="-2552483">
            <a:off x="528267" y="4128911"/>
            <a:ext cx="2191150" cy="3971454"/>
            <a:chOff x="5329525" y="1305350"/>
            <a:chExt cx="595325" cy="1079025"/>
          </a:xfrm>
        </p:grpSpPr>
        <p:sp>
          <p:nvSpPr>
            <p:cNvPr id="1345" name="Google Shape;1345;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6" name="Google Shape;1346;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7" name="Google Shape;1347;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8" name="Google Shape;1348;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49" name="Google Shape;1349;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0" name="Google Shape;1350;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1" name="Google Shape;1351;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2" name="Google Shape;1352;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3" name="Google Shape;1353;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4" name="Google Shape;1354;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355" name="Google Shape;1355;p22"/>
          <p:cNvGrpSpPr/>
          <p:nvPr/>
        </p:nvGrpSpPr>
        <p:grpSpPr>
          <a:xfrm rot="-362166" flipH="1">
            <a:off x="13416793" y="-308754"/>
            <a:ext cx="2191090" cy="3971346"/>
            <a:chOff x="5329525" y="1305350"/>
            <a:chExt cx="595325" cy="1079025"/>
          </a:xfrm>
        </p:grpSpPr>
        <p:sp>
          <p:nvSpPr>
            <p:cNvPr id="1356" name="Google Shape;1356;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7" name="Google Shape;1357;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8" name="Google Shape;1358;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59" name="Google Shape;1359;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60" name="Google Shape;1360;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61" name="Google Shape;1361;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62" name="Google Shape;1362;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63" name="Google Shape;1363;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64" name="Google Shape;1364;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65" name="Google Shape;1365;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366" name="Google Shape;1366;p22"/>
          <p:cNvGrpSpPr/>
          <p:nvPr/>
        </p:nvGrpSpPr>
        <p:grpSpPr>
          <a:xfrm rot="-2484274">
            <a:off x="13875670" y="-1553593"/>
            <a:ext cx="3305623" cy="5991431"/>
            <a:chOff x="5329525" y="1305350"/>
            <a:chExt cx="595325" cy="1079025"/>
          </a:xfrm>
        </p:grpSpPr>
        <p:sp>
          <p:nvSpPr>
            <p:cNvPr id="1367" name="Google Shape;1367;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68" name="Google Shape;1368;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69" name="Google Shape;1369;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0" name="Google Shape;1370;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1" name="Google Shape;1371;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2" name="Google Shape;1372;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3" name="Google Shape;1373;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4" name="Google Shape;1374;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5" name="Google Shape;1375;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76" name="Google Shape;1376;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377"/>
        <p:cNvGrpSpPr/>
        <p:nvPr/>
      </p:nvGrpSpPr>
      <p:grpSpPr>
        <a:xfrm>
          <a:off x="0" y="0"/>
          <a:ext cx="0" cy="0"/>
          <a:chOff x="0" y="0"/>
          <a:chExt cx="0" cy="0"/>
        </a:xfrm>
      </p:grpSpPr>
      <p:sp>
        <p:nvSpPr>
          <p:cNvPr id="1378" name="Google Shape;1378;p23"/>
          <p:cNvSpPr txBox="1">
            <a:spLocks noGrp="1"/>
          </p:cNvSpPr>
          <p:nvPr>
            <p:ph type="title"/>
          </p:nvPr>
        </p:nvSpPr>
        <p:spPr>
          <a:xfrm>
            <a:off x="1945734" y="1394956"/>
            <a:ext cx="6106133" cy="1552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889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p:txBody>
      </p:sp>
      <p:sp>
        <p:nvSpPr>
          <p:cNvPr id="1379" name="Google Shape;1379;p23"/>
          <p:cNvSpPr txBox="1">
            <a:spLocks noGrp="1"/>
          </p:cNvSpPr>
          <p:nvPr>
            <p:ph type="subTitle" idx="1"/>
          </p:nvPr>
        </p:nvSpPr>
        <p:spPr>
          <a:xfrm>
            <a:off x="1933467" y="3141934"/>
            <a:ext cx="6106133" cy="253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p:txBody>
      </p:sp>
      <p:sp>
        <p:nvSpPr>
          <p:cNvPr id="1380" name="Google Shape;1380;p23"/>
          <p:cNvSpPr txBox="1"/>
          <p:nvPr/>
        </p:nvSpPr>
        <p:spPr>
          <a:xfrm>
            <a:off x="1945734" y="5779890"/>
            <a:ext cx="5333333" cy="1094400"/>
          </a:xfrm>
          <a:prstGeom prst="rect">
            <a:avLst/>
          </a:prstGeom>
          <a:noFill/>
          <a:ln>
            <a:noFill/>
          </a:ln>
        </p:spPr>
        <p:txBody>
          <a:bodyPr spcFirstLastPara="1" wrap="square" lIns="162533" tIns="162533" rIns="162533" bIns="162533" anchor="b" anchorCtr="0">
            <a:noAutofit/>
          </a:bodyPr>
          <a:lstStyle/>
          <a:p>
            <a:pPr marL="0" marR="0" lvl="0" indent="0" algn="l" defTabSz="1625600" rtl="0" eaLnBrk="1" fontAlgn="auto" latinLnBrk="0" hangingPunct="1">
              <a:lnSpc>
                <a:spcPct val="100000"/>
              </a:lnSpc>
              <a:spcBef>
                <a:spcPts val="535"/>
              </a:spcBef>
              <a:spcAft>
                <a:spcPts val="0"/>
              </a:spcAft>
              <a:buClr>
                <a:srgbClr val="000000"/>
              </a:buClr>
              <a:buSzTx/>
              <a:buFont typeface="Arial" panose="020B0604020202020204"/>
              <a:buNone/>
              <a:defRPr/>
            </a:pPr>
            <a:r>
              <a:rPr kumimoji="0" lang="en-GB" sz="1780" b="0" i="0" u="none" strike="noStrike" kern="0" cap="none" spc="0" normalizeH="0" baseline="0" noProof="0">
                <a:ln>
                  <a:noFill/>
                </a:ln>
                <a:solidFill>
                  <a:srgbClr val="786C5D"/>
                </a:solidFill>
                <a:effectLst/>
                <a:uLnTx/>
                <a:uFillTx/>
                <a:latin typeface="Open Sans"/>
                <a:ea typeface="Open Sans"/>
                <a:cs typeface="Open Sans"/>
                <a:sym typeface="Open Sans"/>
              </a:rPr>
              <a:t>CREDITS: This presentation template was created by </a:t>
            </a:r>
            <a:r>
              <a:rPr kumimoji="0" lang="en-GB" sz="1780" b="1" i="0" u="none" strike="noStrike" kern="0" cap="none" spc="0" normalizeH="0" baseline="0" noProof="0">
                <a:ln>
                  <a:noFill/>
                </a:ln>
                <a:solidFill>
                  <a:srgbClr val="786C5D"/>
                </a:solidFill>
                <a:effectLst/>
                <a:uLnTx/>
                <a:uFill>
                  <a:noFill/>
                </a:uFill>
                <a:latin typeface="Open Sans"/>
                <a:ea typeface="Open Sans"/>
                <a:cs typeface="Open Sans"/>
                <a:sym typeface="Open Sans"/>
                <a:hlinkClick r:id="rId2"/>
              </a:rPr>
              <a:t>Slidesgo</a:t>
            </a:r>
            <a:r>
              <a:rPr kumimoji="0" lang="en-GB" sz="1780" b="0" i="0" u="none" strike="noStrike" kern="0" cap="none" spc="0" normalizeH="0" baseline="0" noProof="0">
                <a:ln>
                  <a:noFill/>
                </a:ln>
                <a:solidFill>
                  <a:srgbClr val="786C5D"/>
                </a:solidFill>
                <a:effectLst/>
                <a:uLnTx/>
                <a:uFillTx/>
                <a:latin typeface="Open Sans"/>
                <a:ea typeface="Open Sans"/>
                <a:cs typeface="Open Sans"/>
                <a:sym typeface="Open Sans"/>
              </a:rPr>
              <a:t>, including icons by </a:t>
            </a:r>
            <a:r>
              <a:rPr kumimoji="0" lang="en-GB" sz="1780" b="1" i="0" u="none" strike="noStrike" kern="0" cap="none" spc="0" normalizeH="0" baseline="0" noProof="0">
                <a:ln>
                  <a:noFill/>
                </a:ln>
                <a:solidFill>
                  <a:srgbClr val="786C5D"/>
                </a:solidFill>
                <a:effectLst/>
                <a:uLnTx/>
                <a:uFill>
                  <a:noFill/>
                </a:uFill>
                <a:latin typeface="Open Sans"/>
                <a:ea typeface="Open Sans"/>
                <a:cs typeface="Open Sans"/>
                <a:sym typeface="Open Sans"/>
                <a:hlinkClick r:id="rId3"/>
              </a:rPr>
              <a:t>Flaticon</a:t>
            </a:r>
            <a:r>
              <a:rPr kumimoji="0" lang="en-GB" sz="1780" b="1" i="0" u="none" strike="noStrike" kern="0" cap="none" spc="0" normalizeH="0" baseline="0" noProof="0">
                <a:ln>
                  <a:noFill/>
                </a:ln>
                <a:solidFill>
                  <a:srgbClr val="786C5D"/>
                </a:solidFill>
                <a:effectLst/>
                <a:uLnTx/>
                <a:uFillTx/>
                <a:latin typeface="Open Sans"/>
                <a:ea typeface="Open Sans"/>
                <a:cs typeface="Open Sans"/>
                <a:sym typeface="Open Sans"/>
              </a:rPr>
              <a:t> </a:t>
            </a:r>
            <a:r>
              <a:rPr kumimoji="0" lang="en-GB" sz="1780" b="0" i="0" u="none" strike="noStrike" kern="0" cap="none" spc="0" normalizeH="0" baseline="0" noProof="0">
                <a:ln>
                  <a:noFill/>
                </a:ln>
                <a:solidFill>
                  <a:srgbClr val="786C5D"/>
                </a:solidFill>
                <a:effectLst/>
                <a:uLnTx/>
                <a:uFillTx/>
                <a:latin typeface="Open Sans"/>
                <a:ea typeface="Open Sans"/>
                <a:cs typeface="Open Sans"/>
                <a:sym typeface="Open Sans"/>
              </a:rPr>
              <a:t>and infographics &amp; images by </a:t>
            </a:r>
            <a:r>
              <a:rPr kumimoji="0" lang="en-GB" sz="1780" b="1" i="0" u="none" strike="noStrike" kern="0" cap="none" spc="0" normalizeH="0" baseline="0" noProof="0">
                <a:ln>
                  <a:noFill/>
                </a:ln>
                <a:solidFill>
                  <a:srgbClr val="786C5D"/>
                </a:solidFill>
                <a:effectLst/>
                <a:uLnTx/>
                <a:uFill>
                  <a:noFill/>
                </a:uFill>
                <a:latin typeface="Open Sans"/>
                <a:ea typeface="Open Sans"/>
                <a:cs typeface="Open Sans"/>
                <a:sym typeface="Open Sans"/>
                <a:hlinkClick r:id="rId4"/>
              </a:rPr>
              <a:t>Freepik</a:t>
            </a:r>
            <a:endParaRPr kumimoji="0" sz="1780" b="1" i="0" u="none" strike="noStrike" kern="0" cap="none" spc="0" normalizeH="0" baseline="0" noProof="0">
              <a:ln>
                <a:noFill/>
              </a:ln>
              <a:solidFill>
                <a:srgbClr val="786C5D"/>
              </a:solidFill>
              <a:effectLst/>
              <a:uLnTx/>
              <a:uFillTx/>
              <a:latin typeface="Open Sans"/>
              <a:ea typeface="Open Sans"/>
              <a:cs typeface="Open Sans"/>
              <a:sym typeface="Open Sans"/>
            </a:endParaRPr>
          </a:p>
        </p:txBody>
      </p:sp>
      <p:grpSp>
        <p:nvGrpSpPr>
          <p:cNvPr id="1381" name="Google Shape;1381;p23"/>
          <p:cNvGrpSpPr/>
          <p:nvPr/>
        </p:nvGrpSpPr>
        <p:grpSpPr>
          <a:xfrm rot="-2390044">
            <a:off x="-434787" y="7342445"/>
            <a:ext cx="1955612" cy="1840937"/>
            <a:chOff x="3611750" y="1496100"/>
            <a:chExt cx="821550" cy="773375"/>
          </a:xfrm>
        </p:grpSpPr>
        <p:sp>
          <p:nvSpPr>
            <p:cNvPr id="1382" name="Google Shape;1382;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3" name="Google Shape;1383;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4" name="Google Shape;1384;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5" name="Google Shape;1385;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6" name="Google Shape;1386;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7" name="Google Shape;1387;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8" name="Google Shape;1388;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89" name="Google Shape;1389;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0" name="Google Shape;1390;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1" name="Google Shape;1391;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2" name="Google Shape;1392;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3" name="Google Shape;1393;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4" name="Google Shape;1394;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5" name="Google Shape;1395;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6" name="Google Shape;1396;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7" name="Google Shape;1397;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98" name="Google Shape;1398;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399" name="Google Shape;1399;p23"/>
          <p:cNvGrpSpPr/>
          <p:nvPr/>
        </p:nvGrpSpPr>
        <p:grpSpPr>
          <a:xfrm>
            <a:off x="-398168" y="8237057"/>
            <a:ext cx="2060958" cy="1940105"/>
            <a:chOff x="3611750" y="1496100"/>
            <a:chExt cx="821550" cy="773375"/>
          </a:xfrm>
        </p:grpSpPr>
        <p:sp>
          <p:nvSpPr>
            <p:cNvPr id="1400" name="Google Shape;1400;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1" name="Google Shape;1401;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2" name="Google Shape;1402;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3" name="Google Shape;1403;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4" name="Google Shape;1404;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5" name="Google Shape;1405;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6" name="Google Shape;1406;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7" name="Google Shape;1407;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8" name="Google Shape;1408;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09" name="Google Shape;1409;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10" name="Google Shape;1410;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11" name="Google Shape;1411;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12" name="Google Shape;1412;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13" name="Google Shape;1413;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14" name="Google Shape;1414;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15" name="Google Shape;1415;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16" name="Google Shape;1416;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417" name="Google Shape;1417;p23"/>
          <p:cNvGrpSpPr/>
          <p:nvPr/>
        </p:nvGrpSpPr>
        <p:grpSpPr>
          <a:xfrm rot="10381071">
            <a:off x="15155340" y="-395274"/>
            <a:ext cx="1684695" cy="3053506"/>
            <a:chOff x="5329525" y="1305350"/>
            <a:chExt cx="595325" cy="1079025"/>
          </a:xfrm>
        </p:grpSpPr>
        <p:sp>
          <p:nvSpPr>
            <p:cNvPr id="1418" name="Google Shape;1418;p2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19" name="Google Shape;1419;p2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20" name="Google Shape;1420;p2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21" name="Google Shape;1421;p2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22" name="Google Shape;1422;p2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23" name="Google Shape;1423;p2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24" name="Google Shape;1424;p2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25" name="Google Shape;1425;p2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26" name="Google Shape;1426;p2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27" name="Google Shape;1427;p2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428" name="Google Shape;1428;p23"/>
          <p:cNvGrpSpPr/>
          <p:nvPr/>
        </p:nvGrpSpPr>
        <p:grpSpPr>
          <a:xfrm rot="9900035">
            <a:off x="-487251" y="-657769"/>
            <a:ext cx="2060926" cy="1940075"/>
            <a:chOff x="3611750" y="1496100"/>
            <a:chExt cx="821550" cy="773375"/>
          </a:xfrm>
        </p:grpSpPr>
        <p:sp>
          <p:nvSpPr>
            <p:cNvPr id="1429" name="Google Shape;1429;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30" name="Google Shape;1430;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31" name="Google Shape;1431;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32" name="Google Shape;1432;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33" name="Google Shape;1433;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34" name="Google Shape;1434;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35" name="Google Shape;1435;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36" name="Google Shape;1436;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37" name="Google Shape;1437;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38" name="Google Shape;1438;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39" name="Google Shape;1439;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0" name="Google Shape;1440;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1" name="Google Shape;1441;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2" name="Google Shape;1442;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3" name="Google Shape;1443;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4" name="Google Shape;1444;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5" name="Google Shape;1445;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446" name="Google Shape;1446;p23"/>
          <p:cNvGrpSpPr/>
          <p:nvPr/>
        </p:nvGrpSpPr>
        <p:grpSpPr>
          <a:xfrm rot="-4503580">
            <a:off x="14731836" y="5765658"/>
            <a:ext cx="2296626" cy="2161954"/>
            <a:chOff x="3611750" y="1496100"/>
            <a:chExt cx="821550" cy="773375"/>
          </a:xfrm>
        </p:grpSpPr>
        <p:sp>
          <p:nvSpPr>
            <p:cNvPr id="1447" name="Google Shape;1447;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8" name="Google Shape;1448;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49" name="Google Shape;1449;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0" name="Google Shape;1450;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1" name="Google Shape;1451;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2" name="Google Shape;1452;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3" name="Google Shape;1453;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4" name="Google Shape;1454;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5" name="Google Shape;1455;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6" name="Google Shape;1456;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7" name="Google Shape;1457;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8" name="Google Shape;1458;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59" name="Google Shape;1459;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60" name="Google Shape;1460;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61" name="Google Shape;1461;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62" name="Google Shape;1462;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63" name="Google Shape;1463;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464" name="Google Shape;1464;p23"/>
          <p:cNvGrpSpPr/>
          <p:nvPr/>
        </p:nvGrpSpPr>
        <p:grpSpPr>
          <a:xfrm rot="-4503338">
            <a:off x="14651214" y="7542315"/>
            <a:ext cx="1955637" cy="1840962"/>
            <a:chOff x="3611750" y="1496100"/>
            <a:chExt cx="821550" cy="773375"/>
          </a:xfrm>
        </p:grpSpPr>
        <p:sp>
          <p:nvSpPr>
            <p:cNvPr id="1465" name="Google Shape;1465;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66" name="Google Shape;1466;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67" name="Google Shape;1467;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68" name="Google Shape;1468;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69" name="Google Shape;1469;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70" name="Google Shape;1470;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71" name="Google Shape;1471;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72" name="Google Shape;1472;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73" name="Google Shape;1473;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74" name="Google Shape;1474;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75" name="Google Shape;1475;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76" name="Google Shape;1476;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77" name="Google Shape;1477;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78" name="Google Shape;1478;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79" name="Google Shape;1479;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80" name="Google Shape;1480;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81" name="Google Shape;1481;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82"/>
        <p:cNvGrpSpPr/>
        <p:nvPr/>
      </p:nvGrpSpPr>
      <p:grpSpPr>
        <a:xfrm>
          <a:off x="0" y="0"/>
          <a:ext cx="0" cy="0"/>
          <a:chOff x="0" y="0"/>
          <a:chExt cx="0" cy="0"/>
        </a:xfrm>
      </p:grpSpPr>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83"/>
        <p:cNvGrpSpPr/>
        <p:nvPr/>
      </p:nvGrpSpPr>
      <p:grpSpPr>
        <a:xfrm>
          <a:off x="0" y="0"/>
          <a:ext cx="0" cy="0"/>
          <a:chOff x="0" y="0"/>
          <a:chExt cx="0" cy="0"/>
        </a:xfrm>
      </p:grpSpPr>
      <p:grpSp>
        <p:nvGrpSpPr>
          <p:cNvPr id="1484" name="Google Shape;1484;p25"/>
          <p:cNvGrpSpPr/>
          <p:nvPr/>
        </p:nvGrpSpPr>
        <p:grpSpPr>
          <a:xfrm rot="-430491" flipH="1">
            <a:off x="-877005" y="3727604"/>
            <a:ext cx="3305623" cy="5991431"/>
            <a:chOff x="5329525" y="1305350"/>
            <a:chExt cx="595325" cy="1079025"/>
          </a:xfrm>
        </p:grpSpPr>
        <p:sp>
          <p:nvSpPr>
            <p:cNvPr id="1485" name="Google Shape;1485;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86" name="Google Shape;1486;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87" name="Google Shape;1487;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88" name="Google Shape;1488;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89" name="Google Shape;1489;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90" name="Google Shape;1490;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91" name="Google Shape;1491;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92" name="Google Shape;1492;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93" name="Google Shape;1493;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94" name="Google Shape;1494;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495" name="Google Shape;1495;p25"/>
          <p:cNvGrpSpPr/>
          <p:nvPr/>
        </p:nvGrpSpPr>
        <p:grpSpPr>
          <a:xfrm rot="-2552483">
            <a:off x="528267" y="4128911"/>
            <a:ext cx="2191150" cy="3971454"/>
            <a:chOff x="5329525" y="1305350"/>
            <a:chExt cx="595325" cy="1079025"/>
          </a:xfrm>
        </p:grpSpPr>
        <p:sp>
          <p:nvSpPr>
            <p:cNvPr id="1496" name="Google Shape;1496;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97" name="Google Shape;1497;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98" name="Google Shape;1498;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99" name="Google Shape;1499;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00" name="Google Shape;1500;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01" name="Google Shape;1501;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02" name="Google Shape;1502;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03" name="Google Shape;1503;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04" name="Google Shape;1504;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05" name="Google Shape;1505;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506" name="Google Shape;1506;p25"/>
          <p:cNvGrpSpPr/>
          <p:nvPr/>
        </p:nvGrpSpPr>
        <p:grpSpPr>
          <a:xfrm rot="-362166" flipH="1">
            <a:off x="13416793" y="-308754"/>
            <a:ext cx="2191090" cy="3971346"/>
            <a:chOff x="5329525" y="1305350"/>
            <a:chExt cx="595325" cy="1079025"/>
          </a:xfrm>
        </p:grpSpPr>
        <p:sp>
          <p:nvSpPr>
            <p:cNvPr id="1507" name="Google Shape;1507;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08" name="Google Shape;1508;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09" name="Google Shape;1509;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10" name="Google Shape;1510;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11" name="Google Shape;1511;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12" name="Google Shape;1512;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13" name="Google Shape;1513;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14" name="Google Shape;1514;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15" name="Google Shape;1515;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16" name="Google Shape;1516;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1517" name="Google Shape;1517;p25"/>
          <p:cNvGrpSpPr/>
          <p:nvPr/>
        </p:nvGrpSpPr>
        <p:grpSpPr>
          <a:xfrm rot="-2484274">
            <a:off x="13875670" y="-1553593"/>
            <a:ext cx="3305623" cy="5991431"/>
            <a:chOff x="5329525" y="1305350"/>
            <a:chExt cx="595325" cy="1079025"/>
          </a:xfrm>
        </p:grpSpPr>
        <p:sp>
          <p:nvSpPr>
            <p:cNvPr id="1518" name="Google Shape;1518;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19" name="Google Shape;1519;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0" name="Google Shape;1520;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1" name="Google Shape;1521;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2" name="Google Shape;1522;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3" name="Google Shape;1523;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4" name="Google Shape;1524;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5" name="Google Shape;1525;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6" name="Google Shape;1526;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527" name="Google Shape;1527;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00" rtl="0" eaLnBrk="1" fontAlgn="auto" latinLnBrk="0" hangingPunct="1">
                <a:lnSpc>
                  <a:spcPct val="100000"/>
                </a:lnSpc>
                <a:spcBef>
                  <a:spcPts val="0"/>
                </a:spcBef>
                <a:spcAft>
                  <a:spcPts val="0"/>
                </a:spcAft>
                <a:buClr>
                  <a:srgbClr val="000000"/>
                </a:buClr>
                <a:buSzTx/>
                <a:buFont typeface="Arial" panose="020B0604020202020204"/>
                <a:buNone/>
                <a:defRPr/>
              </a:pPr>
              <a:endParaRPr kumimoji="0" sz="249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idx="10"/>
          </p:nvPr>
        </p:nvSpPr>
        <p:spPr/>
        <p:txBody>
          <a:bodyPr/>
          <a:lstStyle>
            <a:lvl1pPr>
              <a:defRPr/>
            </a:lvl1pPr>
          </a:lstStyle>
          <a:p>
            <a:r>
              <a:rPr lang="en-US" altLang="en-US"/>
              <a:t>Trường THCS Trường Chinh</a:t>
            </a:r>
            <a:endParaRPr lang="en-US" altLang="en-US"/>
          </a:p>
        </p:txBody>
      </p:sp>
      <p:sp>
        <p:nvSpPr>
          <p:cNvPr id="5" name="Slide Number Placeholder 4"/>
          <p:cNvSpPr>
            <a:spLocks noGrp="1"/>
          </p:cNvSpPr>
          <p:nvPr>
            <p:ph type="sldNum" idx="11"/>
          </p:nvPr>
        </p:nvSpPr>
        <p:spPr/>
        <p:txBody>
          <a:bodyPr/>
          <a:lstStyle>
            <a:lvl1pPr>
              <a:defRPr/>
            </a:lvl1pPr>
          </a:lstStyle>
          <a:p>
            <a:fld id="{7FF31733-41CE-40F9-AA38-22822AC52DC9}" type="slidenum">
              <a:rPr lang="vi-VN" altLang="en-US"/>
            </a:fld>
            <a:endParaRPr lang="vi-VN" altLang="en-US"/>
          </a:p>
        </p:txBody>
      </p:sp>
      <p:sp>
        <p:nvSpPr>
          <p:cNvPr id="6" name="Footer Placeholder 5"/>
          <p:cNvSpPr>
            <a:spLocks noGrp="1"/>
          </p:cNvSpPr>
          <p:nvPr>
            <p:ph type="ftr" idx="12"/>
          </p:nvPr>
        </p:nvSpPr>
        <p:spPr/>
        <p:txBody>
          <a:bodyPr/>
          <a:lstStyle>
            <a:lvl1pPr>
              <a:defRPr/>
            </a:lvl1pPr>
          </a:lstStyle>
          <a:p>
            <a:r>
              <a:rPr lang="en-US" altLang="en-US"/>
              <a:t>GV: Võ Thị Việt Hoa</a:t>
            </a:r>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matchingName="Title only">
  <p:cSld name="Title only">
    <p:spTree>
      <p:nvGrpSpPr>
        <p:cNvPr id="1" name="Shape 670"/>
        <p:cNvGrpSpPr/>
        <p:nvPr/>
      </p:nvGrpSpPr>
      <p:grpSpPr>
        <a:xfrm>
          <a:off x="0" y="0"/>
          <a:ext cx="0" cy="0"/>
          <a:chOff x="0" y="0"/>
          <a:chExt cx="0" cy="0"/>
        </a:xfrm>
      </p:grpSpPr>
      <p:sp>
        <p:nvSpPr>
          <p:cNvPr id="671" name="Google Shape;671;p8"/>
          <p:cNvSpPr txBox="1">
            <a:spLocks noGrp="1"/>
          </p:cNvSpPr>
          <p:nvPr>
            <p:ph type="title"/>
          </p:nvPr>
        </p:nvSpPr>
        <p:spPr>
          <a:xfrm>
            <a:off x="1672444" y="1437200"/>
            <a:ext cx="12910933" cy="1094400"/>
          </a:xfrm>
          <a:prstGeom prst="rect">
            <a:avLst/>
          </a:prstGeom>
        </p:spPr>
        <p:txBody>
          <a:bodyPr spcFirstLastPara="1" wrap="square" lIns="0" tIns="0" rIns="0" bIns="0"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p:txBody>
      </p:sp>
      <p:sp>
        <p:nvSpPr>
          <p:cNvPr id="672" name="Google Shape;672;p8"/>
          <p:cNvSpPr txBox="1">
            <a:spLocks noGrp="1"/>
          </p:cNvSpPr>
          <p:nvPr>
            <p:ph type="sldNum" idx="12"/>
          </p:nvPr>
        </p:nvSpPr>
        <p:spPr>
          <a:xfrm>
            <a:off x="7640267" y="8444180"/>
            <a:ext cx="975467" cy="699733"/>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GB" smtClean="0"/>
            </a:fld>
            <a:endParaRPr lang="en-GB"/>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3" y="2840573"/>
            <a:ext cx="13817600" cy="1960033"/>
          </a:xfrm>
        </p:spPr>
        <p:txBody>
          <a:bodyPr/>
          <a:lstStyle/>
          <a:p>
            <a:r>
              <a:rPr lang="en-US"/>
              <a:t>Click to edit Master title style</a:t>
            </a:r>
            <a:endParaRPr lang="en-US"/>
          </a:p>
        </p:txBody>
      </p:sp>
      <p:sp>
        <p:nvSpPr>
          <p:cNvPr id="3" name="Subtitle 2"/>
          <p:cNvSpPr>
            <a:spLocks noGrp="1"/>
          </p:cNvSpPr>
          <p:nvPr>
            <p:ph type="subTitle" idx="1"/>
          </p:nvPr>
        </p:nvSpPr>
        <p:spPr>
          <a:xfrm>
            <a:off x="2438403" y="5181600"/>
            <a:ext cx="11379200" cy="2336800"/>
          </a:xfrm>
        </p:spPr>
        <p:txBody>
          <a:bodyPr/>
          <a:lstStyle>
            <a:lvl1pPr marL="0" indent="0" algn="ctr">
              <a:buNone/>
              <a:defRPr>
                <a:solidFill>
                  <a:schemeClr val="tx1">
                    <a:tint val="75000"/>
                  </a:schemeClr>
                </a:solidFill>
              </a:defRPr>
            </a:lvl1pPr>
            <a:lvl2pPr marL="812800" indent="0" algn="ctr">
              <a:buNone/>
              <a:defRPr>
                <a:solidFill>
                  <a:schemeClr val="tx1">
                    <a:tint val="75000"/>
                  </a:schemeClr>
                </a:solidFill>
              </a:defRPr>
            </a:lvl2pPr>
            <a:lvl3pPr marL="1624965" indent="0" algn="ctr">
              <a:buNone/>
              <a:defRPr>
                <a:solidFill>
                  <a:schemeClr val="tx1">
                    <a:tint val="75000"/>
                  </a:schemeClr>
                </a:solidFill>
              </a:defRPr>
            </a:lvl3pPr>
            <a:lvl4pPr marL="2437765" indent="0" algn="ctr">
              <a:buNone/>
              <a:defRPr>
                <a:solidFill>
                  <a:schemeClr val="tx1">
                    <a:tint val="75000"/>
                  </a:schemeClr>
                </a:solidFill>
              </a:defRPr>
            </a:lvl4pPr>
            <a:lvl5pPr marL="3250565" indent="0" algn="ctr">
              <a:buNone/>
              <a:defRPr>
                <a:solidFill>
                  <a:schemeClr val="tx1">
                    <a:tint val="75000"/>
                  </a:schemeClr>
                </a:solidFill>
              </a:defRPr>
            </a:lvl5pPr>
            <a:lvl6pPr marL="4062730" indent="0" algn="ctr">
              <a:buNone/>
              <a:defRPr>
                <a:solidFill>
                  <a:schemeClr val="tx1">
                    <a:tint val="75000"/>
                  </a:schemeClr>
                </a:solidFill>
              </a:defRPr>
            </a:lvl6pPr>
            <a:lvl7pPr marL="4875530" indent="0" algn="ctr">
              <a:buNone/>
              <a:defRPr>
                <a:solidFill>
                  <a:schemeClr val="tx1">
                    <a:tint val="75000"/>
                  </a:schemeClr>
                </a:solidFill>
              </a:defRPr>
            </a:lvl7pPr>
            <a:lvl8pPr marL="5688330" indent="0" algn="ctr">
              <a:buNone/>
              <a:defRPr>
                <a:solidFill>
                  <a:schemeClr val="tx1">
                    <a:tint val="75000"/>
                  </a:schemeClr>
                </a:solidFill>
              </a:defRPr>
            </a:lvl8pPr>
            <a:lvl9pPr marL="6500495"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17.xml"/><Relationship Id="rId8" Type="http://schemas.openxmlformats.org/officeDocument/2006/relationships/slideLayout" Target="../slideLayouts/slideLayout16.xml"/><Relationship Id="rId7" Type="http://schemas.openxmlformats.org/officeDocument/2006/relationships/slideLayout" Target="../slideLayouts/slideLayout15.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3" Type="http://schemas.openxmlformats.org/officeDocument/2006/relationships/slideLayout" Target="../slideLayouts/slideLayout11.xml"/><Relationship Id="rId2" Type="http://schemas.openxmlformats.org/officeDocument/2006/relationships/slideLayout" Target="../slideLayouts/slideLayout10.xml"/><Relationship Id="rId15" Type="http://schemas.openxmlformats.org/officeDocument/2006/relationships/theme" Target="../theme/theme3.xml"/><Relationship Id="rId14" Type="http://schemas.openxmlformats.org/officeDocument/2006/relationships/image" Target="../media/image2.jpeg"/><Relationship Id="rId13" Type="http://schemas.openxmlformats.org/officeDocument/2006/relationships/slideLayout" Target="../slideLayouts/slideLayout21.xml"/><Relationship Id="rId12" Type="http://schemas.openxmlformats.org/officeDocument/2006/relationships/slideLayout" Target="../slideLayouts/slideLayout20.xml"/><Relationship Id="rId11" Type="http://schemas.openxmlformats.org/officeDocument/2006/relationships/slideLayout" Target="../slideLayouts/slideLayout19.xml"/><Relationship Id="rId10" Type="http://schemas.openxmlformats.org/officeDocument/2006/relationships/slideLayout" Target="../slideLayouts/slideLayout18.xml"/><Relationship Id="rId1" Type="http://schemas.openxmlformats.org/officeDocument/2006/relationships/slideLayout" Target="../slideLayouts/slideLayout9.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0.xml"/><Relationship Id="rId8" Type="http://schemas.openxmlformats.org/officeDocument/2006/relationships/slideLayout" Target="../slideLayouts/slideLayout29.xml"/><Relationship Id="rId7" Type="http://schemas.openxmlformats.org/officeDocument/2006/relationships/slideLayout" Target="../slideLayouts/slideLayout28.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3" Type="http://schemas.openxmlformats.org/officeDocument/2006/relationships/slideLayout" Target="../slideLayouts/slideLayout24.xml"/><Relationship Id="rId2" Type="http://schemas.openxmlformats.org/officeDocument/2006/relationships/slideLayout" Target="../slideLayouts/slideLayout23.xml"/><Relationship Id="rId12" Type="http://schemas.openxmlformats.org/officeDocument/2006/relationships/theme" Target="../theme/theme4.xml"/><Relationship Id="rId11" Type="http://schemas.openxmlformats.org/officeDocument/2006/relationships/slideLayout" Target="../slideLayouts/slideLayout32.xml"/><Relationship Id="rId10" Type="http://schemas.openxmlformats.org/officeDocument/2006/relationships/slideLayout" Target="../slideLayouts/slideLayout31.xml"/><Relationship Id="rId1"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41.xml"/><Relationship Id="rId8" Type="http://schemas.openxmlformats.org/officeDocument/2006/relationships/slideLayout" Target="../slideLayouts/slideLayout40.xml"/><Relationship Id="rId7" Type="http://schemas.openxmlformats.org/officeDocument/2006/relationships/slideLayout" Target="../slideLayouts/slideLayout39.xml"/><Relationship Id="rId6" Type="http://schemas.openxmlformats.org/officeDocument/2006/relationships/slideLayout" Target="../slideLayouts/slideLayout38.xml"/><Relationship Id="rId5" Type="http://schemas.openxmlformats.org/officeDocument/2006/relationships/slideLayout" Target="../slideLayouts/slideLayout37.xml"/><Relationship Id="rId4" Type="http://schemas.openxmlformats.org/officeDocument/2006/relationships/slideLayout" Target="../slideLayouts/slideLayout36.xml"/><Relationship Id="rId3" Type="http://schemas.openxmlformats.org/officeDocument/2006/relationships/slideLayout" Target="../slideLayouts/slideLayout35.xml"/><Relationship Id="rId2" Type="http://schemas.openxmlformats.org/officeDocument/2006/relationships/slideLayout" Target="../slideLayouts/slideLayout34.xml"/><Relationship Id="rId13" Type="http://schemas.openxmlformats.org/officeDocument/2006/relationships/theme" Target="../theme/theme5.xml"/><Relationship Id="rId12" Type="http://schemas.openxmlformats.org/officeDocument/2006/relationships/slideLayout" Target="../slideLayouts/slideLayout44.xml"/><Relationship Id="rId11" Type="http://schemas.openxmlformats.org/officeDocument/2006/relationships/slideLayout" Target="../slideLayouts/slideLayout43.xml"/><Relationship Id="rId10" Type="http://schemas.openxmlformats.org/officeDocument/2006/relationships/slideLayout" Target="../slideLayouts/slideLayout42.xml"/><Relationship Id="rId1"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6" Type="http://schemas.openxmlformats.org/officeDocument/2006/relationships/theme" Target="../theme/theme6.xml"/><Relationship Id="rId25" Type="http://schemas.openxmlformats.org/officeDocument/2006/relationships/image" Target="../media/image5.jpeg"/><Relationship Id="rId24" Type="http://schemas.openxmlformats.org/officeDocument/2006/relationships/slideLayout" Target="../slideLayouts/slideLayout68.xml"/><Relationship Id="rId23" Type="http://schemas.openxmlformats.org/officeDocument/2006/relationships/slideLayout" Target="../slideLayouts/slideLayout67.xml"/><Relationship Id="rId22" Type="http://schemas.openxmlformats.org/officeDocument/2006/relationships/slideLayout" Target="../slideLayouts/slideLayout66.xml"/><Relationship Id="rId21" Type="http://schemas.openxmlformats.org/officeDocument/2006/relationships/slideLayout" Target="../slideLayouts/slideLayout65.xml"/><Relationship Id="rId20" Type="http://schemas.openxmlformats.org/officeDocument/2006/relationships/slideLayout" Target="../slideLayouts/slideLayout64.xml"/><Relationship Id="rId2" Type="http://schemas.openxmlformats.org/officeDocument/2006/relationships/slideLayout" Target="../slideLayouts/slideLayout46.xml"/><Relationship Id="rId19" Type="http://schemas.openxmlformats.org/officeDocument/2006/relationships/slideLayout" Target="../slideLayouts/slideLayout63.xml"/><Relationship Id="rId18" Type="http://schemas.openxmlformats.org/officeDocument/2006/relationships/slideLayout" Target="../slideLayouts/slideLayout62.xml"/><Relationship Id="rId17" Type="http://schemas.openxmlformats.org/officeDocument/2006/relationships/slideLayout" Target="../slideLayouts/slideLayout61.xml"/><Relationship Id="rId16" Type="http://schemas.openxmlformats.org/officeDocument/2006/relationships/slideLayout" Target="../slideLayouts/slideLayout60.xml"/><Relationship Id="rId15" Type="http://schemas.openxmlformats.org/officeDocument/2006/relationships/slideLayout" Target="../slideLayouts/slideLayout59.xml"/><Relationship Id="rId14" Type="http://schemas.openxmlformats.org/officeDocument/2006/relationships/slideLayout" Target="../slideLayouts/slideLayout58.xml"/><Relationship Id="rId13" Type="http://schemas.openxmlformats.org/officeDocument/2006/relationships/slideLayout" Target="../slideLayouts/slideLayout57.xml"/><Relationship Id="rId12" Type="http://schemas.openxmlformats.org/officeDocument/2006/relationships/slideLayout" Target="../slideLayouts/slideLayout56.xml"/><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14400" y="1396711"/>
            <a:ext cx="14427200" cy="944533"/>
          </a:xfrm>
          <a:prstGeom prst="rect">
            <a:avLst/>
          </a:prstGeom>
          <a:noFill/>
          <a:ln>
            <a:noFill/>
          </a:ln>
        </p:spPr>
        <p:txBody>
          <a:bodyPr spcFirstLastPara="1" wrap="square" lIns="0" tIns="0" rIns="0" bIns="0" anchor="t" anchorCtr="0">
            <a:noAutofit/>
          </a:bodyPr>
          <a:lstStyle>
            <a:lvl1pPr lvl="0"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1pPr>
            <a:lvl2pPr lvl="1"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2pPr>
            <a:lvl3pPr lvl="2"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3pPr>
            <a:lvl4pPr lvl="3"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4pPr>
            <a:lvl5pPr lvl="4"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5pPr>
            <a:lvl6pPr lvl="5"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6pPr>
            <a:lvl7pPr lvl="6"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7pPr>
            <a:lvl8pPr lvl="7"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8pPr>
            <a:lvl9pPr lvl="8"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9pPr>
          </a:lstStyle>
          <a:p/>
        </p:txBody>
      </p:sp>
      <p:sp>
        <p:nvSpPr>
          <p:cNvPr id="7" name="Google Shape;7;p1"/>
          <p:cNvSpPr txBox="1">
            <a:spLocks noGrp="1"/>
          </p:cNvSpPr>
          <p:nvPr>
            <p:ph type="body" idx="1"/>
          </p:nvPr>
        </p:nvSpPr>
        <p:spPr>
          <a:xfrm>
            <a:off x="914400" y="3170932"/>
            <a:ext cx="14427200" cy="4719467"/>
          </a:xfrm>
          <a:prstGeom prst="rect">
            <a:avLst/>
          </a:prstGeom>
          <a:noFill/>
          <a:ln>
            <a:noFill/>
          </a:ln>
        </p:spPr>
        <p:txBody>
          <a:bodyPr spcFirstLastPara="1" wrap="square" lIns="0" tIns="0" rIns="0" bIns="0" anchor="t" anchorCtr="0">
            <a:noAutofit/>
          </a:bodyPr>
          <a:lstStyle>
            <a:lvl1pPr marL="457200" lvl="0" indent="-317500" rtl="0">
              <a:lnSpc>
                <a:spcPct val="115000"/>
              </a:lnSpc>
              <a:spcBef>
                <a:spcPts val="0"/>
              </a:spcBef>
              <a:spcAft>
                <a:spcPts val="0"/>
              </a:spcAft>
              <a:buClr>
                <a:schemeClr val="accent6"/>
              </a:buClr>
              <a:buSzPts val="1400"/>
              <a:buFont typeface="Oxygen Light"/>
              <a:buChar char="●"/>
              <a:defRPr>
                <a:solidFill>
                  <a:schemeClr val="dk1"/>
                </a:solidFill>
                <a:latin typeface="Oxygen Light"/>
                <a:ea typeface="Oxygen Light"/>
                <a:cs typeface="Oxygen Light"/>
                <a:sym typeface="Oxygen Light"/>
              </a:defRPr>
            </a:lvl1pPr>
            <a:lvl2pPr marL="914400" lvl="1" indent="-317500" rtl="0">
              <a:lnSpc>
                <a:spcPct val="115000"/>
              </a:lnSpc>
              <a:spcBef>
                <a:spcPts val="800"/>
              </a:spcBef>
              <a:spcAft>
                <a:spcPts val="0"/>
              </a:spcAft>
              <a:buClr>
                <a:schemeClr val="accent6"/>
              </a:buClr>
              <a:buSzPts val="1400"/>
              <a:buFont typeface="Oxygen Light"/>
              <a:buChar char="○"/>
              <a:defRPr>
                <a:solidFill>
                  <a:schemeClr val="dk1"/>
                </a:solidFill>
                <a:latin typeface="Oxygen Light"/>
                <a:ea typeface="Oxygen Light"/>
                <a:cs typeface="Oxygen Light"/>
                <a:sym typeface="Oxygen Light"/>
              </a:defRPr>
            </a:lvl2pPr>
            <a:lvl3pPr marL="1371600" lvl="2" indent="-317500" rtl="0">
              <a:lnSpc>
                <a:spcPct val="115000"/>
              </a:lnSpc>
              <a:spcBef>
                <a:spcPts val="800"/>
              </a:spcBef>
              <a:spcAft>
                <a:spcPts val="0"/>
              </a:spcAft>
              <a:buClr>
                <a:schemeClr val="accent6"/>
              </a:buClr>
              <a:buSzPts val="1400"/>
              <a:buFont typeface="Oxygen Light"/>
              <a:buChar char="■"/>
              <a:defRPr>
                <a:solidFill>
                  <a:schemeClr val="dk1"/>
                </a:solidFill>
                <a:latin typeface="Oxygen Light"/>
                <a:ea typeface="Oxygen Light"/>
                <a:cs typeface="Oxygen Light"/>
                <a:sym typeface="Oxygen Light"/>
              </a:defRPr>
            </a:lvl3pPr>
            <a:lvl4pPr marL="1828800" lvl="3"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4pPr>
            <a:lvl5pPr marL="2286000" lvl="4"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5pPr>
            <a:lvl6pPr marL="2743200" lvl="5"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6pPr>
            <a:lvl7pPr marL="3200400" lvl="6"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7pPr>
            <a:lvl8pPr marL="3657600" lvl="7"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8pPr>
            <a:lvl9pPr marL="4114800" lvl="8" indent="-317500" rtl="0">
              <a:lnSpc>
                <a:spcPct val="115000"/>
              </a:lnSpc>
              <a:spcBef>
                <a:spcPts val="800"/>
              </a:spcBef>
              <a:spcAft>
                <a:spcPts val="800"/>
              </a:spcAft>
              <a:buClr>
                <a:schemeClr val="dk1"/>
              </a:buClr>
              <a:buSzPts val="1400"/>
              <a:buFont typeface="Oxygen Light"/>
              <a:buChar char="■"/>
              <a:defRPr>
                <a:solidFill>
                  <a:schemeClr val="dk1"/>
                </a:solidFill>
                <a:latin typeface="Oxygen Light"/>
                <a:ea typeface="Oxygen Light"/>
                <a:cs typeface="Oxygen Light"/>
                <a:sym typeface="Oxygen Light"/>
              </a:defRPr>
            </a:lvl9pPr>
          </a:lstStyle>
          <a:p/>
        </p:txBody>
      </p:sp>
      <p:sp>
        <p:nvSpPr>
          <p:cNvPr id="8" name="Google Shape;8;p1"/>
          <p:cNvSpPr txBox="1">
            <a:spLocks noGrp="1"/>
          </p:cNvSpPr>
          <p:nvPr>
            <p:ph type="sldNum" idx="12"/>
          </p:nvPr>
        </p:nvSpPr>
        <p:spPr>
          <a:xfrm>
            <a:off x="7640267" y="8444180"/>
            <a:ext cx="975467" cy="699733"/>
          </a:xfrm>
          <a:prstGeom prst="rect">
            <a:avLst/>
          </a:prstGeom>
          <a:noFill/>
          <a:ln>
            <a:noFill/>
          </a:ln>
        </p:spPr>
        <p:txBody>
          <a:bodyPr spcFirstLastPara="1" wrap="square" lIns="0" tIns="0" rIns="0" bIns="0" anchor="ctr" anchorCtr="0">
            <a:noAutofit/>
          </a:bodyPr>
          <a:lstStyle>
            <a:lvl1pPr lvl="0" algn="ctr" rtl="0">
              <a:buNone/>
              <a:defRPr sz="2135">
                <a:solidFill>
                  <a:schemeClr val="dk2"/>
                </a:solidFill>
                <a:latin typeface="Gilda Display"/>
                <a:ea typeface="Gilda Display"/>
                <a:cs typeface="Gilda Display"/>
                <a:sym typeface="Gilda Display"/>
              </a:defRPr>
            </a:lvl1pPr>
            <a:lvl2pPr lvl="1" algn="ctr" rtl="0">
              <a:buNone/>
              <a:defRPr sz="2135">
                <a:solidFill>
                  <a:schemeClr val="dk2"/>
                </a:solidFill>
                <a:latin typeface="Gilda Display"/>
                <a:ea typeface="Gilda Display"/>
                <a:cs typeface="Gilda Display"/>
                <a:sym typeface="Gilda Display"/>
              </a:defRPr>
            </a:lvl2pPr>
            <a:lvl3pPr lvl="2" algn="ctr" rtl="0">
              <a:buNone/>
              <a:defRPr sz="2135">
                <a:solidFill>
                  <a:schemeClr val="dk2"/>
                </a:solidFill>
                <a:latin typeface="Gilda Display"/>
                <a:ea typeface="Gilda Display"/>
                <a:cs typeface="Gilda Display"/>
                <a:sym typeface="Gilda Display"/>
              </a:defRPr>
            </a:lvl3pPr>
            <a:lvl4pPr lvl="3" algn="ctr" rtl="0">
              <a:buNone/>
              <a:defRPr sz="2135">
                <a:solidFill>
                  <a:schemeClr val="dk2"/>
                </a:solidFill>
                <a:latin typeface="Gilda Display"/>
                <a:ea typeface="Gilda Display"/>
                <a:cs typeface="Gilda Display"/>
                <a:sym typeface="Gilda Display"/>
              </a:defRPr>
            </a:lvl4pPr>
            <a:lvl5pPr lvl="4" algn="ctr" rtl="0">
              <a:buNone/>
              <a:defRPr sz="2135">
                <a:solidFill>
                  <a:schemeClr val="dk2"/>
                </a:solidFill>
                <a:latin typeface="Gilda Display"/>
                <a:ea typeface="Gilda Display"/>
                <a:cs typeface="Gilda Display"/>
                <a:sym typeface="Gilda Display"/>
              </a:defRPr>
            </a:lvl5pPr>
            <a:lvl6pPr lvl="5" algn="ctr" rtl="0">
              <a:buNone/>
              <a:defRPr sz="2135">
                <a:solidFill>
                  <a:schemeClr val="dk2"/>
                </a:solidFill>
                <a:latin typeface="Gilda Display"/>
                <a:ea typeface="Gilda Display"/>
                <a:cs typeface="Gilda Display"/>
                <a:sym typeface="Gilda Display"/>
              </a:defRPr>
            </a:lvl6pPr>
            <a:lvl7pPr lvl="6" algn="ctr" rtl="0">
              <a:buNone/>
              <a:defRPr sz="2135">
                <a:solidFill>
                  <a:schemeClr val="dk2"/>
                </a:solidFill>
                <a:latin typeface="Gilda Display"/>
                <a:ea typeface="Gilda Display"/>
                <a:cs typeface="Gilda Display"/>
                <a:sym typeface="Gilda Display"/>
              </a:defRPr>
            </a:lvl7pPr>
            <a:lvl8pPr lvl="7" algn="ctr" rtl="0">
              <a:buNone/>
              <a:defRPr sz="2135">
                <a:solidFill>
                  <a:schemeClr val="dk2"/>
                </a:solidFill>
                <a:latin typeface="Gilda Display"/>
                <a:ea typeface="Gilda Display"/>
                <a:cs typeface="Gilda Display"/>
                <a:sym typeface="Gilda Display"/>
              </a:defRPr>
            </a:lvl8pPr>
            <a:lvl9pPr lvl="8" algn="ctr" rtl="0">
              <a:buNone/>
              <a:defRPr sz="2135">
                <a:solidFill>
                  <a:schemeClr val="dk2"/>
                </a:solidFill>
                <a:latin typeface="Gilda Display"/>
                <a:ea typeface="Gilda Display"/>
                <a:cs typeface="Gilda Display"/>
                <a:sym typeface="Gilda Display"/>
              </a:defRPr>
            </a:lvl9pPr>
          </a:lstStyle>
          <a:p>
            <a:fld id="{00000000-1234-1234-1234-123412341234}" type="slidenum">
              <a:rPr lang="en-GB" smtClean="0"/>
            </a:fld>
            <a:endParaRPr lang="en-GB"/>
          </a:p>
        </p:txBody>
      </p:sp>
    </p:spTree>
  </p:cSld>
  <p:clrMap bg1="lt1" tx1="dk1" bg2="dk2" tx2="lt2" accent1="accent1" accent2="accent2" accent3="accent3" accent4="accent4" accent5="accent5" accent6="accent6" hlink="hlink" folHlink="folHlink"/>
  <p:sldLayoutIdLst>
    <p:sldLayoutId id="2147483657" r:id="rId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1" y="366187"/>
            <a:ext cx="14630400" cy="1524000"/>
          </a:xfrm>
          <a:prstGeom prst="rect">
            <a:avLst/>
          </a:prstGeom>
        </p:spPr>
        <p:txBody>
          <a:bodyPr vert="horz" lIns="91436" tIns="45718" rIns="91436" bIns="45718" rtlCol="0" anchor="ctr">
            <a:normAutofit/>
          </a:bodyPr>
          <a:lstStyle/>
          <a:p>
            <a:r>
              <a:rPr lang="en-US" dirty="0"/>
              <a:t>Click to edit Master title style</a:t>
            </a:r>
            <a:endParaRPr lang="en-US" dirty="0"/>
          </a:p>
        </p:txBody>
      </p:sp>
      <p:sp>
        <p:nvSpPr>
          <p:cNvPr id="3" name="Text Placeholder 2"/>
          <p:cNvSpPr>
            <a:spLocks noGrp="1"/>
          </p:cNvSpPr>
          <p:nvPr>
            <p:ph type="body" idx="1"/>
          </p:nvPr>
        </p:nvSpPr>
        <p:spPr>
          <a:xfrm>
            <a:off x="812801" y="2133604"/>
            <a:ext cx="14630400" cy="6034617"/>
          </a:xfrm>
          <a:prstGeom prst="rect">
            <a:avLst/>
          </a:prstGeom>
        </p:spPr>
        <p:txBody>
          <a:bodyPr vert="horz" lIns="91436" tIns="45718" rIns="91436" bIns="45718"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12801" y="8475138"/>
            <a:ext cx="3793067" cy="486833"/>
          </a:xfrm>
          <a:prstGeom prst="rect">
            <a:avLst/>
          </a:prstGeom>
        </p:spPr>
        <p:txBody>
          <a:bodyPr vert="horz" lIns="91436" tIns="45718" rIns="91436" bIns="45718" rtlCol="0" anchor="ctr"/>
          <a:lstStyle>
            <a:lvl1pPr algn="l">
              <a:defRPr sz="2135">
                <a:solidFill>
                  <a:schemeClr val="tx1">
                    <a:tint val="75000"/>
                  </a:schemeClr>
                </a:solidFill>
              </a:defRPr>
            </a:lvl1pPr>
          </a:lstStyle>
          <a:p>
            <a:pPr>
              <a:defRPr/>
            </a:pPr>
            <a:fld id="{9196EC2F-0988-4314-AD4B-24FF16D7B45E}" type="datetime1">
              <a:rPr lang="en-US" altLang="zh-CN" smtClean="0">
                <a:solidFill>
                  <a:prstClr val="black">
                    <a:tint val="75000"/>
                  </a:prstClr>
                </a:solidFill>
              </a:rPr>
            </a:fld>
            <a:endParaRPr lang="en-US" dirty="0">
              <a:solidFill>
                <a:prstClr val="black">
                  <a:tint val="75000"/>
                </a:prstClr>
              </a:solidFill>
            </a:endParaRPr>
          </a:p>
        </p:txBody>
      </p:sp>
      <p:sp>
        <p:nvSpPr>
          <p:cNvPr id="5" name="Footer Placeholder 4"/>
          <p:cNvSpPr>
            <a:spLocks noGrp="1"/>
          </p:cNvSpPr>
          <p:nvPr>
            <p:ph type="ftr" sz="quarter" idx="3"/>
          </p:nvPr>
        </p:nvSpPr>
        <p:spPr>
          <a:xfrm>
            <a:off x="5554136" y="8475138"/>
            <a:ext cx="5147733" cy="486833"/>
          </a:xfrm>
          <a:prstGeom prst="rect">
            <a:avLst/>
          </a:prstGeom>
        </p:spPr>
        <p:txBody>
          <a:bodyPr vert="horz" lIns="91436" tIns="45718" rIns="91436" bIns="45718" rtlCol="0" anchor="ctr"/>
          <a:lstStyle>
            <a:lvl1pPr algn="ctr">
              <a:defRPr sz="2135">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11650135" y="8475138"/>
            <a:ext cx="3793067" cy="486833"/>
          </a:xfrm>
          <a:prstGeom prst="rect">
            <a:avLst/>
          </a:prstGeom>
        </p:spPr>
        <p:txBody>
          <a:bodyPr vert="horz" lIns="91436" tIns="45718" rIns="91436" bIns="45718" rtlCol="0" anchor="ctr"/>
          <a:lstStyle>
            <a:lvl1pPr algn="r">
              <a:defRPr sz="2135">
                <a:solidFill>
                  <a:schemeClr val="tx1">
                    <a:tint val="75000"/>
                  </a:schemeClr>
                </a:solidFill>
              </a:defRPr>
            </a:lvl1pPr>
          </a:lstStyle>
          <a:p>
            <a:pPr>
              <a:defRPr/>
            </a:pPr>
            <a:fld id="{601EE9E8-4134-49B0-9AA7-3089E6521627}" type="slidenum">
              <a:rPr lang="en-US" smtClean="0">
                <a:solidFill>
                  <a:prstClr val="black">
                    <a:tint val="75000"/>
                  </a:prstClr>
                </a:solidFill>
              </a:rPr>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hdr="0" ftr="0" dt="0"/>
  <p:txStyles>
    <p:titleStyle>
      <a:lvl1pPr algn="ctr" defTabSz="1624965" rtl="0" eaLnBrk="1" latinLnBrk="0" hangingPunct="1">
        <a:spcBef>
          <a:spcPct val="0"/>
        </a:spcBef>
        <a:buNone/>
        <a:defRPr sz="7865" kern="1200">
          <a:solidFill>
            <a:schemeClr val="tx1"/>
          </a:solidFill>
          <a:latin typeface="+mj-lt"/>
          <a:ea typeface="+mj-ea"/>
          <a:cs typeface="+mj-cs"/>
        </a:defRPr>
      </a:lvl1pPr>
    </p:titleStyle>
    <p:bodyStyle>
      <a:lvl1pPr marL="609600" indent="-609600" algn="l" defTabSz="1624965" rtl="0" eaLnBrk="1" latinLnBrk="0" hangingPunct="1">
        <a:spcBef>
          <a:spcPct val="20000"/>
        </a:spcBef>
        <a:buFont typeface="Arial" panose="020B0604020202020204" pitchFamily="34" charset="0"/>
        <a:buChar char="•"/>
        <a:defRPr sz="5730" kern="1200">
          <a:solidFill>
            <a:schemeClr val="tx1"/>
          </a:solidFill>
          <a:latin typeface="+mn-lt"/>
          <a:ea typeface="+mn-ea"/>
          <a:cs typeface="+mn-cs"/>
        </a:defRPr>
      </a:lvl1pPr>
      <a:lvl2pPr marL="1320165" indent="-508000" algn="l" defTabSz="1624965" rtl="0" eaLnBrk="1" latinLnBrk="0" hangingPunct="1">
        <a:spcBef>
          <a:spcPct val="20000"/>
        </a:spcBef>
        <a:buFont typeface="Arial" panose="020B0604020202020204" pitchFamily="34" charset="0"/>
        <a:buChar char="–"/>
        <a:defRPr sz="5065" kern="1200">
          <a:solidFill>
            <a:schemeClr val="tx1"/>
          </a:solidFill>
          <a:latin typeface="+mn-lt"/>
          <a:ea typeface="+mn-ea"/>
          <a:cs typeface="+mn-cs"/>
        </a:defRPr>
      </a:lvl2pPr>
      <a:lvl3pPr marL="2031365" indent="-406400" algn="l" defTabSz="16249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3pPr>
      <a:lvl4pPr marL="2844165" indent="-406400" algn="l" defTabSz="162496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56965" indent="-406400" algn="l" defTabSz="162496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69130" indent="-406400" algn="l" defTabSz="162496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81930" indent="-406400" algn="l" defTabSz="162496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094730" indent="-406400" algn="l" defTabSz="162496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06895" indent="-406400" algn="l" defTabSz="1624965"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4965" rtl="0" eaLnBrk="1" latinLnBrk="0" hangingPunct="1">
        <a:defRPr sz="3200" kern="1200">
          <a:solidFill>
            <a:schemeClr val="tx1"/>
          </a:solidFill>
          <a:latin typeface="+mn-lt"/>
          <a:ea typeface="+mn-ea"/>
          <a:cs typeface="+mn-cs"/>
        </a:defRPr>
      </a:lvl1pPr>
      <a:lvl2pPr marL="812800" algn="l" defTabSz="1624965" rtl="0" eaLnBrk="1" latinLnBrk="0" hangingPunct="1">
        <a:defRPr sz="3200" kern="1200">
          <a:solidFill>
            <a:schemeClr val="tx1"/>
          </a:solidFill>
          <a:latin typeface="+mn-lt"/>
          <a:ea typeface="+mn-ea"/>
          <a:cs typeface="+mn-cs"/>
        </a:defRPr>
      </a:lvl2pPr>
      <a:lvl3pPr marL="1624965" algn="l" defTabSz="1624965" rtl="0" eaLnBrk="1" latinLnBrk="0" hangingPunct="1">
        <a:defRPr sz="3200" kern="1200">
          <a:solidFill>
            <a:schemeClr val="tx1"/>
          </a:solidFill>
          <a:latin typeface="+mn-lt"/>
          <a:ea typeface="+mn-ea"/>
          <a:cs typeface="+mn-cs"/>
        </a:defRPr>
      </a:lvl3pPr>
      <a:lvl4pPr marL="2437765" algn="l" defTabSz="1624965" rtl="0" eaLnBrk="1" latinLnBrk="0" hangingPunct="1">
        <a:defRPr sz="3200" kern="1200">
          <a:solidFill>
            <a:schemeClr val="tx1"/>
          </a:solidFill>
          <a:latin typeface="+mn-lt"/>
          <a:ea typeface="+mn-ea"/>
          <a:cs typeface="+mn-cs"/>
        </a:defRPr>
      </a:lvl4pPr>
      <a:lvl5pPr marL="3250565" algn="l" defTabSz="1624965" rtl="0" eaLnBrk="1" latinLnBrk="0" hangingPunct="1">
        <a:defRPr sz="3200" kern="1200">
          <a:solidFill>
            <a:schemeClr val="tx1"/>
          </a:solidFill>
          <a:latin typeface="+mn-lt"/>
          <a:ea typeface="+mn-ea"/>
          <a:cs typeface="+mn-cs"/>
        </a:defRPr>
      </a:lvl5pPr>
      <a:lvl6pPr marL="4062730" algn="l" defTabSz="1624965" rtl="0" eaLnBrk="1" latinLnBrk="0" hangingPunct="1">
        <a:defRPr sz="3200" kern="1200">
          <a:solidFill>
            <a:schemeClr val="tx1"/>
          </a:solidFill>
          <a:latin typeface="+mn-lt"/>
          <a:ea typeface="+mn-ea"/>
          <a:cs typeface="+mn-cs"/>
        </a:defRPr>
      </a:lvl6pPr>
      <a:lvl7pPr marL="4875530" algn="l" defTabSz="1624965" rtl="0" eaLnBrk="1" latinLnBrk="0" hangingPunct="1">
        <a:defRPr sz="3200" kern="1200">
          <a:solidFill>
            <a:schemeClr val="tx1"/>
          </a:solidFill>
          <a:latin typeface="+mn-lt"/>
          <a:ea typeface="+mn-ea"/>
          <a:cs typeface="+mn-cs"/>
        </a:defRPr>
      </a:lvl7pPr>
      <a:lvl8pPr marL="5688330" algn="l" defTabSz="1624965" rtl="0" eaLnBrk="1" latinLnBrk="0" hangingPunct="1">
        <a:defRPr sz="3200" kern="1200">
          <a:solidFill>
            <a:schemeClr val="tx1"/>
          </a:solidFill>
          <a:latin typeface="+mn-lt"/>
          <a:ea typeface="+mn-ea"/>
          <a:cs typeface="+mn-cs"/>
        </a:defRPr>
      </a:lvl8pPr>
      <a:lvl9pPr marL="6500495" algn="l" defTabSz="1624965" rtl="0" eaLnBrk="1" latinLnBrk="0" hangingPunct="1">
        <a:defRPr sz="3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8EFEF"/>
        </a:solidFill>
        <a:effectLst/>
      </p:bgPr>
    </p:bg>
    <p:spTree>
      <p:nvGrpSpPr>
        <p:cNvPr id="1" name=""/>
        <p:cNvGrpSpPr/>
        <p:nvPr/>
      </p:nvGrpSpPr>
      <p:grpSpPr>
        <a:xfrm>
          <a:off x="0" y="0"/>
          <a:ext cx="0" cy="0"/>
          <a:chOff x="0" y="0"/>
          <a:chExt cx="0" cy="0"/>
        </a:xfrm>
      </p:grpSpPr>
      <p:sp>
        <p:nvSpPr>
          <p:cNvPr id="2050" name="Rectangle 16"/>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2051" name="Rectangle 15"/>
          <p:cNvSpPr>
            <a:spLocks noChangeArrowheads="1"/>
          </p:cNvSpPr>
          <p:nvPr/>
        </p:nvSpPr>
        <p:spPr bwMode="white">
          <a:xfrm>
            <a:off x="0" y="2"/>
            <a:ext cx="16256000" cy="1858433"/>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2052" name="Rectangle 17"/>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2053" name="Rectangle 18"/>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8"/>
          <p:cNvSpPr>
            <a:spLocks noChangeArrowheads="1"/>
          </p:cNvSpPr>
          <p:nvPr/>
        </p:nvSpPr>
        <p:spPr bwMode="auto">
          <a:xfrm>
            <a:off x="265290" y="8517469"/>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panose="02040502050405020303"/>
            </a:endParaRPr>
          </a:p>
        </p:txBody>
      </p:sp>
      <p:sp>
        <p:nvSpPr>
          <p:cNvPr id="14" name="Date Placeholder 13"/>
          <p:cNvSpPr>
            <a:spLocks noGrp="1"/>
          </p:cNvSpPr>
          <p:nvPr>
            <p:ph type="dt" sz="half" idx="2"/>
          </p:nvPr>
        </p:nvSpPr>
        <p:spPr>
          <a:xfrm>
            <a:off x="10295469" y="8540753"/>
            <a:ext cx="5413023" cy="486833"/>
          </a:xfrm>
          <a:prstGeom prst="rect">
            <a:avLst/>
          </a:prstGeom>
        </p:spPr>
        <p:txBody>
          <a:bodyPr vert="horz"/>
          <a:lstStyle>
            <a:lvl1pPr algn="r" eaLnBrk="1" fontAlgn="auto" latinLnBrk="0" hangingPunct="1">
              <a:spcBef>
                <a:spcPts val="0"/>
              </a:spcBef>
              <a:spcAft>
                <a:spcPts val="0"/>
              </a:spcAft>
              <a:defRPr kumimoji="0" sz="1865" b="0">
                <a:solidFill>
                  <a:srgbClr val="FFFFFF"/>
                </a:solidFill>
                <a:latin typeface="Georgia" panose="02040502050405020303"/>
              </a:defRPr>
            </a:lvl1pPr>
          </a:lstStyle>
          <a:p>
            <a:pPr>
              <a:defRPr/>
            </a:pPr>
            <a:fld id="{366D9694-0B72-4092-BDFA-5F37AEE92F82}" type="datetimeFigureOut">
              <a:rPr lang="en-US"/>
            </a:fld>
            <a:endParaRPr lang="en-US"/>
          </a:p>
        </p:txBody>
      </p:sp>
      <p:sp>
        <p:nvSpPr>
          <p:cNvPr id="3" name="Footer Placeholder 2"/>
          <p:cNvSpPr>
            <a:spLocks noGrp="1"/>
          </p:cNvSpPr>
          <p:nvPr>
            <p:ph type="ftr" sz="quarter" idx="3"/>
          </p:nvPr>
        </p:nvSpPr>
        <p:spPr>
          <a:xfrm>
            <a:off x="541867" y="8547102"/>
            <a:ext cx="6366933" cy="488951"/>
          </a:xfrm>
          <a:prstGeom prst="rect">
            <a:avLst/>
          </a:prstGeom>
        </p:spPr>
        <p:txBody>
          <a:bodyPr vert="horz"/>
          <a:lstStyle>
            <a:lvl1pPr algn="l" eaLnBrk="1" fontAlgn="auto" latinLnBrk="0" hangingPunct="1">
              <a:spcBef>
                <a:spcPts val="0"/>
              </a:spcBef>
              <a:spcAft>
                <a:spcPts val="0"/>
              </a:spcAft>
              <a:defRPr kumimoji="0" sz="1600" b="0">
                <a:solidFill>
                  <a:srgbClr val="FFFFFF"/>
                </a:solidFill>
                <a:latin typeface="Georgia" panose="02040502050405020303"/>
              </a:defRPr>
            </a:lvl1pPr>
          </a:lstStyle>
          <a:p>
            <a:pPr>
              <a:defRPr/>
            </a:pPr>
            <a:endParaRPr lang="en-US"/>
          </a:p>
        </p:txBody>
      </p:sp>
      <p:sp>
        <p:nvSpPr>
          <p:cNvPr id="8" name="Rectangle 7"/>
          <p:cNvSpPr>
            <a:spLocks noChangeArrowheads="1"/>
          </p:cNvSpPr>
          <p:nvPr/>
        </p:nvSpPr>
        <p:spPr bwMode="auto">
          <a:xfrm>
            <a:off x="270934" y="207434"/>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panose="02040502050405020303"/>
            </a:endParaRPr>
          </a:p>
        </p:txBody>
      </p:sp>
      <p:sp>
        <p:nvSpPr>
          <p:cNvPr id="10" name="Straight Connector 9"/>
          <p:cNvSpPr>
            <a:spLocks noChangeShapeType="1"/>
          </p:cNvSpPr>
          <p:nvPr/>
        </p:nvSpPr>
        <p:spPr bwMode="auto">
          <a:xfrm>
            <a:off x="270934" y="1701800"/>
            <a:ext cx="1570284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panose="02040502050405020303"/>
            </a:endParaRPr>
          </a:p>
        </p:txBody>
      </p:sp>
      <p:sp>
        <p:nvSpPr>
          <p:cNvPr id="12" name="Oval 11"/>
          <p:cNvSpPr/>
          <p:nvPr/>
        </p:nvSpPr>
        <p:spPr>
          <a:xfrm>
            <a:off x="7586134" y="1274233"/>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5" name="Oval 14"/>
          <p:cNvSpPr/>
          <p:nvPr/>
        </p:nvSpPr>
        <p:spPr>
          <a:xfrm>
            <a:off x="7755467" y="1401234"/>
            <a:ext cx="745067" cy="56091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23" name="Slide Number Placeholder 22"/>
          <p:cNvSpPr>
            <a:spLocks noGrp="1"/>
          </p:cNvSpPr>
          <p:nvPr>
            <p:ph type="sldNum" sz="quarter" idx="4"/>
          </p:nvPr>
        </p:nvSpPr>
        <p:spPr>
          <a:xfrm>
            <a:off x="7721600" y="1386420"/>
            <a:ext cx="812800" cy="588433"/>
          </a:xfrm>
          <a:prstGeom prst="rect">
            <a:avLst/>
          </a:prstGeom>
        </p:spPr>
        <p:txBody>
          <a:bodyPr vert="horz" wrap="square" lIns="45720" tIns="45720" rIns="45720" bIns="45720" numCol="1" anchor="ctr" anchorCtr="0" compatLnSpc="1">
            <a:normAutofit/>
          </a:bodyPr>
          <a:lstStyle>
            <a:lvl1pPr algn="ctr" eaLnBrk="1" hangingPunct="1">
              <a:defRPr sz="2135" b="0">
                <a:solidFill>
                  <a:srgbClr val="7B9899"/>
                </a:solidFill>
                <a:latin typeface="Georgia" panose="02040502050405020303" pitchFamily="18" charset="0"/>
              </a:defRPr>
            </a:lvl1pPr>
          </a:lstStyle>
          <a:p>
            <a:fld id="{4B1027A0-17EC-47E1-87C2-DA55D20A5575}" type="slidenum">
              <a:rPr lang="en-US" altLang="vi-VN"/>
            </a:fld>
            <a:endParaRPr lang="en-US" altLang="vi-VN"/>
          </a:p>
        </p:txBody>
      </p:sp>
      <p:sp>
        <p:nvSpPr>
          <p:cNvPr id="2062" name="Title Placeholder 21"/>
          <p:cNvSpPr>
            <a:spLocks noGrp="1"/>
          </p:cNvSpPr>
          <p:nvPr>
            <p:ph type="title"/>
          </p:nvPr>
        </p:nvSpPr>
        <p:spPr bwMode="auto">
          <a:xfrm>
            <a:off x="536223" y="304802"/>
            <a:ext cx="15172267" cy="101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lstStyle/>
          <a:p>
            <a:pPr lvl="0"/>
            <a:r>
              <a:rPr lang="en-US" altLang="vi-VN"/>
              <a:t>Click to edit Master title style</a:t>
            </a:r>
            <a:endParaRPr lang="en-US" altLang="vi-VN"/>
          </a:p>
        </p:txBody>
      </p:sp>
      <p:sp>
        <p:nvSpPr>
          <p:cNvPr id="2063" name="Text Placeholder 12"/>
          <p:cNvSpPr>
            <a:spLocks noGrp="1"/>
          </p:cNvSpPr>
          <p:nvPr>
            <p:ph type="body" idx="1"/>
          </p:nvPr>
        </p:nvSpPr>
        <p:spPr bwMode="auto">
          <a:xfrm>
            <a:off x="536223" y="2032000"/>
            <a:ext cx="15172267" cy="613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vi-VN"/>
              <a:t>Click to edit Master text styles</a:t>
            </a:r>
            <a:endParaRPr lang="en-US" altLang="vi-VN"/>
          </a:p>
          <a:p>
            <a:pPr lvl="1"/>
            <a:r>
              <a:rPr lang="en-US" altLang="vi-VN"/>
              <a:t>Second level</a:t>
            </a:r>
            <a:endParaRPr lang="en-US" altLang="vi-VN"/>
          </a:p>
          <a:p>
            <a:pPr lvl="2"/>
            <a:r>
              <a:rPr lang="en-US" altLang="vi-VN"/>
              <a:t>Third level</a:t>
            </a:r>
            <a:endParaRPr lang="en-US" altLang="vi-VN"/>
          </a:p>
          <a:p>
            <a:pPr lvl="3"/>
            <a:r>
              <a:rPr lang="en-US" altLang="vi-VN"/>
              <a:t>Fourth level</a:t>
            </a:r>
            <a:endParaRPr lang="en-US" altLang="vi-VN"/>
          </a:p>
          <a:p>
            <a:pPr lvl="4"/>
            <a:r>
              <a:rPr lang="en-US" altLang="vi-VN"/>
              <a:t>Fifth level</a:t>
            </a:r>
            <a:endParaRPr lang="en-US" altLang="vi-VN"/>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rgbClr val="7B9899"/>
          </a:solidFill>
          <a:latin typeface="+mj-lt"/>
          <a:ea typeface="+mj-ea"/>
          <a:cs typeface="+mj-cs"/>
        </a:defRPr>
      </a:lvl1pPr>
      <a:lvl2pPr algn="ctr" rtl="0" eaLnBrk="0" fontAlgn="base" hangingPunct="0">
        <a:spcBef>
          <a:spcPct val="0"/>
        </a:spcBef>
        <a:spcAft>
          <a:spcPct val="0"/>
        </a:spcAft>
        <a:defRPr sz="4400">
          <a:solidFill>
            <a:srgbClr val="7B9899"/>
          </a:solidFill>
          <a:latin typeface="Georgia" panose="02040502050405020303" pitchFamily="18" charset="0"/>
        </a:defRPr>
      </a:lvl2pPr>
      <a:lvl3pPr algn="ctr" rtl="0" eaLnBrk="0" fontAlgn="base" hangingPunct="0">
        <a:spcBef>
          <a:spcPct val="0"/>
        </a:spcBef>
        <a:spcAft>
          <a:spcPct val="0"/>
        </a:spcAft>
        <a:defRPr sz="4400">
          <a:solidFill>
            <a:srgbClr val="7B9899"/>
          </a:solidFill>
          <a:latin typeface="Georgia" panose="02040502050405020303" pitchFamily="18" charset="0"/>
        </a:defRPr>
      </a:lvl3pPr>
      <a:lvl4pPr algn="ctr" rtl="0" eaLnBrk="0" fontAlgn="base" hangingPunct="0">
        <a:spcBef>
          <a:spcPct val="0"/>
        </a:spcBef>
        <a:spcAft>
          <a:spcPct val="0"/>
        </a:spcAft>
        <a:defRPr sz="4400">
          <a:solidFill>
            <a:srgbClr val="7B9899"/>
          </a:solidFill>
          <a:latin typeface="Georgia" panose="02040502050405020303" pitchFamily="18" charset="0"/>
        </a:defRPr>
      </a:lvl4pPr>
      <a:lvl5pPr algn="ctr" rtl="0" eaLnBrk="0" fontAlgn="base" hangingPunct="0">
        <a:spcBef>
          <a:spcPct val="0"/>
        </a:spcBef>
        <a:spcAft>
          <a:spcPct val="0"/>
        </a:spcAft>
        <a:defRPr sz="4400">
          <a:solidFill>
            <a:srgbClr val="7B9899"/>
          </a:solidFill>
          <a:latin typeface="Georgia" panose="02040502050405020303" pitchFamily="18" charset="0"/>
        </a:defRPr>
      </a:lvl5pPr>
      <a:lvl6pPr marL="609600" algn="ctr" rtl="0" fontAlgn="base">
        <a:spcBef>
          <a:spcPct val="0"/>
        </a:spcBef>
        <a:spcAft>
          <a:spcPct val="0"/>
        </a:spcAft>
        <a:defRPr sz="4400">
          <a:solidFill>
            <a:srgbClr val="7B9899"/>
          </a:solidFill>
          <a:latin typeface="Georgia" panose="02040502050405020303" pitchFamily="18" charset="0"/>
        </a:defRPr>
      </a:lvl6pPr>
      <a:lvl7pPr marL="1219200" algn="ctr" rtl="0" fontAlgn="base">
        <a:spcBef>
          <a:spcPct val="0"/>
        </a:spcBef>
        <a:spcAft>
          <a:spcPct val="0"/>
        </a:spcAft>
        <a:defRPr sz="4400">
          <a:solidFill>
            <a:srgbClr val="7B9899"/>
          </a:solidFill>
          <a:latin typeface="Georgia" panose="02040502050405020303" pitchFamily="18" charset="0"/>
        </a:defRPr>
      </a:lvl7pPr>
      <a:lvl8pPr marL="1828800" algn="ctr" rtl="0" fontAlgn="base">
        <a:spcBef>
          <a:spcPct val="0"/>
        </a:spcBef>
        <a:spcAft>
          <a:spcPct val="0"/>
        </a:spcAft>
        <a:defRPr sz="4400">
          <a:solidFill>
            <a:srgbClr val="7B9899"/>
          </a:solidFill>
          <a:latin typeface="Georgia" panose="02040502050405020303" pitchFamily="18" charset="0"/>
        </a:defRPr>
      </a:lvl8pPr>
      <a:lvl9pPr marL="2438400" algn="ctr" rtl="0" fontAlgn="base">
        <a:spcBef>
          <a:spcPct val="0"/>
        </a:spcBef>
        <a:spcAft>
          <a:spcPct val="0"/>
        </a:spcAft>
        <a:defRPr sz="4400">
          <a:solidFill>
            <a:srgbClr val="7B9899"/>
          </a:solidFill>
          <a:latin typeface="Georgia" panose="02040502050405020303" pitchFamily="18" charset="0"/>
        </a:defRPr>
      </a:lvl9pPr>
    </p:titleStyle>
    <p:bodyStyle>
      <a:lvl1pPr marL="363855" indent="-363855" algn="l" rtl="0" eaLnBrk="0" fontAlgn="base" hangingPunct="0">
        <a:spcBef>
          <a:spcPct val="20000"/>
        </a:spcBef>
        <a:spcAft>
          <a:spcPct val="0"/>
        </a:spcAft>
        <a:buClr>
          <a:schemeClr val="accent1"/>
        </a:buClr>
        <a:buSzPct val="85000"/>
        <a:buFont typeface="Wingdings 2" panose="05020102010507070707" pitchFamily="18" charset="2"/>
        <a:buChar char=""/>
        <a:defRPr sz="3600" kern="1200">
          <a:solidFill>
            <a:schemeClr val="tx1"/>
          </a:solidFill>
          <a:latin typeface="+mn-lt"/>
          <a:ea typeface="+mn-ea"/>
          <a:cs typeface="+mn-cs"/>
        </a:defRPr>
      </a:lvl1pPr>
      <a:lvl2pPr marL="730250" indent="-363855" algn="l" rtl="0" eaLnBrk="0" fontAlgn="base" hangingPunct="0">
        <a:spcBef>
          <a:spcPct val="20000"/>
        </a:spcBef>
        <a:spcAft>
          <a:spcPct val="0"/>
        </a:spcAft>
        <a:buClr>
          <a:schemeClr val="accent2"/>
        </a:buClr>
        <a:buSzPct val="70000"/>
        <a:buFont typeface="Wingdings" panose="05000000000000000000" pitchFamily="2" charset="2"/>
        <a:buChar char=""/>
        <a:defRPr sz="2935" kern="1200">
          <a:solidFill>
            <a:schemeClr val="tx2"/>
          </a:solidFill>
          <a:latin typeface="+mn-lt"/>
          <a:ea typeface="+mn-ea"/>
          <a:cs typeface="+mn-cs"/>
        </a:defRPr>
      </a:lvl2pPr>
      <a:lvl3pPr marL="1096645" indent="-304800" algn="l" rtl="0" eaLnBrk="0" fontAlgn="base" hangingPunct="0">
        <a:spcBef>
          <a:spcPct val="20000"/>
        </a:spcBef>
        <a:spcAft>
          <a:spcPct val="0"/>
        </a:spcAft>
        <a:buClr>
          <a:srgbClr val="8CADAE"/>
        </a:buClr>
        <a:buSzPct val="75000"/>
        <a:buFont typeface="Wingdings 2" panose="05020102010507070707" pitchFamily="18" charset="2"/>
        <a:buChar char=""/>
        <a:defRPr sz="2665" kern="1200">
          <a:solidFill>
            <a:schemeClr val="tx1"/>
          </a:solidFill>
          <a:latin typeface="+mn-lt"/>
          <a:ea typeface="+mn-ea"/>
          <a:cs typeface="+mn-cs"/>
        </a:defRPr>
      </a:lvl3pPr>
      <a:lvl4pPr marL="1462405" indent="-304800" algn="l" rtl="0" eaLnBrk="0" fontAlgn="base" hangingPunct="0">
        <a:spcBef>
          <a:spcPct val="20000"/>
        </a:spcBef>
        <a:spcAft>
          <a:spcPct val="0"/>
        </a:spcAft>
        <a:buClr>
          <a:srgbClr val="8C7B70"/>
        </a:buClr>
        <a:buSzPct val="70000"/>
        <a:buFont typeface="Wingdings" panose="05000000000000000000" pitchFamily="2" charset="2"/>
        <a:buChar char=""/>
        <a:defRPr sz="2665" kern="1200">
          <a:solidFill>
            <a:schemeClr val="tx2"/>
          </a:solidFill>
          <a:latin typeface="+mn-lt"/>
          <a:ea typeface="+mn-ea"/>
          <a:cs typeface="+mn-cs"/>
        </a:defRPr>
      </a:lvl4pPr>
      <a:lvl5pPr marL="1828800" indent="-304800" algn="l" rtl="0" eaLnBrk="0" fontAlgn="base" hangingPunct="0">
        <a:spcBef>
          <a:spcPct val="20000"/>
        </a:spcBef>
        <a:spcAft>
          <a:spcPct val="0"/>
        </a:spcAft>
        <a:buClr>
          <a:srgbClr val="8FB08C"/>
        </a:buClr>
        <a:buChar char="•"/>
        <a:defRPr kern="1200">
          <a:solidFill>
            <a:schemeClr val="tx1"/>
          </a:solidFill>
          <a:latin typeface="+mn-lt"/>
          <a:ea typeface="+mn-ea"/>
          <a:cs typeface="+mn-cs"/>
        </a:defRPr>
      </a:lvl5pPr>
      <a:lvl6pPr marL="2194560" indent="-243840" algn="l" rtl="0" eaLnBrk="1" latinLnBrk="0" hangingPunct="1">
        <a:spcBef>
          <a:spcPct val="20000"/>
        </a:spcBef>
        <a:buClr>
          <a:schemeClr val="accent6"/>
        </a:buClr>
        <a:buSzPct val="80000"/>
        <a:buFont typeface="Wingdings 2" panose="05020102010507070707"/>
        <a:buChar char=""/>
        <a:defRPr kumimoji="0" sz="2400" kern="1200">
          <a:solidFill>
            <a:schemeClr val="tx1"/>
          </a:solidFill>
          <a:latin typeface="+mn-lt"/>
          <a:ea typeface="+mn-ea"/>
          <a:cs typeface="+mn-cs"/>
        </a:defRPr>
      </a:lvl6pPr>
      <a:lvl7pPr marL="2560320" indent="-243840" algn="l" rtl="0" eaLnBrk="1" latinLnBrk="0" hangingPunct="1">
        <a:spcBef>
          <a:spcPct val="20000"/>
        </a:spcBef>
        <a:buClr>
          <a:schemeClr val="accent1">
            <a:shade val="75000"/>
          </a:schemeClr>
        </a:buClr>
        <a:buSzPct val="90000"/>
        <a:buChar char="•"/>
        <a:defRPr kumimoji="0" sz="2135" kern="1200" baseline="0">
          <a:solidFill>
            <a:schemeClr val="tx1"/>
          </a:solidFill>
          <a:latin typeface="+mn-lt"/>
          <a:ea typeface="+mn-ea"/>
          <a:cs typeface="+mn-cs"/>
        </a:defRPr>
      </a:lvl7pPr>
      <a:lvl8pPr marL="2804160" indent="-243840" algn="l" rtl="0" eaLnBrk="1" latinLnBrk="0" hangingPunct="1">
        <a:spcBef>
          <a:spcPct val="20000"/>
        </a:spcBef>
        <a:buClr>
          <a:schemeClr val="accent4">
            <a:shade val="75000"/>
          </a:schemeClr>
        </a:buClr>
        <a:buChar char="•"/>
        <a:defRPr kumimoji="0" sz="2135" kern="1200">
          <a:solidFill>
            <a:schemeClr val="tx1"/>
          </a:solidFill>
          <a:latin typeface="+mn-lt"/>
          <a:ea typeface="+mn-ea"/>
          <a:cs typeface="+mn-cs"/>
        </a:defRPr>
      </a:lvl8pPr>
      <a:lvl9pPr marL="3169920" indent="-243840" algn="l" rtl="0" eaLnBrk="1" latinLnBrk="0" hangingPunct="1">
        <a:spcBef>
          <a:spcPct val="20000"/>
        </a:spcBef>
        <a:buClr>
          <a:schemeClr val="accent2">
            <a:shade val="75000"/>
          </a:schemeClr>
        </a:buClr>
        <a:buSzPct val="90000"/>
        <a:buChar char="•"/>
        <a:defRPr kumimoji="0" sz="1865"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9600" algn="l" rtl="0" eaLnBrk="1" latinLnBrk="0" hangingPunct="1">
        <a:defRPr kumimoji="0" kern="1200">
          <a:solidFill>
            <a:schemeClr val="tx1"/>
          </a:solidFill>
          <a:latin typeface="+mn-lt"/>
          <a:ea typeface="+mn-ea"/>
          <a:cs typeface="+mn-cs"/>
        </a:defRPr>
      </a:lvl2pPr>
      <a:lvl3pPr marL="1219200" algn="l" rtl="0" eaLnBrk="1" latinLnBrk="0" hangingPunct="1">
        <a:defRPr kumimoji="0" kern="1200">
          <a:solidFill>
            <a:schemeClr val="tx1"/>
          </a:solidFill>
          <a:latin typeface="+mn-lt"/>
          <a:ea typeface="+mn-ea"/>
          <a:cs typeface="+mn-cs"/>
        </a:defRPr>
      </a:lvl3pPr>
      <a:lvl4pPr marL="1828800" algn="l" rtl="0" eaLnBrk="1" latinLnBrk="0" hangingPunct="1">
        <a:defRPr kumimoji="0" kern="1200">
          <a:solidFill>
            <a:schemeClr val="tx1"/>
          </a:solidFill>
          <a:latin typeface="+mn-lt"/>
          <a:ea typeface="+mn-ea"/>
          <a:cs typeface="+mn-cs"/>
        </a:defRPr>
      </a:lvl4pPr>
      <a:lvl5pPr marL="2438400" algn="l" rtl="0" eaLnBrk="1" latinLnBrk="0" hangingPunct="1">
        <a:defRPr kumimoji="0" kern="1200">
          <a:solidFill>
            <a:schemeClr val="tx1"/>
          </a:solidFill>
          <a:latin typeface="+mn-lt"/>
          <a:ea typeface="+mn-ea"/>
          <a:cs typeface="+mn-cs"/>
        </a:defRPr>
      </a:lvl5pPr>
      <a:lvl6pPr marL="3048000" algn="l" rtl="0" eaLnBrk="1" latinLnBrk="0" hangingPunct="1">
        <a:defRPr kumimoji="0" kern="1200">
          <a:solidFill>
            <a:schemeClr val="tx1"/>
          </a:solidFill>
          <a:latin typeface="+mn-lt"/>
          <a:ea typeface="+mn-ea"/>
          <a:cs typeface="+mn-cs"/>
        </a:defRPr>
      </a:lvl6pPr>
      <a:lvl7pPr marL="3657600" algn="l" rtl="0" eaLnBrk="1" latinLnBrk="0" hangingPunct="1">
        <a:defRPr kumimoji="0" kern="1200">
          <a:solidFill>
            <a:schemeClr val="tx1"/>
          </a:solidFill>
          <a:latin typeface="+mn-lt"/>
          <a:ea typeface="+mn-ea"/>
          <a:cs typeface="+mn-cs"/>
        </a:defRPr>
      </a:lvl7pPr>
      <a:lvl8pPr marL="4267200" algn="l" rtl="0" eaLnBrk="1" latinLnBrk="0" hangingPunct="1">
        <a:defRPr kumimoji="0" kern="1200">
          <a:solidFill>
            <a:schemeClr val="tx1"/>
          </a:solidFill>
          <a:latin typeface="+mn-lt"/>
          <a:ea typeface="+mn-ea"/>
          <a:cs typeface="+mn-cs"/>
        </a:defRPr>
      </a:lvl8pPr>
      <a:lvl9pPr marL="48768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7601" y="486837"/>
            <a:ext cx="14020800" cy="1767417"/>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1117601" y="2434167"/>
            <a:ext cx="14020800" cy="5801784"/>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1117601" y="8475137"/>
            <a:ext cx="36576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200"/>
            <a:fld id="{2B8AC976-F0F5-438A-A4BB-3BAAC2D1A4DD}"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5384801" y="8475137"/>
            <a:ext cx="54864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200"/>
            <a:endParaRPr lang="en-US">
              <a:solidFill>
                <a:prstClr val="black">
                  <a:tint val="75000"/>
                </a:prstClr>
              </a:solidFill>
            </a:endParaRPr>
          </a:p>
        </p:txBody>
      </p:sp>
      <p:sp>
        <p:nvSpPr>
          <p:cNvPr id="6" name="Slide Number Placeholder 5"/>
          <p:cNvSpPr>
            <a:spLocks noGrp="1"/>
          </p:cNvSpPr>
          <p:nvPr>
            <p:ph type="sldNum" sz="quarter" idx="4"/>
          </p:nvPr>
        </p:nvSpPr>
        <p:spPr>
          <a:xfrm>
            <a:off x="11480800" y="8475137"/>
            <a:ext cx="36576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200"/>
            <a:fld id="{F70BFC39-336F-402B-8BB1-7F2D84F98217}"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2565"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165"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1765"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1365"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0965"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7365" algn="l" defTabSz="1219200" rtl="0" eaLnBrk="1" latinLnBrk="0" hangingPunct="1">
        <a:defRPr sz="2400" kern="1200">
          <a:solidFill>
            <a:schemeClr val="tx1"/>
          </a:solidFill>
          <a:latin typeface="+mn-lt"/>
          <a:ea typeface="+mn-ea"/>
          <a:cs typeface="+mn-cs"/>
        </a:defRPr>
      </a:lvl6pPr>
      <a:lvl7pPr marL="3656965" algn="l" defTabSz="1219200" rtl="0" eaLnBrk="1" latinLnBrk="0" hangingPunct="1">
        <a:defRPr sz="2400" kern="1200">
          <a:solidFill>
            <a:schemeClr val="tx1"/>
          </a:solidFill>
          <a:latin typeface="+mn-lt"/>
          <a:ea typeface="+mn-ea"/>
          <a:cs typeface="+mn-cs"/>
        </a:defRPr>
      </a:lvl7pPr>
      <a:lvl8pPr marL="4266565" algn="l" defTabSz="1219200" rtl="0" eaLnBrk="1" latinLnBrk="0" hangingPunct="1">
        <a:defRPr sz="2400" kern="1200">
          <a:solidFill>
            <a:schemeClr val="tx1"/>
          </a:solidFill>
          <a:latin typeface="+mn-lt"/>
          <a:ea typeface="+mn-ea"/>
          <a:cs typeface="+mn-cs"/>
        </a:defRPr>
      </a:lvl8pPr>
      <a:lvl9pPr marL="4876165" algn="l" defTabSz="121920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25"/>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67734" y="791156"/>
            <a:ext cx="13720533" cy="1018133"/>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2800"/>
              <a:buFont typeface="Quintessential"/>
              <a:buNone/>
              <a:defRPr sz="2800" b="1">
                <a:solidFill>
                  <a:schemeClr val="lt2"/>
                </a:solidFill>
                <a:latin typeface="Quintessential"/>
                <a:ea typeface="Quintessential"/>
                <a:cs typeface="Quintessential"/>
                <a:sym typeface="Quintessential"/>
              </a:defRPr>
            </a:lvl1pPr>
            <a:lvl2pPr lvl="1"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2pPr>
            <a:lvl3pPr lvl="2"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3pPr>
            <a:lvl4pPr lvl="3"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4pPr>
            <a:lvl5pPr lvl="4"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5pPr>
            <a:lvl6pPr lvl="5"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6pPr>
            <a:lvl7pPr lvl="6"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7pPr>
            <a:lvl8pPr lvl="7"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8pPr>
            <a:lvl9pPr lvl="8"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9pPr>
          </a:lstStyle>
          <a:p/>
        </p:txBody>
      </p:sp>
      <p:sp>
        <p:nvSpPr>
          <p:cNvPr id="7" name="Google Shape;7;p1"/>
          <p:cNvSpPr txBox="1">
            <a:spLocks noGrp="1"/>
          </p:cNvSpPr>
          <p:nvPr>
            <p:ph type="body" idx="1"/>
          </p:nvPr>
        </p:nvSpPr>
        <p:spPr>
          <a:xfrm>
            <a:off x="1267734" y="2048844"/>
            <a:ext cx="13720533" cy="60736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Tree>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249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image" Target="../media/image6.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jpe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audio" Target="../media/audio1.wav"/><Relationship Id="rId3" Type="http://schemas.openxmlformats.org/officeDocument/2006/relationships/image" Target="../media/image23.png"/><Relationship Id="rId2" Type="http://schemas.microsoft.com/office/2007/relationships/media" Target="file:///C:\Phanthu\Nam%20quoc%20son%20ha%202.wav" TargetMode="External"/><Relationship Id="rId1" Type="http://schemas.openxmlformats.org/officeDocument/2006/relationships/audio" Target="file:///C:\Phanthu\Nam%20quoc%20son%20ha%202.wav"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7" Type="http://schemas.openxmlformats.org/officeDocument/2006/relationships/notesSlide" Target="../notesSlides/notesSlide2.xml"/><Relationship Id="rId6" Type="http://schemas.openxmlformats.org/officeDocument/2006/relationships/slideLayout" Target="../slideLayouts/slideLayout6.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1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_rels/slide22.xml.rels><?xml version="1.0" encoding="UTF-8" standalone="yes"?>
<Relationships xmlns="http://schemas.openxmlformats.org/package/2006/relationships"><Relationship Id="rId9" Type="http://schemas.microsoft.com/office/2007/relationships/media" Target="../media/media1.mp3"/><Relationship Id="rId8" Type="http://schemas.openxmlformats.org/officeDocument/2006/relationships/audio" Target="../media/media1.mp3"/><Relationship Id="rId7" Type="http://schemas.openxmlformats.org/officeDocument/2006/relationships/image" Target="../media/image36.png"/><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1" Type="http://schemas.openxmlformats.org/officeDocument/2006/relationships/slideLayout" Target="../slideLayouts/slideLayout23.xml"/><Relationship Id="rId10" Type="http://schemas.openxmlformats.org/officeDocument/2006/relationships/image" Target="../media/image37.png"/><Relationship Id="rId1" Type="http://schemas.openxmlformats.org/officeDocument/2006/relationships/image" Target="../media/image30.png"/></Relationships>
</file>

<file path=ppt/slides/_rels/slide23.xml.rels><?xml version="1.0" encoding="UTF-8" standalone="yes"?>
<Relationships xmlns="http://schemas.openxmlformats.org/package/2006/relationships"><Relationship Id="rId9" Type="http://schemas.openxmlformats.org/officeDocument/2006/relationships/image" Target="../media/image42.jpeg"/><Relationship Id="rId8" Type="http://schemas.openxmlformats.org/officeDocument/2006/relationships/slide" Target="slide22.xml"/><Relationship Id="rId7" Type="http://schemas.openxmlformats.org/officeDocument/2006/relationships/image" Target="../media/image41.jpeg"/><Relationship Id="rId6" Type="http://schemas.openxmlformats.org/officeDocument/2006/relationships/slide" Target="slide17.xml"/><Relationship Id="rId5" Type="http://schemas.openxmlformats.org/officeDocument/2006/relationships/image" Target="../media/image40.jpeg"/><Relationship Id="rId4" Type="http://schemas.openxmlformats.org/officeDocument/2006/relationships/slide" Target="slide6.xml"/><Relationship Id="rId3" Type="http://schemas.openxmlformats.org/officeDocument/2006/relationships/image" Target="../media/image39.jpeg"/><Relationship Id="rId2" Type="http://schemas.openxmlformats.org/officeDocument/2006/relationships/slide" Target="slide4.xml"/><Relationship Id="rId17" Type="http://schemas.openxmlformats.org/officeDocument/2006/relationships/slideLayout" Target="../slideLayouts/slideLayout23.xml"/><Relationship Id="rId16" Type="http://schemas.openxmlformats.org/officeDocument/2006/relationships/image" Target="../media/image46.jpeg"/><Relationship Id="rId15" Type="http://schemas.openxmlformats.org/officeDocument/2006/relationships/slide" Target="slide12.xml"/><Relationship Id="rId14" Type="http://schemas.openxmlformats.org/officeDocument/2006/relationships/image" Target="../media/image45.png"/><Relationship Id="rId13" Type="http://schemas.openxmlformats.org/officeDocument/2006/relationships/image" Target="../media/image44.png"/><Relationship Id="rId12" Type="http://schemas.openxmlformats.org/officeDocument/2006/relationships/slide" Target="slide10.xml"/><Relationship Id="rId11" Type="http://schemas.openxmlformats.org/officeDocument/2006/relationships/image" Target="../media/image43.png"/><Relationship Id="rId10" Type="http://schemas.openxmlformats.org/officeDocument/2006/relationships/image" Target="../media/image35.png"/><Relationship Id="rId1" Type="http://schemas.openxmlformats.org/officeDocument/2006/relationships/image" Target="../media/image38.png"/></Relationships>
</file>

<file path=ppt/slides/_rels/slide24.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audio" Target="../media/audio3.wav"/><Relationship Id="rId7" Type="http://schemas.openxmlformats.org/officeDocument/2006/relationships/audio" Target="../media/audio2.wav"/><Relationship Id="rId6" Type="http://schemas.openxmlformats.org/officeDocument/2006/relationships/image" Target="../media/image51.png"/><Relationship Id="rId5" Type="http://schemas.openxmlformats.org/officeDocument/2006/relationships/image" Target="../media/image44.png"/><Relationship Id="rId4" Type="http://schemas.openxmlformats.org/officeDocument/2006/relationships/image" Target="../media/image50.png"/><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image" Target="../media/image47.jpeg"/></Relationships>
</file>

<file path=ppt/slides/_rels/slide25.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audio" Target="../media/audio3.wav"/><Relationship Id="rId7" Type="http://schemas.openxmlformats.org/officeDocument/2006/relationships/audio" Target="../media/audio2.wav"/><Relationship Id="rId6" Type="http://schemas.openxmlformats.org/officeDocument/2006/relationships/image" Target="../media/image51.png"/><Relationship Id="rId5" Type="http://schemas.openxmlformats.org/officeDocument/2006/relationships/image" Target="../media/image44.png"/><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image" Target="../media/image47.jpeg"/></Relationships>
</file>

<file path=ppt/slides/_rels/slide26.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audio" Target="../media/audio3.wav"/><Relationship Id="rId7" Type="http://schemas.openxmlformats.org/officeDocument/2006/relationships/audio" Target="../media/audio2.wav"/><Relationship Id="rId6" Type="http://schemas.openxmlformats.org/officeDocument/2006/relationships/image" Target="../media/image51.png"/><Relationship Id="rId5" Type="http://schemas.openxmlformats.org/officeDocument/2006/relationships/image" Target="../media/image44.png"/><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48.png"/><Relationship Id="rId1" Type="http://schemas.openxmlformats.org/officeDocument/2006/relationships/image" Target="../media/image47.jpeg"/></Relationships>
</file>

<file path=ppt/slides/_rels/slide27.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audio" Target="../media/audio3.wav"/><Relationship Id="rId7" Type="http://schemas.openxmlformats.org/officeDocument/2006/relationships/audio" Target="../media/audio2.wav"/><Relationship Id="rId6" Type="http://schemas.openxmlformats.org/officeDocument/2006/relationships/image" Target="../media/image57.png"/><Relationship Id="rId5" Type="http://schemas.openxmlformats.org/officeDocument/2006/relationships/image" Target="../media/image51.png"/><Relationship Id="rId4" Type="http://schemas.openxmlformats.org/officeDocument/2006/relationships/image" Target="../media/image44.png"/><Relationship Id="rId3" Type="http://schemas.openxmlformats.org/officeDocument/2006/relationships/image" Target="../media/image56.png"/><Relationship Id="rId2" Type="http://schemas.openxmlformats.org/officeDocument/2006/relationships/image" Target="../media/image48.png"/><Relationship Id="rId1" Type="http://schemas.openxmlformats.org/officeDocument/2006/relationships/image" Target="../media/image47.jpeg"/></Relationships>
</file>

<file path=ppt/slides/_rels/slide28.xml.rels><?xml version="1.0" encoding="UTF-8" standalone="yes"?>
<Relationships xmlns="http://schemas.openxmlformats.org/package/2006/relationships"><Relationship Id="rId9" Type="http://schemas.openxmlformats.org/officeDocument/2006/relationships/slideLayout" Target="../slideLayouts/slideLayout23.xml"/><Relationship Id="rId8" Type="http://schemas.openxmlformats.org/officeDocument/2006/relationships/audio" Target="../media/audio3.wav"/><Relationship Id="rId7" Type="http://schemas.openxmlformats.org/officeDocument/2006/relationships/audio" Target="../media/audio2.wav"/><Relationship Id="rId6" Type="http://schemas.openxmlformats.org/officeDocument/2006/relationships/image" Target="../media/image51.png"/><Relationship Id="rId5" Type="http://schemas.openxmlformats.org/officeDocument/2006/relationships/image" Target="../media/image44.png"/><Relationship Id="rId4" Type="http://schemas.openxmlformats.org/officeDocument/2006/relationships/image" Target="../media/image58.png"/><Relationship Id="rId3" Type="http://schemas.openxmlformats.org/officeDocument/2006/relationships/image" Target="../media/image56.png"/><Relationship Id="rId2" Type="http://schemas.openxmlformats.org/officeDocument/2006/relationships/image" Target="../media/image48.png"/><Relationship Id="rId1" Type="http://schemas.openxmlformats.org/officeDocument/2006/relationships/image" Target="../media/image47.jpeg"/></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23.xml"/><Relationship Id="rId7" Type="http://schemas.openxmlformats.org/officeDocument/2006/relationships/audio" Target="../media/audio3.wav"/><Relationship Id="rId6" Type="http://schemas.openxmlformats.org/officeDocument/2006/relationships/audio" Target="../media/audio2.wav"/><Relationship Id="rId5" Type="http://schemas.openxmlformats.org/officeDocument/2006/relationships/image" Target="../media/image51.png"/><Relationship Id="rId4" Type="http://schemas.openxmlformats.org/officeDocument/2006/relationships/image" Target="../media/image44.png"/><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image" Target="../media/image31.png"/><Relationship Id="rId1" Type="http://schemas.openxmlformats.org/officeDocument/2006/relationships/image" Target="../media/image59.jpe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image" Target="../media/image60.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55.xml"/><Relationship Id="rId1" Type="http://schemas.openxmlformats.org/officeDocument/2006/relationships/image" Target="../media/image61.GIF"/></Relationships>
</file>

<file path=ppt/slides/_rels/slide4.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14.svg"/><Relationship Id="rId7" Type="http://schemas.openxmlformats.org/officeDocument/2006/relationships/image" Target="../media/image13.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 Id="rId3" Type="http://schemas.openxmlformats.org/officeDocument/2006/relationships/image" Target="../media/image9.png"/><Relationship Id="rId2" Type="http://schemas.openxmlformats.org/officeDocument/2006/relationships/image" Target="../media/image8.svg"/><Relationship Id="rId12" Type="http://schemas.openxmlformats.org/officeDocument/2006/relationships/notesSlide" Target="../notesSlides/notesSlide3.xml"/><Relationship Id="rId11" Type="http://schemas.openxmlformats.org/officeDocument/2006/relationships/slideLayout" Target="../slideLayouts/slideLayout8.xml"/><Relationship Id="rId10" Type="http://schemas.openxmlformats.org/officeDocument/2006/relationships/image" Target="../media/image16.sv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8.jpeg"/><Relationship Id="rId1"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image" Target="../media/image17.png"/><Relationship Id="rId2" Type="http://schemas.openxmlformats.org/officeDocument/2006/relationships/image" Target="../media/image20.png"/><Relationship Id="rId1" Type="http://schemas.openxmlformats.org/officeDocument/2006/relationships/image" Target="../media/image19.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7.xml"/><Relationship Id="rId2" Type="http://schemas.openxmlformats.org/officeDocument/2006/relationships/image" Target="../media/image20.png"/><Relationship Id="rId1"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9200" y="838200"/>
            <a:ext cx="12192000" cy="1892300"/>
          </a:xfrm>
          <a:prstGeom prst="rect">
            <a:avLst/>
          </a:prstGeom>
          <a:noFill/>
        </p:spPr>
        <p:txBody>
          <a:bodyPr wrap="square" lIns="0" tIns="0" rIns="0" rtlCol="0">
            <a:spAutoFit/>
          </a:bodyPr>
          <a:lstStyle/>
          <a:p>
            <a:pPr algn="ctr"/>
            <a:r>
              <a:rPr lang="en-US" altLang="zh-CN" sz="6000" b="1" dirty="0" err="1">
                <a:solidFill>
                  <a:srgbClr val="FF0000"/>
                </a:solidFill>
                <a:latin typeface="Times New Roman" panose="02020603050405020304" pitchFamily="18" charset="0"/>
                <a:ea typeface="Kingthings Foundation" charset="0"/>
                <a:cs typeface="Times New Roman" panose="02020603050405020304" pitchFamily="18" charset="0"/>
              </a:rPr>
              <a:t>Bài</a:t>
            </a:r>
            <a:r>
              <a:rPr lang="en-US" altLang="zh-CN" sz="6000" b="1" dirty="0">
                <a:solidFill>
                  <a:srgbClr val="FF0000"/>
                </a:solidFill>
                <a:latin typeface="Times New Roman" panose="02020603050405020304" pitchFamily="18" charset="0"/>
                <a:ea typeface="Kingthings Foundation" charset="0"/>
                <a:cs typeface="Times New Roman" panose="02020603050405020304" pitchFamily="18" charset="0"/>
              </a:rPr>
              <a:t> 12:</a:t>
            </a:r>
            <a:r>
              <a:rPr lang="vi-VN" altLang="en-US" sz="6000" b="1" dirty="0">
                <a:solidFill>
                  <a:srgbClr val="FF0000"/>
                </a:solidFill>
                <a:latin typeface="Times New Roman" panose="02020603050405020304" pitchFamily="18" charset="0"/>
                <a:ea typeface="Kingthings Foundation" charset="0"/>
                <a:cs typeface="Times New Roman" panose="02020603050405020304" pitchFamily="18" charset="0"/>
              </a:rPr>
              <a:t> Cuộc</a:t>
            </a:r>
            <a:r>
              <a:rPr lang="en-US" altLang="zh-CN" sz="6000" b="1" dirty="0">
                <a:solidFill>
                  <a:srgbClr val="FF0000"/>
                </a:solidFill>
                <a:latin typeface="Times New Roman" panose="02020603050405020304" pitchFamily="18" charset="0"/>
                <a:ea typeface="Kingthings Foundation" charset="0"/>
                <a:cs typeface="Times New Roman" panose="02020603050405020304" pitchFamily="18" charset="0"/>
              </a:rPr>
              <a:t> </a:t>
            </a:r>
            <a:r>
              <a:rPr lang="en-US" altLang="zh-CN" sz="6000" b="1" dirty="0" err="1">
                <a:solidFill>
                  <a:srgbClr val="FF0000"/>
                </a:solidFill>
                <a:latin typeface="Times New Roman" panose="02020603050405020304" pitchFamily="18" charset="0"/>
                <a:ea typeface="Kingthings Foundation" charset="0"/>
                <a:cs typeface="Times New Roman" panose="02020603050405020304" pitchFamily="18" charset="0"/>
              </a:rPr>
              <a:t>kháng</a:t>
            </a:r>
            <a:r>
              <a:rPr lang="en-US" altLang="zh-CN" sz="6000" b="1" dirty="0">
                <a:solidFill>
                  <a:srgbClr val="FF0000"/>
                </a:solidFill>
                <a:latin typeface="Times New Roman" panose="02020603050405020304" pitchFamily="18" charset="0"/>
                <a:ea typeface="Kingthings Foundation" charset="0"/>
                <a:cs typeface="Times New Roman" panose="02020603050405020304" pitchFamily="18" charset="0"/>
              </a:rPr>
              <a:t> </a:t>
            </a:r>
            <a:r>
              <a:rPr lang="en-US" altLang="zh-CN" sz="6000" b="1" dirty="0" err="1">
                <a:solidFill>
                  <a:srgbClr val="FF0000"/>
                </a:solidFill>
                <a:latin typeface="Times New Roman" panose="02020603050405020304" pitchFamily="18" charset="0"/>
                <a:ea typeface="Kingthings Foundation" charset="0"/>
                <a:cs typeface="Times New Roman" panose="02020603050405020304" pitchFamily="18" charset="0"/>
              </a:rPr>
              <a:t>chiến</a:t>
            </a:r>
            <a:r>
              <a:rPr lang="en-US" altLang="zh-CN" sz="6000" b="1" dirty="0">
                <a:solidFill>
                  <a:srgbClr val="FF0000"/>
                </a:solidFill>
                <a:latin typeface="Times New Roman" panose="02020603050405020304" pitchFamily="18" charset="0"/>
                <a:ea typeface="Kingthings Foundation" charset="0"/>
                <a:cs typeface="Times New Roman" panose="02020603050405020304" pitchFamily="18" charset="0"/>
              </a:rPr>
              <a:t> </a:t>
            </a:r>
            <a:r>
              <a:rPr lang="en-US" altLang="zh-CN" sz="6000" b="1" dirty="0" err="1">
                <a:solidFill>
                  <a:srgbClr val="FF0000"/>
                </a:solidFill>
                <a:latin typeface="Times New Roman" panose="02020603050405020304" pitchFamily="18" charset="0"/>
                <a:ea typeface="Kingthings Foundation" charset="0"/>
                <a:cs typeface="Times New Roman" panose="02020603050405020304" pitchFamily="18" charset="0"/>
              </a:rPr>
              <a:t>chống</a:t>
            </a:r>
            <a:r>
              <a:rPr lang="en-US" altLang="zh-CN" sz="6000" b="1" dirty="0">
                <a:solidFill>
                  <a:srgbClr val="FF0000"/>
                </a:solidFill>
                <a:latin typeface="Times New Roman" panose="02020603050405020304" pitchFamily="18" charset="0"/>
                <a:ea typeface="Kingthings Foundation" charset="0"/>
                <a:cs typeface="Times New Roman" panose="02020603050405020304" pitchFamily="18" charset="0"/>
              </a:rPr>
              <a:t> </a:t>
            </a:r>
            <a:r>
              <a:rPr lang="en-US" altLang="zh-CN" sz="6000" b="1" dirty="0" err="1">
                <a:solidFill>
                  <a:srgbClr val="FF0000"/>
                </a:solidFill>
                <a:latin typeface="Times New Roman" panose="02020603050405020304" pitchFamily="18" charset="0"/>
                <a:ea typeface="Kingthings Foundation" charset="0"/>
                <a:cs typeface="Times New Roman" panose="02020603050405020304" pitchFamily="18" charset="0"/>
              </a:rPr>
              <a:t>quân</a:t>
            </a:r>
            <a:r>
              <a:rPr lang="en-US" altLang="zh-CN" sz="6000" b="1" dirty="0">
                <a:solidFill>
                  <a:srgbClr val="FF0000"/>
                </a:solidFill>
                <a:latin typeface="Times New Roman" panose="02020603050405020304" pitchFamily="18" charset="0"/>
                <a:ea typeface="Kingthings Foundation" charset="0"/>
                <a:cs typeface="Times New Roman" panose="02020603050405020304" pitchFamily="18" charset="0"/>
              </a:rPr>
              <a:t> </a:t>
            </a:r>
            <a:r>
              <a:rPr lang="en-US" altLang="zh-CN" sz="6000" b="1" dirty="0" err="1">
                <a:solidFill>
                  <a:srgbClr val="FF0000"/>
                </a:solidFill>
                <a:latin typeface="Times New Roman" panose="02020603050405020304" pitchFamily="18" charset="0"/>
                <a:ea typeface="Kingthings Foundation" charset="0"/>
                <a:cs typeface="Times New Roman" panose="02020603050405020304" pitchFamily="18" charset="0"/>
              </a:rPr>
              <a:t>xâm</a:t>
            </a:r>
            <a:r>
              <a:rPr lang="en-US" altLang="zh-CN" sz="6000" b="1" dirty="0">
                <a:solidFill>
                  <a:srgbClr val="FF0000"/>
                </a:solidFill>
                <a:latin typeface="Times New Roman" panose="02020603050405020304" pitchFamily="18" charset="0"/>
                <a:ea typeface="Kingthings Foundation" charset="0"/>
                <a:cs typeface="Times New Roman" panose="02020603050405020304" pitchFamily="18" charset="0"/>
              </a:rPr>
              <a:t> </a:t>
            </a:r>
            <a:r>
              <a:rPr lang="en-US" altLang="zh-CN" sz="6000" b="1" dirty="0" err="1">
                <a:solidFill>
                  <a:srgbClr val="FF0000"/>
                </a:solidFill>
                <a:latin typeface="Times New Roman" panose="02020603050405020304" pitchFamily="18" charset="0"/>
                <a:ea typeface="Kingthings Foundation" charset="0"/>
                <a:cs typeface="Times New Roman" panose="02020603050405020304" pitchFamily="18" charset="0"/>
              </a:rPr>
              <a:t>lược</a:t>
            </a:r>
            <a:r>
              <a:rPr lang="en-US" altLang="zh-CN" sz="6000" b="1" dirty="0">
                <a:solidFill>
                  <a:srgbClr val="FF0000"/>
                </a:solidFill>
                <a:latin typeface="Times New Roman" panose="02020603050405020304" pitchFamily="18" charset="0"/>
                <a:ea typeface="Kingthings Foundation" charset="0"/>
                <a:cs typeface="Times New Roman" panose="02020603050405020304" pitchFamily="18" charset="0"/>
              </a:rPr>
              <a:t> </a:t>
            </a:r>
            <a:r>
              <a:rPr lang="en-US" altLang="zh-CN" sz="6000" b="1" dirty="0" err="1">
                <a:solidFill>
                  <a:srgbClr val="FF0000"/>
                </a:solidFill>
                <a:latin typeface="Times New Roman" panose="02020603050405020304" pitchFamily="18" charset="0"/>
                <a:ea typeface="Kingthings Foundation" charset="0"/>
                <a:cs typeface="Times New Roman" panose="02020603050405020304" pitchFamily="18" charset="0"/>
              </a:rPr>
              <a:t>Tống</a:t>
            </a:r>
            <a:r>
              <a:rPr lang="en-US" altLang="zh-CN" sz="6000" b="1" dirty="0">
                <a:solidFill>
                  <a:srgbClr val="FF0000"/>
                </a:solidFill>
                <a:latin typeface="Times New Roman" panose="02020603050405020304" pitchFamily="18" charset="0"/>
                <a:ea typeface="Kingthings Foundation" charset="0"/>
                <a:cs typeface="Times New Roman" panose="02020603050405020304" pitchFamily="18" charset="0"/>
              </a:rPr>
              <a:t> (1075-1077</a:t>
            </a:r>
            <a:endParaRPr lang="en-US" altLang="zh-CN" sz="6000" b="1" dirty="0">
              <a:solidFill>
                <a:srgbClr val="FF0000"/>
              </a:solidFill>
              <a:latin typeface="Times New Roman" panose="02020603050405020304" pitchFamily="18" charset="0"/>
              <a:ea typeface="Kingthings Foundation" charset="0"/>
              <a:cs typeface="Times New Roman" panose="02020603050405020304" pitchFamily="18" charset="0"/>
            </a:endParaRPr>
          </a:p>
        </p:txBody>
      </p:sp>
      <p:pic>
        <p:nvPicPr>
          <p:cNvPr id="930" name="Picture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022600" y="3048000"/>
            <a:ext cx="9906000" cy="609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7" name="Group 386"/>
          <p:cNvGrpSpPr/>
          <p:nvPr/>
        </p:nvGrpSpPr>
        <p:grpSpPr>
          <a:xfrm>
            <a:off x="-620975" y="2017396"/>
            <a:ext cx="7285990" cy="7268210"/>
            <a:chOff x="-192359" y="1133289"/>
            <a:chExt cx="5464492" cy="5451157"/>
          </a:xfrm>
        </p:grpSpPr>
        <p:pic>
          <p:nvPicPr>
            <p:cNvPr id="388" name="4"/>
            <p:cNvPicPr>
              <a:picLocks noChangeAspect="1"/>
            </p:cNvPicPr>
            <p:nvPr/>
          </p:nvPicPr>
          <p:blipFill rotWithShape="1">
            <a:blip r:embed="rId1">
              <a:extLst>
                <a:ext uri="{28A0092B-C50C-407E-A947-70E740481C1C}">
                  <a14:useLocalDpi xmlns:a14="http://schemas.microsoft.com/office/drawing/2010/main" val="0"/>
                </a:ext>
              </a:extLst>
            </a:blip>
            <a:srcRect l="33765" t="20706" r="35647" b="20732"/>
            <a:stretch>
              <a:fillRect/>
            </a:stretch>
          </p:blipFill>
          <p:spPr>
            <a:xfrm>
              <a:off x="-192359" y="1133289"/>
              <a:ext cx="5464492" cy="5451157"/>
            </a:xfrm>
            <a:prstGeom prst="rect">
              <a:avLst/>
            </a:prstGeom>
          </p:spPr>
        </p:pic>
        <p:sp>
          <p:nvSpPr>
            <p:cNvPr id="389" name="Rectangle 388"/>
            <p:cNvSpPr/>
            <p:nvPr/>
          </p:nvSpPr>
          <p:spPr>
            <a:xfrm>
              <a:off x="894387" y="3132609"/>
              <a:ext cx="3432756" cy="2676525"/>
            </a:xfrm>
            <a:prstGeom prst="rect">
              <a:avLst/>
            </a:prstGeom>
            <a:noFill/>
          </p:spPr>
          <p:txBody>
            <a:bodyPr wrap="square" lIns="121920" tIns="60960" rIns="121920" bIns="60960">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Việc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chủ</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tấn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tự</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vệ</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nghĩa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nào</a:t>
              </a:r>
              <a:r>
                <a:rPr lang="en-US" sz="3200"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nét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1075)</a:t>
              </a:r>
              <a:endParaRPr lang="en-US" sz="3200" dirty="0">
                <a:solidFill>
                  <a:srgbClr val="2E2E2E"/>
                </a:solidFill>
                <a:latin typeface="Times New Roman" panose="02020603050405020304" pitchFamily="18" charset="0"/>
                <a:cs typeface="Times New Roman" panose="02020603050405020304" pitchFamily="18" charset="0"/>
              </a:endParaRPr>
            </a:p>
          </p:txBody>
        </p:sp>
      </p:grpSp>
      <p:sp>
        <p:nvSpPr>
          <p:cNvPr id="780" name="Rectangle 779"/>
          <p:cNvSpPr/>
          <p:nvPr/>
        </p:nvSpPr>
        <p:spPr>
          <a:xfrm>
            <a:off x="2108556" y="3758233"/>
            <a:ext cx="2015937" cy="954107"/>
          </a:xfrm>
          <a:prstGeom prst="rect">
            <a:avLst/>
          </a:prstGeom>
          <a:noFill/>
        </p:spPr>
        <p:txBody>
          <a:bodyPr wrap="none" lIns="121920" tIns="60960" rIns="121920" bIns="6096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HOW</a:t>
            </a:r>
            <a:endParaRPr kumimoji="0" lang="en-US" sz="54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6604000" y="1752600"/>
            <a:ext cx="9372600" cy="5191760"/>
          </a:xfrm>
          <a:prstGeom prst="rect">
            <a:avLst/>
          </a:prstGeom>
          <a:solidFill>
            <a:srgbClr val="1B5B2A"/>
          </a:solidFill>
        </p:spPr>
        <p:txBody>
          <a:bodyPr wrap="square" rtlCol="0">
            <a:noAutofit/>
          </a:bodyPr>
          <a:lstStyle/>
          <a:p>
            <a:pPr algn="ctr">
              <a:defRPr/>
            </a:pPr>
            <a:r>
              <a:rPr kumimoji="0" lang="en-US" sz="44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Ý</a:t>
            </a:r>
            <a:r>
              <a:rPr kumimoji="0" lang="en-US" sz="4400" b="0"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nghĩa</a:t>
            </a:r>
            <a:r>
              <a:rPr kumimoji="0" lang="en-US" sz="4400" b="0"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endParaRPr kumimoji="0" lang="en-US" sz="4400" b="0"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marL="571500" indent="-571500" algn="just">
              <a:buFontTx/>
              <a:buChar char="-"/>
              <a:defRPr/>
            </a:pPr>
            <a:r>
              <a:rPr lang="en-US" altLang="en-US" sz="4400" dirty="0" err="1">
                <a:solidFill>
                  <a:schemeClr val="bg1"/>
                </a:solidFill>
                <a:latin typeface="Times New Roman" panose="02020603050405020304" pitchFamily="18" charset="0"/>
                <a:cs typeface="Times New Roman" panose="02020603050405020304" pitchFamily="18" charset="0"/>
              </a:rPr>
              <a:t>Trận</a:t>
            </a:r>
            <a:r>
              <a:rPr lang="en-US" altLang="en-US" sz="4400" dirty="0">
                <a:solidFill>
                  <a:schemeClr val="bg1"/>
                </a:solidFill>
                <a:latin typeface="Times New Roman" panose="02020603050405020304" pitchFamily="18" charset="0"/>
                <a:cs typeface="Times New Roman" panose="02020603050405020304" pitchFamily="18" charset="0"/>
              </a:rPr>
              <a:t> </a:t>
            </a:r>
            <a:r>
              <a:rPr lang="en-US" altLang="en-US" sz="4400" dirty="0" err="1">
                <a:solidFill>
                  <a:schemeClr val="bg1"/>
                </a:solidFill>
                <a:latin typeface="Times New Roman" panose="02020603050405020304" pitchFamily="18" charset="0"/>
                <a:cs typeface="Times New Roman" panose="02020603050405020304" pitchFamily="18" charset="0"/>
              </a:rPr>
              <a:t>tập</a:t>
            </a:r>
            <a:r>
              <a:rPr lang="en-US" altLang="en-US" sz="4400" dirty="0">
                <a:solidFill>
                  <a:schemeClr val="bg1"/>
                </a:solidFill>
                <a:latin typeface="Times New Roman" panose="02020603050405020304" pitchFamily="18" charset="0"/>
                <a:cs typeface="Times New Roman" panose="02020603050405020304" pitchFamily="18" charset="0"/>
              </a:rPr>
              <a:t> </a:t>
            </a:r>
            <a:r>
              <a:rPr lang="en-US" altLang="en-US" sz="4400" dirty="0" err="1">
                <a:solidFill>
                  <a:schemeClr val="bg1"/>
                </a:solidFill>
                <a:latin typeface="Times New Roman" panose="02020603050405020304" pitchFamily="18" charset="0"/>
                <a:cs typeface="Times New Roman" panose="02020603050405020304" pitchFamily="18" charset="0"/>
              </a:rPr>
              <a:t>kích</a:t>
            </a:r>
            <a:r>
              <a:rPr lang="en-US" altLang="en-US" sz="4400" dirty="0">
                <a:solidFill>
                  <a:schemeClr val="bg1"/>
                </a:solidFill>
                <a:latin typeface="Times New Roman" panose="02020603050405020304" pitchFamily="18" charset="0"/>
                <a:cs typeface="Times New Roman" panose="02020603050405020304" pitchFamily="18" charset="0"/>
              </a:rPr>
              <a:t> </a:t>
            </a:r>
            <a:r>
              <a:rPr lang="en-US" altLang="en-US" sz="4400" dirty="0" err="1">
                <a:solidFill>
                  <a:schemeClr val="bg1"/>
                </a:solidFill>
                <a:latin typeface="Times New Roman" panose="02020603050405020304" pitchFamily="18" charset="0"/>
                <a:cs typeface="Times New Roman" panose="02020603050405020304" pitchFamily="18" charset="0"/>
              </a:rPr>
              <a:t>này</a:t>
            </a:r>
            <a:r>
              <a:rPr lang="en-US" altLang="en-US" sz="4400" dirty="0">
                <a:solidFill>
                  <a:schemeClr val="bg1"/>
                </a:solidFill>
                <a:latin typeface="Times New Roman" panose="02020603050405020304" pitchFamily="18" charset="0"/>
                <a:cs typeface="Times New Roman" panose="02020603050405020304" pitchFamily="18" charset="0"/>
              </a:rPr>
              <a:t> </a:t>
            </a:r>
            <a:r>
              <a:rPr lang="en-US" altLang="en-US" sz="4400" dirty="0" err="1">
                <a:solidFill>
                  <a:schemeClr val="bg1"/>
                </a:solidFill>
                <a:latin typeface="Times New Roman" panose="02020603050405020304" pitchFamily="18" charset="0"/>
                <a:cs typeface="Times New Roman" panose="02020603050405020304" pitchFamily="18" charset="0"/>
              </a:rPr>
              <a:t>đã</a:t>
            </a:r>
            <a:r>
              <a:rPr lang="en-US" altLang="en-US" sz="4400" dirty="0">
                <a:solidFill>
                  <a:schemeClr val="bg1"/>
                </a:solidFill>
                <a:latin typeface="Times New Roman" panose="02020603050405020304" pitchFamily="18" charset="0"/>
                <a:cs typeface="Times New Roman" panose="02020603050405020304" pitchFamily="18" charset="0"/>
              </a:rPr>
              <a:t> </a:t>
            </a:r>
            <a:r>
              <a:rPr lang="en-US" altLang="en-US" sz="4400" dirty="0" err="1">
                <a:solidFill>
                  <a:schemeClr val="bg1"/>
                </a:solidFill>
                <a:latin typeface="Times New Roman" panose="02020603050405020304" pitchFamily="18" charset="0"/>
                <a:cs typeface="Times New Roman" panose="02020603050405020304" pitchFamily="18" charset="0"/>
              </a:rPr>
              <a:t>giáng</a:t>
            </a:r>
            <a:r>
              <a:rPr lang="en-US" altLang="en-US" sz="4400" dirty="0">
                <a:solidFill>
                  <a:schemeClr val="bg1"/>
                </a:solidFill>
                <a:latin typeface="Times New Roman" panose="02020603050405020304" pitchFamily="18" charset="0"/>
                <a:cs typeface="Times New Roman" panose="02020603050405020304" pitchFamily="18" charset="0"/>
              </a:rPr>
              <a:t> </a:t>
            </a:r>
            <a:r>
              <a:rPr lang="en-US" altLang="en-US" sz="4400" dirty="0" err="1">
                <a:solidFill>
                  <a:schemeClr val="bg1"/>
                </a:solidFill>
                <a:latin typeface="Times New Roman" panose="02020603050405020304" pitchFamily="18" charset="0"/>
                <a:cs typeface="Times New Roman" panose="02020603050405020304" pitchFamily="18" charset="0"/>
              </a:rPr>
              <a:t>một</a:t>
            </a:r>
            <a:r>
              <a:rPr lang="en-US" altLang="en-US" sz="4400" dirty="0">
                <a:solidFill>
                  <a:schemeClr val="bg1"/>
                </a:solidFill>
                <a:latin typeface="Times New Roman" panose="02020603050405020304" pitchFamily="18" charset="0"/>
                <a:cs typeface="Times New Roman" panose="02020603050405020304" pitchFamily="18" charset="0"/>
              </a:rPr>
              <a:t> </a:t>
            </a:r>
            <a:r>
              <a:rPr lang="en-US" altLang="en-US" sz="4400" dirty="0" err="1">
                <a:solidFill>
                  <a:schemeClr val="bg1"/>
                </a:solidFill>
                <a:latin typeface="Times New Roman" panose="02020603050405020304" pitchFamily="18" charset="0"/>
                <a:cs typeface="Times New Roman" panose="02020603050405020304" pitchFamily="18" charset="0"/>
              </a:rPr>
              <a:t>đòn</a:t>
            </a:r>
            <a:r>
              <a:rPr lang="en-US" altLang="en-US" sz="4400" dirty="0">
                <a:solidFill>
                  <a:schemeClr val="bg1"/>
                </a:solidFill>
                <a:latin typeface="Times New Roman" panose="02020603050405020304" pitchFamily="18" charset="0"/>
                <a:cs typeface="Times New Roman" panose="02020603050405020304" pitchFamily="18" charset="0"/>
              </a:rPr>
              <a:t> </a:t>
            </a:r>
            <a:r>
              <a:rPr lang="en-US" altLang="en-US" sz="4400" dirty="0" err="1">
                <a:solidFill>
                  <a:schemeClr val="bg1"/>
                </a:solidFill>
                <a:latin typeface="Times New Roman" panose="02020603050405020304" pitchFamily="18" charset="0"/>
                <a:cs typeface="Times New Roman" panose="02020603050405020304" pitchFamily="18" charset="0"/>
              </a:rPr>
              <a:t>phủ</a:t>
            </a:r>
            <a:r>
              <a:rPr lang="en-US" altLang="en-US" sz="4400" dirty="0">
                <a:solidFill>
                  <a:schemeClr val="bg1"/>
                </a:solidFill>
                <a:latin typeface="Times New Roman" panose="02020603050405020304" pitchFamily="18" charset="0"/>
                <a:cs typeface="Times New Roman" panose="02020603050405020304" pitchFamily="18" charset="0"/>
              </a:rPr>
              <a:t> </a:t>
            </a:r>
            <a:r>
              <a:rPr lang="en-US" altLang="en-US" sz="4400" dirty="0" err="1">
                <a:solidFill>
                  <a:schemeClr val="bg1"/>
                </a:solidFill>
                <a:latin typeface="Times New Roman" panose="02020603050405020304" pitchFamily="18" charset="0"/>
                <a:cs typeface="Times New Roman" panose="02020603050405020304" pitchFamily="18" charset="0"/>
              </a:rPr>
              <a:t>đầu</a:t>
            </a:r>
            <a:r>
              <a:rPr lang="en-US" altLang="en-US" sz="4400" dirty="0">
                <a:solidFill>
                  <a:schemeClr val="bg1"/>
                </a:solidFill>
                <a:latin typeface="Times New Roman" panose="02020603050405020304" pitchFamily="18" charset="0"/>
                <a:cs typeface="Times New Roman" panose="02020603050405020304" pitchFamily="18" charset="0"/>
              </a:rPr>
              <a:t>, </a:t>
            </a:r>
            <a:r>
              <a:rPr lang="en-US" altLang="en-US" sz="4400" dirty="0" err="1">
                <a:solidFill>
                  <a:schemeClr val="bg1"/>
                </a:solidFill>
                <a:latin typeface="Times New Roman" panose="02020603050405020304" pitchFamily="18" charset="0"/>
                <a:cs typeface="Times New Roman" panose="02020603050405020304" pitchFamily="18" charset="0"/>
              </a:rPr>
              <a:t>làm</a:t>
            </a:r>
            <a:r>
              <a:rPr lang="en-US" altLang="en-US" sz="4400" dirty="0">
                <a:solidFill>
                  <a:schemeClr val="bg1"/>
                </a:solidFill>
                <a:latin typeface="Times New Roman" panose="02020603050405020304" pitchFamily="18" charset="0"/>
                <a:cs typeface="Times New Roman" panose="02020603050405020304" pitchFamily="18" charset="0"/>
              </a:rPr>
              <a:t> </a:t>
            </a:r>
            <a:r>
              <a:rPr lang="en-US" altLang="en-US" sz="4400" dirty="0" err="1">
                <a:solidFill>
                  <a:schemeClr val="bg1"/>
                </a:solidFill>
                <a:latin typeface="Times New Roman" panose="02020603050405020304" pitchFamily="18" charset="0"/>
                <a:cs typeface="Times New Roman" panose="02020603050405020304" pitchFamily="18" charset="0"/>
              </a:rPr>
              <a:t>hoang</a:t>
            </a:r>
            <a:r>
              <a:rPr lang="en-US" altLang="en-US" sz="4400" dirty="0">
                <a:solidFill>
                  <a:schemeClr val="bg1"/>
                </a:solidFill>
                <a:latin typeface="Times New Roman" panose="02020603050405020304" pitchFamily="18" charset="0"/>
                <a:cs typeface="Times New Roman" panose="02020603050405020304" pitchFamily="18" charset="0"/>
              </a:rPr>
              <a:t> </a:t>
            </a:r>
            <a:r>
              <a:rPr lang="en-US" altLang="en-US" sz="4400" dirty="0" err="1">
                <a:solidFill>
                  <a:schemeClr val="bg1"/>
                </a:solidFill>
                <a:latin typeface="Times New Roman" panose="02020603050405020304" pitchFamily="18" charset="0"/>
                <a:cs typeface="Times New Roman" panose="02020603050405020304" pitchFamily="18" charset="0"/>
              </a:rPr>
              <a:t>mang</a:t>
            </a:r>
            <a:r>
              <a:rPr lang="en-US" altLang="en-US" sz="4400" dirty="0">
                <a:solidFill>
                  <a:schemeClr val="bg1"/>
                </a:solidFill>
                <a:latin typeface="Times New Roman" panose="02020603050405020304" pitchFamily="18" charset="0"/>
                <a:cs typeface="Times New Roman" panose="02020603050405020304" pitchFamily="18" charset="0"/>
              </a:rPr>
              <a:t> </a:t>
            </a:r>
            <a:r>
              <a:rPr lang="en-US" altLang="en-US" sz="4400" dirty="0" err="1">
                <a:solidFill>
                  <a:schemeClr val="bg1"/>
                </a:solidFill>
                <a:latin typeface="Times New Roman" panose="02020603050405020304" pitchFamily="18" charset="0"/>
                <a:cs typeface="Times New Roman" panose="02020603050405020304" pitchFamily="18" charset="0"/>
              </a:rPr>
              <a:t>quân</a:t>
            </a:r>
            <a:r>
              <a:rPr lang="en-US" altLang="en-US" sz="4400" dirty="0">
                <a:solidFill>
                  <a:schemeClr val="bg1"/>
                </a:solidFill>
                <a:latin typeface="Times New Roman" panose="02020603050405020304" pitchFamily="18" charset="0"/>
                <a:cs typeface="Times New Roman" panose="02020603050405020304" pitchFamily="18" charset="0"/>
              </a:rPr>
              <a:t> </a:t>
            </a:r>
            <a:r>
              <a:rPr lang="en-US" altLang="en-US" sz="4400" dirty="0" err="1">
                <a:solidFill>
                  <a:schemeClr val="bg1"/>
                </a:solidFill>
                <a:latin typeface="Times New Roman" panose="02020603050405020304" pitchFamily="18" charset="0"/>
                <a:cs typeface="Times New Roman" panose="02020603050405020304" pitchFamily="18" charset="0"/>
              </a:rPr>
              <a:t>Tống</a:t>
            </a:r>
            <a:r>
              <a:rPr lang="en-US" altLang="en-US" sz="4400" dirty="0">
                <a:solidFill>
                  <a:schemeClr val="bg1"/>
                </a:solidFill>
                <a:latin typeface="Times New Roman" panose="02020603050405020304" pitchFamily="18" charset="0"/>
                <a:cs typeface="Times New Roman" panose="02020603050405020304" pitchFamily="18" charset="0"/>
              </a:rPr>
              <a:t>, </a:t>
            </a:r>
            <a:r>
              <a:rPr lang="en-US" altLang="en-US" sz="4400" dirty="0" err="1">
                <a:solidFill>
                  <a:schemeClr val="bg1"/>
                </a:solidFill>
                <a:latin typeface="Times New Roman" panose="02020603050405020304" pitchFamily="18" charset="0"/>
                <a:cs typeface="Times New Roman" panose="02020603050405020304" pitchFamily="18" charset="0"/>
              </a:rPr>
              <a:t>đẩy</a:t>
            </a:r>
            <a:r>
              <a:rPr lang="en-US" altLang="en-US" sz="4400" dirty="0">
                <a:solidFill>
                  <a:schemeClr val="bg1"/>
                </a:solidFill>
                <a:latin typeface="Times New Roman" panose="02020603050405020304" pitchFamily="18" charset="0"/>
                <a:cs typeface="Times New Roman" panose="02020603050405020304" pitchFamily="18" charset="0"/>
              </a:rPr>
              <a:t> </a:t>
            </a:r>
            <a:r>
              <a:rPr lang="en-US" altLang="en-US" sz="4400" dirty="0" err="1">
                <a:solidFill>
                  <a:schemeClr val="bg1"/>
                </a:solidFill>
                <a:latin typeface="Times New Roman" panose="02020603050405020304" pitchFamily="18" charset="0"/>
                <a:cs typeface="Times New Roman" panose="02020603050405020304" pitchFamily="18" charset="0"/>
              </a:rPr>
              <a:t>chúng</a:t>
            </a:r>
            <a:r>
              <a:rPr lang="en-US" altLang="en-US" sz="4400" dirty="0">
                <a:solidFill>
                  <a:schemeClr val="bg1"/>
                </a:solidFill>
                <a:latin typeface="Times New Roman" panose="02020603050405020304" pitchFamily="18" charset="0"/>
                <a:cs typeface="Times New Roman" panose="02020603050405020304" pitchFamily="18" charset="0"/>
              </a:rPr>
              <a:t> </a:t>
            </a:r>
            <a:r>
              <a:rPr lang="en-US" altLang="en-US" sz="4400" dirty="0" err="1">
                <a:solidFill>
                  <a:schemeClr val="bg1"/>
                </a:solidFill>
                <a:latin typeface="Times New Roman" panose="02020603050405020304" pitchFamily="18" charset="0"/>
                <a:cs typeface="Times New Roman" panose="02020603050405020304" pitchFamily="18" charset="0"/>
              </a:rPr>
              <a:t>vào</a:t>
            </a:r>
            <a:r>
              <a:rPr lang="en-US" altLang="en-US" sz="4400" dirty="0">
                <a:solidFill>
                  <a:schemeClr val="bg1"/>
                </a:solidFill>
                <a:latin typeface="Times New Roman" panose="02020603050405020304" pitchFamily="18" charset="0"/>
                <a:cs typeface="Times New Roman" panose="02020603050405020304" pitchFamily="18" charset="0"/>
              </a:rPr>
              <a:t> </a:t>
            </a:r>
            <a:r>
              <a:rPr lang="en-US" altLang="en-US" sz="4400" dirty="0" err="1">
                <a:solidFill>
                  <a:schemeClr val="bg1"/>
                </a:solidFill>
                <a:latin typeface="Times New Roman" panose="02020603050405020304" pitchFamily="18" charset="0"/>
                <a:cs typeface="Times New Roman" panose="02020603050405020304" pitchFamily="18" charset="0"/>
              </a:rPr>
              <a:t>thế</a:t>
            </a:r>
            <a:r>
              <a:rPr lang="en-US" altLang="en-US" sz="4400" dirty="0">
                <a:solidFill>
                  <a:schemeClr val="bg1"/>
                </a:solidFill>
                <a:latin typeface="Times New Roman" panose="02020603050405020304" pitchFamily="18" charset="0"/>
                <a:cs typeface="Times New Roman" panose="02020603050405020304" pitchFamily="18" charset="0"/>
              </a:rPr>
              <a:t> </a:t>
            </a:r>
            <a:r>
              <a:rPr lang="en-US" altLang="en-US" sz="4400" dirty="0" err="1">
                <a:solidFill>
                  <a:schemeClr val="bg1"/>
                </a:solidFill>
                <a:latin typeface="Times New Roman" panose="02020603050405020304" pitchFamily="18" charset="0"/>
                <a:cs typeface="Times New Roman" panose="02020603050405020304" pitchFamily="18" charset="0"/>
              </a:rPr>
              <a:t>bị</a:t>
            </a:r>
            <a:r>
              <a:rPr lang="en-US" altLang="en-US" sz="4400" dirty="0">
                <a:solidFill>
                  <a:schemeClr val="bg1"/>
                </a:solidFill>
                <a:latin typeface="Times New Roman" panose="02020603050405020304" pitchFamily="18" charset="0"/>
                <a:cs typeface="Times New Roman" panose="02020603050405020304" pitchFamily="18" charset="0"/>
              </a:rPr>
              <a:t> </a:t>
            </a:r>
            <a:r>
              <a:rPr lang="en-US" altLang="en-US" sz="4400" dirty="0" err="1">
                <a:solidFill>
                  <a:schemeClr val="bg1"/>
                </a:solidFill>
                <a:latin typeface="Times New Roman" panose="02020603050405020304" pitchFamily="18" charset="0"/>
                <a:cs typeface="Times New Roman" panose="02020603050405020304" pitchFamily="18" charset="0"/>
              </a:rPr>
              <a:t>động</a:t>
            </a:r>
            <a:r>
              <a:rPr lang="en-US" altLang="en-US" sz="4400" dirty="0">
                <a:solidFill>
                  <a:schemeClr val="bg1"/>
                </a:solidFill>
                <a:latin typeface="Times New Roman" panose="02020603050405020304" pitchFamily="18" charset="0"/>
                <a:cs typeface="Times New Roman" panose="02020603050405020304" pitchFamily="18" charset="0"/>
              </a:rPr>
              <a:t>.</a:t>
            </a:r>
            <a:endParaRPr lang="en-US" altLang="en-US" sz="4400" dirty="0">
              <a:solidFill>
                <a:schemeClr val="bg1"/>
              </a:solidFill>
              <a:latin typeface="Times New Roman" panose="02020603050405020304" pitchFamily="18" charset="0"/>
              <a:cs typeface="Times New Roman" panose="02020603050405020304" pitchFamily="18" charset="0"/>
            </a:endParaRPr>
          </a:p>
          <a:p>
            <a:pPr marL="571500" indent="-571500" algn="just">
              <a:buFontTx/>
              <a:buChar char="-"/>
              <a:defRPr/>
            </a:pPr>
            <a:r>
              <a:rPr lang="en-US" sz="4400" dirty="0" err="1">
                <a:solidFill>
                  <a:schemeClr val="bg1"/>
                </a:solidFill>
                <a:latin typeface="Times New Roman" panose="02020603050405020304" pitchFamily="18" charset="0"/>
                <a:cs typeface="Times New Roman" panose="02020603050405020304" pitchFamily="18" charset="0"/>
              </a:rPr>
              <a:t>Tạo</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ra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nhiều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điều</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kiện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có</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lợi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để</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đánh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bại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kẻ</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thù</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khi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chúng</a:t>
            </a:r>
            <a:r>
              <a:rPr lang="en-US" sz="4400" dirty="0">
                <a:solidFill>
                  <a:schemeClr val="bg1"/>
                </a:solidFill>
                <a:latin typeface="Times New Roman" panose="02020603050405020304" pitchFamily="18" charset="0"/>
                <a:cs typeface="Times New Roman" panose="02020603050405020304" pitchFamily="18" charset="0"/>
              </a:rPr>
              <a:t> sang </a:t>
            </a:r>
            <a:r>
              <a:rPr lang="en-US" sz="4400" dirty="0" err="1">
                <a:solidFill>
                  <a:schemeClr val="bg1"/>
                </a:solidFill>
                <a:latin typeface="Times New Roman" panose="02020603050405020304" pitchFamily="18" charset="0"/>
                <a:cs typeface="Times New Roman" panose="02020603050405020304" pitchFamily="18" charset="0"/>
              </a:rPr>
              <a:t>xâm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lược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nước</a:t>
            </a:r>
            <a:r>
              <a:rPr lang="en-US" sz="4400" dirty="0">
                <a:solidFill>
                  <a:schemeClr val="bg1"/>
                </a:solidFill>
                <a:latin typeface="Times New Roman" panose="02020603050405020304" pitchFamily="18" charset="0"/>
                <a:cs typeface="Times New Roman" panose="02020603050405020304" pitchFamily="18" charset="0"/>
              </a:rPr>
              <a:t> ta.</a:t>
            </a:r>
            <a:endParaRPr lang="en-US" sz="4400" dirty="0">
              <a:solidFill>
                <a:schemeClr val="bg1"/>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706965" y="80523"/>
            <a:ext cx="14785843" cy="986360"/>
          </a:xfrm>
          <a:prstGeom prst="rect">
            <a:avLst/>
          </a:prstGeom>
        </p:spPr>
        <p:txBody>
          <a:bodyPr wrap="none">
            <a:spAutoFit/>
          </a:bodyPr>
          <a:lstStyle/>
          <a:p>
            <a:pPr lvl="0" algn="ctr">
              <a:lnSpc>
                <a:spcPct val="150000"/>
              </a:lnSpc>
              <a:tabLst>
                <a:tab pos="520700" algn="l"/>
                <a:tab pos="698500" algn="l"/>
                <a:tab pos="901700" algn="l"/>
              </a:tabLst>
            </a:pP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1.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Cuộc</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kháng</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chiến</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chống</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Tống</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giai</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đoạn</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thứ</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nhất</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năm</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1075)</a:t>
            </a:r>
            <a:r>
              <a:rPr lang="en-US" altLang="zh-CN" sz="4400" dirty="0">
                <a:solidFill>
                  <a:srgbClr val="1E120D"/>
                </a:solidFill>
                <a:latin typeface="Times New Roman" panose="02020603050405020304" pitchFamily="18" charset="0"/>
                <a:ea typeface="Kingthings Foundation" charset="0"/>
                <a:cs typeface="Times New Roman" panose="02020603050405020304" pitchFamily="18" charset="0"/>
              </a:rPr>
              <a:t>.</a:t>
            </a:r>
            <a:endParaRPr lang="en-US" altLang="zh-CN" sz="4400" dirty="0">
              <a:solidFill>
                <a:srgbClr val="1E120D"/>
              </a:solidFill>
              <a:latin typeface="Times New Roman" panose="02020603050405020304" pitchFamily="18" charset="0"/>
              <a:ea typeface="Kingthings Foundation"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7" name="Group 386"/>
          <p:cNvGrpSpPr/>
          <p:nvPr/>
        </p:nvGrpSpPr>
        <p:grpSpPr>
          <a:xfrm>
            <a:off x="-406346" y="1219201"/>
            <a:ext cx="7285990" cy="7268210"/>
            <a:chOff x="-31387" y="534643"/>
            <a:chExt cx="5464492" cy="5451157"/>
          </a:xfrm>
        </p:grpSpPr>
        <p:pic>
          <p:nvPicPr>
            <p:cNvPr id="388" name="4"/>
            <p:cNvPicPr>
              <a:picLocks noChangeAspect="1"/>
            </p:cNvPicPr>
            <p:nvPr/>
          </p:nvPicPr>
          <p:blipFill rotWithShape="1">
            <a:blip r:embed="rId1">
              <a:extLst>
                <a:ext uri="{28A0092B-C50C-407E-A947-70E740481C1C}">
                  <a14:useLocalDpi xmlns:a14="http://schemas.microsoft.com/office/drawing/2010/main" val="0"/>
                </a:ext>
              </a:extLst>
            </a:blip>
            <a:srcRect l="33765" t="20706" r="35647" b="20732"/>
            <a:stretch>
              <a:fillRect/>
            </a:stretch>
          </p:blipFill>
          <p:spPr>
            <a:xfrm>
              <a:off x="-31387" y="534643"/>
              <a:ext cx="5464492" cy="5451157"/>
            </a:xfrm>
            <a:prstGeom prst="rect">
              <a:avLst/>
            </a:prstGeom>
          </p:spPr>
        </p:pic>
        <p:sp>
          <p:nvSpPr>
            <p:cNvPr id="389" name="Rectangle 388"/>
            <p:cNvSpPr/>
            <p:nvPr/>
          </p:nvSpPr>
          <p:spPr>
            <a:xfrm>
              <a:off x="894387" y="3132609"/>
              <a:ext cx="3432756" cy="1937861"/>
            </a:xfrm>
            <a:prstGeom prst="rect">
              <a:avLst/>
            </a:prstGeom>
            <a:noFill/>
          </p:spPr>
          <p:txBody>
            <a:bodyPr wrap="square" lIns="121920" tIns="60960" rIns="121920" bIns="60960">
              <a:spAutoFit/>
            </a:bodyPr>
            <a:lstStyle/>
            <a:p>
              <a:r>
                <a:rPr lang="en-US" sz="3200" dirty="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a:p>
              <a:r>
                <a:rPr lang="en-US" sz="3200" dirty="0" err="1">
                  <a:latin typeface="Times New Roman" panose="02020603050405020304" pitchFamily="18" charset="0"/>
                  <a:cs typeface="Times New Roman" panose="02020603050405020304" pitchFamily="18" charset="0"/>
                </a:rPr>
                <a:t>Chỉ</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những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nét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đáo</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trong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kháng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chiến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Tống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đoạn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1075)</a:t>
              </a:r>
              <a:endParaRPr lang="en-US" sz="3200" dirty="0">
                <a:solidFill>
                  <a:srgbClr val="2E2E2E"/>
                </a:solidFill>
                <a:latin typeface="Times New Roman" panose="02020603050405020304" pitchFamily="18" charset="0"/>
                <a:cs typeface="Times New Roman" panose="02020603050405020304" pitchFamily="18" charset="0"/>
              </a:endParaRPr>
            </a:p>
          </p:txBody>
        </p:sp>
      </p:grpSp>
      <p:sp>
        <p:nvSpPr>
          <p:cNvPr id="780" name="Rectangle 779"/>
          <p:cNvSpPr/>
          <p:nvPr/>
        </p:nvSpPr>
        <p:spPr>
          <a:xfrm>
            <a:off x="2108556" y="3758233"/>
            <a:ext cx="2015937" cy="954107"/>
          </a:xfrm>
          <a:prstGeom prst="rect">
            <a:avLst/>
          </a:prstGeom>
          <a:noFill/>
        </p:spPr>
        <p:txBody>
          <a:bodyPr wrap="none" lIns="121920" tIns="60960" rIns="121920" bIns="60960">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en-US" sz="54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HOW</a:t>
            </a:r>
            <a:endParaRPr kumimoji="0" lang="en-US" sz="54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
        <p:nvSpPr>
          <p:cNvPr id="14" name="Rectangle 13"/>
          <p:cNvSpPr/>
          <p:nvPr/>
        </p:nvSpPr>
        <p:spPr>
          <a:xfrm>
            <a:off x="706965" y="80523"/>
            <a:ext cx="14785843" cy="986360"/>
          </a:xfrm>
          <a:prstGeom prst="rect">
            <a:avLst/>
          </a:prstGeom>
        </p:spPr>
        <p:txBody>
          <a:bodyPr wrap="none">
            <a:spAutoFit/>
          </a:bodyPr>
          <a:lstStyle/>
          <a:p>
            <a:pPr lvl="0" algn="ctr">
              <a:lnSpc>
                <a:spcPct val="150000"/>
              </a:lnSpc>
              <a:tabLst>
                <a:tab pos="520700" algn="l"/>
                <a:tab pos="698500" algn="l"/>
                <a:tab pos="901700" algn="l"/>
              </a:tabLst>
            </a:pP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1.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Cuộc</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kháng</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chiến</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chống</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Tống</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giai</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đoạn</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thứ</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nhất</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năm</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1075)</a:t>
            </a:r>
            <a:r>
              <a:rPr lang="en-US" altLang="zh-CN" sz="4400" dirty="0">
                <a:solidFill>
                  <a:srgbClr val="1E120D"/>
                </a:solidFill>
                <a:latin typeface="Times New Roman" panose="02020603050405020304" pitchFamily="18" charset="0"/>
                <a:ea typeface="Kingthings Foundation" charset="0"/>
                <a:cs typeface="Times New Roman" panose="02020603050405020304" pitchFamily="18" charset="0"/>
              </a:rPr>
              <a:t>.</a:t>
            </a:r>
            <a:endParaRPr lang="en-US" altLang="zh-CN" sz="4400" dirty="0">
              <a:solidFill>
                <a:srgbClr val="1E120D"/>
              </a:solidFill>
              <a:latin typeface="Times New Roman" panose="02020603050405020304" pitchFamily="18" charset="0"/>
              <a:ea typeface="Kingthings Foundation" charset="0"/>
              <a:cs typeface="Times New Roman" panose="02020603050405020304" pitchFamily="18" charset="0"/>
            </a:endParaRPr>
          </a:p>
        </p:txBody>
      </p:sp>
      <p:sp>
        <p:nvSpPr>
          <p:cNvPr id="2" name="Text Box 1"/>
          <p:cNvSpPr txBox="1"/>
          <p:nvPr/>
        </p:nvSpPr>
        <p:spPr>
          <a:xfrm>
            <a:off x="7061200" y="2362200"/>
            <a:ext cx="8992235" cy="4399915"/>
          </a:xfrm>
          <a:prstGeom prst="rect">
            <a:avLst/>
          </a:prstGeom>
          <a:solidFill>
            <a:schemeClr val="accent1">
              <a:lumMod val="20000"/>
              <a:lumOff val="80000"/>
            </a:schemeClr>
          </a:solidFill>
        </p:spPr>
        <p:txBody>
          <a:bodyPr wrap="square" rtlCol="0" anchor="t">
            <a:spAutoFit/>
          </a:bodyPr>
          <a:p>
            <a:pPr marL="571500" indent="-571500" algn="just">
              <a:buFont typeface="Arial" panose="020B0604020202020204" pitchFamily="34" charset="0"/>
              <a:buChar char="•"/>
              <a:defRPr/>
            </a:pPr>
            <a:r>
              <a:rPr lang="en-US" sz="4000" dirty="0" err="1">
                <a:solidFill>
                  <a:schemeClr val="tx1"/>
                </a:solidFill>
                <a:latin typeface="Times New Roman" panose="02020603050405020304" pitchFamily="18" charset="0"/>
                <a:cs typeface="Times New Roman" panose="02020603050405020304" pitchFamily="18" charset="0"/>
                <a:sym typeface="+mn-ea"/>
              </a:rPr>
              <a:t>Nét</a:t>
            </a:r>
            <a:r>
              <a:rPr lang="en-US" sz="4000" dirty="0">
                <a:solidFill>
                  <a:schemeClr val="tx1"/>
                </a:solidFill>
                <a:latin typeface="Times New Roman" panose="02020603050405020304" pitchFamily="18" charset="0"/>
                <a:cs typeface="Times New Roman" panose="02020603050405020304" pitchFamily="18" charset="0"/>
                <a:sym typeface="+mn-ea"/>
              </a:rPr>
              <a:t> </a:t>
            </a:r>
            <a:r>
              <a:rPr lang="en-US" sz="4000" dirty="0" err="1">
                <a:solidFill>
                  <a:schemeClr val="tx1"/>
                </a:solidFill>
                <a:latin typeface="Times New Roman" panose="02020603050405020304" pitchFamily="18" charset="0"/>
                <a:cs typeface="Times New Roman" panose="02020603050405020304" pitchFamily="18" charset="0"/>
                <a:sym typeface="+mn-ea"/>
              </a:rPr>
              <a:t>độc</a:t>
            </a:r>
            <a:r>
              <a:rPr lang="en-US" sz="4000" dirty="0">
                <a:solidFill>
                  <a:schemeClr val="tx1"/>
                </a:solidFill>
                <a:latin typeface="Times New Roman" panose="02020603050405020304" pitchFamily="18" charset="0"/>
                <a:cs typeface="Times New Roman" panose="02020603050405020304" pitchFamily="18" charset="0"/>
                <a:sym typeface="+mn-ea"/>
              </a:rPr>
              <a:t> </a:t>
            </a:r>
            <a:r>
              <a:rPr lang="en-US" sz="4000" dirty="0" err="1">
                <a:solidFill>
                  <a:schemeClr val="tx1"/>
                </a:solidFill>
                <a:latin typeface="Times New Roman" panose="02020603050405020304" pitchFamily="18" charset="0"/>
                <a:cs typeface="Times New Roman" panose="02020603050405020304" pitchFamily="18" charset="0"/>
                <a:sym typeface="+mn-ea"/>
              </a:rPr>
              <a:t>đáo</a:t>
            </a:r>
            <a:r>
              <a:rPr lang="en-US" sz="4000" dirty="0">
                <a:solidFill>
                  <a:schemeClr val="tx1"/>
                </a:solidFill>
                <a:latin typeface="Times New Roman" panose="02020603050405020304" pitchFamily="18" charset="0"/>
                <a:cs typeface="Times New Roman" panose="02020603050405020304" pitchFamily="18" charset="0"/>
                <a:sym typeface="+mn-ea"/>
              </a:rPr>
              <a:t>:</a:t>
            </a:r>
            <a:endParaRPr lang="en-US" sz="4000" dirty="0">
              <a:solidFill>
                <a:schemeClr val="tx1"/>
              </a:solidFill>
              <a:latin typeface="Times New Roman" panose="02020603050405020304" pitchFamily="18" charset="0"/>
              <a:cs typeface="Times New Roman" panose="02020603050405020304" pitchFamily="18" charset="0"/>
            </a:endParaRPr>
          </a:p>
          <a:p>
            <a:pPr>
              <a:defRPr/>
            </a:pPr>
            <a:r>
              <a:rPr lang="en-US" sz="4000" dirty="0">
                <a:solidFill>
                  <a:schemeClr val="tx1"/>
                </a:solidFill>
                <a:latin typeface="Times New Roman" panose="02020603050405020304" pitchFamily="18" charset="0"/>
                <a:cs typeface="Times New Roman" panose="02020603050405020304" pitchFamily="18" charset="0"/>
                <a:sym typeface="+mn-ea"/>
              </a:rPr>
              <a:t>- Ta </a:t>
            </a:r>
            <a:r>
              <a:rPr lang="en-US" sz="4000" dirty="0" err="1">
                <a:solidFill>
                  <a:schemeClr val="tx1"/>
                </a:solidFill>
                <a:latin typeface="Times New Roman" panose="02020603050405020304" pitchFamily="18" charset="0"/>
                <a:cs typeface="Times New Roman" panose="02020603050405020304" pitchFamily="18" charset="0"/>
                <a:sym typeface="+mn-ea"/>
              </a:rPr>
              <a:t>chỉ</a:t>
            </a:r>
            <a:r>
              <a:rPr lang="en-US" sz="4000" dirty="0">
                <a:solidFill>
                  <a:schemeClr val="tx1"/>
                </a:solidFill>
                <a:latin typeface="Times New Roman" panose="02020603050405020304" pitchFamily="18" charset="0"/>
                <a:cs typeface="Times New Roman" panose="02020603050405020304" pitchFamily="18" charset="0"/>
                <a:sym typeface="+mn-ea"/>
              </a:rPr>
              <a:t> </a:t>
            </a:r>
            <a:r>
              <a:rPr lang="en-US" sz="4000" dirty="0" err="1">
                <a:solidFill>
                  <a:schemeClr val="tx1"/>
                </a:solidFill>
                <a:latin typeface="Times New Roman" panose="02020603050405020304" pitchFamily="18" charset="0"/>
                <a:cs typeface="Times New Roman" panose="02020603050405020304" pitchFamily="18" charset="0"/>
                <a:sym typeface="+mn-ea"/>
              </a:rPr>
              <a:t>tấn</a:t>
            </a:r>
            <a:r>
              <a:rPr lang="en-US" sz="4000" dirty="0">
                <a:solidFill>
                  <a:schemeClr val="tx1"/>
                </a:solidFill>
                <a:latin typeface="Times New Roman" panose="02020603050405020304" pitchFamily="18" charset="0"/>
                <a:cs typeface="Times New Roman" panose="02020603050405020304" pitchFamily="18" charset="0"/>
                <a:sym typeface="+mn-ea"/>
              </a:rPr>
              <a:t> </a:t>
            </a:r>
            <a:r>
              <a:rPr lang="en-US" sz="4000" dirty="0" err="1">
                <a:solidFill>
                  <a:schemeClr val="tx1"/>
                </a:solidFill>
                <a:latin typeface="Times New Roman" panose="02020603050405020304" pitchFamily="18" charset="0"/>
                <a:cs typeface="Times New Roman" panose="02020603050405020304" pitchFamily="18" charset="0"/>
                <a:sym typeface="+mn-ea"/>
              </a:rPr>
              <a:t>công</a:t>
            </a:r>
            <a:r>
              <a:rPr lang="en-US" sz="4000" dirty="0">
                <a:solidFill>
                  <a:schemeClr val="tx1"/>
                </a:solidFill>
                <a:latin typeface="Times New Roman" panose="02020603050405020304" pitchFamily="18" charset="0"/>
                <a:cs typeface="Times New Roman" panose="02020603050405020304" pitchFamily="18" charset="0"/>
                <a:sym typeface="+mn-ea"/>
              </a:rPr>
              <a:t> </a:t>
            </a:r>
            <a:r>
              <a:rPr lang="en-US" sz="4000" dirty="0" err="1">
                <a:solidFill>
                  <a:schemeClr val="tx1"/>
                </a:solidFill>
                <a:latin typeface="Times New Roman" panose="02020603050405020304" pitchFamily="18" charset="0"/>
                <a:cs typeface="Times New Roman" panose="02020603050405020304" pitchFamily="18" charset="0"/>
                <a:sym typeface="+mn-ea"/>
              </a:rPr>
              <a:t>các</a:t>
            </a:r>
            <a:r>
              <a:rPr lang="en-US" sz="4000" dirty="0">
                <a:solidFill>
                  <a:schemeClr val="tx1"/>
                </a:solidFill>
                <a:latin typeface="Times New Roman" panose="02020603050405020304" pitchFamily="18" charset="0"/>
                <a:cs typeface="Times New Roman" panose="02020603050405020304" pitchFamily="18" charset="0"/>
                <a:sym typeface="+mn-ea"/>
              </a:rPr>
              <a:t> </a:t>
            </a:r>
            <a:r>
              <a:rPr lang="en-US" sz="4000" dirty="0" err="1">
                <a:solidFill>
                  <a:schemeClr val="tx1"/>
                </a:solidFill>
                <a:latin typeface="Times New Roman" panose="02020603050405020304" pitchFamily="18" charset="0"/>
                <a:cs typeface="Times New Roman" panose="02020603050405020304" pitchFamily="18" charset="0"/>
                <a:sym typeface="+mn-ea"/>
              </a:rPr>
              <a:t>căn</a:t>
            </a:r>
            <a:r>
              <a:rPr lang="en-US" sz="4000" dirty="0">
                <a:solidFill>
                  <a:schemeClr val="tx1"/>
                </a:solidFill>
                <a:latin typeface="Times New Roman" panose="02020603050405020304" pitchFamily="18" charset="0"/>
                <a:cs typeface="Times New Roman" panose="02020603050405020304" pitchFamily="18" charset="0"/>
                <a:sym typeface="+mn-ea"/>
              </a:rPr>
              <a:t> </a:t>
            </a:r>
            <a:r>
              <a:rPr lang="en-US" sz="4000" dirty="0" err="1">
                <a:solidFill>
                  <a:schemeClr val="tx1"/>
                </a:solidFill>
                <a:latin typeface="Times New Roman" panose="02020603050405020304" pitchFamily="18" charset="0"/>
                <a:cs typeface="Times New Roman" panose="02020603050405020304" pitchFamily="18" charset="0"/>
                <a:sym typeface="+mn-ea"/>
              </a:rPr>
              <a:t>cứ</a:t>
            </a:r>
            <a:r>
              <a:rPr lang="en-US" sz="4000" dirty="0">
                <a:solidFill>
                  <a:schemeClr val="tx1"/>
                </a:solidFill>
                <a:latin typeface="Times New Roman" panose="02020603050405020304" pitchFamily="18" charset="0"/>
                <a:cs typeface="Times New Roman" panose="02020603050405020304" pitchFamily="18" charset="0"/>
                <a:sym typeface="+mn-ea"/>
              </a:rPr>
              <a:t> </a:t>
            </a:r>
            <a:r>
              <a:rPr lang="en-US" sz="4000" dirty="0" err="1">
                <a:solidFill>
                  <a:schemeClr val="tx1"/>
                </a:solidFill>
                <a:latin typeface="Times New Roman" panose="02020603050405020304" pitchFamily="18" charset="0"/>
                <a:cs typeface="Times New Roman" panose="02020603050405020304" pitchFamily="18" charset="0"/>
                <a:sym typeface="+mn-ea"/>
              </a:rPr>
              <a:t>quân</a:t>
            </a:r>
            <a:r>
              <a:rPr lang="en-US" sz="4000" dirty="0">
                <a:solidFill>
                  <a:schemeClr val="tx1"/>
                </a:solidFill>
                <a:latin typeface="Times New Roman" panose="02020603050405020304" pitchFamily="18" charset="0"/>
                <a:cs typeface="Times New Roman" panose="02020603050405020304" pitchFamily="18" charset="0"/>
                <a:sym typeface="+mn-ea"/>
              </a:rPr>
              <a:t> </a:t>
            </a:r>
            <a:r>
              <a:rPr lang="en-US" sz="4000" dirty="0" err="1">
                <a:solidFill>
                  <a:schemeClr val="tx1"/>
                </a:solidFill>
                <a:latin typeface="Times New Roman" panose="02020603050405020304" pitchFamily="18" charset="0"/>
                <a:cs typeface="Times New Roman" panose="02020603050405020304" pitchFamily="18" charset="0"/>
                <a:sym typeface="+mn-ea"/>
              </a:rPr>
              <a:t>sự</a:t>
            </a:r>
            <a:r>
              <a:rPr lang="en-US" sz="4000" dirty="0">
                <a:solidFill>
                  <a:schemeClr val="tx1"/>
                </a:solidFill>
                <a:latin typeface="Times New Roman" panose="02020603050405020304" pitchFamily="18" charset="0"/>
                <a:cs typeface="Times New Roman" panose="02020603050405020304" pitchFamily="18" charset="0"/>
                <a:sym typeface="+mn-ea"/>
              </a:rPr>
              <a:t>, </a:t>
            </a:r>
            <a:r>
              <a:rPr lang="en-US" sz="4000" dirty="0" err="1">
                <a:solidFill>
                  <a:schemeClr val="tx1"/>
                </a:solidFill>
                <a:latin typeface="Times New Roman" panose="02020603050405020304" pitchFamily="18" charset="0"/>
                <a:cs typeface="Times New Roman" panose="02020603050405020304" pitchFamily="18" charset="0"/>
                <a:sym typeface="+mn-ea"/>
              </a:rPr>
              <a:t>các</a:t>
            </a:r>
            <a:r>
              <a:rPr lang="en-US" sz="4000" dirty="0">
                <a:solidFill>
                  <a:schemeClr val="tx1"/>
                </a:solidFill>
                <a:latin typeface="Times New Roman" panose="02020603050405020304" pitchFamily="18" charset="0"/>
                <a:cs typeface="Times New Roman" panose="02020603050405020304" pitchFamily="18" charset="0"/>
                <a:sym typeface="+mn-ea"/>
              </a:rPr>
              <a:t> </a:t>
            </a:r>
            <a:r>
              <a:rPr lang="en-US" sz="4000" dirty="0" err="1">
                <a:solidFill>
                  <a:schemeClr val="tx1"/>
                </a:solidFill>
                <a:latin typeface="Times New Roman" panose="02020603050405020304" pitchFamily="18" charset="0"/>
                <a:cs typeface="Times New Roman" panose="02020603050405020304" pitchFamily="18" charset="0"/>
                <a:sym typeface="+mn-ea"/>
              </a:rPr>
              <a:t>kho</a:t>
            </a:r>
            <a:r>
              <a:rPr lang="en-US" sz="4000" dirty="0">
                <a:solidFill>
                  <a:schemeClr val="tx1"/>
                </a:solidFill>
                <a:latin typeface="Times New Roman" panose="02020603050405020304" pitchFamily="18" charset="0"/>
                <a:cs typeface="Times New Roman" panose="02020603050405020304" pitchFamily="18" charset="0"/>
                <a:sym typeface="+mn-ea"/>
              </a:rPr>
              <a:t> </a:t>
            </a:r>
            <a:r>
              <a:rPr lang="en-US" sz="4000" dirty="0" err="1">
                <a:solidFill>
                  <a:schemeClr val="tx1"/>
                </a:solidFill>
                <a:latin typeface="Times New Roman" panose="02020603050405020304" pitchFamily="18" charset="0"/>
                <a:cs typeface="Times New Roman" panose="02020603050405020304" pitchFamily="18" charset="0"/>
                <a:sym typeface="+mn-ea"/>
              </a:rPr>
              <a:t>lương</a:t>
            </a:r>
            <a:r>
              <a:rPr lang="en-US" sz="4000" dirty="0">
                <a:solidFill>
                  <a:schemeClr val="tx1"/>
                </a:solidFill>
                <a:latin typeface="Times New Roman" panose="02020603050405020304" pitchFamily="18" charset="0"/>
                <a:cs typeface="Times New Roman" panose="02020603050405020304" pitchFamily="18" charset="0"/>
                <a:sym typeface="+mn-ea"/>
              </a:rPr>
              <a:t> </a:t>
            </a:r>
            <a:r>
              <a:rPr lang="en-US" sz="4000" dirty="0" err="1">
                <a:solidFill>
                  <a:schemeClr val="tx1"/>
                </a:solidFill>
                <a:latin typeface="Times New Roman" panose="02020603050405020304" pitchFamily="18" charset="0"/>
                <a:cs typeface="Times New Roman" panose="02020603050405020304" pitchFamily="18" charset="0"/>
                <a:sym typeface="+mn-ea"/>
              </a:rPr>
              <a:t>thảo</a:t>
            </a:r>
            <a:r>
              <a:rPr lang="en-US" sz="4000" dirty="0">
                <a:solidFill>
                  <a:schemeClr val="tx1"/>
                </a:solidFill>
                <a:latin typeface="Times New Roman" panose="02020603050405020304" pitchFamily="18" charset="0"/>
                <a:cs typeface="Times New Roman" panose="02020603050405020304" pitchFamily="18" charset="0"/>
                <a:sym typeface="+mn-ea"/>
              </a:rPr>
              <a:t> </a:t>
            </a:r>
            <a:r>
              <a:rPr lang="en-US" sz="4000" dirty="0" err="1">
                <a:solidFill>
                  <a:schemeClr val="tx1"/>
                </a:solidFill>
                <a:latin typeface="Times New Roman" panose="02020603050405020304" pitchFamily="18" charset="0"/>
                <a:cs typeface="Times New Roman" panose="02020603050405020304" pitchFamily="18" charset="0"/>
                <a:sym typeface="+mn-ea"/>
              </a:rPr>
              <a:t>là</a:t>
            </a:r>
            <a:r>
              <a:rPr lang="en-US" sz="4000" dirty="0">
                <a:solidFill>
                  <a:schemeClr val="tx1"/>
                </a:solidFill>
                <a:latin typeface="Times New Roman" panose="02020603050405020304" pitchFamily="18" charset="0"/>
                <a:cs typeface="Times New Roman" panose="02020603050405020304" pitchFamily="18" charset="0"/>
                <a:sym typeface="+mn-ea"/>
              </a:rPr>
              <a:t> </a:t>
            </a:r>
            <a:r>
              <a:rPr lang="en-US" sz="4000" dirty="0" err="1">
                <a:solidFill>
                  <a:schemeClr val="tx1"/>
                </a:solidFill>
                <a:latin typeface="Times New Roman" panose="02020603050405020304" pitchFamily="18" charset="0"/>
                <a:cs typeface="Times New Roman" panose="02020603050405020304" pitchFamily="18" charset="0"/>
                <a:sym typeface="+mn-ea"/>
              </a:rPr>
              <a:t>những</a:t>
            </a:r>
            <a:r>
              <a:rPr lang="en-US" sz="4000" dirty="0">
                <a:solidFill>
                  <a:schemeClr val="tx1"/>
                </a:solidFill>
                <a:latin typeface="Times New Roman" panose="02020603050405020304" pitchFamily="18" charset="0"/>
                <a:cs typeface="Times New Roman" panose="02020603050405020304" pitchFamily="18" charset="0"/>
                <a:sym typeface="+mn-ea"/>
              </a:rPr>
              <a:t> </a:t>
            </a:r>
            <a:r>
              <a:rPr lang="en-US" sz="4000" dirty="0" err="1">
                <a:solidFill>
                  <a:schemeClr val="tx1"/>
                </a:solidFill>
                <a:latin typeface="Times New Roman" panose="02020603050405020304" pitchFamily="18" charset="0"/>
                <a:cs typeface="Times New Roman" panose="02020603050405020304" pitchFamily="18" charset="0"/>
                <a:sym typeface="+mn-ea"/>
              </a:rPr>
              <a:t>nơi</a:t>
            </a:r>
            <a:r>
              <a:rPr lang="en-US" sz="4000" dirty="0">
                <a:solidFill>
                  <a:schemeClr val="tx1"/>
                </a:solidFill>
                <a:latin typeface="Times New Roman" panose="02020603050405020304" pitchFamily="18" charset="0"/>
                <a:cs typeface="Times New Roman" panose="02020603050405020304" pitchFamily="18" charset="0"/>
                <a:sym typeface="+mn-ea"/>
              </a:rPr>
              <a:t> </a:t>
            </a:r>
            <a:r>
              <a:rPr lang="en-US" sz="4000" dirty="0" err="1">
                <a:solidFill>
                  <a:schemeClr val="tx1"/>
                </a:solidFill>
                <a:latin typeface="Times New Roman" panose="02020603050405020304" pitchFamily="18" charset="0"/>
                <a:cs typeface="Times New Roman" panose="02020603050405020304" pitchFamily="18" charset="0"/>
                <a:sym typeface="+mn-ea"/>
              </a:rPr>
              <a:t>nhà</a:t>
            </a:r>
            <a:r>
              <a:rPr lang="en-US" sz="4000" dirty="0">
                <a:solidFill>
                  <a:schemeClr val="tx1"/>
                </a:solidFill>
                <a:latin typeface="Times New Roman" panose="02020603050405020304" pitchFamily="18" charset="0"/>
                <a:cs typeface="Times New Roman" panose="02020603050405020304" pitchFamily="18" charset="0"/>
                <a:sym typeface="+mn-ea"/>
              </a:rPr>
              <a:t> </a:t>
            </a:r>
            <a:r>
              <a:rPr lang="en-US" sz="4000" dirty="0" err="1">
                <a:solidFill>
                  <a:schemeClr val="tx1"/>
                </a:solidFill>
                <a:latin typeface="Times New Roman" panose="02020603050405020304" pitchFamily="18" charset="0"/>
                <a:cs typeface="Times New Roman" panose="02020603050405020304" pitchFamily="18" charset="0"/>
                <a:sym typeface="+mn-ea"/>
              </a:rPr>
              <a:t>Tống</a:t>
            </a:r>
            <a:r>
              <a:rPr lang="en-US" sz="4000" dirty="0">
                <a:solidFill>
                  <a:schemeClr val="tx1"/>
                </a:solidFill>
                <a:latin typeface="Times New Roman" panose="02020603050405020304" pitchFamily="18" charset="0"/>
                <a:cs typeface="Times New Roman" panose="02020603050405020304" pitchFamily="18" charset="0"/>
                <a:sym typeface="+mn-ea"/>
              </a:rPr>
              <a:t> </a:t>
            </a:r>
            <a:r>
              <a:rPr lang="en-US" sz="4000" dirty="0" err="1">
                <a:solidFill>
                  <a:schemeClr val="tx1"/>
                </a:solidFill>
                <a:latin typeface="Times New Roman" panose="02020603050405020304" pitchFamily="18" charset="0"/>
                <a:cs typeface="Times New Roman" panose="02020603050405020304" pitchFamily="18" charset="0"/>
                <a:sym typeface="+mn-ea"/>
              </a:rPr>
              <a:t>chuẩn</a:t>
            </a:r>
            <a:r>
              <a:rPr lang="en-US" sz="4000" dirty="0">
                <a:solidFill>
                  <a:schemeClr val="tx1"/>
                </a:solidFill>
                <a:latin typeface="Times New Roman" panose="02020603050405020304" pitchFamily="18" charset="0"/>
                <a:cs typeface="Times New Roman" panose="02020603050405020304" pitchFamily="18" charset="0"/>
                <a:sym typeface="+mn-ea"/>
              </a:rPr>
              <a:t> </a:t>
            </a:r>
            <a:r>
              <a:rPr lang="en-US" sz="4000" dirty="0" err="1">
                <a:solidFill>
                  <a:schemeClr val="tx1"/>
                </a:solidFill>
                <a:latin typeface="Times New Roman" panose="02020603050405020304" pitchFamily="18" charset="0"/>
                <a:cs typeface="Times New Roman" panose="02020603050405020304" pitchFamily="18" charset="0"/>
                <a:sym typeface="+mn-ea"/>
              </a:rPr>
              <a:t>bị</a:t>
            </a:r>
            <a:r>
              <a:rPr lang="en-US" sz="4000" dirty="0">
                <a:solidFill>
                  <a:schemeClr val="tx1"/>
                </a:solidFill>
                <a:latin typeface="Times New Roman" panose="02020603050405020304" pitchFamily="18" charset="0"/>
                <a:cs typeface="Times New Roman" panose="02020603050405020304" pitchFamily="18" charset="0"/>
                <a:sym typeface="+mn-ea"/>
              </a:rPr>
              <a:t> </a:t>
            </a:r>
            <a:r>
              <a:rPr lang="en-US" sz="4000" dirty="0" err="1">
                <a:solidFill>
                  <a:schemeClr val="tx1"/>
                </a:solidFill>
                <a:latin typeface="Times New Roman" panose="02020603050405020304" pitchFamily="18" charset="0"/>
                <a:cs typeface="Times New Roman" panose="02020603050405020304" pitchFamily="18" charset="0"/>
                <a:sym typeface="+mn-ea"/>
              </a:rPr>
              <a:t>cho</a:t>
            </a:r>
            <a:r>
              <a:rPr lang="en-US" sz="4000" dirty="0">
                <a:solidFill>
                  <a:schemeClr val="tx1"/>
                </a:solidFill>
                <a:latin typeface="Times New Roman" panose="02020603050405020304" pitchFamily="18" charset="0"/>
                <a:cs typeface="Times New Roman" panose="02020603050405020304" pitchFamily="18" charset="0"/>
                <a:sym typeface="+mn-ea"/>
              </a:rPr>
              <a:t> </a:t>
            </a:r>
            <a:r>
              <a:rPr lang="en-US" sz="4000" dirty="0" err="1">
                <a:solidFill>
                  <a:schemeClr val="tx1"/>
                </a:solidFill>
                <a:latin typeface="Times New Roman" panose="02020603050405020304" pitchFamily="18" charset="0"/>
                <a:cs typeface="Times New Roman" panose="02020603050405020304" pitchFamily="18" charset="0"/>
                <a:sym typeface="+mn-ea"/>
              </a:rPr>
              <a:t>cuộc</a:t>
            </a:r>
            <a:r>
              <a:rPr lang="en-US" sz="4000" dirty="0">
                <a:solidFill>
                  <a:schemeClr val="tx1"/>
                </a:solidFill>
                <a:latin typeface="Times New Roman" panose="02020603050405020304" pitchFamily="18" charset="0"/>
                <a:cs typeface="Times New Roman" panose="02020603050405020304" pitchFamily="18" charset="0"/>
                <a:sym typeface="+mn-ea"/>
              </a:rPr>
              <a:t> </a:t>
            </a:r>
            <a:r>
              <a:rPr lang="en-US" sz="4000" dirty="0" err="1">
                <a:solidFill>
                  <a:schemeClr val="tx1"/>
                </a:solidFill>
                <a:latin typeface="Times New Roman" panose="02020603050405020304" pitchFamily="18" charset="0"/>
                <a:cs typeface="Times New Roman" panose="02020603050405020304" pitchFamily="18" charset="0"/>
                <a:sym typeface="+mn-ea"/>
              </a:rPr>
              <a:t>tấn</a:t>
            </a:r>
            <a:r>
              <a:rPr lang="en-US" sz="4000" dirty="0">
                <a:solidFill>
                  <a:schemeClr val="tx1"/>
                </a:solidFill>
                <a:latin typeface="Times New Roman" panose="02020603050405020304" pitchFamily="18" charset="0"/>
                <a:cs typeface="Times New Roman" panose="02020603050405020304" pitchFamily="18" charset="0"/>
                <a:sym typeface="+mn-ea"/>
              </a:rPr>
              <a:t> </a:t>
            </a:r>
            <a:r>
              <a:rPr lang="en-US" sz="4000" dirty="0" err="1">
                <a:solidFill>
                  <a:schemeClr val="tx1"/>
                </a:solidFill>
                <a:latin typeface="Times New Roman" panose="02020603050405020304" pitchFamily="18" charset="0"/>
                <a:cs typeface="Times New Roman" panose="02020603050405020304" pitchFamily="18" charset="0"/>
                <a:sym typeface="+mn-ea"/>
              </a:rPr>
              <a:t>công</a:t>
            </a:r>
            <a:r>
              <a:rPr lang="en-US" sz="4000" dirty="0">
                <a:solidFill>
                  <a:schemeClr val="tx1"/>
                </a:solidFill>
                <a:latin typeface="Times New Roman" panose="02020603050405020304" pitchFamily="18" charset="0"/>
                <a:cs typeface="Times New Roman" panose="02020603050405020304" pitchFamily="18" charset="0"/>
                <a:sym typeface="+mn-ea"/>
              </a:rPr>
              <a:t> </a:t>
            </a:r>
            <a:r>
              <a:rPr lang="en-US" sz="4000" dirty="0" err="1">
                <a:solidFill>
                  <a:schemeClr val="tx1"/>
                </a:solidFill>
                <a:latin typeface="Times New Roman" panose="02020603050405020304" pitchFamily="18" charset="0"/>
                <a:cs typeface="Times New Roman" panose="02020603050405020304" pitchFamily="18" charset="0"/>
                <a:sym typeface="+mn-ea"/>
              </a:rPr>
              <a:t>xâm</a:t>
            </a:r>
            <a:r>
              <a:rPr lang="en-US" sz="4000" dirty="0">
                <a:solidFill>
                  <a:schemeClr val="tx1"/>
                </a:solidFill>
                <a:latin typeface="Times New Roman" panose="02020603050405020304" pitchFamily="18" charset="0"/>
                <a:cs typeface="Times New Roman" panose="02020603050405020304" pitchFamily="18" charset="0"/>
                <a:sym typeface="+mn-ea"/>
              </a:rPr>
              <a:t> </a:t>
            </a:r>
            <a:r>
              <a:rPr lang="en-US" sz="4000" dirty="0" err="1">
                <a:solidFill>
                  <a:schemeClr val="tx1"/>
                </a:solidFill>
                <a:latin typeface="Times New Roman" panose="02020603050405020304" pitchFamily="18" charset="0"/>
                <a:cs typeface="Times New Roman" panose="02020603050405020304" pitchFamily="18" charset="0"/>
                <a:sym typeface="+mn-ea"/>
              </a:rPr>
              <a:t>lược</a:t>
            </a:r>
            <a:r>
              <a:rPr lang="en-US" sz="4000" dirty="0">
                <a:solidFill>
                  <a:schemeClr val="tx1"/>
                </a:solidFill>
                <a:latin typeface="Times New Roman" panose="02020603050405020304" pitchFamily="18" charset="0"/>
                <a:cs typeface="Times New Roman" panose="02020603050405020304" pitchFamily="18" charset="0"/>
                <a:sym typeface="+mn-ea"/>
              </a:rPr>
              <a:t> </a:t>
            </a:r>
            <a:r>
              <a:rPr lang="en-US" sz="4000" dirty="0" err="1">
                <a:solidFill>
                  <a:schemeClr val="tx1"/>
                </a:solidFill>
                <a:latin typeface="Times New Roman" panose="02020603050405020304" pitchFamily="18" charset="0"/>
                <a:cs typeface="Times New Roman" panose="02020603050405020304" pitchFamily="18" charset="0"/>
                <a:sym typeface="+mn-ea"/>
              </a:rPr>
              <a:t>nước</a:t>
            </a:r>
            <a:r>
              <a:rPr lang="en-US" sz="4000" dirty="0">
                <a:solidFill>
                  <a:schemeClr val="tx1"/>
                </a:solidFill>
                <a:latin typeface="Times New Roman" panose="02020603050405020304" pitchFamily="18" charset="0"/>
                <a:cs typeface="Times New Roman" panose="02020603050405020304" pitchFamily="18" charset="0"/>
                <a:sym typeface="+mn-ea"/>
              </a:rPr>
              <a:t> ta.</a:t>
            </a:r>
            <a:br>
              <a:rPr lang="en-US" sz="4000" dirty="0">
                <a:solidFill>
                  <a:schemeClr val="tx1"/>
                </a:solidFill>
                <a:latin typeface="Times New Roman" panose="02020603050405020304" pitchFamily="18" charset="0"/>
                <a:cs typeface="Times New Roman" panose="02020603050405020304" pitchFamily="18" charset="0"/>
                <a:sym typeface="+mn-ea"/>
              </a:rPr>
            </a:br>
            <a:r>
              <a:rPr lang="en-US" sz="4000" dirty="0">
                <a:solidFill>
                  <a:schemeClr val="tx1"/>
                </a:solidFill>
                <a:latin typeface="Times New Roman" panose="02020603050405020304" pitchFamily="18" charset="0"/>
                <a:cs typeface="Times New Roman" panose="02020603050405020304" pitchFamily="18" charset="0"/>
                <a:sym typeface="+mn-ea"/>
              </a:rPr>
              <a:t>-  Sau </a:t>
            </a:r>
            <a:r>
              <a:rPr lang="en-US" sz="4000" dirty="0" err="1">
                <a:solidFill>
                  <a:schemeClr val="tx1"/>
                </a:solidFill>
                <a:latin typeface="Times New Roman" panose="02020603050405020304" pitchFamily="18" charset="0"/>
                <a:cs typeface="Times New Roman" panose="02020603050405020304" pitchFamily="18" charset="0"/>
                <a:sym typeface="+mn-ea"/>
              </a:rPr>
              <a:t>khi</a:t>
            </a:r>
            <a:r>
              <a:rPr lang="en-US" sz="4000" dirty="0">
                <a:solidFill>
                  <a:schemeClr val="tx1"/>
                </a:solidFill>
                <a:latin typeface="Times New Roman" panose="02020603050405020304" pitchFamily="18" charset="0"/>
                <a:cs typeface="Times New Roman" panose="02020603050405020304" pitchFamily="18" charset="0"/>
                <a:sym typeface="+mn-ea"/>
              </a:rPr>
              <a:t> </a:t>
            </a:r>
            <a:r>
              <a:rPr lang="en-US" sz="4000" dirty="0" err="1">
                <a:solidFill>
                  <a:schemeClr val="tx1"/>
                </a:solidFill>
                <a:latin typeface="Times New Roman" panose="02020603050405020304" pitchFamily="18" charset="0"/>
                <a:cs typeface="Times New Roman" panose="02020603050405020304" pitchFamily="18" charset="0"/>
                <a:sym typeface="+mn-ea"/>
              </a:rPr>
              <a:t>thực</a:t>
            </a:r>
            <a:r>
              <a:rPr lang="en-US" sz="4000" dirty="0">
                <a:solidFill>
                  <a:schemeClr val="tx1"/>
                </a:solidFill>
                <a:latin typeface="Times New Roman" panose="02020603050405020304" pitchFamily="18" charset="0"/>
                <a:cs typeface="Times New Roman" panose="02020603050405020304" pitchFamily="18" charset="0"/>
                <a:sym typeface="+mn-ea"/>
              </a:rPr>
              <a:t> </a:t>
            </a:r>
            <a:r>
              <a:rPr lang="en-US" sz="4000" dirty="0" err="1">
                <a:solidFill>
                  <a:schemeClr val="tx1"/>
                </a:solidFill>
                <a:latin typeface="Times New Roman" panose="02020603050405020304" pitchFamily="18" charset="0"/>
                <a:cs typeface="Times New Roman" panose="02020603050405020304" pitchFamily="18" charset="0"/>
                <a:sym typeface="+mn-ea"/>
              </a:rPr>
              <a:t>hiện</a:t>
            </a:r>
            <a:r>
              <a:rPr lang="en-US" sz="4000" dirty="0">
                <a:solidFill>
                  <a:schemeClr val="tx1"/>
                </a:solidFill>
                <a:latin typeface="Times New Roman" panose="02020603050405020304" pitchFamily="18" charset="0"/>
                <a:cs typeface="Times New Roman" panose="02020603050405020304" pitchFamily="18" charset="0"/>
                <a:sym typeface="+mn-ea"/>
              </a:rPr>
              <a:t> </a:t>
            </a:r>
            <a:r>
              <a:rPr lang="en-US" sz="4000" dirty="0" err="1">
                <a:solidFill>
                  <a:schemeClr val="tx1"/>
                </a:solidFill>
                <a:latin typeface="Times New Roman" panose="02020603050405020304" pitchFamily="18" charset="0"/>
                <a:cs typeface="Times New Roman" panose="02020603050405020304" pitchFamily="18" charset="0"/>
                <a:sym typeface="+mn-ea"/>
              </a:rPr>
              <a:t>mục</a:t>
            </a:r>
            <a:r>
              <a:rPr lang="en-US" sz="4000" dirty="0">
                <a:solidFill>
                  <a:schemeClr val="tx1"/>
                </a:solidFill>
                <a:latin typeface="Times New Roman" panose="02020603050405020304" pitchFamily="18" charset="0"/>
                <a:cs typeface="Times New Roman" panose="02020603050405020304" pitchFamily="18" charset="0"/>
                <a:sym typeface="+mn-ea"/>
              </a:rPr>
              <a:t> </a:t>
            </a:r>
            <a:r>
              <a:rPr lang="en-US" sz="4000" dirty="0" err="1">
                <a:solidFill>
                  <a:schemeClr val="tx1"/>
                </a:solidFill>
                <a:latin typeface="Times New Roman" panose="02020603050405020304" pitchFamily="18" charset="0"/>
                <a:cs typeface="Times New Roman" panose="02020603050405020304" pitchFamily="18" charset="0"/>
                <a:sym typeface="+mn-ea"/>
              </a:rPr>
              <a:t>đích</a:t>
            </a:r>
            <a:r>
              <a:rPr lang="en-US" sz="4000" dirty="0">
                <a:solidFill>
                  <a:schemeClr val="tx1"/>
                </a:solidFill>
                <a:latin typeface="Times New Roman" panose="02020603050405020304" pitchFamily="18" charset="0"/>
                <a:cs typeface="Times New Roman" panose="02020603050405020304" pitchFamily="18" charset="0"/>
                <a:sym typeface="+mn-ea"/>
              </a:rPr>
              <a:t> </a:t>
            </a:r>
            <a:r>
              <a:rPr lang="en-US" sz="4000" dirty="0" err="1">
                <a:solidFill>
                  <a:schemeClr val="tx1"/>
                </a:solidFill>
                <a:latin typeface="Times New Roman" panose="02020603050405020304" pitchFamily="18" charset="0"/>
                <a:cs typeface="Times New Roman" panose="02020603050405020304" pitchFamily="18" charset="0"/>
                <a:sym typeface="+mn-ea"/>
              </a:rPr>
              <a:t>của</a:t>
            </a:r>
            <a:r>
              <a:rPr lang="en-US" sz="4000" dirty="0">
                <a:solidFill>
                  <a:schemeClr val="tx1"/>
                </a:solidFill>
                <a:latin typeface="Times New Roman" panose="02020603050405020304" pitchFamily="18" charset="0"/>
                <a:cs typeface="Times New Roman" panose="02020603050405020304" pitchFamily="18" charset="0"/>
                <a:sym typeface="+mn-ea"/>
              </a:rPr>
              <a:t> </a:t>
            </a:r>
            <a:r>
              <a:rPr lang="en-US" sz="4000" dirty="0" err="1">
                <a:solidFill>
                  <a:schemeClr val="tx1"/>
                </a:solidFill>
                <a:latin typeface="Times New Roman" panose="02020603050405020304" pitchFamily="18" charset="0"/>
                <a:cs typeface="Times New Roman" panose="02020603050405020304" pitchFamily="18" charset="0"/>
                <a:sym typeface="+mn-ea"/>
              </a:rPr>
              <a:t>mình</a:t>
            </a:r>
            <a:r>
              <a:rPr lang="en-US" sz="4000" dirty="0">
                <a:solidFill>
                  <a:schemeClr val="tx1"/>
                </a:solidFill>
                <a:latin typeface="Times New Roman" panose="02020603050405020304" pitchFamily="18" charset="0"/>
                <a:cs typeface="Times New Roman" panose="02020603050405020304" pitchFamily="18" charset="0"/>
                <a:sym typeface="+mn-ea"/>
              </a:rPr>
              <a:t>, </a:t>
            </a:r>
            <a:r>
              <a:rPr lang="en-US" sz="4000" dirty="0" err="1">
                <a:solidFill>
                  <a:schemeClr val="tx1"/>
                </a:solidFill>
                <a:latin typeface="Times New Roman" panose="02020603050405020304" pitchFamily="18" charset="0"/>
                <a:cs typeface="Times New Roman" panose="02020603050405020304" pitchFamily="18" charset="0"/>
                <a:sym typeface="+mn-ea"/>
              </a:rPr>
              <a:t>quân</a:t>
            </a:r>
            <a:r>
              <a:rPr lang="en-US" sz="4000" dirty="0">
                <a:solidFill>
                  <a:schemeClr val="tx1"/>
                </a:solidFill>
                <a:latin typeface="Times New Roman" panose="02020603050405020304" pitchFamily="18" charset="0"/>
                <a:cs typeface="Times New Roman" panose="02020603050405020304" pitchFamily="18" charset="0"/>
                <a:sym typeface="+mn-ea"/>
              </a:rPr>
              <a:t> ta </a:t>
            </a:r>
            <a:r>
              <a:rPr lang="en-US" sz="4000" dirty="0" err="1">
                <a:solidFill>
                  <a:schemeClr val="tx1"/>
                </a:solidFill>
                <a:latin typeface="Times New Roman" panose="02020603050405020304" pitchFamily="18" charset="0"/>
                <a:cs typeface="Times New Roman" panose="02020603050405020304" pitchFamily="18" charset="0"/>
                <a:sym typeface="+mn-ea"/>
              </a:rPr>
              <a:t>nhanh</a:t>
            </a:r>
            <a:r>
              <a:rPr lang="en-US" sz="4000" dirty="0">
                <a:solidFill>
                  <a:schemeClr val="tx1"/>
                </a:solidFill>
                <a:latin typeface="Times New Roman" panose="02020603050405020304" pitchFamily="18" charset="0"/>
                <a:cs typeface="Times New Roman" panose="02020603050405020304" pitchFamily="18" charset="0"/>
                <a:sym typeface="+mn-ea"/>
              </a:rPr>
              <a:t> </a:t>
            </a:r>
            <a:r>
              <a:rPr lang="en-US" sz="4000" dirty="0" err="1">
                <a:solidFill>
                  <a:schemeClr val="tx1"/>
                </a:solidFill>
                <a:latin typeface="Times New Roman" panose="02020603050405020304" pitchFamily="18" charset="0"/>
                <a:cs typeface="Times New Roman" panose="02020603050405020304" pitchFamily="18" charset="0"/>
                <a:sym typeface="+mn-ea"/>
              </a:rPr>
              <a:t>chóng</a:t>
            </a:r>
            <a:r>
              <a:rPr lang="en-US" sz="4000" dirty="0">
                <a:solidFill>
                  <a:schemeClr val="tx1"/>
                </a:solidFill>
                <a:latin typeface="Times New Roman" panose="02020603050405020304" pitchFamily="18" charset="0"/>
                <a:cs typeface="Times New Roman" panose="02020603050405020304" pitchFamily="18" charset="0"/>
                <a:sym typeface="+mn-ea"/>
              </a:rPr>
              <a:t> </a:t>
            </a:r>
            <a:r>
              <a:rPr lang="en-US" sz="4000" dirty="0" err="1">
                <a:solidFill>
                  <a:schemeClr val="tx1"/>
                </a:solidFill>
                <a:latin typeface="Times New Roman" panose="02020603050405020304" pitchFamily="18" charset="0"/>
                <a:cs typeface="Times New Roman" panose="02020603050405020304" pitchFamily="18" charset="0"/>
                <a:sym typeface="+mn-ea"/>
              </a:rPr>
              <a:t>rút</a:t>
            </a:r>
            <a:r>
              <a:rPr lang="en-US" sz="4000" dirty="0">
                <a:solidFill>
                  <a:schemeClr val="tx1"/>
                </a:solidFill>
                <a:latin typeface="Times New Roman" panose="02020603050405020304" pitchFamily="18" charset="0"/>
                <a:cs typeface="Times New Roman" panose="02020603050405020304" pitchFamily="18" charset="0"/>
                <a:sym typeface="+mn-ea"/>
              </a:rPr>
              <a:t> </a:t>
            </a:r>
            <a:r>
              <a:rPr lang="en-US" sz="4000" dirty="0" err="1">
                <a:solidFill>
                  <a:schemeClr val="tx1"/>
                </a:solidFill>
                <a:latin typeface="Times New Roman" panose="02020603050405020304" pitchFamily="18" charset="0"/>
                <a:cs typeface="Times New Roman" panose="02020603050405020304" pitchFamily="18" charset="0"/>
                <a:sym typeface="+mn-ea"/>
              </a:rPr>
              <a:t>về</a:t>
            </a:r>
            <a:r>
              <a:rPr lang="en-US" sz="4000" dirty="0">
                <a:solidFill>
                  <a:schemeClr val="tx1"/>
                </a:solidFill>
                <a:latin typeface="Times New Roman" panose="02020603050405020304" pitchFamily="18" charset="0"/>
                <a:cs typeface="Times New Roman" panose="02020603050405020304" pitchFamily="18" charset="0"/>
                <a:sym typeface="+mn-ea"/>
              </a:rPr>
              <a:t> </a:t>
            </a:r>
            <a:r>
              <a:rPr lang="en-US" sz="4000" dirty="0" err="1">
                <a:solidFill>
                  <a:schemeClr val="tx1"/>
                </a:solidFill>
                <a:latin typeface="Times New Roman" panose="02020603050405020304" pitchFamily="18" charset="0"/>
                <a:cs typeface="Times New Roman" panose="02020603050405020304" pitchFamily="18" charset="0"/>
                <a:sym typeface="+mn-ea"/>
              </a:rPr>
              <a:t>nước</a:t>
            </a:r>
            <a:r>
              <a:rPr lang="en-US" sz="4000" dirty="0">
                <a:solidFill>
                  <a:schemeClr val="tx1"/>
                </a:solidFill>
                <a:latin typeface="Times New Roman" panose="02020603050405020304" pitchFamily="18" charset="0"/>
                <a:cs typeface="Times New Roman" panose="02020603050405020304" pitchFamily="18" charset="0"/>
                <a:sym typeface="+mn-ea"/>
              </a:rPr>
              <a:t>.</a:t>
            </a:r>
            <a:endParaRPr lang="en-US" sz="4000" dirty="0">
              <a:solidFill>
                <a:schemeClr val="tx1"/>
              </a:solidFill>
              <a:latin typeface="Times New Roman" panose="02020603050405020304" pitchFamily="18" charset="0"/>
              <a:cs typeface="Times New Roman" panose="02020603050405020304" pitchFamily="18" charset="0"/>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7162" y="169461"/>
            <a:ext cx="16138072" cy="1612900"/>
            <a:chOff x="-127162" y="169461"/>
            <a:chExt cx="16138072" cy="1612900"/>
          </a:xfrm>
        </p:grpSpPr>
        <p:grpSp>
          <p:nvGrpSpPr>
            <p:cNvPr id="390" name="组合 17"/>
            <p:cNvGrpSpPr/>
            <p:nvPr/>
          </p:nvGrpSpPr>
          <p:grpSpPr bwMode="auto">
            <a:xfrm>
              <a:off x="654684" y="169461"/>
              <a:ext cx="14786044" cy="1612900"/>
              <a:chOff x="2855" y="3087"/>
              <a:chExt cx="11247" cy="2382"/>
            </a:xfrm>
          </p:grpSpPr>
          <p:sp>
            <p:nvSpPr>
              <p:cNvPr id="391" name="剪去单角的矩形 13"/>
              <p:cNvSpPr/>
              <p:nvPr/>
            </p:nvSpPr>
            <p:spPr>
              <a:xfrm flipV="1">
                <a:off x="2855" y="3087"/>
                <a:ext cx="11247"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endParaRPr lang="zh-CN" altLang="en-US" sz="2400">
                  <a:solidFill>
                    <a:srgbClr val="FFFFFF"/>
                  </a:solidFill>
                  <a:latin typeface="Arial" panose="020B0604020202020204"/>
                  <a:ea typeface="楷体"/>
                </a:endParaRPr>
              </a:p>
            </p:txBody>
          </p:sp>
          <p:sp>
            <p:nvSpPr>
              <p:cNvPr id="775" name="剪去单角的矩形 14"/>
              <p:cNvSpPr/>
              <p:nvPr/>
            </p:nvSpPr>
            <p:spPr>
              <a:xfrm flipV="1">
                <a:off x="2942" y="3277"/>
                <a:ext cx="10912"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endParaRPr lang="zh-CN" altLang="en-US" sz="2400">
                  <a:solidFill>
                    <a:srgbClr val="FFFFFF"/>
                  </a:solidFill>
                  <a:latin typeface="Arial" panose="020B0604020202020204"/>
                  <a:ea typeface="楷体"/>
                </a:endParaRPr>
              </a:p>
            </p:txBody>
          </p:sp>
        </p:grpSp>
        <p:sp>
          <p:nvSpPr>
            <p:cNvPr id="3" name="Rectangle 2"/>
            <p:cNvSpPr/>
            <p:nvPr/>
          </p:nvSpPr>
          <p:spPr>
            <a:xfrm>
              <a:off x="-127162" y="315451"/>
              <a:ext cx="16138072" cy="1047274"/>
            </a:xfrm>
            <a:prstGeom prst="rect">
              <a:avLst/>
            </a:prstGeom>
          </p:spPr>
          <p:txBody>
            <a:bodyPr wrap="none">
              <a:spAutoFit/>
            </a:bodyPr>
            <a:lstStyle/>
            <a:p>
              <a:pPr lvl="0" algn="ctr">
                <a:lnSpc>
                  <a:spcPct val="150000"/>
                </a:lnSpc>
                <a:tabLst>
                  <a:tab pos="520700" algn="l"/>
                  <a:tab pos="698500" algn="l"/>
                  <a:tab pos="901700" algn="l"/>
                </a:tabLst>
              </a:pPr>
              <a:r>
                <a:rPr lang="en-US" altLang="zh-CN" sz="4700" dirty="0">
                  <a:solidFill>
                    <a:srgbClr val="FF0000"/>
                  </a:solidFill>
                  <a:latin typeface="Times New Roman" panose="02020603050405020304" pitchFamily="18" charset="0"/>
                  <a:ea typeface="Kingthings Foundation" charset="0"/>
                  <a:cs typeface="Times New Roman" panose="02020603050405020304" pitchFamily="18" charset="0"/>
                </a:rPr>
                <a:t>2. </a:t>
              </a:r>
              <a:r>
                <a:rPr lang="en-US" sz="4700" b="1" dirty="0" err="1">
                  <a:solidFill>
                    <a:srgbClr val="FF0000"/>
                  </a:solidFill>
                  <a:effectLst/>
                  <a:latin typeface="Times New Roman" panose="02020603050405020304" pitchFamily="18" charset="0"/>
                  <a:ea typeface="Arial" panose="020B0604020202020204" pitchFamily="34" charset="0"/>
                </a:rPr>
                <a:t>Cuộc</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kháng</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chiến</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chống</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Tống</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giai</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đoạn</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thứ</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hai</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năm</a:t>
              </a:r>
              <a:r>
                <a:rPr lang="en-US" sz="4700" b="1" dirty="0">
                  <a:solidFill>
                    <a:srgbClr val="FF0000"/>
                  </a:solidFill>
                  <a:effectLst/>
                  <a:latin typeface="Times New Roman" panose="02020603050405020304" pitchFamily="18" charset="0"/>
                  <a:ea typeface="Arial" panose="020B0604020202020204" pitchFamily="34" charset="0"/>
                </a:rPr>
                <a:t> 1077)</a:t>
              </a:r>
              <a:endParaRPr lang="en-US" altLang="zh-CN" sz="4700" dirty="0">
                <a:solidFill>
                  <a:srgbClr val="FF0000"/>
                </a:solidFill>
                <a:latin typeface="Times New Roman" panose="02020603050405020304" pitchFamily="18" charset="0"/>
                <a:ea typeface="Kingthings Foundation" charset="0"/>
                <a:cs typeface="Times New Roman" panose="02020603050405020304" pitchFamily="18" charset="0"/>
              </a:endParaRPr>
            </a:p>
          </p:txBody>
        </p:sp>
      </p:grpSp>
      <p:sp>
        <p:nvSpPr>
          <p:cNvPr id="5" name="TextBox 4"/>
          <p:cNvSpPr txBox="1"/>
          <p:nvPr/>
        </p:nvSpPr>
        <p:spPr>
          <a:xfrm>
            <a:off x="127000" y="1952199"/>
            <a:ext cx="8966759"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a. </a:t>
            </a:r>
            <a:r>
              <a:rPr lang="en-US" sz="4800" b="1" dirty="0" err="1">
                <a:solidFill>
                  <a:srgbClr val="FF0000"/>
                </a:solidFill>
                <a:latin typeface="Times New Roman" panose="02020603050405020304" pitchFamily="18" charset="0"/>
                <a:cs typeface="Times New Roman" panose="02020603050405020304" pitchFamily="18" charset="0"/>
              </a:rPr>
              <a:t>Chuẩn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bị</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kháng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chiến</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12" name="AutoShape 1"/>
          <p:cNvSpPr>
            <a:spLocks noChangeArrowheads="1"/>
          </p:cNvSpPr>
          <p:nvPr/>
        </p:nvSpPr>
        <p:spPr bwMode="auto">
          <a:xfrm>
            <a:off x="10419080" y="2433955"/>
            <a:ext cx="5977255" cy="4026535"/>
          </a:xfrm>
          <a:prstGeom prst="cloudCallout">
            <a:avLst>
              <a:gd name="adj1" fmla="val 59060"/>
              <a:gd name="adj2" fmla="val -45102"/>
            </a:avLst>
          </a:prstGeom>
          <a:solidFill>
            <a:schemeClr val="accent5">
              <a:lumMod val="20000"/>
              <a:lumOff val="80000"/>
            </a:schemeClr>
          </a:solidFill>
          <a:ln w="9360" cap="sq">
            <a:solidFill>
              <a:srgbClr val="2B166E"/>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1pPr>
            <a:lvl2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2pPr>
            <a:lvl3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3pPr>
            <a:lvl4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4pPr>
            <a:lvl5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5pPr>
            <a:lvl6pPr marL="2514600" indent="-228600" defTabSz="449580" fontAlgn="base">
              <a:spcBef>
                <a:spcPct val="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6pPr>
            <a:lvl7pPr marL="2971800" indent="-228600" defTabSz="449580" fontAlgn="base">
              <a:spcBef>
                <a:spcPct val="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7pPr>
            <a:lvl8pPr marL="3429000" indent="-228600" defTabSz="449580" fontAlgn="base">
              <a:spcBef>
                <a:spcPct val="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8pPr>
            <a:lvl9pPr marL="3886200" indent="-228600" defTabSz="449580" fontAlgn="base">
              <a:spcBef>
                <a:spcPct val="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9pPr>
          </a:lstStyle>
          <a:p>
            <a:r>
              <a:rPr lang="en-US" sz="3200" b="1" i="1" dirty="0">
                <a:solidFill>
                  <a:schemeClr val="tx1"/>
                </a:solidFill>
                <a:latin typeface="Times New Roman" panose="02020603050405020304" pitchFamily="18" charset="0"/>
                <a:cs typeface="Times New Roman" panose="02020603050405020304" pitchFamily="18" charset="0"/>
              </a:rPr>
              <a:t>Sau </a:t>
            </a:r>
            <a:r>
              <a:rPr lang="en-US" sz="3200" b="1" i="1" dirty="0" err="1">
                <a:solidFill>
                  <a:schemeClr val="tx1"/>
                </a:solidFill>
                <a:latin typeface="Times New Roman" panose="02020603050405020304" pitchFamily="18" charset="0"/>
                <a:cs typeface="Times New Roman" panose="02020603050405020304" pitchFamily="18" charset="0"/>
              </a:rPr>
              <a:t>khi</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rút</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quân</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về</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nước</a:t>
            </a:r>
            <a:r>
              <a:rPr lang="en-US" sz="3200" b="1" i="1" dirty="0">
                <a:solidFill>
                  <a:schemeClr val="tx1"/>
                </a:solidFill>
                <a:latin typeface="Times New Roman" panose="02020603050405020304" pitchFamily="18" charset="0"/>
                <a:cs typeface="Times New Roman" panose="02020603050405020304" pitchFamily="18" charset="0"/>
              </a:rPr>
              <a:t>,</a:t>
            </a:r>
            <a:endParaRPr lang="en-US" sz="3200" b="1" i="1" dirty="0">
              <a:solidFill>
                <a:schemeClr val="tx1"/>
              </a:solidFill>
              <a:latin typeface="Times New Roman" panose="02020603050405020304" pitchFamily="18" charset="0"/>
              <a:cs typeface="Times New Roman" panose="02020603050405020304" pitchFamily="18" charset="0"/>
            </a:endParaRPr>
          </a:p>
          <a:p>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Lý</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Thường</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Kiệt</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đã</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chuẩn</a:t>
            </a:r>
            <a:r>
              <a:rPr lang="en-US" sz="3200" b="1" i="1" dirty="0">
                <a:solidFill>
                  <a:schemeClr val="tx1"/>
                </a:solidFill>
                <a:latin typeface="Times New Roman" panose="02020603050405020304" pitchFamily="18" charset="0"/>
                <a:cs typeface="Times New Roman" panose="02020603050405020304" pitchFamily="18" charset="0"/>
              </a:rPr>
              <a:t> </a:t>
            </a:r>
            <a:endParaRPr lang="en-US" sz="3200" b="1" i="1" dirty="0">
              <a:solidFill>
                <a:schemeClr val="tx1"/>
              </a:solidFill>
              <a:latin typeface="Times New Roman" panose="02020603050405020304" pitchFamily="18" charset="0"/>
              <a:cs typeface="Times New Roman" panose="02020603050405020304" pitchFamily="18" charset="0"/>
            </a:endParaRPr>
          </a:p>
          <a:p>
            <a:r>
              <a:rPr lang="en-US" sz="3200" b="1" i="1" dirty="0" err="1">
                <a:solidFill>
                  <a:schemeClr val="tx1"/>
                </a:solidFill>
                <a:latin typeface="Times New Roman" panose="02020603050405020304" pitchFamily="18" charset="0"/>
                <a:cs typeface="Times New Roman" panose="02020603050405020304" pitchFamily="18" charset="0"/>
              </a:rPr>
              <a:t>bị</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kháng</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chiến</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như</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thế</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nào</a:t>
            </a:r>
            <a:r>
              <a:rPr lang="en-US" sz="3200" b="1" i="1" dirty="0">
                <a:solidFill>
                  <a:schemeClr val="tx1"/>
                </a:solidFill>
                <a:latin typeface="Times New Roman" panose="02020603050405020304" pitchFamily="18" charset="0"/>
                <a:cs typeface="Times New Roman" panose="02020603050405020304" pitchFamily="18" charset="0"/>
              </a:rPr>
              <a:t>? </a:t>
            </a:r>
            <a:endParaRPr lang="en-US" sz="3200" b="1" i="1" dirty="0">
              <a:solidFill>
                <a:schemeClr val="tx1"/>
              </a:solidFill>
              <a:latin typeface="Times New Roman" panose="02020603050405020304" pitchFamily="18" charset="0"/>
              <a:cs typeface="Times New Roman" panose="02020603050405020304" pitchFamily="18" charset="0"/>
            </a:endParaRPr>
          </a:p>
          <a:p>
            <a:r>
              <a:rPr lang="en-US" sz="3200" b="1" i="1" dirty="0">
                <a:solidFill>
                  <a:schemeClr val="tx1"/>
                </a:solidFill>
                <a:latin typeface="Times New Roman" panose="02020603050405020304" pitchFamily="18" charset="0"/>
                <a:cs typeface="Times New Roman" panose="02020603050405020304" pitchFamily="18" charset="0"/>
              </a:rPr>
              <a:t>Qua </a:t>
            </a:r>
            <a:r>
              <a:rPr lang="en-US" sz="3200" b="1" i="1" dirty="0" err="1">
                <a:solidFill>
                  <a:schemeClr val="tx1"/>
                </a:solidFill>
                <a:latin typeface="Times New Roman" panose="02020603050405020304" pitchFamily="18" charset="0"/>
                <a:cs typeface="Times New Roman" panose="02020603050405020304" pitchFamily="18" charset="0"/>
              </a:rPr>
              <a:t>đó</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em</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rút</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ra</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điều</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gì</a:t>
            </a:r>
            <a:r>
              <a:rPr lang="en-US" sz="3200" b="1" i="1" dirty="0">
                <a:solidFill>
                  <a:schemeClr val="tx1"/>
                </a:solidFill>
                <a:latin typeface="Times New Roman" panose="02020603050405020304" pitchFamily="18" charset="0"/>
                <a:cs typeface="Times New Roman" panose="02020603050405020304" pitchFamily="18" charset="0"/>
              </a:rPr>
              <a:t>?</a:t>
            </a:r>
            <a:endParaRPr lang="en-US" sz="3200" b="1" dirty="0">
              <a:solidFill>
                <a:schemeClr val="tx1"/>
              </a:solidFill>
              <a:latin typeface="Times New Roman" panose="02020603050405020304" pitchFamily="18" charset="0"/>
              <a:cs typeface="Times New Roman" panose="02020603050405020304" pitchFamily="18" charset="0"/>
            </a:endParaRPr>
          </a:p>
        </p:txBody>
      </p:sp>
      <p:grpSp>
        <p:nvGrpSpPr>
          <p:cNvPr id="13" name="Group 47"/>
          <p:cNvGrpSpPr/>
          <p:nvPr/>
        </p:nvGrpSpPr>
        <p:grpSpPr bwMode="auto">
          <a:xfrm>
            <a:off x="-25573" y="3007957"/>
            <a:ext cx="10348777" cy="5924208"/>
            <a:chOff x="833" y="1834"/>
            <a:chExt cx="4542" cy="1868"/>
          </a:xfrm>
        </p:grpSpPr>
        <p:sp>
          <p:nvSpPr>
            <p:cNvPr id="14" name="Text Box 32"/>
            <p:cNvSpPr txBox="1">
              <a:spLocks noChangeArrowheads="1"/>
            </p:cNvSpPr>
            <p:nvPr/>
          </p:nvSpPr>
          <p:spPr bwMode="auto">
            <a:xfrm>
              <a:off x="833" y="2464"/>
              <a:ext cx="1155" cy="343"/>
            </a:xfrm>
            <a:prstGeom prst="rect">
              <a:avLst/>
            </a:prstGeom>
          </p:spPr>
          <p:style>
            <a:lnRef idx="1">
              <a:schemeClr val="accent5"/>
            </a:lnRef>
            <a:fillRef idx="2">
              <a:schemeClr val="accent5"/>
            </a:fillRef>
            <a:effectRef idx="1">
              <a:schemeClr val="accent5"/>
            </a:effectRef>
            <a:fontRef idx="minor">
              <a:schemeClr val="dk1"/>
            </a:fontRef>
          </p:style>
          <p:txBody>
            <a:bodyPr wrap="square">
              <a:no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en-US" sz="4400" b="1" dirty="0" err="1">
                  <a:solidFill>
                    <a:srgbClr val="FF0000"/>
                  </a:solidFill>
                  <a:latin typeface="Times New Roman" panose="02020603050405020304" pitchFamily="18" charset="0"/>
                  <a:cs typeface="Times New Roman" panose="02020603050405020304" pitchFamily="18" charset="0"/>
                </a:rPr>
                <a:t>Chuẩn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bị</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5" name="Text Box 36"/>
            <p:cNvSpPr txBox="1">
              <a:spLocks noChangeArrowheads="1"/>
            </p:cNvSpPr>
            <p:nvPr/>
          </p:nvSpPr>
          <p:spPr bwMode="auto">
            <a:xfrm>
              <a:off x="2323" y="1834"/>
              <a:ext cx="3052" cy="785"/>
            </a:xfrm>
            <a:prstGeom prst="rect">
              <a:avLst/>
            </a:prstGeom>
            <a:solidFill>
              <a:schemeClr val="bg2">
                <a:lumMod val="90000"/>
              </a:schemeClr>
            </a:solidFill>
          </p:spPr>
          <p:style>
            <a:lnRef idx="1">
              <a:schemeClr val="accent3"/>
            </a:lnRef>
            <a:fillRef idx="2">
              <a:schemeClr val="accent3"/>
            </a:fillRef>
            <a:effectRef idx="1">
              <a:schemeClr val="accent3"/>
            </a:effectRef>
            <a:fontRef idx="minor">
              <a:schemeClr val="dk1"/>
            </a:fontRef>
          </p:style>
          <p:txBody>
            <a:bodyPr wrap="square">
              <a:no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sz="3200" b="1" dirty="0" err="1">
                  <a:solidFill>
                    <a:schemeClr val="tx1"/>
                  </a:solidFill>
                  <a:latin typeface="Times New Roman" panose="02020603050405020304" pitchFamily="18" charset="0"/>
                  <a:cs typeface="Times New Roman" panose="02020603050405020304" pitchFamily="18" charset="0"/>
                </a:rPr>
                <a:t>Các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tù</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trưởng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dân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tốc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ít</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người</a:t>
              </a:r>
              <a:r>
                <a:rPr lang="en-US" sz="3200" b="1" dirty="0">
                  <a:solidFill>
                    <a:schemeClr val="tx1"/>
                  </a:solidFill>
                  <a:latin typeface="Times New Roman" panose="02020603050405020304" pitchFamily="18" charset="0"/>
                  <a:cs typeface="Times New Roman" panose="02020603050405020304" pitchFamily="18" charset="0"/>
                </a:rPr>
                <a:t>: Cho </a:t>
              </a:r>
              <a:r>
                <a:rPr lang="en-US" sz="3200" b="1" dirty="0" err="1">
                  <a:solidFill>
                    <a:schemeClr val="tx1"/>
                  </a:solidFill>
                  <a:latin typeface="Times New Roman" panose="02020603050405020304" pitchFamily="18" charset="0"/>
                  <a:cs typeface="Times New Roman" panose="02020603050405020304" pitchFamily="18" charset="0"/>
                </a:rPr>
                <a:t>quân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đánh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chặn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làm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tiêu</a:t>
              </a:r>
              <a:r>
                <a:rPr lang="en-US" sz="3200" b="1" dirty="0">
                  <a:solidFill>
                    <a:schemeClr val="tx1"/>
                  </a:solidFill>
                  <a:latin typeface="Times New Roman" panose="02020603050405020304" pitchFamily="18" charset="0"/>
                  <a:cs typeface="Times New Roman" panose="02020603050405020304" pitchFamily="18" charset="0"/>
                </a:rPr>
                <a:t> hao </a:t>
              </a:r>
              <a:r>
                <a:rPr lang="en-US" sz="3200" b="1" dirty="0" err="1">
                  <a:solidFill>
                    <a:schemeClr val="tx1"/>
                  </a:solidFill>
                  <a:latin typeface="Times New Roman" panose="02020603050405020304" pitchFamily="18" charset="0"/>
                  <a:cs typeface="Times New Roman" panose="02020603050405020304" pitchFamily="18" charset="0"/>
                </a:rPr>
                <a:t>sinh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lực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địch</a:t>
              </a:r>
              <a:endParaRPr lang="en-US" sz="3200" b="1" dirty="0">
                <a:solidFill>
                  <a:schemeClr val="tx1"/>
                </a:solidFill>
                <a:latin typeface="Times New Roman" panose="02020603050405020304" pitchFamily="18" charset="0"/>
                <a:cs typeface="Times New Roman" panose="02020603050405020304" pitchFamily="18" charset="0"/>
              </a:endParaRPr>
            </a:p>
            <a:p>
              <a:pPr eaLnBrk="1" hangingPunct="1">
                <a:spcBef>
                  <a:spcPct val="50000"/>
                </a:spcBef>
              </a:pPr>
              <a:endParaRPr lang="en-US" sz="3200" b="1" dirty="0">
                <a:solidFill>
                  <a:schemeClr val="tx1"/>
                </a:solidFill>
                <a:latin typeface="Times New Roman" panose="02020603050405020304" pitchFamily="18" charset="0"/>
                <a:cs typeface="Times New Roman" panose="02020603050405020304" pitchFamily="18" charset="0"/>
              </a:endParaRPr>
            </a:p>
          </p:txBody>
        </p:sp>
        <p:sp>
          <p:nvSpPr>
            <p:cNvPr id="16" name="Text Box 37"/>
            <p:cNvSpPr txBox="1">
              <a:spLocks noChangeArrowheads="1"/>
            </p:cNvSpPr>
            <p:nvPr/>
          </p:nvSpPr>
          <p:spPr bwMode="auto">
            <a:xfrm>
              <a:off x="2323" y="2461"/>
              <a:ext cx="3052" cy="560"/>
            </a:xfrm>
            <a:prstGeom prst="rect">
              <a:avLst/>
            </a:prstGeom>
          </p:spPr>
          <p:style>
            <a:lnRef idx="1">
              <a:schemeClr val="accent6"/>
            </a:lnRef>
            <a:fillRef idx="2">
              <a:schemeClr val="accent6"/>
            </a:fillRef>
            <a:effectRef idx="1">
              <a:schemeClr val="accent6"/>
            </a:effectRef>
            <a:fontRef idx="minor">
              <a:schemeClr val="dk1"/>
            </a:fontRef>
          </p:style>
          <p:txBody>
            <a:bodyPr>
              <a:no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spcBef>
                  <a:spcPct val="50000"/>
                </a:spcBef>
              </a:pPr>
              <a:r>
                <a:rPr lang="en-US" sz="2000" b="1" dirty="0">
                  <a:solidFill>
                    <a:srgbClr val="0070C0"/>
                  </a:solidFill>
                  <a:latin typeface=".VnTime" pitchFamily="34" charset="0"/>
                </a:rPr>
                <a:t> </a:t>
              </a:r>
              <a:r>
                <a:rPr lang="en-US" sz="3200" b="1" dirty="0" err="1">
                  <a:solidFill>
                    <a:srgbClr val="C00000"/>
                  </a:solidFill>
                  <a:latin typeface="Times New Roman" panose="02020603050405020304" pitchFamily="18" charset="0"/>
                  <a:cs typeface="Times New Roman" panose="02020603050405020304" pitchFamily="18" charset="0"/>
                </a:rPr>
                <a:t>Quân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thủy</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Bố</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trí</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thủy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binh</a:t>
              </a:r>
              <a:r>
                <a:rPr lang="en-US" sz="3200" b="1" dirty="0">
                  <a:solidFill>
                    <a:srgbClr val="002060"/>
                  </a:solidFill>
                  <a:latin typeface="Times New Roman" panose="02020603050405020304" pitchFamily="18" charset="0"/>
                  <a:cs typeface="Times New Roman" panose="02020603050405020304" pitchFamily="18" charset="0"/>
                </a:rPr>
                <a:t> ở </a:t>
              </a:r>
              <a:r>
                <a:rPr lang="en-US" sz="3200" b="1" dirty="0" err="1">
                  <a:solidFill>
                    <a:srgbClr val="002060"/>
                  </a:solidFill>
                  <a:latin typeface="Times New Roman" panose="02020603050405020304" pitchFamily="18" charset="0"/>
                  <a:cs typeface="Times New Roman" panose="02020603050405020304" pitchFamily="18" charset="0"/>
                </a:rPr>
                <a:t>vùng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Đông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Bắc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phá</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vỡ</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kế</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hoạch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phối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hợp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thủy-bộ</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chúng</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7" name="Text Box 43"/>
            <p:cNvSpPr txBox="1">
              <a:spLocks noChangeArrowheads="1"/>
            </p:cNvSpPr>
            <p:nvPr/>
          </p:nvSpPr>
          <p:spPr bwMode="auto">
            <a:xfrm>
              <a:off x="2338" y="3026"/>
              <a:ext cx="3037" cy="676"/>
            </a:xfrm>
            <a:prstGeom prst="rect">
              <a:avLst/>
            </a:prstGeom>
          </p:spPr>
          <p:style>
            <a:lnRef idx="1">
              <a:schemeClr val="accent2"/>
            </a:lnRef>
            <a:fillRef idx="2">
              <a:schemeClr val="accent2"/>
            </a:fillRef>
            <a:effectRef idx="1">
              <a:schemeClr val="accent2"/>
            </a:effectRef>
            <a:fontRef idx="minor">
              <a:schemeClr val="dk1"/>
            </a:fontRef>
          </p:style>
          <p:txBody>
            <a:bodyPr>
              <a:no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Bef>
                  <a:spcPct val="50000"/>
                </a:spcBef>
              </a:pPr>
              <a:r>
                <a:rPr lang="en-US" sz="2000" dirty="0">
                  <a:solidFill>
                    <a:srgbClr val="0070C0"/>
                  </a:solidFill>
                  <a:latin typeface=".VnTime" pitchFamily="34" charset="0"/>
                </a:rPr>
                <a:t> </a:t>
              </a:r>
              <a:r>
                <a:rPr lang="en-US" sz="3600" b="1" dirty="0" err="1">
                  <a:solidFill>
                    <a:srgbClr val="C00000"/>
                  </a:solidFill>
                  <a:latin typeface="Times New Roman" panose="02020603050405020304" pitchFamily="18" charset="0"/>
                  <a:cs typeface="Times New Roman" panose="02020603050405020304" pitchFamily="18" charset="0"/>
                </a:rPr>
                <a:t>Quân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bộ</a:t>
              </a:r>
              <a:r>
                <a:rPr lang="en-US" sz="3600" b="1" dirty="0">
                  <a:solidFill>
                    <a:srgbClr val="C00000"/>
                  </a:solidFill>
                  <a:latin typeface="Times New Roman" panose="02020603050405020304" pitchFamily="18" charset="0"/>
                  <a:cs typeface="Times New Roman" panose="02020603050405020304" pitchFamily="18" charset="0"/>
                </a:rPr>
                <a:t> : </a:t>
              </a:r>
              <a:r>
                <a:rPr lang="en-US" sz="3600" b="1" dirty="0" err="1">
                  <a:solidFill>
                    <a:srgbClr val="002060"/>
                  </a:solidFill>
                  <a:latin typeface="Times New Roman" panose="02020603050405020304" pitchFamily="18" charset="0"/>
                  <a:cs typeface="Times New Roman" panose="02020603050405020304" pitchFamily="18" charset="0"/>
                </a:rPr>
                <a:t>Xây</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dựng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phòng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tuyến</a:t>
              </a:r>
              <a:r>
                <a:rPr lang="en-US" sz="3600" b="1" dirty="0">
                  <a:solidFill>
                    <a:srgbClr val="002060"/>
                  </a:solidFill>
                  <a:latin typeface="Times New Roman" panose="02020603050405020304" pitchFamily="18" charset="0"/>
                  <a:cs typeface="Times New Roman" panose="02020603050405020304" pitchFamily="18" charset="0"/>
                </a:rPr>
                <a:t> s</a:t>
              </a:r>
              <a:r>
                <a:rPr lang="vi-VN" altLang="en-US" sz="3600" b="1" dirty="0">
                  <a:solidFill>
                    <a:srgbClr val="002060"/>
                  </a:solidFill>
                  <a:latin typeface="Times New Roman" panose="02020603050405020304" pitchFamily="18" charset="0"/>
                  <a:cs typeface="Times New Roman" panose="02020603050405020304" pitchFamily="18" charset="0"/>
                </a:rPr>
                <a:t>ô</a:t>
              </a:r>
              <a:r>
                <a:rPr lang="en-US" sz="3600" b="1" dirty="0">
                  <a:solidFill>
                    <a:srgbClr val="002060"/>
                  </a:solidFill>
                  <a:latin typeface="Times New Roman" panose="02020603050405020304" pitchFamily="18" charset="0"/>
                  <a:cs typeface="Times New Roman" panose="02020603050405020304" pitchFamily="18" charset="0"/>
                </a:rPr>
                <a:t>ng </a:t>
              </a:r>
              <a:r>
                <a:rPr lang="en-US" sz="3600" b="1" dirty="0" err="1">
                  <a:solidFill>
                    <a:srgbClr val="002060"/>
                  </a:solidFill>
                  <a:latin typeface="Times New Roman" panose="02020603050405020304" pitchFamily="18" charset="0"/>
                  <a:cs typeface="Times New Roman" panose="02020603050405020304" pitchFamily="18" charset="0"/>
                </a:rPr>
                <a:t>Như</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Nguyệt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bố</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binh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đóng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giữ</a:t>
              </a:r>
              <a:r>
                <a:rPr lang="en-US" sz="3600" b="1" dirty="0">
                  <a:solidFill>
                    <a:srgbClr val="002060"/>
                  </a:solidFill>
                  <a:latin typeface="Times New Roman" panose="02020603050405020304" pitchFamily="18" charset="0"/>
                  <a:cs typeface="Times New Roman" panose="02020603050405020304" pitchFamily="18" charset="0"/>
                </a:rPr>
                <a:t>.</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8" name="Line 44"/>
            <p:cNvSpPr>
              <a:spLocks noChangeShapeType="1"/>
            </p:cNvSpPr>
            <p:nvPr/>
          </p:nvSpPr>
          <p:spPr bwMode="auto">
            <a:xfrm flipV="1">
              <a:off x="1916" y="2205"/>
              <a:ext cx="392" cy="423"/>
            </a:xfrm>
            <a:prstGeom prst="line">
              <a:avLst/>
            </a:prstGeom>
            <a:noFill/>
            <a:ln w="28575" cap="sq">
              <a:solidFill>
                <a:schemeClr val="accent2"/>
              </a:solidFill>
              <a:round/>
              <a:headEnd type="none" w="sm" len="sm"/>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9" name="Line 45"/>
            <p:cNvSpPr>
              <a:spLocks noChangeShapeType="1"/>
            </p:cNvSpPr>
            <p:nvPr/>
          </p:nvSpPr>
          <p:spPr bwMode="auto">
            <a:xfrm>
              <a:off x="1915" y="2624"/>
              <a:ext cx="453" cy="0"/>
            </a:xfrm>
            <a:prstGeom prst="line">
              <a:avLst/>
            </a:prstGeom>
            <a:noFill/>
            <a:ln w="28575" cap="sq">
              <a:solidFill>
                <a:schemeClr val="accent2"/>
              </a:solidFill>
              <a:round/>
              <a:headEnd type="none" w="sm" len="sm"/>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0" name="Line 46"/>
            <p:cNvSpPr>
              <a:spLocks noChangeShapeType="1"/>
            </p:cNvSpPr>
            <p:nvPr/>
          </p:nvSpPr>
          <p:spPr bwMode="auto">
            <a:xfrm>
              <a:off x="1916" y="2624"/>
              <a:ext cx="407" cy="585"/>
            </a:xfrm>
            <a:prstGeom prst="line">
              <a:avLst/>
            </a:prstGeom>
            <a:noFill/>
            <a:ln w="28575" cap="sq">
              <a:solidFill>
                <a:schemeClr val="accent2"/>
              </a:solidFill>
              <a:round/>
              <a:headEnd type="none" w="sm" len="sm"/>
              <a:tailEnd type="arrow" w="med" len="med"/>
            </a:ln>
            <a:extLst>
              <a:ext uri="{909E8E84-426E-40DD-AFC4-6F175D3DCCD1}">
                <a14:hiddenFill xmlns:a14="http://schemas.microsoft.com/office/drawing/2010/main">
                  <a:noFill/>
                </a14:hiddenFill>
              </a:ext>
            </a:extLst>
          </p:spPr>
          <p:txBody>
            <a:bodyPr/>
            <a:lstStyle/>
            <a:p>
              <a:endParaRPr lang="en-US"/>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additive="repl">
                                        <p:cTn id="13" dur="1" fill="hold">
                                          <p:stCondLst>
                                            <p:cond delay="0"/>
                                          </p:stCondLst>
                                        </p:cTn>
                                        <p:tgtEl>
                                          <p:spTgt spid="12"/>
                                        </p:tgtEl>
                                        <p:attrNameLst>
                                          <p:attrName>style.visibility</p:attrName>
                                        </p:attrNameLst>
                                      </p:cBhvr>
                                      <p:to>
                                        <p:strVal val="visible"/>
                                      </p:to>
                                    </p:set>
                                    <p:anim calcmode="lin" valueType="num">
                                      <p:cBhvr additive="repl">
                                        <p:cTn id="14" dur="500" fill="hold"/>
                                        <p:tgtEl>
                                          <p:spTgt spid="12"/>
                                        </p:tgtEl>
                                        <p:attrNameLst>
                                          <p:attrName>ppt_w</p:attrName>
                                        </p:attrNameLst>
                                      </p:cBhvr>
                                      <p:tavLst>
                                        <p:tav tm="100000">
                                          <p:val>
                                            <p:fltVal val="0"/>
                                          </p:val>
                                        </p:tav>
                                        <p:tav>
                                          <p:val>
                                            <p:strVal val="#ppt_w"/>
                                          </p:val>
                                        </p:tav>
                                      </p:tavLst>
                                    </p:anim>
                                    <p:anim calcmode="lin" valueType="num">
                                      <p:cBhvr additive="repl">
                                        <p:cTn id="15" dur="500" fill="hold"/>
                                        <p:tgtEl>
                                          <p:spTgt spid="12"/>
                                        </p:tgtEl>
                                        <p:attrNameLst>
                                          <p:attrName>ppt_h</p:attrName>
                                        </p:attrNameLst>
                                      </p:cBhvr>
                                      <p:tavLst>
                                        <p:tav tm="100000">
                                          <p:val>
                                            <p:fltVal val="0"/>
                                          </p:val>
                                        </p:tav>
                                        <p:tav>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8" presetClass="entr" presetSubtype="6"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strips(downRigh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4.0625E-6 -8.33333E-7 L -0.03818 -0.17795 " pathEditMode="relative" rAng="0" ptsTypes="AA">
                                      <p:cBhvr>
                                        <p:cTn id="24" dur="2000" fill="hold"/>
                                        <p:tgtEl>
                                          <p:spTgt spid="13"/>
                                        </p:tgtEl>
                                        <p:attrNameLst>
                                          <p:attrName>ppt_x</p:attrName>
                                          <p:attrName>ppt_y</p:attrName>
                                        </p:attrNameLst>
                                      </p:cBhvr>
                                      <p:rCtr x="-1914" y="-89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Slide Number Placeholder 2"/>
          <p:cNvSpPr>
            <a:spLocks noGrp="1"/>
          </p:cNvSpPr>
          <p:nvPr>
            <p:ph type="sldNum" sz="quarter" idx="12"/>
          </p:nvPr>
        </p:nvSpPr>
        <p:spPr/>
        <p:txBody>
          <a:bodyPr/>
          <a:p>
            <a:fld id="{B6F15528-21DE-4FAA-801E-634DDDAF4B2B}" type="slidenum">
              <a:rPr lang="tr-TR" smtClean="0"/>
            </a:fld>
            <a:endParaRPr lang="tr-TR" dirty="0"/>
          </a:p>
        </p:txBody>
      </p:sp>
      <p:sp>
        <p:nvSpPr>
          <p:cNvPr id="5" name="TextBox 4"/>
          <p:cNvSpPr txBox="1"/>
          <p:nvPr/>
        </p:nvSpPr>
        <p:spPr>
          <a:xfrm>
            <a:off x="736600" y="305009"/>
            <a:ext cx="8966759" cy="830997"/>
          </a:xfrm>
          <a:prstGeom prst="rect">
            <a:avLst/>
          </a:prstGeom>
          <a:noFill/>
        </p:spPr>
        <p:txBody>
          <a:bodyPr wrap="square" rtlCol="0">
            <a:spAutoFit/>
          </a:bodyPr>
          <a:p>
            <a:r>
              <a:rPr lang="en-US" sz="4800" b="1" dirty="0">
                <a:solidFill>
                  <a:srgbClr val="FF0000"/>
                </a:solidFill>
                <a:latin typeface="Times New Roman" panose="02020603050405020304" pitchFamily="18" charset="0"/>
                <a:cs typeface="Times New Roman" panose="02020603050405020304" pitchFamily="18" charset="0"/>
              </a:rPr>
              <a:t>a. </a:t>
            </a:r>
            <a:r>
              <a:rPr lang="en-US" sz="4800" b="1" dirty="0" err="1">
                <a:solidFill>
                  <a:srgbClr val="FF0000"/>
                </a:solidFill>
                <a:latin typeface="Times New Roman" panose="02020603050405020304" pitchFamily="18" charset="0"/>
                <a:cs typeface="Times New Roman" panose="02020603050405020304" pitchFamily="18" charset="0"/>
              </a:rPr>
              <a:t>Chuẩn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bị</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kháng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chiến</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4" name="Text Box 3"/>
          <p:cNvSpPr txBox="1"/>
          <p:nvPr/>
        </p:nvSpPr>
        <p:spPr>
          <a:xfrm>
            <a:off x="431800" y="1447800"/>
            <a:ext cx="15076170" cy="1445260"/>
          </a:xfrm>
          <a:prstGeom prst="rect">
            <a:avLst/>
          </a:prstGeom>
          <a:solidFill>
            <a:schemeClr val="accent5">
              <a:lumMod val="20000"/>
              <a:lumOff val="80000"/>
            </a:schemeClr>
          </a:solidFill>
        </p:spPr>
        <p:txBody>
          <a:bodyPr wrap="square" rtlCol="0" anchor="t">
            <a:spAutoFit/>
          </a:bodyPr>
          <a:p>
            <a:pPr>
              <a:spcBef>
                <a:spcPct val="50000"/>
              </a:spcBef>
            </a:pPr>
            <a:r>
              <a:rPr lang="vi-VN" altLang="en-US" sz="4400" b="1" dirty="0">
                <a:latin typeface="Times New Roman" panose="02020603050405020304" pitchFamily="18" charset="0"/>
                <a:cs typeface="Times New Roman" panose="02020603050405020304" pitchFamily="18" charset="0"/>
                <a:sym typeface="+mn-ea"/>
              </a:rPr>
              <a:t>Ở gần biên giới bố trí  </a:t>
            </a:r>
            <a:r>
              <a:rPr lang="en-US" sz="4400" b="1" dirty="0" err="1">
                <a:latin typeface="Times New Roman" panose="02020603050405020304" pitchFamily="18" charset="0"/>
                <a:cs typeface="Times New Roman" panose="02020603050405020304" pitchFamily="18" charset="0"/>
                <a:sym typeface="+mn-ea"/>
              </a:rPr>
              <a:t>quân</a:t>
            </a:r>
            <a:r>
              <a:rPr lang="en-US" sz="4400" b="1" dirty="0">
                <a:latin typeface="Times New Roman" panose="02020603050405020304" pitchFamily="18" charset="0"/>
                <a:cs typeface="Times New Roman" panose="02020603050405020304" pitchFamily="18" charset="0"/>
                <a:sym typeface="+mn-ea"/>
              </a:rPr>
              <a:t> </a:t>
            </a:r>
            <a:r>
              <a:rPr lang="en-US" sz="4400" b="1" dirty="0" err="1">
                <a:latin typeface="Times New Roman" panose="02020603050405020304" pitchFamily="18" charset="0"/>
                <a:cs typeface="Times New Roman" panose="02020603050405020304" pitchFamily="18" charset="0"/>
                <a:sym typeface="+mn-ea"/>
              </a:rPr>
              <a:t>đánh</a:t>
            </a:r>
            <a:r>
              <a:rPr lang="en-US" sz="4400" b="1" dirty="0">
                <a:latin typeface="Times New Roman" panose="02020603050405020304" pitchFamily="18" charset="0"/>
                <a:cs typeface="Times New Roman" panose="02020603050405020304" pitchFamily="18" charset="0"/>
                <a:sym typeface="+mn-ea"/>
              </a:rPr>
              <a:t> </a:t>
            </a:r>
            <a:r>
              <a:rPr lang="en-US" sz="4400" b="1" dirty="0" err="1">
                <a:latin typeface="Times New Roman" panose="02020603050405020304" pitchFamily="18" charset="0"/>
                <a:cs typeface="Times New Roman" panose="02020603050405020304" pitchFamily="18" charset="0"/>
                <a:sym typeface="+mn-ea"/>
              </a:rPr>
              <a:t>chặn</a:t>
            </a:r>
            <a:r>
              <a:rPr lang="en-US" sz="4400" b="1" dirty="0">
                <a:latin typeface="Times New Roman" panose="02020603050405020304" pitchFamily="18" charset="0"/>
                <a:cs typeface="Times New Roman" panose="02020603050405020304" pitchFamily="18" charset="0"/>
                <a:sym typeface="+mn-ea"/>
              </a:rPr>
              <a:t> </a:t>
            </a:r>
            <a:r>
              <a:rPr lang="en-US" sz="4400" b="1" dirty="0" err="1">
                <a:latin typeface="Times New Roman" panose="02020603050405020304" pitchFamily="18" charset="0"/>
                <a:cs typeface="Times New Roman" panose="02020603050405020304" pitchFamily="18" charset="0"/>
                <a:sym typeface="+mn-ea"/>
              </a:rPr>
              <a:t>làm</a:t>
            </a:r>
            <a:r>
              <a:rPr lang="en-US" sz="4400" b="1" dirty="0">
                <a:latin typeface="Times New Roman" panose="02020603050405020304" pitchFamily="18" charset="0"/>
                <a:cs typeface="Times New Roman" panose="02020603050405020304" pitchFamily="18" charset="0"/>
                <a:sym typeface="+mn-ea"/>
              </a:rPr>
              <a:t> </a:t>
            </a:r>
            <a:r>
              <a:rPr lang="en-US" sz="4400" b="1" dirty="0" err="1">
                <a:latin typeface="Times New Roman" panose="02020603050405020304" pitchFamily="18" charset="0"/>
                <a:cs typeface="Times New Roman" panose="02020603050405020304" pitchFamily="18" charset="0"/>
                <a:sym typeface="+mn-ea"/>
              </a:rPr>
              <a:t>tiêu</a:t>
            </a:r>
            <a:r>
              <a:rPr lang="en-US" sz="4400" b="1" dirty="0">
                <a:latin typeface="Times New Roman" panose="02020603050405020304" pitchFamily="18" charset="0"/>
                <a:cs typeface="Times New Roman" panose="02020603050405020304" pitchFamily="18" charset="0"/>
                <a:sym typeface="+mn-ea"/>
              </a:rPr>
              <a:t> hao </a:t>
            </a:r>
            <a:r>
              <a:rPr lang="en-US" sz="4400" b="1" dirty="0" err="1">
                <a:latin typeface="Times New Roman" panose="02020603050405020304" pitchFamily="18" charset="0"/>
                <a:cs typeface="Times New Roman" panose="02020603050405020304" pitchFamily="18" charset="0"/>
                <a:sym typeface="+mn-ea"/>
              </a:rPr>
              <a:t>sinh</a:t>
            </a:r>
            <a:r>
              <a:rPr lang="en-US" sz="4400" b="1" dirty="0">
                <a:latin typeface="Times New Roman" panose="02020603050405020304" pitchFamily="18" charset="0"/>
                <a:cs typeface="Times New Roman" panose="02020603050405020304" pitchFamily="18" charset="0"/>
                <a:sym typeface="+mn-ea"/>
              </a:rPr>
              <a:t> </a:t>
            </a:r>
            <a:r>
              <a:rPr lang="en-US" sz="4400" b="1" dirty="0" err="1">
                <a:latin typeface="Times New Roman" panose="02020603050405020304" pitchFamily="18" charset="0"/>
                <a:cs typeface="Times New Roman" panose="02020603050405020304" pitchFamily="18" charset="0"/>
                <a:sym typeface="+mn-ea"/>
              </a:rPr>
              <a:t>lực</a:t>
            </a:r>
            <a:r>
              <a:rPr lang="en-US" sz="4400" b="1" dirty="0">
                <a:latin typeface="Times New Roman" panose="02020603050405020304" pitchFamily="18" charset="0"/>
                <a:cs typeface="Times New Roman" panose="02020603050405020304" pitchFamily="18" charset="0"/>
                <a:sym typeface="+mn-ea"/>
              </a:rPr>
              <a:t> </a:t>
            </a:r>
            <a:r>
              <a:rPr lang="en-US" sz="4400" b="1" dirty="0" err="1">
                <a:latin typeface="Times New Roman" panose="02020603050405020304" pitchFamily="18" charset="0"/>
                <a:cs typeface="Times New Roman" panose="02020603050405020304" pitchFamily="18" charset="0"/>
                <a:sym typeface="+mn-ea"/>
              </a:rPr>
              <a:t>địch</a:t>
            </a:r>
            <a:endParaRPr lang="en-US" sz="4400" b="1" dirty="0" err="1">
              <a:latin typeface="Times New Roman" panose="02020603050405020304" pitchFamily="18" charset="0"/>
              <a:cs typeface="Times New Roman" panose="02020603050405020304" pitchFamily="18" charset="0"/>
              <a:sym typeface="+mn-ea"/>
            </a:endParaRPr>
          </a:p>
        </p:txBody>
      </p:sp>
      <p:sp>
        <p:nvSpPr>
          <p:cNvPr id="6" name="Text Box 5"/>
          <p:cNvSpPr txBox="1"/>
          <p:nvPr/>
        </p:nvSpPr>
        <p:spPr>
          <a:xfrm>
            <a:off x="431800" y="3238500"/>
            <a:ext cx="15076170" cy="1445260"/>
          </a:xfrm>
          <a:prstGeom prst="rect">
            <a:avLst/>
          </a:prstGeom>
          <a:solidFill>
            <a:schemeClr val="accent4">
              <a:lumMod val="20000"/>
              <a:lumOff val="80000"/>
            </a:schemeClr>
          </a:solidFill>
        </p:spPr>
        <p:txBody>
          <a:bodyPr wrap="square" rtlCol="0" anchor="t">
            <a:spAutoFit/>
          </a:bodyPr>
          <a:p>
            <a:pPr eaLnBrk="1" hangingPunct="1">
              <a:spcBef>
                <a:spcPct val="50000"/>
              </a:spcBef>
            </a:pPr>
            <a:r>
              <a:rPr lang="en-US" sz="4400" b="1" dirty="0" err="1">
                <a:solidFill>
                  <a:srgbClr val="002060"/>
                </a:solidFill>
                <a:latin typeface="Times New Roman" panose="02020603050405020304" pitchFamily="18" charset="0"/>
                <a:cs typeface="Times New Roman" panose="02020603050405020304" pitchFamily="18" charset="0"/>
                <a:sym typeface="+mn-ea"/>
              </a:rPr>
              <a:t>Bố</a:t>
            </a:r>
            <a:r>
              <a:rPr lang="en-US" sz="4400" b="1" dirty="0">
                <a:solidFill>
                  <a:srgbClr val="002060"/>
                </a:solidFill>
                <a:latin typeface="Times New Roman" panose="02020603050405020304" pitchFamily="18" charset="0"/>
                <a:cs typeface="Times New Roman" panose="02020603050405020304" pitchFamily="18" charset="0"/>
                <a:sym typeface="+mn-ea"/>
              </a:rPr>
              <a:t> </a:t>
            </a:r>
            <a:r>
              <a:rPr lang="en-US" sz="4400" b="1" dirty="0" err="1">
                <a:solidFill>
                  <a:srgbClr val="002060"/>
                </a:solidFill>
                <a:latin typeface="Times New Roman" panose="02020603050405020304" pitchFamily="18" charset="0"/>
                <a:cs typeface="Times New Roman" panose="02020603050405020304" pitchFamily="18" charset="0"/>
                <a:sym typeface="+mn-ea"/>
              </a:rPr>
              <a:t>trí</a:t>
            </a:r>
            <a:r>
              <a:rPr lang="en-US" sz="4400" b="1" dirty="0">
                <a:solidFill>
                  <a:srgbClr val="002060"/>
                </a:solidFill>
                <a:latin typeface="Times New Roman" panose="02020603050405020304" pitchFamily="18" charset="0"/>
                <a:cs typeface="Times New Roman" panose="02020603050405020304" pitchFamily="18" charset="0"/>
                <a:sym typeface="+mn-ea"/>
              </a:rPr>
              <a:t> </a:t>
            </a:r>
            <a:r>
              <a:rPr lang="en-US" sz="4400" b="1" dirty="0" err="1">
                <a:solidFill>
                  <a:srgbClr val="002060"/>
                </a:solidFill>
                <a:latin typeface="Times New Roman" panose="02020603050405020304" pitchFamily="18" charset="0"/>
                <a:cs typeface="Times New Roman" panose="02020603050405020304" pitchFamily="18" charset="0"/>
                <a:sym typeface="+mn-ea"/>
              </a:rPr>
              <a:t>thủy</a:t>
            </a:r>
            <a:r>
              <a:rPr lang="en-US" sz="4400" b="1" dirty="0">
                <a:solidFill>
                  <a:srgbClr val="002060"/>
                </a:solidFill>
                <a:latin typeface="Times New Roman" panose="02020603050405020304" pitchFamily="18" charset="0"/>
                <a:cs typeface="Times New Roman" panose="02020603050405020304" pitchFamily="18" charset="0"/>
                <a:sym typeface="+mn-ea"/>
              </a:rPr>
              <a:t> </a:t>
            </a:r>
            <a:r>
              <a:rPr lang="en-US" sz="4400" b="1" dirty="0" err="1">
                <a:solidFill>
                  <a:srgbClr val="002060"/>
                </a:solidFill>
                <a:latin typeface="Times New Roman" panose="02020603050405020304" pitchFamily="18" charset="0"/>
                <a:cs typeface="Times New Roman" panose="02020603050405020304" pitchFamily="18" charset="0"/>
                <a:sym typeface="+mn-ea"/>
              </a:rPr>
              <a:t>binh</a:t>
            </a:r>
            <a:r>
              <a:rPr lang="en-US" sz="4400" b="1" dirty="0">
                <a:solidFill>
                  <a:srgbClr val="002060"/>
                </a:solidFill>
                <a:latin typeface="Times New Roman" panose="02020603050405020304" pitchFamily="18" charset="0"/>
                <a:cs typeface="Times New Roman" panose="02020603050405020304" pitchFamily="18" charset="0"/>
                <a:sym typeface="+mn-ea"/>
              </a:rPr>
              <a:t> ở </a:t>
            </a:r>
            <a:r>
              <a:rPr lang="en-US" sz="4400" b="1" dirty="0" err="1">
                <a:solidFill>
                  <a:srgbClr val="002060"/>
                </a:solidFill>
                <a:latin typeface="Times New Roman" panose="02020603050405020304" pitchFamily="18" charset="0"/>
                <a:cs typeface="Times New Roman" panose="02020603050405020304" pitchFamily="18" charset="0"/>
                <a:sym typeface="+mn-ea"/>
              </a:rPr>
              <a:t>vùng</a:t>
            </a:r>
            <a:r>
              <a:rPr lang="en-US" sz="4400" b="1" dirty="0">
                <a:solidFill>
                  <a:srgbClr val="002060"/>
                </a:solidFill>
                <a:latin typeface="Times New Roman" panose="02020603050405020304" pitchFamily="18" charset="0"/>
                <a:cs typeface="Times New Roman" panose="02020603050405020304" pitchFamily="18" charset="0"/>
                <a:sym typeface="+mn-ea"/>
              </a:rPr>
              <a:t> </a:t>
            </a:r>
            <a:r>
              <a:rPr lang="en-US" sz="4400" b="1" dirty="0" err="1">
                <a:solidFill>
                  <a:srgbClr val="002060"/>
                </a:solidFill>
                <a:latin typeface="Times New Roman" panose="02020603050405020304" pitchFamily="18" charset="0"/>
                <a:cs typeface="Times New Roman" panose="02020603050405020304" pitchFamily="18" charset="0"/>
                <a:sym typeface="+mn-ea"/>
              </a:rPr>
              <a:t>Đông</a:t>
            </a:r>
            <a:r>
              <a:rPr lang="en-US" sz="4400" b="1" dirty="0">
                <a:solidFill>
                  <a:srgbClr val="002060"/>
                </a:solidFill>
                <a:latin typeface="Times New Roman" panose="02020603050405020304" pitchFamily="18" charset="0"/>
                <a:cs typeface="Times New Roman" panose="02020603050405020304" pitchFamily="18" charset="0"/>
                <a:sym typeface="+mn-ea"/>
              </a:rPr>
              <a:t> </a:t>
            </a:r>
            <a:r>
              <a:rPr lang="en-US" sz="4400" b="1" dirty="0" err="1">
                <a:solidFill>
                  <a:srgbClr val="002060"/>
                </a:solidFill>
                <a:latin typeface="Times New Roman" panose="02020603050405020304" pitchFamily="18" charset="0"/>
                <a:cs typeface="Times New Roman" panose="02020603050405020304" pitchFamily="18" charset="0"/>
                <a:sym typeface="+mn-ea"/>
              </a:rPr>
              <a:t>Bắc</a:t>
            </a:r>
            <a:r>
              <a:rPr lang="en-US" sz="4400" b="1" dirty="0">
                <a:solidFill>
                  <a:srgbClr val="002060"/>
                </a:solidFill>
                <a:latin typeface="Times New Roman" panose="02020603050405020304" pitchFamily="18" charset="0"/>
                <a:cs typeface="Times New Roman" panose="02020603050405020304" pitchFamily="18" charset="0"/>
                <a:sym typeface="+mn-ea"/>
              </a:rPr>
              <a:t> </a:t>
            </a:r>
            <a:r>
              <a:rPr lang="en-US" sz="4400" b="1" dirty="0" err="1">
                <a:solidFill>
                  <a:srgbClr val="002060"/>
                </a:solidFill>
                <a:latin typeface="Times New Roman" panose="02020603050405020304" pitchFamily="18" charset="0"/>
                <a:cs typeface="Times New Roman" panose="02020603050405020304" pitchFamily="18" charset="0"/>
                <a:sym typeface="+mn-ea"/>
              </a:rPr>
              <a:t>phá</a:t>
            </a:r>
            <a:r>
              <a:rPr lang="en-US" sz="4400" b="1" dirty="0">
                <a:solidFill>
                  <a:srgbClr val="002060"/>
                </a:solidFill>
                <a:latin typeface="Times New Roman" panose="02020603050405020304" pitchFamily="18" charset="0"/>
                <a:cs typeface="Times New Roman" panose="02020603050405020304" pitchFamily="18" charset="0"/>
                <a:sym typeface="+mn-ea"/>
              </a:rPr>
              <a:t> </a:t>
            </a:r>
            <a:r>
              <a:rPr lang="en-US" sz="4400" b="1" dirty="0" err="1">
                <a:solidFill>
                  <a:srgbClr val="002060"/>
                </a:solidFill>
                <a:latin typeface="Times New Roman" panose="02020603050405020304" pitchFamily="18" charset="0"/>
                <a:cs typeface="Times New Roman" panose="02020603050405020304" pitchFamily="18" charset="0"/>
                <a:sym typeface="+mn-ea"/>
              </a:rPr>
              <a:t>vỡ</a:t>
            </a:r>
            <a:r>
              <a:rPr lang="en-US" sz="4400" b="1" dirty="0">
                <a:solidFill>
                  <a:srgbClr val="002060"/>
                </a:solidFill>
                <a:latin typeface="Times New Roman" panose="02020603050405020304" pitchFamily="18" charset="0"/>
                <a:cs typeface="Times New Roman" panose="02020603050405020304" pitchFamily="18" charset="0"/>
                <a:sym typeface="+mn-ea"/>
              </a:rPr>
              <a:t> </a:t>
            </a:r>
            <a:r>
              <a:rPr lang="en-US" sz="4400" b="1" dirty="0" err="1">
                <a:solidFill>
                  <a:srgbClr val="002060"/>
                </a:solidFill>
                <a:latin typeface="Times New Roman" panose="02020603050405020304" pitchFamily="18" charset="0"/>
                <a:cs typeface="Times New Roman" panose="02020603050405020304" pitchFamily="18" charset="0"/>
                <a:sym typeface="+mn-ea"/>
              </a:rPr>
              <a:t>kế</a:t>
            </a:r>
            <a:r>
              <a:rPr lang="en-US" sz="4400" b="1" dirty="0">
                <a:solidFill>
                  <a:srgbClr val="002060"/>
                </a:solidFill>
                <a:latin typeface="Times New Roman" panose="02020603050405020304" pitchFamily="18" charset="0"/>
                <a:cs typeface="Times New Roman" panose="02020603050405020304" pitchFamily="18" charset="0"/>
                <a:sym typeface="+mn-ea"/>
              </a:rPr>
              <a:t> </a:t>
            </a:r>
            <a:r>
              <a:rPr lang="en-US" sz="4400" b="1" dirty="0" err="1">
                <a:solidFill>
                  <a:srgbClr val="002060"/>
                </a:solidFill>
                <a:latin typeface="Times New Roman" panose="02020603050405020304" pitchFamily="18" charset="0"/>
                <a:cs typeface="Times New Roman" panose="02020603050405020304" pitchFamily="18" charset="0"/>
                <a:sym typeface="+mn-ea"/>
              </a:rPr>
              <a:t>hoạch</a:t>
            </a:r>
            <a:r>
              <a:rPr lang="en-US" sz="4400" b="1" dirty="0">
                <a:solidFill>
                  <a:srgbClr val="002060"/>
                </a:solidFill>
                <a:latin typeface="Times New Roman" panose="02020603050405020304" pitchFamily="18" charset="0"/>
                <a:cs typeface="Times New Roman" panose="02020603050405020304" pitchFamily="18" charset="0"/>
                <a:sym typeface="+mn-ea"/>
              </a:rPr>
              <a:t> </a:t>
            </a:r>
            <a:r>
              <a:rPr lang="en-US" sz="4400" b="1" dirty="0" err="1">
                <a:solidFill>
                  <a:srgbClr val="002060"/>
                </a:solidFill>
                <a:latin typeface="Times New Roman" panose="02020603050405020304" pitchFamily="18" charset="0"/>
                <a:cs typeface="Times New Roman" panose="02020603050405020304" pitchFamily="18" charset="0"/>
                <a:sym typeface="+mn-ea"/>
              </a:rPr>
              <a:t>phối</a:t>
            </a:r>
            <a:r>
              <a:rPr lang="en-US" sz="4400" b="1" dirty="0">
                <a:solidFill>
                  <a:srgbClr val="002060"/>
                </a:solidFill>
                <a:latin typeface="Times New Roman" panose="02020603050405020304" pitchFamily="18" charset="0"/>
                <a:cs typeface="Times New Roman" panose="02020603050405020304" pitchFamily="18" charset="0"/>
                <a:sym typeface="+mn-ea"/>
              </a:rPr>
              <a:t> </a:t>
            </a:r>
            <a:r>
              <a:rPr lang="en-US" sz="4400" b="1" dirty="0" err="1">
                <a:solidFill>
                  <a:srgbClr val="002060"/>
                </a:solidFill>
                <a:latin typeface="Times New Roman" panose="02020603050405020304" pitchFamily="18" charset="0"/>
                <a:cs typeface="Times New Roman" panose="02020603050405020304" pitchFamily="18" charset="0"/>
                <a:sym typeface="+mn-ea"/>
              </a:rPr>
              <a:t>hợp</a:t>
            </a:r>
            <a:r>
              <a:rPr lang="en-US" sz="4400" b="1" dirty="0">
                <a:solidFill>
                  <a:srgbClr val="002060"/>
                </a:solidFill>
                <a:latin typeface="Times New Roman" panose="02020603050405020304" pitchFamily="18" charset="0"/>
                <a:cs typeface="Times New Roman" panose="02020603050405020304" pitchFamily="18" charset="0"/>
                <a:sym typeface="+mn-ea"/>
              </a:rPr>
              <a:t> </a:t>
            </a:r>
            <a:r>
              <a:rPr lang="en-US" sz="4400" b="1" dirty="0" err="1">
                <a:solidFill>
                  <a:srgbClr val="002060"/>
                </a:solidFill>
                <a:latin typeface="Times New Roman" panose="02020603050405020304" pitchFamily="18" charset="0"/>
                <a:cs typeface="Times New Roman" panose="02020603050405020304" pitchFamily="18" charset="0"/>
                <a:sym typeface="+mn-ea"/>
              </a:rPr>
              <a:t>thủy-bộ</a:t>
            </a:r>
            <a:r>
              <a:rPr lang="en-US" sz="4400" b="1" dirty="0">
                <a:solidFill>
                  <a:srgbClr val="002060"/>
                </a:solidFill>
                <a:latin typeface="Times New Roman" panose="02020603050405020304" pitchFamily="18" charset="0"/>
                <a:cs typeface="Times New Roman" panose="02020603050405020304" pitchFamily="18" charset="0"/>
                <a:sym typeface="+mn-ea"/>
              </a:rPr>
              <a:t> </a:t>
            </a:r>
            <a:r>
              <a:rPr lang="en-US" sz="4400" b="1" dirty="0" err="1">
                <a:solidFill>
                  <a:srgbClr val="002060"/>
                </a:solidFill>
                <a:latin typeface="Times New Roman" panose="02020603050405020304" pitchFamily="18" charset="0"/>
                <a:cs typeface="Times New Roman" panose="02020603050405020304" pitchFamily="18" charset="0"/>
                <a:sym typeface="+mn-ea"/>
              </a:rPr>
              <a:t>của</a:t>
            </a:r>
            <a:r>
              <a:rPr lang="en-US" sz="4400" b="1" dirty="0">
                <a:solidFill>
                  <a:srgbClr val="002060"/>
                </a:solidFill>
                <a:latin typeface="Times New Roman" panose="02020603050405020304" pitchFamily="18" charset="0"/>
                <a:cs typeface="Times New Roman" panose="02020603050405020304" pitchFamily="18" charset="0"/>
                <a:sym typeface="+mn-ea"/>
              </a:rPr>
              <a:t> </a:t>
            </a:r>
            <a:r>
              <a:rPr lang="en-US" sz="4400" b="1" dirty="0" err="1">
                <a:solidFill>
                  <a:srgbClr val="002060"/>
                </a:solidFill>
                <a:latin typeface="Times New Roman" panose="02020603050405020304" pitchFamily="18" charset="0"/>
                <a:cs typeface="Times New Roman" panose="02020603050405020304" pitchFamily="18" charset="0"/>
                <a:sym typeface="+mn-ea"/>
              </a:rPr>
              <a:t>chúng</a:t>
            </a:r>
            <a:endParaRPr lang="en-US" sz="4400" b="1" dirty="0" err="1">
              <a:solidFill>
                <a:srgbClr val="002060"/>
              </a:solidFill>
              <a:latin typeface="Times New Roman" panose="02020603050405020304" pitchFamily="18" charset="0"/>
              <a:cs typeface="Times New Roman" panose="02020603050405020304" pitchFamily="18" charset="0"/>
              <a:sym typeface="+mn-ea"/>
            </a:endParaRPr>
          </a:p>
        </p:txBody>
      </p:sp>
      <p:sp>
        <p:nvSpPr>
          <p:cNvPr id="7" name="Text Box 6"/>
          <p:cNvSpPr txBox="1"/>
          <p:nvPr/>
        </p:nvSpPr>
        <p:spPr>
          <a:xfrm>
            <a:off x="584200" y="5029200"/>
            <a:ext cx="14727555" cy="1806575"/>
          </a:xfrm>
          <a:prstGeom prst="rect">
            <a:avLst/>
          </a:prstGeom>
          <a:solidFill>
            <a:schemeClr val="accent3">
              <a:lumMod val="20000"/>
              <a:lumOff val="80000"/>
            </a:schemeClr>
          </a:solidFill>
        </p:spPr>
        <p:txBody>
          <a:bodyPr wrap="square" rtlCol="0" anchor="t">
            <a:noAutofit/>
          </a:bodyPr>
          <a:p>
            <a:pPr>
              <a:spcBef>
                <a:spcPct val="50000"/>
              </a:spcBef>
            </a:pPr>
            <a:r>
              <a:rPr lang="en-US" sz="4400" b="1" dirty="0" err="1">
                <a:solidFill>
                  <a:srgbClr val="002060"/>
                </a:solidFill>
                <a:latin typeface="Times New Roman" panose="02020603050405020304" pitchFamily="18" charset="0"/>
                <a:cs typeface="Times New Roman" panose="02020603050405020304" pitchFamily="18" charset="0"/>
                <a:sym typeface="+mn-ea"/>
              </a:rPr>
              <a:t>Xây</a:t>
            </a:r>
            <a:r>
              <a:rPr lang="en-US" sz="4400" b="1" dirty="0">
                <a:solidFill>
                  <a:srgbClr val="002060"/>
                </a:solidFill>
                <a:latin typeface="Times New Roman" panose="02020603050405020304" pitchFamily="18" charset="0"/>
                <a:cs typeface="Times New Roman" panose="02020603050405020304" pitchFamily="18" charset="0"/>
                <a:sym typeface="+mn-ea"/>
              </a:rPr>
              <a:t> </a:t>
            </a:r>
            <a:r>
              <a:rPr lang="en-US" sz="4400" b="1" dirty="0" err="1">
                <a:solidFill>
                  <a:srgbClr val="002060"/>
                </a:solidFill>
                <a:latin typeface="Times New Roman" panose="02020603050405020304" pitchFamily="18" charset="0"/>
                <a:cs typeface="Times New Roman" panose="02020603050405020304" pitchFamily="18" charset="0"/>
                <a:sym typeface="+mn-ea"/>
              </a:rPr>
              <a:t>dựng</a:t>
            </a:r>
            <a:r>
              <a:rPr lang="en-US" sz="4400" b="1" dirty="0">
                <a:solidFill>
                  <a:srgbClr val="002060"/>
                </a:solidFill>
                <a:latin typeface="Times New Roman" panose="02020603050405020304" pitchFamily="18" charset="0"/>
                <a:cs typeface="Times New Roman" panose="02020603050405020304" pitchFamily="18" charset="0"/>
                <a:sym typeface="+mn-ea"/>
              </a:rPr>
              <a:t> </a:t>
            </a:r>
            <a:r>
              <a:rPr lang="en-US" sz="4400" b="1" dirty="0" err="1">
                <a:solidFill>
                  <a:srgbClr val="002060"/>
                </a:solidFill>
                <a:latin typeface="Times New Roman" panose="02020603050405020304" pitchFamily="18" charset="0"/>
                <a:cs typeface="Times New Roman" panose="02020603050405020304" pitchFamily="18" charset="0"/>
                <a:sym typeface="+mn-ea"/>
              </a:rPr>
              <a:t>phòng</a:t>
            </a:r>
            <a:r>
              <a:rPr lang="en-US" sz="4400" b="1" dirty="0">
                <a:solidFill>
                  <a:srgbClr val="002060"/>
                </a:solidFill>
                <a:latin typeface="Times New Roman" panose="02020603050405020304" pitchFamily="18" charset="0"/>
                <a:cs typeface="Times New Roman" panose="02020603050405020304" pitchFamily="18" charset="0"/>
                <a:sym typeface="+mn-ea"/>
              </a:rPr>
              <a:t> </a:t>
            </a:r>
            <a:r>
              <a:rPr lang="en-US" sz="4400" b="1" dirty="0" err="1">
                <a:solidFill>
                  <a:srgbClr val="002060"/>
                </a:solidFill>
                <a:latin typeface="Times New Roman" panose="02020603050405020304" pitchFamily="18" charset="0"/>
                <a:cs typeface="Times New Roman" panose="02020603050405020304" pitchFamily="18" charset="0"/>
                <a:sym typeface="+mn-ea"/>
              </a:rPr>
              <a:t>tuyến</a:t>
            </a:r>
            <a:r>
              <a:rPr lang="en-US" sz="4400" b="1" dirty="0">
                <a:solidFill>
                  <a:srgbClr val="002060"/>
                </a:solidFill>
                <a:latin typeface="Times New Roman" panose="02020603050405020304" pitchFamily="18" charset="0"/>
                <a:cs typeface="Times New Roman" panose="02020603050405020304" pitchFamily="18" charset="0"/>
                <a:sym typeface="+mn-ea"/>
              </a:rPr>
              <a:t> s</a:t>
            </a:r>
            <a:r>
              <a:rPr lang="vi-VN" altLang="en-US" sz="4400" b="1" dirty="0">
                <a:solidFill>
                  <a:srgbClr val="002060"/>
                </a:solidFill>
                <a:latin typeface="Times New Roman" panose="02020603050405020304" pitchFamily="18" charset="0"/>
                <a:cs typeface="Times New Roman" panose="02020603050405020304" pitchFamily="18" charset="0"/>
                <a:sym typeface="+mn-ea"/>
              </a:rPr>
              <a:t>ô</a:t>
            </a:r>
            <a:r>
              <a:rPr lang="en-US" sz="4400" b="1" dirty="0">
                <a:solidFill>
                  <a:srgbClr val="002060"/>
                </a:solidFill>
                <a:latin typeface="Times New Roman" panose="02020603050405020304" pitchFamily="18" charset="0"/>
                <a:cs typeface="Times New Roman" panose="02020603050405020304" pitchFamily="18" charset="0"/>
                <a:sym typeface="+mn-ea"/>
              </a:rPr>
              <a:t>ng </a:t>
            </a:r>
            <a:r>
              <a:rPr lang="en-US" sz="4400" b="1" dirty="0" err="1">
                <a:solidFill>
                  <a:srgbClr val="002060"/>
                </a:solidFill>
                <a:latin typeface="Times New Roman" panose="02020603050405020304" pitchFamily="18" charset="0"/>
                <a:cs typeface="Times New Roman" panose="02020603050405020304" pitchFamily="18" charset="0"/>
                <a:sym typeface="+mn-ea"/>
              </a:rPr>
              <a:t>Như</a:t>
            </a:r>
            <a:r>
              <a:rPr lang="en-US" sz="4400" b="1" dirty="0">
                <a:solidFill>
                  <a:srgbClr val="002060"/>
                </a:solidFill>
                <a:latin typeface="Times New Roman" panose="02020603050405020304" pitchFamily="18" charset="0"/>
                <a:cs typeface="Times New Roman" panose="02020603050405020304" pitchFamily="18" charset="0"/>
                <a:sym typeface="+mn-ea"/>
              </a:rPr>
              <a:t> </a:t>
            </a:r>
            <a:r>
              <a:rPr lang="en-US" sz="4400" b="1" dirty="0" err="1">
                <a:solidFill>
                  <a:srgbClr val="002060"/>
                </a:solidFill>
                <a:latin typeface="Times New Roman" panose="02020603050405020304" pitchFamily="18" charset="0"/>
                <a:cs typeface="Times New Roman" panose="02020603050405020304" pitchFamily="18" charset="0"/>
                <a:sym typeface="+mn-ea"/>
              </a:rPr>
              <a:t>Nguyệt</a:t>
            </a:r>
            <a:r>
              <a:rPr lang="en-US" sz="4400" b="1" dirty="0">
                <a:solidFill>
                  <a:srgbClr val="002060"/>
                </a:solidFill>
                <a:latin typeface="Times New Roman" panose="02020603050405020304" pitchFamily="18" charset="0"/>
                <a:cs typeface="Times New Roman" panose="02020603050405020304" pitchFamily="18" charset="0"/>
                <a:sym typeface="+mn-ea"/>
              </a:rPr>
              <a:t> </a:t>
            </a:r>
            <a:r>
              <a:rPr lang="en-US" sz="4400" b="1" dirty="0" err="1">
                <a:solidFill>
                  <a:srgbClr val="002060"/>
                </a:solidFill>
                <a:latin typeface="Times New Roman" panose="02020603050405020304" pitchFamily="18" charset="0"/>
                <a:cs typeface="Times New Roman" panose="02020603050405020304" pitchFamily="18" charset="0"/>
                <a:sym typeface="+mn-ea"/>
              </a:rPr>
              <a:t>và</a:t>
            </a:r>
            <a:r>
              <a:rPr lang="en-US" sz="4400" b="1" dirty="0">
                <a:solidFill>
                  <a:srgbClr val="002060"/>
                </a:solidFill>
                <a:latin typeface="Times New Roman" panose="02020603050405020304" pitchFamily="18" charset="0"/>
                <a:cs typeface="Times New Roman" panose="02020603050405020304" pitchFamily="18" charset="0"/>
                <a:sym typeface="+mn-ea"/>
              </a:rPr>
              <a:t> </a:t>
            </a:r>
            <a:r>
              <a:rPr lang="en-US" sz="4400" b="1" dirty="0" err="1">
                <a:solidFill>
                  <a:srgbClr val="002060"/>
                </a:solidFill>
                <a:latin typeface="Times New Roman" panose="02020603050405020304" pitchFamily="18" charset="0"/>
                <a:cs typeface="Times New Roman" panose="02020603050405020304" pitchFamily="18" charset="0"/>
                <a:sym typeface="+mn-ea"/>
              </a:rPr>
              <a:t>bố</a:t>
            </a:r>
            <a:r>
              <a:rPr lang="vi-VN" altLang="en-US" sz="4400" b="1" dirty="0" err="1">
                <a:solidFill>
                  <a:srgbClr val="002060"/>
                </a:solidFill>
                <a:latin typeface="Times New Roman" panose="02020603050405020304" pitchFamily="18" charset="0"/>
                <a:cs typeface="Times New Roman" panose="02020603050405020304" pitchFamily="18" charset="0"/>
                <a:sym typeface="+mn-ea"/>
              </a:rPr>
              <a:t> trí bộ</a:t>
            </a:r>
            <a:r>
              <a:rPr lang="en-US" sz="4400" b="1" dirty="0">
                <a:solidFill>
                  <a:srgbClr val="002060"/>
                </a:solidFill>
                <a:latin typeface="Times New Roman" panose="02020603050405020304" pitchFamily="18" charset="0"/>
                <a:cs typeface="Times New Roman" panose="02020603050405020304" pitchFamily="18" charset="0"/>
                <a:sym typeface="+mn-ea"/>
              </a:rPr>
              <a:t> </a:t>
            </a:r>
            <a:r>
              <a:rPr lang="en-US" sz="4400" b="1" dirty="0" err="1">
                <a:solidFill>
                  <a:srgbClr val="002060"/>
                </a:solidFill>
                <a:latin typeface="Times New Roman" panose="02020603050405020304" pitchFamily="18" charset="0"/>
                <a:cs typeface="Times New Roman" panose="02020603050405020304" pitchFamily="18" charset="0"/>
                <a:sym typeface="+mn-ea"/>
              </a:rPr>
              <a:t>binh</a:t>
            </a:r>
            <a:r>
              <a:rPr lang="en-US" sz="4400" b="1" dirty="0">
                <a:solidFill>
                  <a:srgbClr val="002060"/>
                </a:solidFill>
                <a:latin typeface="Times New Roman" panose="02020603050405020304" pitchFamily="18" charset="0"/>
                <a:cs typeface="Times New Roman" panose="02020603050405020304" pitchFamily="18" charset="0"/>
                <a:sym typeface="+mn-ea"/>
              </a:rPr>
              <a:t> </a:t>
            </a:r>
            <a:r>
              <a:rPr lang="en-US" sz="4400" b="1" dirty="0" err="1">
                <a:solidFill>
                  <a:srgbClr val="002060"/>
                </a:solidFill>
                <a:latin typeface="Times New Roman" panose="02020603050405020304" pitchFamily="18" charset="0"/>
                <a:cs typeface="Times New Roman" panose="02020603050405020304" pitchFamily="18" charset="0"/>
                <a:sym typeface="+mn-ea"/>
              </a:rPr>
              <a:t>đóng</a:t>
            </a:r>
            <a:r>
              <a:rPr lang="en-US" sz="4400" b="1" dirty="0">
                <a:solidFill>
                  <a:srgbClr val="002060"/>
                </a:solidFill>
                <a:latin typeface="Times New Roman" panose="02020603050405020304" pitchFamily="18" charset="0"/>
                <a:cs typeface="Times New Roman" panose="02020603050405020304" pitchFamily="18" charset="0"/>
                <a:sym typeface="+mn-ea"/>
              </a:rPr>
              <a:t> </a:t>
            </a:r>
            <a:r>
              <a:rPr lang="en-US" sz="4400" b="1" dirty="0" err="1">
                <a:solidFill>
                  <a:srgbClr val="002060"/>
                </a:solidFill>
                <a:latin typeface="Times New Roman" panose="02020603050405020304" pitchFamily="18" charset="0"/>
                <a:cs typeface="Times New Roman" panose="02020603050405020304" pitchFamily="18" charset="0"/>
                <a:sym typeface="+mn-ea"/>
              </a:rPr>
              <a:t>giữ</a:t>
            </a:r>
            <a:r>
              <a:rPr lang="en-US" sz="4400" b="1" dirty="0">
                <a:solidFill>
                  <a:srgbClr val="002060"/>
                </a:solidFill>
                <a:latin typeface="Times New Roman" panose="02020603050405020304" pitchFamily="18" charset="0"/>
                <a:cs typeface="Times New Roman" panose="02020603050405020304" pitchFamily="18" charset="0"/>
                <a:sym typeface="+mn-ea"/>
              </a:rPr>
              <a:t>.</a:t>
            </a:r>
            <a:endParaRPr lang="en-US" sz="4400" b="1" dirty="0">
              <a:solidFill>
                <a:srgbClr val="002060"/>
              </a:solidFill>
              <a:latin typeface="Times New Roman" panose="02020603050405020304" pitchFamily="18" charset="0"/>
              <a:cs typeface="Times New Roman" panose="02020603050405020304" pitchFamily="18" charset="0"/>
              <a:sym typeface="+mn-ea"/>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7162" y="169461"/>
            <a:ext cx="16138072" cy="1612900"/>
            <a:chOff x="-127162" y="169461"/>
            <a:chExt cx="16138072" cy="1612900"/>
          </a:xfrm>
        </p:grpSpPr>
        <p:grpSp>
          <p:nvGrpSpPr>
            <p:cNvPr id="390" name="组合 17"/>
            <p:cNvGrpSpPr/>
            <p:nvPr/>
          </p:nvGrpSpPr>
          <p:grpSpPr bwMode="auto">
            <a:xfrm>
              <a:off x="654684" y="169461"/>
              <a:ext cx="14786044" cy="1612900"/>
              <a:chOff x="2855" y="3087"/>
              <a:chExt cx="11247" cy="2382"/>
            </a:xfrm>
          </p:grpSpPr>
          <p:sp>
            <p:nvSpPr>
              <p:cNvPr id="391" name="剪去单角的矩形 13"/>
              <p:cNvSpPr/>
              <p:nvPr/>
            </p:nvSpPr>
            <p:spPr>
              <a:xfrm flipV="1">
                <a:off x="2855" y="3087"/>
                <a:ext cx="11247"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endParaRPr lang="zh-CN" altLang="en-US" sz="2400">
                  <a:solidFill>
                    <a:srgbClr val="FFFFFF"/>
                  </a:solidFill>
                  <a:latin typeface="Arial" panose="020B0604020202020204"/>
                  <a:ea typeface="楷体"/>
                </a:endParaRPr>
              </a:p>
            </p:txBody>
          </p:sp>
          <p:sp>
            <p:nvSpPr>
              <p:cNvPr id="775" name="剪去单角的矩形 14"/>
              <p:cNvSpPr/>
              <p:nvPr/>
            </p:nvSpPr>
            <p:spPr>
              <a:xfrm flipV="1">
                <a:off x="2942" y="3277"/>
                <a:ext cx="10912"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endParaRPr lang="zh-CN" altLang="en-US" sz="2400">
                  <a:solidFill>
                    <a:srgbClr val="FFFFFF"/>
                  </a:solidFill>
                  <a:latin typeface="Arial" panose="020B0604020202020204"/>
                  <a:ea typeface="楷体"/>
                </a:endParaRPr>
              </a:p>
            </p:txBody>
          </p:sp>
        </p:grpSp>
        <p:sp>
          <p:nvSpPr>
            <p:cNvPr id="3" name="Rectangle 2"/>
            <p:cNvSpPr/>
            <p:nvPr/>
          </p:nvSpPr>
          <p:spPr>
            <a:xfrm>
              <a:off x="-127162" y="315451"/>
              <a:ext cx="16138072" cy="1047274"/>
            </a:xfrm>
            <a:prstGeom prst="rect">
              <a:avLst/>
            </a:prstGeom>
          </p:spPr>
          <p:txBody>
            <a:bodyPr wrap="none">
              <a:spAutoFit/>
            </a:bodyPr>
            <a:lstStyle/>
            <a:p>
              <a:pPr lvl="0" algn="ctr">
                <a:lnSpc>
                  <a:spcPct val="150000"/>
                </a:lnSpc>
                <a:tabLst>
                  <a:tab pos="520700" algn="l"/>
                  <a:tab pos="698500" algn="l"/>
                  <a:tab pos="901700" algn="l"/>
                </a:tabLst>
              </a:pPr>
              <a:r>
                <a:rPr lang="en-US" altLang="zh-CN" sz="4700" dirty="0">
                  <a:solidFill>
                    <a:srgbClr val="FF0000"/>
                  </a:solidFill>
                  <a:latin typeface="Times New Roman" panose="02020603050405020304" pitchFamily="18" charset="0"/>
                  <a:ea typeface="Kingthings Foundation" charset="0"/>
                  <a:cs typeface="Times New Roman" panose="02020603050405020304" pitchFamily="18" charset="0"/>
                </a:rPr>
                <a:t>2. </a:t>
              </a:r>
              <a:r>
                <a:rPr lang="en-US" sz="4700" b="1" dirty="0" err="1">
                  <a:solidFill>
                    <a:srgbClr val="FF0000"/>
                  </a:solidFill>
                  <a:effectLst/>
                  <a:latin typeface="Times New Roman" panose="02020603050405020304" pitchFamily="18" charset="0"/>
                  <a:ea typeface="Arial" panose="020B0604020202020204" pitchFamily="34" charset="0"/>
                </a:rPr>
                <a:t>Cuộc</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kháng</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chiến</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chống</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Tống</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giai</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đoạn</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thứ</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hai</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năm</a:t>
              </a:r>
              <a:r>
                <a:rPr lang="en-US" sz="4700" b="1" dirty="0">
                  <a:solidFill>
                    <a:srgbClr val="FF0000"/>
                  </a:solidFill>
                  <a:effectLst/>
                  <a:latin typeface="Times New Roman" panose="02020603050405020304" pitchFamily="18" charset="0"/>
                  <a:ea typeface="Arial" panose="020B0604020202020204" pitchFamily="34" charset="0"/>
                </a:rPr>
                <a:t> 1077)</a:t>
              </a:r>
              <a:endParaRPr lang="en-US" altLang="zh-CN" sz="4700" dirty="0">
                <a:solidFill>
                  <a:srgbClr val="FF0000"/>
                </a:solidFill>
                <a:latin typeface="Times New Roman" panose="02020603050405020304" pitchFamily="18" charset="0"/>
                <a:ea typeface="Kingthings Foundation" charset="0"/>
                <a:cs typeface="Times New Roman" panose="02020603050405020304" pitchFamily="18" charset="0"/>
              </a:endParaRPr>
            </a:p>
          </p:txBody>
        </p:sp>
      </p:grpSp>
      <p:sp>
        <p:nvSpPr>
          <p:cNvPr id="5" name="TextBox 4"/>
          <p:cNvSpPr txBox="1"/>
          <p:nvPr/>
        </p:nvSpPr>
        <p:spPr>
          <a:xfrm>
            <a:off x="127000" y="1952199"/>
            <a:ext cx="8966759"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a. </a:t>
            </a:r>
            <a:r>
              <a:rPr lang="en-US" sz="4800" b="1" dirty="0" err="1">
                <a:solidFill>
                  <a:srgbClr val="FF0000"/>
                </a:solidFill>
                <a:latin typeface="Times New Roman" panose="02020603050405020304" pitchFamily="18" charset="0"/>
                <a:cs typeface="Times New Roman" panose="02020603050405020304" pitchFamily="18" charset="0"/>
              </a:rPr>
              <a:t>Chuẩn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bị</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kháng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chiến</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12" name="AutoShape 1"/>
          <p:cNvSpPr>
            <a:spLocks noChangeArrowheads="1"/>
          </p:cNvSpPr>
          <p:nvPr/>
        </p:nvSpPr>
        <p:spPr bwMode="auto">
          <a:xfrm rot="21323091">
            <a:off x="2201545" y="2857500"/>
            <a:ext cx="11561445" cy="5868670"/>
          </a:xfrm>
          <a:prstGeom prst="cloudCallout">
            <a:avLst>
              <a:gd name="adj1" fmla="val 59060"/>
              <a:gd name="adj2" fmla="val -45102"/>
            </a:avLst>
          </a:prstGeom>
          <a:solidFill>
            <a:schemeClr val="accent5">
              <a:lumMod val="20000"/>
              <a:lumOff val="80000"/>
            </a:schemeClr>
          </a:solidFill>
          <a:ln w="9360" cap="sq">
            <a:solidFill>
              <a:srgbClr val="2B166E"/>
            </a:solidFill>
            <a:miter lim="800000"/>
          </a:ln>
          <a:effectLst/>
        </p:spPr>
        <p:txBody>
          <a:bodyPr wrap="none" lIns="90000" tIns="46800" rIns="90000" bIns="46800" anchor="ctr"/>
          <a:lstStyle>
            <a:lvl1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1pPr>
            <a:lvl2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2pPr>
            <a:lvl3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3pPr>
            <a:lvl4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4pPr>
            <a:lvl5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5pPr>
            <a:lvl6pPr marL="2514600" indent="-228600" defTabSz="449580" fontAlgn="base">
              <a:spcBef>
                <a:spcPct val="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6pPr>
            <a:lvl7pPr marL="2971800" indent="-228600" defTabSz="449580" fontAlgn="base">
              <a:spcBef>
                <a:spcPct val="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7pPr>
            <a:lvl8pPr marL="3429000" indent="-228600" defTabSz="449580" fontAlgn="base">
              <a:spcBef>
                <a:spcPct val="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8pPr>
            <a:lvl9pPr marL="3886200" indent="-228600" defTabSz="449580" fontAlgn="base">
              <a:spcBef>
                <a:spcPct val="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9pPr>
          </a:lstStyle>
          <a:p>
            <a:r>
              <a:rPr lang="en-US" sz="4000" i="1" dirty="0" err="1">
                <a:solidFill>
                  <a:schemeClr val="tx1"/>
                </a:solidFill>
                <a:latin typeface="Times New Roman" panose="02020603050405020304" pitchFamily="18" charset="0"/>
                <a:cs typeface="Times New Roman" panose="02020603050405020304" pitchFamily="18" charset="0"/>
              </a:rPr>
              <a:t>Dựa</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vào</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thông</a:t>
            </a:r>
            <a:r>
              <a:rPr lang="en-US" sz="4000" i="1" dirty="0">
                <a:solidFill>
                  <a:schemeClr val="tx1"/>
                </a:solidFill>
                <a:latin typeface="Times New Roman" panose="02020603050405020304" pitchFamily="18" charset="0"/>
                <a:cs typeface="Times New Roman" panose="02020603050405020304" pitchFamily="18" charset="0"/>
              </a:rPr>
              <a:t> tin </a:t>
            </a:r>
            <a:r>
              <a:rPr lang="en-US" sz="4000" i="1" dirty="0" err="1">
                <a:solidFill>
                  <a:schemeClr val="tx1"/>
                </a:solidFill>
                <a:latin typeface="Times New Roman" panose="02020603050405020304" pitchFamily="18" charset="0"/>
                <a:cs typeface="Times New Roman" panose="02020603050405020304" pitchFamily="18" charset="0"/>
              </a:rPr>
              <a:t>trong</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phẩn</a:t>
            </a:r>
            <a:r>
              <a:rPr lang="en-US" sz="4000" i="1" dirty="0">
                <a:solidFill>
                  <a:schemeClr val="tx1"/>
                </a:solidFill>
                <a:latin typeface="Times New Roman" panose="02020603050405020304" pitchFamily="18" charset="0"/>
                <a:cs typeface="Times New Roman" panose="02020603050405020304" pitchFamily="18" charset="0"/>
              </a:rPr>
              <a:t> </a:t>
            </a:r>
            <a:endParaRPr lang="en-US" sz="4000" i="1" dirty="0">
              <a:solidFill>
                <a:schemeClr val="tx1"/>
              </a:solidFill>
              <a:latin typeface="Times New Roman" panose="02020603050405020304" pitchFamily="18" charset="0"/>
              <a:cs typeface="Times New Roman" panose="02020603050405020304" pitchFamily="18" charset="0"/>
            </a:endParaRPr>
          </a:p>
          <a:p>
            <a:r>
              <a:rPr lang="en-US" sz="4000" i="1" dirty="0" err="1">
                <a:solidFill>
                  <a:schemeClr val="tx1"/>
                </a:solidFill>
                <a:latin typeface="Times New Roman" panose="02020603050405020304" pitchFamily="18" charset="0"/>
                <a:cs typeface="Times New Roman" panose="02020603050405020304" pitchFamily="18" charset="0"/>
              </a:rPr>
              <a:t>Kết</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nối</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với</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địa</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lí</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và</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tư</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liệu</a:t>
            </a:r>
            <a:r>
              <a:rPr lang="en-US" sz="4000" i="1" dirty="0">
                <a:solidFill>
                  <a:schemeClr val="tx1"/>
                </a:solidFill>
                <a:latin typeface="Times New Roman" panose="02020603050405020304" pitchFamily="18" charset="0"/>
                <a:cs typeface="Times New Roman" panose="02020603050405020304" pitchFamily="18" charset="0"/>
              </a:rPr>
              <a:t> 2 (tr. 60, SGK),</a:t>
            </a:r>
            <a:endParaRPr lang="en-US" sz="4000" i="1" dirty="0">
              <a:solidFill>
                <a:schemeClr val="tx1"/>
              </a:solidFill>
              <a:latin typeface="Times New Roman" panose="02020603050405020304" pitchFamily="18" charset="0"/>
              <a:cs typeface="Times New Roman" panose="02020603050405020304" pitchFamily="18" charset="0"/>
            </a:endParaRPr>
          </a:p>
          <a:p>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hãy</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Mô</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tả</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phòng</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tuyến</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sông</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Như</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Nguyệt</a:t>
            </a:r>
            <a:r>
              <a:rPr lang="en-US" sz="4000" i="1" dirty="0">
                <a:solidFill>
                  <a:schemeClr val="tx1"/>
                </a:solidFill>
                <a:latin typeface="Times New Roman" panose="02020603050405020304" pitchFamily="18" charset="0"/>
                <a:cs typeface="Times New Roman" panose="02020603050405020304" pitchFamily="18" charset="0"/>
              </a:rPr>
              <a:t> </a:t>
            </a:r>
            <a:endParaRPr lang="en-US" sz="4000" i="1" dirty="0">
              <a:solidFill>
                <a:schemeClr val="tx1"/>
              </a:solidFill>
              <a:latin typeface="Times New Roman" panose="02020603050405020304" pitchFamily="18" charset="0"/>
              <a:cs typeface="Times New Roman" panose="02020603050405020304" pitchFamily="18" charset="0"/>
            </a:endParaRPr>
          </a:p>
          <a:p>
            <a:r>
              <a:rPr lang="en-US" sz="4000" i="1" dirty="0" err="1">
                <a:solidFill>
                  <a:schemeClr val="tx1"/>
                </a:solidFill>
                <a:latin typeface="Times New Roman" panose="02020603050405020304" pitchFamily="18" charset="0"/>
                <a:cs typeface="Times New Roman" panose="02020603050405020304" pitchFamily="18" charset="0"/>
              </a:rPr>
              <a:t>và</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Lí</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giải</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vì</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sao</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Lý</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Thường</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Kiệt</a:t>
            </a:r>
            <a:endParaRPr lang="en-US" sz="4000" i="1" dirty="0">
              <a:solidFill>
                <a:schemeClr val="tx1"/>
              </a:solidFill>
              <a:latin typeface="Times New Roman" panose="02020603050405020304" pitchFamily="18" charset="0"/>
              <a:cs typeface="Times New Roman" panose="02020603050405020304" pitchFamily="18" charset="0"/>
            </a:endParaRPr>
          </a:p>
          <a:p>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lại</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cho</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xây</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dựng</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tuyến</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chặn</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giặc</a:t>
            </a:r>
            <a:r>
              <a:rPr lang="en-US" sz="4000" i="1" dirty="0">
                <a:solidFill>
                  <a:schemeClr val="tx1"/>
                </a:solidFill>
                <a:latin typeface="Times New Roman" panose="02020603050405020304" pitchFamily="18" charset="0"/>
                <a:cs typeface="Times New Roman" panose="02020603050405020304" pitchFamily="18" charset="0"/>
              </a:rPr>
              <a:t> ở </a:t>
            </a:r>
            <a:r>
              <a:rPr lang="en-US" sz="4000" i="1" dirty="0" err="1">
                <a:solidFill>
                  <a:schemeClr val="tx1"/>
                </a:solidFill>
                <a:latin typeface="Times New Roman" panose="02020603050405020304" pitchFamily="18" charset="0"/>
                <a:cs typeface="Times New Roman" panose="02020603050405020304" pitchFamily="18" charset="0"/>
              </a:rPr>
              <a:t>đây</a:t>
            </a:r>
            <a:r>
              <a:rPr lang="en-US" sz="4000" i="1" dirty="0">
                <a:solidFill>
                  <a:schemeClr val="tx1"/>
                </a:solidFill>
                <a:latin typeface="Times New Roman" panose="02020603050405020304" pitchFamily="18" charset="0"/>
                <a:cs typeface="Times New Roman" panose="02020603050405020304" pitchFamily="18" charset="0"/>
              </a:rPr>
              <a:t>. </a:t>
            </a:r>
            <a:endParaRPr lang="en-US" sz="4000" i="1" dirty="0">
              <a:solidFill>
                <a:schemeClr val="tx1"/>
              </a:solidFill>
              <a:latin typeface="Times New Roman" panose="02020603050405020304" pitchFamily="18" charset="0"/>
              <a:cs typeface="Times New Roman" panose="02020603050405020304" pitchFamily="18" charset="0"/>
            </a:endParaRPr>
          </a:p>
          <a:p>
            <a:r>
              <a:rPr lang="en-US" sz="4000" i="1" dirty="0" err="1">
                <a:solidFill>
                  <a:schemeClr val="tx1"/>
                </a:solidFill>
                <a:latin typeface="Times New Roman" panose="02020603050405020304" pitchFamily="18" charset="0"/>
                <a:cs typeface="Times New Roman" panose="02020603050405020304" pitchFamily="18" charset="0"/>
              </a:rPr>
              <a:t>Việc</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xây</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dựng</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phòng</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tuyến</a:t>
            </a:r>
            <a:r>
              <a:rPr lang="en-US" sz="4000" i="1" dirty="0">
                <a:solidFill>
                  <a:schemeClr val="tx1"/>
                </a:solidFill>
                <a:latin typeface="Times New Roman" panose="02020603050405020304" pitchFamily="18" charset="0"/>
                <a:cs typeface="Times New Roman" panose="02020603050405020304" pitchFamily="18" charset="0"/>
              </a:rPr>
              <a:t> </a:t>
            </a:r>
            <a:endParaRPr lang="en-US" sz="4000" i="1" dirty="0">
              <a:solidFill>
                <a:schemeClr val="tx1"/>
              </a:solidFill>
              <a:latin typeface="Times New Roman" panose="02020603050405020304" pitchFamily="18" charset="0"/>
              <a:cs typeface="Times New Roman" panose="02020603050405020304" pitchFamily="18" charset="0"/>
            </a:endParaRPr>
          </a:p>
          <a:p>
            <a:r>
              <a:rPr lang="en-US" sz="4000" i="1" dirty="0" err="1">
                <a:solidFill>
                  <a:schemeClr val="tx1"/>
                </a:solidFill>
                <a:latin typeface="Times New Roman" panose="02020603050405020304" pitchFamily="18" charset="0"/>
                <a:cs typeface="Times New Roman" panose="02020603050405020304" pitchFamily="18" charset="0"/>
              </a:rPr>
              <a:t>Như</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Nguyệt</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thể</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hiện</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điều</a:t>
            </a:r>
            <a:r>
              <a:rPr lang="en-US" sz="4000" i="1" dirty="0">
                <a:solidFill>
                  <a:schemeClr val="tx1"/>
                </a:solidFill>
                <a:latin typeface="Times New Roman" panose="02020603050405020304" pitchFamily="18" charset="0"/>
                <a:cs typeface="Times New Roman" panose="02020603050405020304" pitchFamily="18" charset="0"/>
              </a:rPr>
              <a:t> </a:t>
            </a:r>
            <a:r>
              <a:rPr lang="en-US" sz="4000" i="1" dirty="0" err="1">
                <a:solidFill>
                  <a:schemeClr val="tx1"/>
                </a:solidFill>
                <a:latin typeface="Times New Roman" panose="02020603050405020304" pitchFamily="18" charset="0"/>
                <a:cs typeface="Times New Roman" panose="02020603050405020304" pitchFamily="18" charset="0"/>
              </a:rPr>
              <a:t>gì</a:t>
            </a:r>
            <a:r>
              <a:rPr lang="en-US" sz="4000" i="1" dirty="0">
                <a:solidFill>
                  <a:schemeClr val="tx1"/>
                </a:solidFill>
                <a:latin typeface="Times New Roman" panose="02020603050405020304" pitchFamily="18" charset="0"/>
                <a:cs typeface="Times New Roman" panose="02020603050405020304" pitchFamily="18" charset="0"/>
              </a:rPr>
              <a:t>?</a:t>
            </a:r>
            <a:endParaRPr lang="en-US" sz="4000" i="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additive="repl">
                                        <p:cTn id="13" dur="1" fill="hold">
                                          <p:stCondLst>
                                            <p:cond delay="0"/>
                                          </p:stCondLst>
                                        </p:cTn>
                                        <p:tgtEl>
                                          <p:spTgt spid="12"/>
                                        </p:tgtEl>
                                        <p:attrNameLst>
                                          <p:attrName>style.visibility</p:attrName>
                                        </p:attrNameLst>
                                      </p:cBhvr>
                                      <p:to>
                                        <p:strVal val="visible"/>
                                      </p:to>
                                    </p:set>
                                    <p:anim calcmode="lin" valueType="num">
                                      <p:cBhvr additive="repl">
                                        <p:cTn id="14" dur="500" fill="hold"/>
                                        <p:tgtEl>
                                          <p:spTgt spid="12"/>
                                        </p:tgtEl>
                                        <p:attrNameLst>
                                          <p:attrName>ppt_w</p:attrName>
                                        </p:attrNameLst>
                                      </p:cBhvr>
                                      <p:tavLst>
                                        <p:tav tm="100000">
                                          <p:val>
                                            <p:fltVal val="0"/>
                                          </p:val>
                                        </p:tav>
                                        <p:tav>
                                          <p:val>
                                            <p:strVal val="#ppt_w"/>
                                          </p:val>
                                        </p:tav>
                                      </p:tavLst>
                                    </p:anim>
                                    <p:anim calcmode="lin" valueType="num">
                                      <p:cBhvr additive="repl">
                                        <p:cTn id="15" dur="500" fill="hold"/>
                                        <p:tgtEl>
                                          <p:spTgt spid="12"/>
                                        </p:tgtEl>
                                        <p:attrNameLst>
                                          <p:attrName>ppt_h</p:attrName>
                                        </p:attrNameLst>
                                      </p:cBhvr>
                                      <p:tavLst>
                                        <p:tav tm="100000">
                                          <p:val>
                                            <p:flt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1117601"/>
            <a:ext cx="16255999" cy="7838017"/>
          </a:xfrm>
          <a:prstGeom prst="rect">
            <a:avLst/>
          </a:prstGeom>
          <a:noFill/>
          <a:ln w="76200" cmpd="tri">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8307" name="Text Box 3"/>
          <p:cNvSpPr txBox="1">
            <a:spLocks noChangeArrowheads="1"/>
          </p:cNvSpPr>
          <p:nvPr/>
        </p:nvSpPr>
        <p:spPr bwMode="auto">
          <a:xfrm>
            <a:off x="8360228" y="203202"/>
            <a:ext cx="589280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eaLnBrk="0" hangingPunct="0">
              <a:spcBef>
                <a:spcPct val="50000"/>
              </a:spcBef>
            </a:pPr>
            <a:r>
              <a:rPr lang="en-US" sz="2665" dirty="0" err="1">
                <a:solidFill>
                  <a:srgbClr val="FF0000"/>
                </a:solidFill>
                <a:latin typeface="Tahoma" panose="020B0604030504040204" pitchFamily="34" charset="0"/>
              </a:rPr>
              <a:t>Phòng</a:t>
            </a:r>
            <a:r>
              <a:rPr lang="en-US" sz="2665" dirty="0">
                <a:solidFill>
                  <a:srgbClr val="FF0000"/>
                </a:solidFill>
                <a:latin typeface="Tahoma" panose="020B0604030504040204" pitchFamily="34" charset="0"/>
              </a:rPr>
              <a:t> </a:t>
            </a:r>
            <a:r>
              <a:rPr lang="en-US" sz="2665" dirty="0" err="1">
                <a:solidFill>
                  <a:srgbClr val="FF0000"/>
                </a:solidFill>
                <a:latin typeface="Tahoma" panose="020B0604030504040204" pitchFamily="34" charset="0"/>
              </a:rPr>
              <a:t>tuyến</a:t>
            </a:r>
            <a:r>
              <a:rPr lang="en-US" sz="2665" dirty="0">
                <a:solidFill>
                  <a:srgbClr val="FF0000"/>
                </a:solidFill>
                <a:latin typeface="Tahoma" panose="020B0604030504040204" pitchFamily="34" charset="0"/>
              </a:rPr>
              <a:t> </a:t>
            </a:r>
            <a:r>
              <a:rPr lang="en-US" sz="2665" dirty="0" err="1">
                <a:solidFill>
                  <a:srgbClr val="FF0000"/>
                </a:solidFill>
                <a:latin typeface="Tahoma" panose="020B0604030504040204" pitchFamily="34" charset="0"/>
              </a:rPr>
              <a:t>trên</a:t>
            </a:r>
            <a:r>
              <a:rPr lang="en-US" sz="2665" dirty="0">
                <a:solidFill>
                  <a:srgbClr val="FF0000"/>
                </a:solidFill>
                <a:latin typeface="Tahoma" panose="020B0604030504040204" pitchFamily="34" charset="0"/>
              </a:rPr>
              <a:t> </a:t>
            </a:r>
            <a:r>
              <a:rPr lang="en-US" sz="2665" dirty="0" err="1">
                <a:solidFill>
                  <a:srgbClr val="FF0000"/>
                </a:solidFill>
                <a:latin typeface="Tahoma" panose="020B0604030504040204" pitchFamily="34" charset="0"/>
              </a:rPr>
              <a:t>sông</a:t>
            </a:r>
            <a:r>
              <a:rPr lang="en-US" sz="2665" dirty="0">
                <a:solidFill>
                  <a:srgbClr val="FF0000"/>
                </a:solidFill>
                <a:latin typeface="Tahoma" panose="020B0604030504040204" pitchFamily="34" charset="0"/>
              </a:rPr>
              <a:t> </a:t>
            </a:r>
            <a:r>
              <a:rPr lang="en-US" sz="2665" dirty="0" err="1">
                <a:solidFill>
                  <a:srgbClr val="FF0000"/>
                </a:solidFill>
                <a:latin typeface="Tahoma" panose="020B0604030504040204" pitchFamily="34" charset="0"/>
              </a:rPr>
              <a:t>Như</a:t>
            </a:r>
            <a:r>
              <a:rPr lang="en-US" sz="2665" dirty="0">
                <a:solidFill>
                  <a:srgbClr val="FF0000"/>
                </a:solidFill>
                <a:latin typeface="Tahoma" panose="020B0604030504040204" pitchFamily="34" charset="0"/>
              </a:rPr>
              <a:t> </a:t>
            </a:r>
            <a:r>
              <a:rPr lang="en-US" sz="2665" dirty="0" err="1">
                <a:solidFill>
                  <a:srgbClr val="FF0000"/>
                </a:solidFill>
                <a:latin typeface="Tahoma" panose="020B0604030504040204" pitchFamily="34" charset="0"/>
              </a:rPr>
              <a:t>Nguyệt</a:t>
            </a:r>
            <a:endParaRPr lang="en-US" sz="2665" dirty="0">
              <a:solidFill>
                <a:srgbClr val="FF0000"/>
              </a:solidFill>
              <a:latin typeface="Tahoma" panose="020B0604030504040204" pitchFamily="34" charset="0"/>
            </a:endParaRPr>
          </a:p>
        </p:txBody>
      </p:sp>
      <p:sp>
        <p:nvSpPr>
          <p:cNvPr id="98309" name="Rectangle 5"/>
          <p:cNvSpPr>
            <a:spLocks noChangeArrowheads="1"/>
          </p:cNvSpPr>
          <p:nvPr/>
        </p:nvSpPr>
        <p:spPr bwMode="auto">
          <a:xfrm>
            <a:off x="2235200" y="914400"/>
            <a:ext cx="5791200" cy="2032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98310" name="Rectangle 6"/>
          <p:cNvSpPr>
            <a:spLocks noChangeArrowheads="1"/>
          </p:cNvSpPr>
          <p:nvPr/>
        </p:nvSpPr>
        <p:spPr bwMode="auto">
          <a:xfrm>
            <a:off x="203200" y="457200"/>
            <a:ext cx="13991590" cy="6950075"/>
          </a:xfrm>
          <a:prstGeom prst="rect">
            <a:avLst/>
          </a:prstGeom>
          <a:solidFill>
            <a:schemeClr val="accent6">
              <a:lumMod val="20000"/>
              <a:lumOff val="80000"/>
            </a:schemeClr>
          </a:solidFill>
        </p:spPr>
        <p:style>
          <a:lnRef idx="2">
            <a:schemeClr val="accent3"/>
          </a:lnRef>
          <a:fillRef idx="1">
            <a:schemeClr val="lt1"/>
          </a:fillRef>
          <a:effectRef idx="0">
            <a:schemeClr val="accent3"/>
          </a:effectRef>
          <a:fontRef idx="minor">
            <a:schemeClr val="dk1"/>
          </a:fontRef>
        </p:style>
        <p:txBody>
          <a:bodyPr wrap="square">
            <a:noAutofit/>
          </a:bodyPr>
          <a:lstStyle/>
          <a:p>
            <a:pPr>
              <a:lnSpc>
                <a:spcPct val="107000"/>
              </a:lnSpc>
              <a:spcAft>
                <a:spcPts val="800"/>
              </a:spcAft>
            </a:pPr>
            <a:r>
              <a:rPr lang="en-US" sz="2800" i="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Lý</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Thường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Kiệt</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cho</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xây</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dựng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phòng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tuyến</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chặn</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giặc</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ở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sông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Như</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Nguyệt</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vì</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Đây</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là</a:t>
            </a:r>
            <a:b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b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một</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đoạn</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sông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Cầu</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từ</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ngã</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ba</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sông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Cà</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Lồ</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sông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Cầu</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trở</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xuống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đến</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Phả</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Lại</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lúc</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đó</a:t>
            </a:r>
            <a:b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b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là</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Vạn</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Xuân</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Dòng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sông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chặn</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ngang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con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đường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bộ</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mà</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quân</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Tống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thể</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vượt</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qua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để</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tiến</a:t>
            </a:r>
            <a:b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b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về</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Thăng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Long.</a:t>
            </a:r>
            <a:b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b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Lý</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Thường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Kiệt</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cho</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xây</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phòng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tuyến</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sông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Như</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Nguyệt</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đắp</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đê</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cao</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như</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bức</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tường</a:t>
            </a:r>
            <a:b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b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thành</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ở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mặt</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nam</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sông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Cầu</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bên</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trên</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đóng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tre</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làm</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giậu</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dày</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mấy</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tầng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kiên</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cố</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dài</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gần</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10 km</a:t>
            </a:r>
            <a:b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b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từ</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chân</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núi</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Tam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Đảo</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bao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bọc</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che</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đỡ</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cho</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cả</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hai</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vùng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đổng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bằng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rộng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lớn</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Thành</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hào</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kiên</a:t>
            </a:r>
            <a:b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b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cố</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giúp</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dễ</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dàng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phòng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thủ</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hơn</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một</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đồn</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thành</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độc</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lập</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giữa</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kinh</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thành</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b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b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Việc</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xây</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dựng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phòng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tuyến</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đã</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thể</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hiện</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sự</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độc</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đáo</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cách</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tổ</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chức</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đánh</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giặc</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cũng</a:t>
            </a:r>
            <a:b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b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như</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vai</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trò</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tầm</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nhìn</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sáng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tạo</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Lý</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Thường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Kiệt</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Chính</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nhờ</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việc</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xây</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dựng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phòng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tuyến</a:t>
            </a:r>
            <a:b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b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Như</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Nguyệt</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dựa</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trên</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sự</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kết</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hợp</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giữa</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địa</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hình</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tự</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nhiên</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bãi</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chướng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ngại</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vật</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cùng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với</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lực</a:t>
            </a:r>
            <a:b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b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lượng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thuỷ</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bộ</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bổ</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trí</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trọng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điểm</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nên</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vừa</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thể</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bảo</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vệ</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toàn</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chiến</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tuyến</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vừa</a:t>
            </a:r>
            <a:b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b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nhanh</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chóng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tập</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trung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tổ</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chức</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phản</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công</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địch</a:t>
            </a:r>
            <a:r>
              <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2000" fill="hold"/>
                                        <p:tgtEl>
                                          <p:spTgt spid="5122"/>
                                        </p:tgtEl>
                                        <p:attrNameLst>
                                          <p:attrName>ppt_w</p:attrName>
                                        </p:attrNameLst>
                                      </p:cBhvr>
                                      <p:tavLst>
                                        <p:tav tm="0">
                                          <p:val>
                                            <p:fltVal val="0"/>
                                          </p:val>
                                        </p:tav>
                                        <p:tav tm="100000">
                                          <p:val>
                                            <p:strVal val="#ppt_w"/>
                                          </p:val>
                                        </p:tav>
                                      </p:tavLst>
                                    </p:anim>
                                    <p:anim calcmode="lin" valueType="num">
                                      <p:cBhvr>
                                        <p:cTn id="8" dur="2000" fill="hold"/>
                                        <p:tgtEl>
                                          <p:spTgt spid="5122"/>
                                        </p:tgtEl>
                                        <p:attrNameLst>
                                          <p:attrName>ppt_h</p:attrName>
                                        </p:attrNameLst>
                                      </p:cBhvr>
                                      <p:tavLst>
                                        <p:tav tm="0">
                                          <p:val>
                                            <p:fltVal val="0"/>
                                          </p:val>
                                        </p:tav>
                                        <p:tav tm="100000">
                                          <p:val>
                                            <p:strVal val="#ppt_h"/>
                                          </p:val>
                                        </p:tav>
                                      </p:tavLst>
                                    </p:anim>
                                    <p:anim calcmode="lin" valueType="num">
                                      <p:cBhvr>
                                        <p:cTn id="9" dur="2000" fill="hold"/>
                                        <p:tgtEl>
                                          <p:spTgt spid="5122"/>
                                        </p:tgtEl>
                                        <p:attrNameLst>
                                          <p:attrName>style.rotation</p:attrName>
                                        </p:attrNameLst>
                                      </p:cBhvr>
                                      <p:tavLst>
                                        <p:tav tm="0">
                                          <p:val>
                                            <p:fltVal val="360"/>
                                          </p:val>
                                        </p:tav>
                                        <p:tav tm="100000">
                                          <p:val>
                                            <p:fltVal val="0"/>
                                          </p:val>
                                        </p:tav>
                                      </p:tavLst>
                                    </p:anim>
                                    <p:animEffect transition="in" filter="fade">
                                      <p:cBhvr>
                                        <p:cTn id="10" dur="20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98310"/>
                                        </p:tgtEl>
                                        <p:attrNameLst>
                                          <p:attrName>style.visibility</p:attrName>
                                        </p:attrNameLst>
                                      </p:cBhvr>
                                      <p:to>
                                        <p:strVal val="visible"/>
                                      </p:to>
                                    </p:set>
                                    <p:anim calcmode="lin" valueType="num">
                                      <p:cBhvr additive="base">
                                        <p:cTn id="15" dur="500"/>
                                        <p:tgtEl>
                                          <p:spTgt spid="98310"/>
                                        </p:tgtEl>
                                        <p:attrNameLst>
                                          <p:attrName>ppt_y</p:attrName>
                                        </p:attrNameLst>
                                      </p:cBhvr>
                                      <p:tavLst>
                                        <p:tav tm="0">
                                          <p:val>
                                            <p:strVal val="#ppt_y+#ppt_h*1.125000"/>
                                          </p:val>
                                        </p:tav>
                                        <p:tav tm="100000">
                                          <p:val>
                                            <p:strVal val="#ppt_y"/>
                                          </p:val>
                                        </p:tav>
                                      </p:tavLst>
                                    </p:anim>
                                    <p:animEffect transition="in" filter="wipe(up)">
                                      <p:cBhvr>
                                        <p:cTn id="16" dur="500"/>
                                        <p:tgtEl>
                                          <p:spTgt spid="98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6256000" cy="80264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98659" name="Text Box 3"/>
          <p:cNvSpPr txBox="1">
            <a:spLocks noChangeArrowheads="1"/>
          </p:cNvSpPr>
          <p:nvPr/>
        </p:nvSpPr>
        <p:spPr bwMode="auto">
          <a:xfrm>
            <a:off x="2133601" y="8152244"/>
            <a:ext cx="11631517"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735" b="1" dirty="0" err="1">
                <a:solidFill>
                  <a:srgbClr val="FF0000"/>
                </a:solidFill>
              </a:rPr>
              <a:t>Cảnh</a:t>
            </a:r>
            <a:r>
              <a:rPr lang="en-US" sz="3735" b="1" dirty="0">
                <a:solidFill>
                  <a:srgbClr val="FF0000"/>
                </a:solidFill>
              </a:rPr>
              <a:t> </a:t>
            </a:r>
            <a:r>
              <a:rPr lang="en-US" sz="3735" b="1" dirty="0" err="1">
                <a:solidFill>
                  <a:srgbClr val="FF0000"/>
                </a:solidFill>
              </a:rPr>
              <a:t>quân</a:t>
            </a:r>
            <a:r>
              <a:rPr lang="en-US" sz="3735" b="1" dirty="0">
                <a:solidFill>
                  <a:srgbClr val="FF0000"/>
                </a:solidFill>
              </a:rPr>
              <a:t> ta </a:t>
            </a:r>
            <a:r>
              <a:rPr lang="en-US" sz="3735" b="1" dirty="0" err="1">
                <a:solidFill>
                  <a:srgbClr val="FF0000"/>
                </a:solidFill>
              </a:rPr>
              <a:t>đóng</a:t>
            </a:r>
            <a:r>
              <a:rPr lang="en-US" sz="3735" b="1" dirty="0">
                <a:solidFill>
                  <a:srgbClr val="FF0000"/>
                </a:solidFill>
              </a:rPr>
              <a:t> </a:t>
            </a:r>
            <a:r>
              <a:rPr lang="en-US" sz="3735" b="1" dirty="0" err="1">
                <a:solidFill>
                  <a:srgbClr val="FF0000"/>
                </a:solidFill>
              </a:rPr>
              <a:t>cọc</a:t>
            </a:r>
            <a:r>
              <a:rPr lang="en-US" sz="3735" b="1" dirty="0">
                <a:solidFill>
                  <a:srgbClr val="FF0000"/>
                </a:solidFill>
              </a:rPr>
              <a:t> </a:t>
            </a:r>
            <a:r>
              <a:rPr lang="en-US" sz="3735" b="1" dirty="0" err="1">
                <a:solidFill>
                  <a:srgbClr val="FF0000"/>
                </a:solidFill>
              </a:rPr>
              <a:t>chuẩn</a:t>
            </a:r>
            <a:r>
              <a:rPr lang="en-US" sz="3735" b="1" dirty="0">
                <a:solidFill>
                  <a:srgbClr val="FF0000"/>
                </a:solidFill>
              </a:rPr>
              <a:t> </a:t>
            </a:r>
            <a:r>
              <a:rPr lang="en-US" sz="3735" b="1" dirty="0" err="1">
                <a:solidFill>
                  <a:srgbClr val="FF0000"/>
                </a:solidFill>
              </a:rPr>
              <a:t>bị</a:t>
            </a:r>
            <a:r>
              <a:rPr lang="en-US" sz="3735" b="1" dirty="0">
                <a:solidFill>
                  <a:srgbClr val="FF0000"/>
                </a:solidFill>
              </a:rPr>
              <a:t> </a:t>
            </a:r>
            <a:r>
              <a:rPr lang="en-US" sz="3735" b="1" dirty="0" err="1">
                <a:solidFill>
                  <a:srgbClr val="FF0000"/>
                </a:solidFill>
              </a:rPr>
              <a:t>phòng</a:t>
            </a:r>
            <a:r>
              <a:rPr lang="en-US" sz="3735" b="1" dirty="0">
                <a:solidFill>
                  <a:srgbClr val="FF0000"/>
                </a:solidFill>
              </a:rPr>
              <a:t> </a:t>
            </a:r>
            <a:r>
              <a:rPr lang="en-US" sz="3735" b="1" dirty="0" err="1">
                <a:solidFill>
                  <a:srgbClr val="FF0000"/>
                </a:solidFill>
              </a:rPr>
              <a:t>tuyến</a:t>
            </a:r>
            <a:r>
              <a:rPr lang="en-US" sz="3735" b="1" dirty="0">
                <a:solidFill>
                  <a:srgbClr val="FF0000"/>
                </a:solidFill>
              </a:rPr>
              <a:t> </a:t>
            </a:r>
            <a:r>
              <a:rPr lang="en-US" sz="3735" b="1" dirty="0" err="1">
                <a:solidFill>
                  <a:srgbClr val="FF0000"/>
                </a:solidFill>
              </a:rPr>
              <a:t>Như</a:t>
            </a:r>
            <a:r>
              <a:rPr lang="en-US" sz="3735" b="1" dirty="0">
                <a:solidFill>
                  <a:srgbClr val="FF0000"/>
                </a:solidFill>
              </a:rPr>
              <a:t> </a:t>
            </a:r>
            <a:r>
              <a:rPr lang="en-US" sz="3735" b="1" dirty="0" err="1">
                <a:solidFill>
                  <a:srgbClr val="FF0000"/>
                </a:solidFill>
              </a:rPr>
              <a:t>Nguyệt</a:t>
            </a:r>
            <a:endParaRPr lang="en-US" sz="3735" b="1" dirty="0">
              <a:solidFill>
                <a:srgbClr val="FF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482" name="Group 2"/>
          <p:cNvGrpSpPr/>
          <p:nvPr/>
        </p:nvGrpSpPr>
        <p:grpSpPr bwMode="auto">
          <a:xfrm>
            <a:off x="0" y="0"/>
            <a:ext cx="16256000" cy="9144000"/>
            <a:chOff x="0" y="42"/>
            <a:chExt cx="5718" cy="4189"/>
          </a:xfrm>
        </p:grpSpPr>
        <p:sp>
          <p:nvSpPr>
            <p:cNvPr id="148483" name="Rectangle 3"/>
            <p:cNvSpPr>
              <a:spLocks noChangeArrowheads="1"/>
            </p:cNvSpPr>
            <p:nvPr/>
          </p:nvSpPr>
          <p:spPr bwMode="auto">
            <a:xfrm>
              <a:off x="42" y="89"/>
              <a:ext cx="5676" cy="4142"/>
            </a:xfrm>
            <a:prstGeom prst="rect">
              <a:avLst/>
            </a:prstGeom>
            <a:solidFill>
              <a:srgbClr val="FFFB9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vi-VN" sz="3200"/>
            </a:p>
          </p:txBody>
        </p:sp>
        <p:sp>
          <p:nvSpPr>
            <p:cNvPr id="148484" name="Rectangle 4"/>
            <p:cNvSpPr>
              <a:spLocks noChangeArrowheads="1"/>
            </p:cNvSpPr>
            <p:nvPr/>
          </p:nvSpPr>
          <p:spPr bwMode="auto">
            <a:xfrm>
              <a:off x="42" y="51"/>
              <a:ext cx="5676" cy="4142"/>
            </a:xfrm>
            <a:prstGeom prst="rect">
              <a:avLst/>
            </a:prstGeom>
            <a:noFill/>
            <a:ln w="12700">
              <a:solidFill>
                <a:srgbClr val="1F1A17"/>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485" name="Freeform 5"/>
            <p:cNvSpPr/>
            <p:nvPr/>
          </p:nvSpPr>
          <p:spPr bwMode="auto">
            <a:xfrm>
              <a:off x="1763" y="42"/>
              <a:ext cx="3693" cy="2000"/>
            </a:xfrm>
            <a:custGeom>
              <a:avLst/>
              <a:gdLst>
                <a:gd name="T0" fmla="*/ 25 w 3693"/>
                <a:gd name="T1" fmla="*/ 144 h 2000"/>
                <a:gd name="T2" fmla="*/ 8 w 3693"/>
                <a:gd name="T3" fmla="*/ 270 h 2000"/>
                <a:gd name="T4" fmla="*/ 75 w 3693"/>
                <a:gd name="T5" fmla="*/ 346 h 2000"/>
                <a:gd name="T6" fmla="*/ 118 w 3693"/>
                <a:gd name="T7" fmla="*/ 456 h 2000"/>
                <a:gd name="T8" fmla="*/ 194 w 3693"/>
                <a:gd name="T9" fmla="*/ 515 h 2000"/>
                <a:gd name="T10" fmla="*/ 261 w 3693"/>
                <a:gd name="T11" fmla="*/ 599 h 2000"/>
                <a:gd name="T12" fmla="*/ 261 w 3693"/>
                <a:gd name="T13" fmla="*/ 692 h 2000"/>
                <a:gd name="T14" fmla="*/ 438 w 3693"/>
                <a:gd name="T15" fmla="*/ 776 h 2000"/>
                <a:gd name="T16" fmla="*/ 556 w 3693"/>
                <a:gd name="T17" fmla="*/ 962 h 2000"/>
                <a:gd name="T18" fmla="*/ 573 w 3693"/>
                <a:gd name="T19" fmla="*/ 1148 h 2000"/>
                <a:gd name="T20" fmla="*/ 615 w 3693"/>
                <a:gd name="T21" fmla="*/ 1249 h 2000"/>
                <a:gd name="T22" fmla="*/ 700 w 3693"/>
                <a:gd name="T23" fmla="*/ 1291 h 2000"/>
                <a:gd name="T24" fmla="*/ 733 w 3693"/>
                <a:gd name="T25" fmla="*/ 1316 h 2000"/>
                <a:gd name="T26" fmla="*/ 775 w 3693"/>
                <a:gd name="T27" fmla="*/ 1291 h 2000"/>
                <a:gd name="T28" fmla="*/ 860 w 3693"/>
                <a:gd name="T29" fmla="*/ 1316 h 2000"/>
                <a:gd name="T30" fmla="*/ 1071 w 3693"/>
                <a:gd name="T31" fmla="*/ 1392 h 2000"/>
                <a:gd name="T32" fmla="*/ 1189 w 3693"/>
                <a:gd name="T33" fmla="*/ 1417 h 2000"/>
                <a:gd name="T34" fmla="*/ 1256 w 3693"/>
                <a:gd name="T35" fmla="*/ 1316 h 2000"/>
                <a:gd name="T36" fmla="*/ 1400 w 3693"/>
                <a:gd name="T37" fmla="*/ 1240 h 2000"/>
                <a:gd name="T38" fmla="*/ 1627 w 3693"/>
                <a:gd name="T39" fmla="*/ 1249 h 2000"/>
                <a:gd name="T40" fmla="*/ 1855 w 3693"/>
                <a:gd name="T41" fmla="*/ 1325 h 2000"/>
                <a:gd name="T42" fmla="*/ 1981 w 3693"/>
                <a:gd name="T43" fmla="*/ 1409 h 2000"/>
                <a:gd name="T44" fmla="*/ 2032 w 3693"/>
                <a:gd name="T45" fmla="*/ 1519 h 2000"/>
                <a:gd name="T46" fmla="*/ 2091 w 3693"/>
                <a:gd name="T47" fmla="*/ 1620 h 2000"/>
                <a:gd name="T48" fmla="*/ 2150 w 3693"/>
                <a:gd name="T49" fmla="*/ 1637 h 2000"/>
                <a:gd name="T50" fmla="*/ 2243 w 3693"/>
                <a:gd name="T51" fmla="*/ 1561 h 2000"/>
                <a:gd name="T52" fmla="*/ 2319 w 3693"/>
                <a:gd name="T53" fmla="*/ 1561 h 2000"/>
                <a:gd name="T54" fmla="*/ 2336 w 3693"/>
                <a:gd name="T55" fmla="*/ 1645 h 2000"/>
                <a:gd name="T56" fmla="*/ 2386 w 3693"/>
                <a:gd name="T57" fmla="*/ 1713 h 2000"/>
                <a:gd name="T58" fmla="*/ 2454 w 3693"/>
                <a:gd name="T59" fmla="*/ 1730 h 2000"/>
                <a:gd name="T60" fmla="*/ 2538 w 3693"/>
                <a:gd name="T61" fmla="*/ 1713 h 2000"/>
                <a:gd name="T62" fmla="*/ 2589 w 3693"/>
                <a:gd name="T63" fmla="*/ 1738 h 2000"/>
                <a:gd name="T64" fmla="*/ 2648 w 3693"/>
                <a:gd name="T65" fmla="*/ 1848 h 2000"/>
                <a:gd name="T66" fmla="*/ 2783 w 3693"/>
                <a:gd name="T67" fmla="*/ 1898 h 2000"/>
                <a:gd name="T68" fmla="*/ 2833 w 3693"/>
                <a:gd name="T69" fmla="*/ 1839 h 2000"/>
                <a:gd name="T70" fmla="*/ 2875 w 3693"/>
                <a:gd name="T71" fmla="*/ 1797 h 2000"/>
                <a:gd name="T72" fmla="*/ 2951 w 3693"/>
                <a:gd name="T73" fmla="*/ 1865 h 2000"/>
                <a:gd name="T74" fmla="*/ 2951 w 3693"/>
                <a:gd name="T75" fmla="*/ 1949 h 2000"/>
                <a:gd name="T76" fmla="*/ 2985 w 3693"/>
                <a:gd name="T77" fmla="*/ 1983 h 2000"/>
                <a:gd name="T78" fmla="*/ 2985 w 3693"/>
                <a:gd name="T79" fmla="*/ 1991 h 2000"/>
                <a:gd name="T80" fmla="*/ 3103 w 3693"/>
                <a:gd name="T81" fmla="*/ 2000 h 2000"/>
                <a:gd name="T82" fmla="*/ 3120 w 3693"/>
                <a:gd name="T83" fmla="*/ 1991 h 2000"/>
                <a:gd name="T84" fmla="*/ 3128 w 3693"/>
                <a:gd name="T85" fmla="*/ 1983 h 2000"/>
                <a:gd name="T86" fmla="*/ 3154 w 3693"/>
                <a:gd name="T87" fmla="*/ 1983 h 2000"/>
                <a:gd name="T88" fmla="*/ 3171 w 3693"/>
                <a:gd name="T89" fmla="*/ 1949 h 2000"/>
                <a:gd name="T90" fmla="*/ 3162 w 3693"/>
                <a:gd name="T91" fmla="*/ 1932 h 2000"/>
                <a:gd name="T92" fmla="*/ 3145 w 3693"/>
                <a:gd name="T93" fmla="*/ 1915 h 2000"/>
                <a:gd name="T94" fmla="*/ 3128 w 3693"/>
                <a:gd name="T95" fmla="*/ 1890 h 2000"/>
                <a:gd name="T96" fmla="*/ 3086 w 3693"/>
                <a:gd name="T97" fmla="*/ 1806 h 2000"/>
                <a:gd name="T98" fmla="*/ 3078 w 3693"/>
                <a:gd name="T99" fmla="*/ 1578 h 2000"/>
                <a:gd name="T100" fmla="*/ 3137 w 3693"/>
                <a:gd name="T101" fmla="*/ 1561 h 2000"/>
                <a:gd name="T102" fmla="*/ 3171 w 3693"/>
                <a:gd name="T103" fmla="*/ 1595 h 2000"/>
                <a:gd name="T104" fmla="*/ 3187 w 3693"/>
                <a:gd name="T105" fmla="*/ 1628 h 2000"/>
                <a:gd name="T106" fmla="*/ 3280 w 3693"/>
                <a:gd name="T107" fmla="*/ 1595 h 2000"/>
                <a:gd name="T108" fmla="*/ 3415 w 3693"/>
                <a:gd name="T109" fmla="*/ 1578 h 2000"/>
                <a:gd name="T110" fmla="*/ 3449 w 3693"/>
                <a:gd name="T111" fmla="*/ 1544 h 2000"/>
                <a:gd name="T112" fmla="*/ 3466 w 3693"/>
                <a:gd name="T113" fmla="*/ 1477 h 2000"/>
                <a:gd name="T114" fmla="*/ 3558 w 3693"/>
                <a:gd name="T115" fmla="*/ 1477 h 2000"/>
                <a:gd name="T116" fmla="*/ 3660 w 3693"/>
                <a:gd name="T117" fmla="*/ 1426 h 2000"/>
                <a:gd name="T118" fmla="*/ 3693 w 3693"/>
                <a:gd name="T119" fmla="*/ 1325 h 2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93" h="2000">
                  <a:moveTo>
                    <a:pt x="84" y="0"/>
                  </a:moveTo>
                  <a:lnTo>
                    <a:pt x="50" y="85"/>
                  </a:lnTo>
                  <a:lnTo>
                    <a:pt x="25" y="144"/>
                  </a:lnTo>
                  <a:lnTo>
                    <a:pt x="0" y="194"/>
                  </a:lnTo>
                  <a:lnTo>
                    <a:pt x="0" y="245"/>
                  </a:lnTo>
                  <a:lnTo>
                    <a:pt x="8" y="270"/>
                  </a:lnTo>
                  <a:lnTo>
                    <a:pt x="25" y="295"/>
                  </a:lnTo>
                  <a:lnTo>
                    <a:pt x="42" y="321"/>
                  </a:lnTo>
                  <a:lnTo>
                    <a:pt x="75" y="346"/>
                  </a:lnTo>
                  <a:lnTo>
                    <a:pt x="92" y="388"/>
                  </a:lnTo>
                  <a:lnTo>
                    <a:pt x="101" y="439"/>
                  </a:lnTo>
                  <a:lnTo>
                    <a:pt x="118" y="456"/>
                  </a:lnTo>
                  <a:lnTo>
                    <a:pt x="135" y="473"/>
                  </a:lnTo>
                  <a:lnTo>
                    <a:pt x="168" y="489"/>
                  </a:lnTo>
                  <a:lnTo>
                    <a:pt x="194" y="515"/>
                  </a:lnTo>
                  <a:lnTo>
                    <a:pt x="219" y="532"/>
                  </a:lnTo>
                  <a:lnTo>
                    <a:pt x="236" y="565"/>
                  </a:lnTo>
                  <a:lnTo>
                    <a:pt x="261" y="599"/>
                  </a:lnTo>
                  <a:lnTo>
                    <a:pt x="261" y="633"/>
                  </a:lnTo>
                  <a:lnTo>
                    <a:pt x="269" y="667"/>
                  </a:lnTo>
                  <a:lnTo>
                    <a:pt x="261" y="692"/>
                  </a:lnTo>
                  <a:lnTo>
                    <a:pt x="286" y="692"/>
                  </a:lnTo>
                  <a:lnTo>
                    <a:pt x="379" y="726"/>
                  </a:lnTo>
                  <a:lnTo>
                    <a:pt x="438" y="776"/>
                  </a:lnTo>
                  <a:lnTo>
                    <a:pt x="514" y="861"/>
                  </a:lnTo>
                  <a:lnTo>
                    <a:pt x="548" y="911"/>
                  </a:lnTo>
                  <a:lnTo>
                    <a:pt x="556" y="962"/>
                  </a:lnTo>
                  <a:lnTo>
                    <a:pt x="565" y="1021"/>
                  </a:lnTo>
                  <a:lnTo>
                    <a:pt x="565" y="1063"/>
                  </a:lnTo>
                  <a:lnTo>
                    <a:pt x="573" y="1148"/>
                  </a:lnTo>
                  <a:lnTo>
                    <a:pt x="581" y="1215"/>
                  </a:lnTo>
                  <a:lnTo>
                    <a:pt x="598" y="1240"/>
                  </a:lnTo>
                  <a:lnTo>
                    <a:pt x="615" y="1249"/>
                  </a:lnTo>
                  <a:lnTo>
                    <a:pt x="641" y="1266"/>
                  </a:lnTo>
                  <a:lnTo>
                    <a:pt x="666" y="1274"/>
                  </a:lnTo>
                  <a:lnTo>
                    <a:pt x="700" y="1291"/>
                  </a:lnTo>
                  <a:lnTo>
                    <a:pt x="716" y="1308"/>
                  </a:lnTo>
                  <a:lnTo>
                    <a:pt x="725" y="1316"/>
                  </a:lnTo>
                  <a:lnTo>
                    <a:pt x="733" y="1316"/>
                  </a:lnTo>
                  <a:lnTo>
                    <a:pt x="742" y="1316"/>
                  </a:lnTo>
                  <a:lnTo>
                    <a:pt x="750" y="1308"/>
                  </a:lnTo>
                  <a:lnTo>
                    <a:pt x="775" y="1291"/>
                  </a:lnTo>
                  <a:lnTo>
                    <a:pt x="801" y="1291"/>
                  </a:lnTo>
                  <a:lnTo>
                    <a:pt x="826" y="1299"/>
                  </a:lnTo>
                  <a:lnTo>
                    <a:pt x="860" y="1316"/>
                  </a:lnTo>
                  <a:lnTo>
                    <a:pt x="927" y="1350"/>
                  </a:lnTo>
                  <a:lnTo>
                    <a:pt x="1003" y="1375"/>
                  </a:lnTo>
                  <a:lnTo>
                    <a:pt x="1071" y="1392"/>
                  </a:lnTo>
                  <a:lnTo>
                    <a:pt x="1155" y="1417"/>
                  </a:lnTo>
                  <a:lnTo>
                    <a:pt x="1172" y="1426"/>
                  </a:lnTo>
                  <a:lnTo>
                    <a:pt x="1189" y="1417"/>
                  </a:lnTo>
                  <a:lnTo>
                    <a:pt x="1197" y="1401"/>
                  </a:lnTo>
                  <a:lnTo>
                    <a:pt x="1206" y="1392"/>
                  </a:lnTo>
                  <a:lnTo>
                    <a:pt x="1256" y="1316"/>
                  </a:lnTo>
                  <a:lnTo>
                    <a:pt x="1315" y="1257"/>
                  </a:lnTo>
                  <a:lnTo>
                    <a:pt x="1357" y="1249"/>
                  </a:lnTo>
                  <a:lnTo>
                    <a:pt x="1400" y="1240"/>
                  </a:lnTo>
                  <a:lnTo>
                    <a:pt x="1450" y="1232"/>
                  </a:lnTo>
                  <a:lnTo>
                    <a:pt x="1509" y="1232"/>
                  </a:lnTo>
                  <a:lnTo>
                    <a:pt x="1627" y="1249"/>
                  </a:lnTo>
                  <a:lnTo>
                    <a:pt x="1745" y="1274"/>
                  </a:lnTo>
                  <a:lnTo>
                    <a:pt x="1804" y="1299"/>
                  </a:lnTo>
                  <a:lnTo>
                    <a:pt x="1855" y="1325"/>
                  </a:lnTo>
                  <a:lnTo>
                    <a:pt x="1906" y="1350"/>
                  </a:lnTo>
                  <a:lnTo>
                    <a:pt x="1948" y="1375"/>
                  </a:lnTo>
                  <a:lnTo>
                    <a:pt x="1981" y="1409"/>
                  </a:lnTo>
                  <a:lnTo>
                    <a:pt x="2007" y="1443"/>
                  </a:lnTo>
                  <a:lnTo>
                    <a:pt x="2024" y="1485"/>
                  </a:lnTo>
                  <a:lnTo>
                    <a:pt x="2032" y="1519"/>
                  </a:lnTo>
                  <a:lnTo>
                    <a:pt x="2057" y="1561"/>
                  </a:lnTo>
                  <a:lnTo>
                    <a:pt x="2074" y="1603"/>
                  </a:lnTo>
                  <a:lnTo>
                    <a:pt x="2091" y="1620"/>
                  </a:lnTo>
                  <a:lnTo>
                    <a:pt x="2108" y="1637"/>
                  </a:lnTo>
                  <a:lnTo>
                    <a:pt x="2133" y="1637"/>
                  </a:lnTo>
                  <a:lnTo>
                    <a:pt x="2150" y="1637"/>
                  </a:lnTo>
                  <a:lnTo>
                    <a:pt x="2192" y="1612"/>
                  </a:lnTo>
                  <a:lnTo>
                    <a:pt x="2226" y="1578"/>
                  </a:lnTo>
                  <a:lnTo>
                    <a:pt x="2243" y="1561"/>
                  </a:lnTo>
                  <a:lnTo>
                    <a:pt x="2268" y="1552"/>
                  </a:lnTo>
                  <a:lnTo>
                    <a:pt x="2293" y="1552"/>
                  </a:lnTo>
                  <a:lnTo>
                    <a:pt x="2319" y="1561"/>
                  </a:lnTo>
                  <a:lnTo>
                    <a:pt x="2327" y="1578"/>
                  </a:lnTo>
                  <a:lnTo>
                    <a:pt x="2336" y="1603"/>
                  </a:lnTo>
                  <a:lnTo>
                    <a:pt x="2336" y="1645"/>
                  </a:lnTo>
                  <a:lnTo>
                    <a:pt x="2352" y="1687"/>
                  </a:lnTo>
                  <a:lnTo>
                    <a:pt x="2369" y="1704"/>
                  </a:lnTo>
                  <a:lnTo>
                    <a:pt x="2386" y="1713"/>
                  </a:lnTo>
                  <a:lnTo>
                    <a:pt x="2403" y="1730"/>
                  </a:lnTo>
                  <a:lnTo>
                    <a:pt x="2420" y="1730"/>
                  </a:lnTo>
                  <a:lnTo>
                    <a:pt x="2454" y="1730"/>
                  </a:lnTo>
                  <a:lnTo>
                    <a:pt x="2504" y="1730"/>
                  </a:lnTo>
                  <a:lnTo>
                    <a:pt x="2521" y="1721"/>
                  </a:lnTo>
                  <a:lnTo>
                    <a:pt x="2538" y="1713"/>
                  </a:lnTo>
                  <a:lnTo>
                    <a:pt x="2546" y="1704"/>
                  </a:lnTo>
                  <a:lnTo>
                    <a:pt x="2555" y="1696"/>
                  </a:lnTo>
                  <a:lnTo>
                    <a:pt x="2589" y="1738"/>
                  </a:lnTo>
                  <a:lnTo>
                    <a:pt x="2605" y="1780"/>
                  </a:lnTo>
                  <a:lnTo>
                    <a:pt x="2631" y="1822"/>
                  </a:lnTo>
                  <a:lnTo>
                    <a:pt x="2648" y="1848"/>
                  </a:lnTo>
                  <a:lnTo>
                    <a:pt x="2681" y="1865"/>
                  </a:lnTo>
                  <a:lnTo>
                    <a:pt x="2732" y="1881"/>
                  </a:lnTo>
                  <a:lnTo>
                    <a:pt x="2783" y="1898"/>
                  </a:lnTo>
                  <a:lnTo>
                    <a:pt x="2850" y="1907"/>
                  </a:lnTo>
                  <a:lnTo>
                    <a:pt x="2842" y="1890"/>
                  </a:lnTo>
                  <a:lnTo>
                    <a:pt x="2833" y="1839"/>
                  </a:lnTo>
                  <a:lnTo>
                    <a:pt x="2833" y="1822"/>
                  </a:lnTo>
                  <a:lnTo>
                    <a:pt x="2850" y="1806"/>
                  </a:lnTo>
                  <a:lnTo>
                    <a:pt x="2875" y="1797"/>
                  </a:lnTo>
                  <a:lnTo>
                    <a:pt x="2926" y="1806"/>
                  </a:lnTo>
                  <a:lnTo>
                    <a:pt x="2943" y="1822"/>
                  </a:lnTo>
                  <a:lnTo>
                    <a:pt x="2951" y="1865"/>
                  </a:lnTo>
                  <a:lnTo>
                    <a:pt x="2951" y="1898"/>
                  </a:lnTo>
                  <a:lnTo>
                    <a:pt x="2951" y="1924"/>
                  </a:lnTo>
                  <a:lnTo>
                    <a:pt x="2951" y="1949"/>
                  </a:lnTo>
                  <a:lnTo>
                    <a:pt x="2951" y="1966"/>
                  </a:lnTo>
                  <a:lnTo>
                    <a:pt x="2968" y="1974"/>
                  </a:lnTo>
                  <a:lnTo>
                    <a:pt x="2985" y="1983"/>
                  </a:lnTo>
                  <a:lnTo>
                    <a:pt x="2985" y="1991"/>
                  </a:lnTo>
                  <a:lnTo>
                    <a:pt x="2985" y="1991"/>
                  </a:lnTo>
                  <a:lnTo>
                    <a:pt x="2985" y="1991"/>
                  </a:lnTo>
                  <a:lnTo>
                    <a:pt x="2993" y="1991"/>
                  </a:lnTo>
                  <a:lnTo>
                    <a:pt x="3052" y="1991"/>
                  </a:lnTo>
                  <a:lnTo>
                    <a:pt x="3103" y="2000"/>
                  </a:lnTo>
                  <a:lnTo>
                    <a:pt x="3111" y="2000"/>
                  </a:lnTo>
                  <a:lnTo>
                    <a:pt x="3120" y="1991"/>
                  </a:lnTo>
                  <a:lnTo>
                    <a:pt x="3120" y="1991"/>
                  </a:lnTo>
                  <a:lnTo>
                    <a:pt x="3128" y="1991"/>
                  </a:lnTo>
                  <a:lnTo>
                    <a:pt x="3128" y="1991"/>
                  </a:lnTo>
                  <a:lnTo>
                    <a:pt x="3128" y="1983"/>
                  </a:lnTo>
                  <a:lnTo>
                    <a:pt x="3137" y="1983"/>
                  </a:lnTo>
                  <a:lnTo>
                    <a:pt x="3145" y="1983"/>
                  </a:lnTo>
                  <a:lnTo>
                    <a:pt x="3154" y="1983"/>
                  </a:lnTo>
                  <a:lnTo>
                    <a:pt x="3162" y="1974"/>
                  </a:lnTo>
                  <a:lnTo>
                    <a:pt x="3179" y="1957"/>
                  </a:lnTo>
                  <a:lnTo>
                    <a:pt x="3171" y="1949"/>
                  </a:lnTo>
                  <a:lnTo>
                    <a:pt x="3171" y="1941"/>
                  </a:lnTo>
                  <a:lnTo>
                    <a:pt x="3171" y="1941"/>
                  </a:lnTo>
                  <a:lnTo>
                    <a:pt x="3162" y="1932"/>
                  </a:lnTo>
                  <a:lnTo>
                    <a:pt x="3162" y="1924"/>
                  </a:lnTo>
                  <a:lnTo>
                    <a:pt x="3154" y="1915"/>
                  </a:lnTo>
                  <a:lnTo>
                    <a:pt x="3145" y="1915"/>
                  </a:lnTo>
                  <a:lnTo>
                    <a:pt x="3145" y="1907"/>
                  </a:lnTo>
                  <a:lnTo>
                    <a:pt x="3137" y="1898"/>
                  </a:lnTo>
                  <a:lnTo>
                    <a:pt x="3128" y="1890"/>
                  </a:lnTo>
                  <a:lnTo>
                    <a:pt x="3120" y="1881"/>
                  </a:lnTo>
                  <a:lnTo>
                    <a:pt x="3103" y="1848"/>
                  </a:lnTo>
                  <a:lnTo>
                    <a:pt x="3086" y="1806"/>
                  </a:lnTo>
                  <a:lnTo>
                    <a:pt x="3086" y="1696"/>
                  </a:lnTo>
                  <a:lnTo>
                    <a:pt x="3078" y="1586"/>
                  </a:lnTo>
                  <a:lnTo>
                    <a:pt x="3078" y="1578"/>
                  </a:lnTo>
                  <a:lnTo>
                    <a:pt x="3078" y="1569"/>
                  </a:lnTo>
                  <a:lnTo>
                    <a:pt x="3103" y="1561"/>
                  </a:lnTo>
                  <a:lnTo>
                    <a:pt x="3137" y="1561"/>
                  </a:lnTo>
                  <a:lnTo>
                    <a:pt x="3154" y="1569"/>
                  </a:lnTo>
                  <a:lnTo>
                    <a:pt x="3162" y="1578"/>
                  </a:lnTo>
                  <a:lnTo>
                    <a:pt x="3171" y="1595"/>
                  </a:lnTo>
                  <a:lnTo>
                    <a:pt x="3171" y="1603"/>
                  </a:lnTo>
                  <a:lnTo>
                    <a:pt x="3179" y="1620"/>
                  </a:lnTo>
                  <a:lnTo>
                    <a:pt x="3187" y="1628"/>
                  </a:lnTo>
                  <a:lnTo>
                    <a:pt x="3204" y="1637"/>
                  </a:lnTo>
                  <a:lnTo>
                    <a:pt x="3221" y="1637"/>
                  </a:lnTo>
                  <a:lnTo>
                    <a:pt x="3280" y="1595"/>
                  </a:lnTo>
                  <a:lnTo>
                    <a:pt x="3331" y="1569"/>
                  </a:lnTo>
                  <a:lnTo>
                    <a:pt x="3373" y="1578"/>
                  </a:lnTo>
                  <a:lnTo>
                    <a:pt x="3415" y="1578"/>
                  </a:lnTo>
                  <a:lnTo>
                    <a:pt x="3432" y="1569"/>
                  </a:lnTo>
                  <a:lnTo>
                    <a:pt x="3440" y="1561"/>
                  </a:lnTo>
                  <a:lnTo>
                    <a:pt x="3449" y="1544"/>
                  </a:lnTo>
                  <a:lnTo>
                    <a:pt x="3449" y="1510"/>
                  </a:lnTo>
                  <a:lnTo>
                    <a:pt x="3449" y="1493"/>
                  </a:lnTo>
                  <a:lnTo>
                    <a:pt x="3466" y="1477"/>
                  </a:lnTo>
                  <a:lnTo>
                    <a:pt x="3483" y="1477"/>
                  </a:lnTo>
                  <a:lnTo>
                    <a:pt x="3508" y="1477"/>
                  </a:lnTo>
                  <a:lnTo>
                    <a:pt x="3558" y="1477"/>
                  </a:lnTo>
                  <a:lnTo>
                    <a:pt x="3601" y="1468"/>
                  </a:lnTo>
                  <a:lnTo>
                    <a:pt x="3634" y="1451"/>
                  </a:lnTo>
                  <a:lnTo>
                    <a:pt x="3660" y="1426"/>
                  </a:lnTo>
                  <a:lnTo>
                    <a:pt x="3677" y="1401"/>
                  </a:lnTo>
                  <a:lnTo>
                    <a:pt x="3693" y="1367"/>
                  </a:lnTo>
                  <a:lnTo>
                    <a:pt x="3693" y="1325"/>
                  </a:lnTo>
                  <a:lnTo>
                    <a:pt x="3693" y="1282"/>
                  </a:lnTo>
                </a:path>
              </a:pathLst>
            </a:custGeom>
            <a:noFill/>
            <a:ln w="12700">
              <a:solidFill>
                <a:srgbClr val="0093DD"/>
              </a:solidFill>
              <a:prstDash val="solid"/>
              <a:rou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486" name="Freeform 6"/>
            <p:cNvSpPr>
              <a:spLocks noEditPoints="1"/>
            </p:cNvSpPr>
            <p:nvPr/>
          </p:nvSpPr>
          <p:spPr bwMode="auto">
            <a:xfrm>
              <a:off x="4605" y="1999"/>
              <a:ext cx="219" cy="1241"/>
            </a:xfrm>
            <a:custGeom>
              <a:avLst/>
              <a:gdLst>
                <a:gd name="T0" fmla="*/ 101 w 219"/>
                <a:gd name="T1" fmla="*/ 68 h 1241"/>
                <a:gd name="T2" fmla="*/ 118 w 219"/>
                <a:gd name="T3" fmla="*/ 169 h 1241"/>
                <a:gd name="T4" fmla="*/ 76 w 219"/>
                <a:gd name="T5" fmla="*/ 178 h 1241"/>
                <a:gd name="T6" fmla="*/ 67 w 219"/>
                <a:gd name="T7" fmla="*/ 59 h 1241"/>
                <a:gd name="T8" fmla="*/ 143 w 219"/>
                <a:gd name="T9" fmla="*/ 26 h 1241"/>
                <a:gd name="T10" fmla="*/ 126 w 219"/>
                <a:gd name="T11" fmla="*/ 220 h 1241"/>
                <a:gd name="T12" fmla="*/ 168 w 219"/>
                <a:gd name="T13" fmla="*/ 253 h 1241"/>
                <a:gd name="T14" fmla="*/ 135 w 219"/>
                <a:gd name="T15" fmla="*/ 270 h 1241"/>
                <a:gd name="T16" fmla="*/ 151 w 219"/>
                <a:gd name="T17" fmla="*/ 304 h 1241"/>
                <a:gd name="T18" fmla="*/ 151 w 219"/>
                <a:gd name="T19" fmla="*/ 304 h 1241"/>
                <a:gd name="T20" fmla="*/ 185 w 219"/>
                <a:gd name="T21" fmla="*/ 304 h 1241"/>
                <a:gd name="T22" fmla="*/ 151 w 219"/>
                <a:gd name="T23" fmla="*/ 304 h 1241"/>
                <a:gd name="T24" fmla="*/ 185 w 219"/>
                <a:gd name="T25" fmla="*/ 304 h 1241"/>
                <a:gd name="T26" fmla="*/ 185 w 219"/>
                <a:gd name="T27" fmla="*/ 304 h 1241"/>
                <a:gd name="T28" fmla="*/ 219 w 219"/>
                <a:gd name="T29" fmla="*/ 481 h 1241"/>
                <a:gd name="T30" fmla="*/ 185 w 219"/>
                <a:gd name="T31" fmla="*/ 582 h 1241"/>
                <a:gd name="T32" fmla="*/ 185 w 219"/>
                <a:gd name="T33" fmla="*/ 507 h 1241"/>
                <a:gd name="T34" fmla="*/ 168 w 219"/>
                <a:gd name="T35" fmla="*/ 372 h 1241"/>
                <a:gd name="T36" fmla="*/ 185 w 219"/>
                <a:gd name="T37" fmla="*/ 582 h 1241"/>
                <a:gd name="T38" fmla="*/ 92 w 219"/>
                <a:gd name="T39" fmla="*/ 608 h 1241"/>
                <a:gd name="T40" fmla="*/ 185 w 219"/>
                <a:gd name="T41" fmla="*/ 582 h 1241"/>
                <a:gd name="T42" fmla="*/ 50 w 219"/>
                <a:gd name="T43" fmla="*/ 684 h 1241"/>
                <a:gd name="T44" fmla="*/ 92 w 219"/>
                <a:gd name="T45" fmla="*/ 608 h 1241"/>
                <a:gd name="T46" fmla="*/ 50 w 219"/>
                <a:gd name="T47" fmla="*/ 684 h 1241"/>
                <a:gd name="T48" fmla="*/ 25 w 219"/>
                <a:gd name="T49" fmla="*/ 658 h 1241"/>
                <a:gd name="T50" fmla="*/ 50 w 219"/>
                <a:gd name="T51" fmla="*/ 684 h 1241"/>
                <a:gd name="T52" fmla="*/ 50 w 219"/>
                <a:gd name="T53" fmla="*/ 684 h 1241"/>
                <a:gd name="T54" fmla="*/ 42 w 219"/>
                <a:gd name="T55" fmla="*/ 692 h 1241"/>
                <a:gd name="T56" fmla="*/ 16 w 219"/>
                <a:gd name="T57" fmla="*/ 658 h 1241"/>
                <a:gd name="T58" fmla="*/ 42 w 219"/>
                <a:gd name="T59" fmla="*/ 709 h 1241"/>
                <a:gd name="T60" fmla="*/ 8 w 219"/>
                <a:gd name="T61" fmla="*/ 709 h 1241"/>
                <a:gd name="T62" fmla="*/ 42 w 219"/>
                <a:gd name="T63" fmla="*/ 734 h 1241"/>
                <a:gd name="T64" fmla="*/ 8 w 219"/>
                <a:gd name="T65" fmla="*/ 962 h 1241"/>
                <a:gd name="T66" fmla="*/ 42 w 219"/>
                <a:gd name="T67" fmla="*/ 734 h 1241"/>
                <a:gd name="T68" fmla="*/ 25 w 219"/>
                <a:gd name="T69" fmla="*/ 954 h 1241"/>
                <a:gd name="T70" fmla="*/ 42 w 219"/>
                <a:gd name="T71" fmla="*/ 954 h 1241"/>
                <a:gd name="T72" fmla="*/ 42 w 219"/>
                <a:gd name="T73" fmla="*/ 954 h 1241"/>
                <a:gd name="T74" fmla="*/ 25 w 219"/>
                <a:gd name="T75" fmla="*/ 954 h 1241"/>
                <a:gd name="T76" fmla="*/ 67 w 219"/>
                <a:gd name="T77" fmla="*/ 1004 h 1241"/>
                <a:gd name="T78" fmla="*/ 33 w 219"/>
                <a:gd name="T79" fmla="*/ 1021 h 1241"/>
                <a:gd name="T80" fmla="*/ 109 w 219"/>
                <a:gd name="T81" fmla="*/ 1089 h 1241"/>
                <a:gd name="T82" fmla="*/ 160 w 219"/>
                <a:gd name="T83" fmla="*/ 1215 h 1241"/>
                <a:gd name="T84" fmla="*/ 118 w 219"/>
                <a:gd name="T85" fmla="*/ 1181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9" h="1241">
                  <a:moveTo>
                    <a:pt x="143" y="26"/>
                  </a:moveTo>
                  <a:lnTo>
                    <a:pt x="118" y="51"/>
                  </a:lnTo>
                  <a:lnTo>
                    <a:pt x="101" y="68"/>
                  </a:lnTo>
                  <a:lnTo>
                    <a:pt x="101" y="93"/>
                  </a:lnTo>
                  <a:lnTo>
                    <a:pt x="101" y="119"/>
                  </a:lnTo>
                  <a:lnTo>
                    <a:pt x="118" y="169"/>
                  </a:lnTo>
                  <a:lnTo>
                    <a:pt x="143" y="211"/>
                  </a:lnTo>
                  <a:lnTo>
                    <a:pt x="109" y="237"/>
                  </a:lnTo>
                  <a:lnTo>
                    <a:pt x="76" y="178"/>
                  </a:lnTo>
                  <a:lnTo>
                    <a:pt x="59" y="119"/>
                  </a:lnTo>
                  <a:lnTo>
                    <a:pt x="59" y="85"/>
                  </a:lnTo>
                  <a:lnTo>
                    <a:pt x="67" y="59"/>
                  </a:lnTo>
                  <a:lnTo>
                    <a:pt x="84" y="26"/>
                  </a:lnTo>
                  <a:lnTo>
                    <a:pt x="118" y="0"/>
                  </a:lnTo>
                  <a:lnTo>
                    <a:pt x="143" y="26"/>
                  </a:lnTo>
                  <a:close/>
                  <a:moveTo>
                    <a:pt x="109" y="237"/>
                  </a:moveTo>
                  <a:lnTo>
                    <a:pt x="109" y="237"/>
                  </a:lnTo>
                  <a:lnTo>
                    <a:pt x="126" y="220"/>
                  </a:lnTo>
                  <a:lnTo>
                    <a:pt x="109" y="237"/>
                  </a:lnTo>
                  <a:close/>
                  <a:moveTo>
                    <a:pt x="143" y="211"/>
                  </a:moveTo>
                  <a:lnTo>
                    <a:pt x="168" y="253"/>
                  </a:lnTo>
                  <a:lnTo>
                    <a:pt x="185" y="296"/>
                  </a:lnTo>
                  <a:lnTo>
                    <a:pt x="151" y="304"/>
                  </a:lnTo>
                  <a:lnTo>
                    <a:pt x="135" y="270"/>
                  </a:lnTo>
                  <a:lnTo>
                    <a:pt x="109" y="237"/>
                  </a:lnTo>
                  <a:lnTo>
                    <a:pt x="143" y="211"/>
                  </a:lnTo>
                  <a:close/>
                  <a:moveTo>
                    <a:pt x="151" y="304"/>
                  </a:moveTo>
                  <a:lnTo>
                    <a:pt x="151" y="304"/>
                  </a:lnTo>
                  <a:lnTo>
                    <a:pt x="168" y="296"/>
                  </a:lnTo>
                  <a:lnTo>
                    <a:pt x="151" y="304"/>
                  </a:lnTo>
                  <a:close/>
                  <a:moveTo>
                    <a:pt x="185" y="296"/>
                  </a:moveTo>
                  <a:lnTo>
                    <a:pt x="185" y="296"/>
                  </a:lnTo>
                  <a:lnTo>
                    <a:pt x="185" y="304"/>
                  </a:lnTo>
                  <a:lnTo>
                    <a:pt x="151" y="313"/>
                  </a:lnTo>
                  <a:lnTo>
                    <a:pt x="151" y="304"/>
                  </a:lnTo>
                  <a:lnTo>
                    <a:pt x="151" y="304"/>
                  </a:lnTo>
                  <a:lnTo>
                    <a:pt x="185" y="296"/>
                  </a:lnTo>
                  <a:close/>
                  <a:moveTo>
                    <a:pt x="185" y="304"/>
                  </a:moveTo>
                  <a:lnTo>
                    <a:pt x="185" y="304"/>
                  </a:lnTo>
                  <a:lnTo>
                    <a:pt x="168" y="304"/>
                  </a:lnTo>
                  <a:lnTo>
                    <a:pt x="185" y="304"/>
                  </a:lnTo>
                  <a:close/>
                  <a:moveTo>
                    <a:pt x="185" y="304"/>
                  </a:moveTo>
                  <a:lnTo>
                    <a:pt x="202" y="363"/>
                  </a:lnTo>
                  <a:lnTo>
                    <a:pt x="219" y="448"/>
                  </a:lnTo>
                  <a:lnTo>
                    <a:pt x="219" y="481"/>
                  </a:lnTo>
                  <a:lnTo>
                    <a:pt x="219" y="523"/>
                  </a:lnTo>
                  <a:lnTo>
                    <a:pt x="202" y="557"/>
                  </a:lnTo>
                  <a:lnTo>
                    <a:pt x="185" y="582"/>
                  </a:lnTo>
                  <a:lnTo>
                    <a:pt x="160" y="557"/>
                  </a:lnTo>
                  <a:lnTo>
                    <a:pt x="177" y="532"/>
                  </a:lnTo>
                  <a:lnTo>
                    <a:pt x="185" y="507"/>
                  </a:lnTo>
                  <a:lnTo>
                    <a:pt x="185" y="473"/>
                  </a:lnTo>
                  <a:lnTo>
                    <a:pt x="185" y="439"/>
                  </a:lnTo>
                  <a:lnTo>
                    <a:pt x="168" y="372"/>
                  </a:lnTo>
                  <a:lnTo>
                    <a:pt x="151" y="313"/>
                  </a:lnTo>
                  <a:lnTo>
                    <a:pt x="185" y="304"/>
                  </a:lnTo>
                  <a:close/>
                  <a:moveTo>
                    <a:pt x="185" y="582"/>
                  </a:moveTo>
                  <a:lnTo>
                    <a:pt x="151" y="608"/>
                  </a:lnTo>
                  <a:lnTo>
                    <a:pt x="109" y="633"/>
                  </a:lnTo>
                  <a:lnTo>
                    <a:pt x="92" y="608"/>
                  </a:lnTo>
                  <a:lnTo>
                    <a:pt x="126" y="582"/>
                  </a:lnTo>
                  <a:lnTo>
                    <a:pt x="160" y="557"/>
                  </a:lnTo>
                  <a:lnTo>
                    <a:pt x="185" y="582"/>
                  </a:lnTo>
                  <a:close/>
                  <a:moveTo>
                    <a:pt x="109" y="633"/>
                  </a:moveTo>
                  <a:lnTo>
                    <a:pt x="76" y="658"/>
                  </a:lnTo>
                  <a:lnTo>
                    <a:pt x="50" y="684"/>
                  </a:lnTo>
                  <a:lnTo>
                    <a:pt x="25" y="658"/>
                  </a:lnTo>
                  <a:lnTo>
                    <a:pt x="59" y="633"/>
                  </a:lnTo>
                  <a:lnTo>
                    <a:pt x="92" y="608"/>
                  </a:lnTo>
                  <a:lnTo>
                    <a:pt x="109" y="633"/>
                  </a:lnTo>
                  <a:close/>
                  <a:moveTo>
                    <a:pt x="50" y="684"/>
                  </a:moveTo>
                  <a:lnTo>
                    <a:pt x="50" y="684"/>
                  </a:lnTo>
                  <a:lnTo>
                    <a:pt x="50" y="684"/>
                  </a:lnTo>
                  <a:lnTo>
                    <a:pt x="16" y="658"/>
                  </a:lnTo>
                  <a:lnTo>
                    <a:pt x="25" y="658"/>
                  </a:lnTo>
                  <a:lnTo>
                    <a:pt x="25" y="658"/>
                  </a:lnTo>
                  <a:lnTo>
                    <a:pt x="50" y="684"/>
                  </a:lnTo>
                  <a:close/>
                  <a:moveTo>
                    <a:pt x="50" y="684"/>
                  </a:moveTo>
                  <a:lnTo>
                    <a:pt x="50" y="684"/>
                  </a:lnTo>
                  <a:lnTo>
                    <a:pt x="33" y="675"/>
                  </a:lnTo>
                  <a:lnTo>
                    <a:pt x="50" y="684"/>
                  </a:lnTo>
                  <a:close/>
                  <a:moveTo>
                    <a:pt x="50" y="684"/>
                  </a:moveTo>
                  <a:lnTo>
                    <a:pt x="50" y="684"/>
                  </a:lnTo>
                  <a:lnTo>
                    <a:pt x="42" y="692"/>
                  </a:lnTo>
                  <a:lnTo>
                    <a:pt x="8" y="692"/>
                  </a:lnTo>
                  <a:lnTo>
                    <a:pt x="16" y="675"/>
                  </a:lnTo>
                  <a:lnTo>
                    <a:pt x="16" y="658"/>
                  </a:lnTo>
                  <a:lnTo>
                    <a:pt x="50" y="684"/>
                  </a:lnTo>
                  <a:close/>
                  <a:moveTo>
                    <a:pt x="42" y="692"/>
                  </a:moveTo>
                  <a:lnTo>
                    <a:pt x="42" y="709"/>
                  </a:lnTo>
                  <a:lnTo>
                    <a:pt x="42" y="734"/>
                  </a:lnTo>
                  <a:lnTo>
                    <a:pt x="8" y="726"/>
                  </a:lnTo>
                  <a:lnTo>
                    <a:pt x="8" y="709"/>
                  </a:lnTo>
                  <a:lnTo>
                    <a:pt x="8" y="692"/>
                  </a:lnTo>
                  <a:lnTo>
                    <a:pt x="42" y="692"/>
                  </a:lnTo>
                  <a:close/>
                  <a:moveTo>
                    <a:pt x="42" y="734"/>
                  </a:moveTo>
                  <a:lnTo>
                    <a:pt x="33" y="861"/>
                  </a:lnTo>
                  <a:lnTo>
                    <a:pt x="42" y="954"/>
                  </a:lnTo>
                  <a:lnTo>
                    <a:pt x="8" y="962"/>
                  </a:lnTo>
                  <a:lnTo>
                    <a:pt x="0" y="869"/>
                  </a:lnTo>
                  <a:lnTo>
                    <a:pt x="8" y="726"/>
                  </a:lnTo>
                  <a:lnTo>
                    <a:pt x="42" y="734"/>
                  </a:lnTo>
                  <a:close/>
                  <a:moveTo>
                    <a:pt x="42" y="954"/>
                  </a:moveTo>
                  <a:lnTo>
                    <a:pt x="42" y="954"/>
                  </a:lnTo>
                  <a:lnTo>
                    <a:pt x="25" y="954"/>
                  </a:lnTo>
                  <a:lnTo>
                    <a:pt x="42" y="954"/>
                  </a:lnTo>
                  <a:close/>
                  <a:moveTo>
                    <a:pt x="42" y="954"/>
                  </a:moveTo>
                  <a:lnTo>
                    <a:pt x="42" y="954"/>
                  </a:lnTo>
                  <a:lnTo>
                    <a:pt x="8" y="962"/>
                  </a:lnTo>
                  <a:lnTo>
                    <a:pt x="8" y="962"/>
                  </a:lnTo>
                  <a:lnTo>
                    <a:pt x="42" y="954"/>
                  </a:lnTo>
                  <a:close/>
                  <a:moveTo>
                    <a:pt x="8" y="962"/>
                  </a:moveTo>
                  <a:lnTo>
                    <a:pt x="8" y="962"/>
                  </a:lnTo>
                  <a:lnTo>
                    <a:pt x="25" y="954"/>
                  </a:lnTo>
                  <a:lnTo>
                    <a:pt x="8" y="962"/>
                  </a:lnTo>
                  <a:close/>
                  <a:moveTo>
                    <a:pt x="42" y="954"/>
                  </a:moveTo>
                  <a:lnTo>
                    <a:pt x="67" y="1004"/>
                  </a:lnTo>
                  <a:lnTo>
                    <a:pt x="109" y="1089"/>
                  </a:lnTo>
                  <a:lnTo>
                    <a:pt x="76" y="1106"/>
                  </a:lnTo>
                  <a:lnTo>
                    <a:pt x="33" y="1021"/>
                  </a:lnTo>
                  <a:lnTo>
                    <a:pt x="8" y="962"/>
                  </a:lnTo>
                  <a:lnTo>
                    <a:pt x="42" y="954"/>
                  </a:lnTo>
                  <a:close/>
                  <a:moveTo>
                    <a:pt x="109" y="1089"/>
                  </a:moveTo>
                  <a:lnTo>
                    <a:pt x="135" y="1139"/>
                  </a:lnTo>
                  <a:lnTo>
                    <a:pt x="151" y="1181"/>
                  </a:lnTo>
                  <a:lnTo>
                    <a:pt x="160" y="1215"/>
                  </a:lnTo>
                  <a:lnTo>
                    <a:pt x="160" y="1241"/>
                  </a:lnTo>
                  <a:lnTo>
                    <a:pt x="135" y="1215"/>
                  </a:lnTo>
                  <a:lnTo>
                    <a:pt x="118" y="1181"/>
                  </a:lnTo>
                  <a:lnTo>
                    <a:pt x="76" y="1106"/>
                  </a:lnTo>
                  <a:lnTo>
                    <a:pt x="109" y="1089"/>
                  </a:lnTo>
                  <a:close/>
                </a:path>
              </a:pathLst>
            </a:custGeom>
            <a:solidFill>
              <a:srgbClr val="0093D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487" name="Freeform 7"/>
            <p:cNvSpPr/>
            <p:nvPr/>
          </p:nvSpPr>
          <p:spPr bwMode="auto">
            <a:xfrm>
              <a:off x="4630" y="2016"/>
              <a:ext cx="185" cy="1215"/>
            </a:xfrm>
            <a:custGeom>
              <a:avLst/>
              <a:gdLst>
                <a:gd name="T0" fmla="*/ 110 w 185"/>
                <a:gd name="T1" fmla="*/ 0 h 1215"/>
                <a:gd name="T2" fmla="*/ 76 w 185"/>
                <a:gd name="T3" fmla="*/ 34 h 1215"/>
                <a:gd name="T4" fmla="*/ 59 w 185"/>
                <a:gd name="T5" fmla="*/ 76 h 1215"/>
                <a:gd name="T6" fmla="*/ 59 w 185"/>
                <a:gd name="T7" fmla="*/ 110 h 1215"/>
                <a:gd name="T8" fmla="*/ 67 w 185"/>
                <a:gd name="T9" fmla="*/ 152 h 1215"/>
                <a:gd name="T10" fmla="*/ 110 w 185"/>
                <a:gd name="T11" fmla="*/ 220 h 1215"/>
                <a:gd name="T12" fmla="*/ 143 w 185"/>
                <a:gd name="T13" fmla="*/ 287 h 1215"/>
                <a:gd name="T14" fmla="*/ 169 w 185"/>
                <a:gd name="T15" fmla="*/ 346 h 1215"/>
                <a:gd name="T16" fmla="*/ 185 w 185"/>
                <a:gd name="T17" fmla="*/ 422 h 1215"/>
                <a:gd name="T18" fmla="*/ 185 w 185"/>
                <a:gd name="T19" fmla="*/ 464 h 1215"/>
                <a:gd name="T20" fmla="*/ 185 w 185"/>
                <a:gd name="T21" fmla="*/ 498 h 1215"/>
                <a:gd name="T22" fmla="*/ 169 w 185"/>
                <a:gd name="T23" fmla="*/ 532 h 1215"/>
                <a:gd name="T24" fmla="*/ 152 w 185"/>
                <a:gd name="T25" fmla="*/ 565 h 1215"/>
                <a:gd name="T26" fmla="*/ 84 w 185"/>
                <a:gd name="T27" fmla="*/ 608 h 1215"/>
                <a:gd name="T28" fmla="*/ 17 w 185"/>
                <a:gd name="T29" fmla="*/ 658 h 1215"/>
                <a:gd name="T30" fmla="*/ 8 w 185"/>
                <a:gd name="T31" fmla="*/ 709 h 1215"/>
                <a:gd name="T32" fmla="*/ 0 w 185"/>
                <a:gd name="T33" fmla="*/ 802 h 1215"/>
                <a:gd name="T34" fmla="*/ 0 w 185"/>
                <a:gd name="T35" fmla="*/ 895 h 1215"/>
                <a:gd name="T36" fmla="*/ 8 w 185"/>
                <a:gd name="T37" fmla="*/ 945 h 1215"/>
                <a:gd name="T38" fmla="*/ 34 w 185"/>
                <a:gd name="T39" fmla="*/ 1004 h 1215"/>
                <a:gd name="T40" fmla="*/ 76 w 185"/>
                <a:gd name="T41" fmla="*/ 1097 h 1215"/>
                <a:gd name="T42" fmla="*/ 118 w 185"/>
                <a:gd name="T43" fmla="*/ 1173 h 1215"/>
                <a:gd name="T44" fmla="*/ 126 w 185"/>
                <a:gd name="T45" fmla="*/ 1215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5" h="1215">
                  <a:moveTo>
                    <a:pt x="110" y="0"/>
                  </a:moveTo>
                  <a:lnTo>
                    <a:pt x="76" y="34"/>
                  </a:lnTo>
                  <a:lnTo>
                    <a:pt x="59" y="76"/>
                  </a:lnTo>
                  <a:lnTo>
                    <a:pt x="59" y="110"/>
                  </a:lnTo>
                  <a:lnTo>
                    <a:pt x="67" y="152"/>
                  </a:lnTo>
                  <a:lnTo>
                    <a:pt x="110" y="220"/>
                  </a:lnTo>
                  <a:lnTo>
                    <a:pt x="143" y="287"/>
                  </a:lnTo>
                  <a:lnTo>
                    <a:pt x="169" y="346"/>
                  </a:lnTo>
                  <a:lnTo>
                    <a:pt x="185" y="422"/>
                  </a:lnTo>
                  <a:lnTo>
                    <a:pt x="185" y="464"/>
                  </a:lnTo>
                  <a:lnTo>
                    <a:pt x="185" y="498"/>
                  </a:lnTo>
                  <a:lnTo>
                    <a:pt x="169" y="532"/>
                  </a:lnTo>
                  <a:lnTo>
                    <a:pt x="152" y="565"/>
                  </a:lnTo>
                  <a:lnTo>
                    <a:pt x="84" y="608"/>
                  </a:lnTo>
                  <a:lnTo>
                    <a:pt x="17" y="658"/>
                  </a:lnTo>
                  <a:lnTo>
                    <a:pt x="8" y="709"/>
                  </a:lnTo>
                  <a:lnTo>
                    <a:pt x="0" y="802"/>
                  </a:lnTo>
                  <a:lnTo>
                    <a:pt x="0" y="895"/>
                  </a:lnTo>
                  <a:lnTo>
                    <a:pt x="8" y="945"/>
                  </a:lnTo>
                  <a:lnTo>
                    <a:pt x="34" y="1004"/>
                  </a:lnTo>
                  <a:lnTo>
                    <a:pt x="76" y="1097"/>
                  </a:lnTo>
                  <a:lnTo>
                    <a:pt x="118" y="1173"/>
                  </a:lnTo>
                  <a:lnTo>
                    <a:pt x="126" y="1215"/>
                  </a:lnTo>
                </a:path>
              </a:pathLst>
            </a:custGeom>
            <a:noFill/>
            <a:ln w="26988">
              <a:solidFill>
                <a:srgbClr val="1D4961"/>
              </a:solidFill>
              <a:prstDash val="solid"/>
              <a:rou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488" name="Freeform 8"/>
            <p:cNvSpPr/>
            <p:nvPr/>
          </p:nvSpPr>
          <p:spPr bwMode="auto">
            <a:xfrm>
              <a:off x="84" y="2767"/>
              <a:ext cx="5592" cy="1384"/>
            </a:xfrm>
            <a:custGeom>
              <a:avLst/>
              <a:gdLst>
                <a:gd name="T0" fmla="*/ 608 w 5592"/>
                <a:gd name="T1" fmla="*/ 397 h 1384"/>
                <a:gd name="T2" fmla="*/ 1139 w 5592"/>
                <a:gd name="T3" fmla="*/ 422 h 1384"/>
                <a:gd name="T4" fmla="*/ 1620 w 5592"/>
                <a:gd name="T5" fmla="*/ 742 h 1384"/>
                <a:gd name="T6" fmla="*/ 1754 w 5592"/>
                <a:gd name="T7" fmla="*/ 700 h 1384"/>
                <a:gd name="T8" fmla="*/ 1822 w 5592"/>
                <a:gd name="T9" fmla="*/ 751 h 1384"/>
                <a:gd name="T10" fmla="*/ 1932 w 5592"/>
                <a:gd name="T11" fmla="*/ 532 h 1384"/>
                <a:gd name="T12" fmla="*/ 2370 w 5592"/>
                <a:gd name="T13" fmla="*/ 405 h 1384"/>
                <a:gd name="T14" fmla="*/ 2809 w 5592"/>
                <a:gd name="T15" fmla="*/ 430 h 1384"/>
                <a:gd name="T16" fmla="*/ 3180 w 5592"/>
                <a:gd name="T17" fmla="*/ 329 h 1384"/>
                <a:gd name="T18" fmla="*/ 3509 w 5592"/>
                <a:gd name="T19" fmla="*/ 127 h 1384"/>
                <a:gd name="T20" fmla="*/ 3795 w 5592"/>
                <a:gd name="T21" fmla="*/ 101 h 1384"/>
                <a:gd name="T22" fmla="*/ 4453 w 5592"/>
                <a:gd name="T23" fmla="*/ 110 h 1384"/>
                <a:gd name="T24" fmla="*/ 4740 w 5592"/>
                <a:gd name="T25" fmla="*/ 447 h 1384"/>
                <a:gd name="T26" fmla="*/ 5001 w 5592"/>
                <a:gd name="T27" fmla="*/ 287 h 1384"/>
                <a:gd name="T28" fmla="*/ 5524 w 5592"/>
                <a:gd name="T29" fmla="*/ 810 h 1384"/>
                <a:gd name="T30" fmla="*/ 5575 w 5592"/>
                <a:gd name="T31" fmla="*/ 565 h 1384"/>
                <a:gd name="T32" fmla="*/ 5549 w 5592"/>
                <a:gd name="T33" fmla="*/ 852 h 1384"/>
                <a:gd name="T34" fmla="*/ 5533 w 5592"/>
                <a:gd name="T35" fmla="*/ 953 h 1384"/>
                <a:gd name="T36" fmla="*/ 5558 w 5592"/>
                <a:gd name="T37" fmla="*/ 996 h 1384"/>
                <a:gd name="T38" fmla="*/ 5541 w 5592"/>
                <a:gd name="T39" fmla="*/ 1055 h 1384"/>
                <a:gd name="T40" fmla="*/ 5516 w 5592"/>
                <a:gd name="T41" fmla="*/ 903 h 1384"/>
                <a:gd name="T42" fmla="*/ 5128 w 5592"/>
                <a:gd name="T43" fmla="*/ 717 h 1384"/>
                <a:gd name="T44" fmla="*/ 5018 w 5592"/>
                <a:gd name="T45" fmla="*/ 346 h 1384"/>
                <a:gd name="T46" fmla="*/ 4782 w 5592"/>
                <a:gd name="T47" fmla="*/ 278 h 1384"/>
                <a:gd name="T48" fmla="*/ 4597 w 5592"/>
                <a:gd name="T49" fmla="*/ 624 h 1384"/>
                <a:gd name="T50" fmla="*/ 4394 w 5592"/>
                <a:gd name="T51" fmla="*/ 1046 h 1384"/>
                <a:gd name="T52" fmla="*/ 4529 w 5592"/>
                <a:gd name="T53" fmla="*/ 1249 h 1384"/>
                <a:gd name="T54" fmla="*/ 4369 w 5592"/>
                <a:gd name="T55" fmla="*/ 1190 h 1384"/>
                <a:gd name="T56" fmla="*/ 4537 w 5592"/>
                <a:gd name="T57" fmla="*/ 692 h 1384"/>
                <a:gd name="T58" fmla="*/ 4495 w 5592"/>
                <a:gd name="T59" fmla="*/ 262 h 1384"/>
                <a:gd name="T60" fmla="*/ 4369 w 5592"/>
                <a:gd name="T61" fmla="*/ 93 h 1384"/>
                <a:gd name="T62" fmla="*/ 4284 w 5592"/>
                <a:gd name="T63" fmla="*/ 59 h 1384"/>
                <a:gd name="T64" fmla="*/ 4166 w 5592"/>
                <a:gd name="T65" fmla="*/ 34 h 1384"/>
                <a:gd name="T66" fmla="*/ 3922 w 5592"/>
                <a:gd name="T67" fmla="*/ 59 h 1384"/>
                <a:gd name="T68" fmla="*/ 3753 w 5592"/>
                <a:gd name="T69" fmla="*/ 160 h 1384"/>
                <a:gd name="T70" fmla="*/ 3660 w 5592"/>
                <a:gd name="T71" fmla="*/ 203 h 1384"/>
                <a:gd name="T72" fmla="*/ 3568 w 5592"/>
                <a:gd name="T73" fmla="*/ 211 h 1384"/>
                <a:gd name="T74" fmla="*/ 3492 w 5592"/>
                <a:gd name="T75" fmla="*/ 160 h 1384"/>
                <a:gd name="T76" fmla="*/ 3289 w 5592"/>
                <a:gd name="T77" fmla="*/ 135 h 1384"/>
                <a:gd name="T78" fmla="*/ 3222 w 5592"/>
                <a:gd name="T79" fmla="*/ 228 h 1384"/>
                <a:gd name="T80" fmla="*/ 3197 w 5592"/>
                <a:gd name="T81" fmla="*/ 329 h 1384"/>
                <a:gd name="T82" fmla="*/ 3171 w 5592"/>
                <a:gd name="T83" fmla="*/ 371 h 1384"/>
                <a:gd name="T84" fmla="*/ 3087 w 5592"/>
                <a:gd name="T85" fmla="*/ 397 h 1384"/>
                <a:gd name="T86" fmla="*/ 3011 w 5592"/>
                <a:gd name="T87" fmla="*/ 321 h 1384"/>
                <a:gd name="T88" fmla="*/ 2969 w 5592"/>
                <a:gd name="T89" fmla="*/ 278 h 1384"/>
                <a:gd name="T90" fmla="*/ 2918 w 5592"/>
                <a:gd name="T91" fmla="*/ 287 h 1384"/>
                <a:gd name="T92" fmla="*/ 2868 w 5592"/>
                <a:gd name="T93" fmla="*/ 380 h 1384"/>
                <a:gd name="T94" fmla="*/ 2842 w 5592"/>
                <a:gd name="T95" fmla="*/ 413 h 1384"/>
                <a:gd name="T96" fmla="*/ 2775 w 5592"/>
                <a:gd name="T97" fmla="*/ 464 h 1384"/>
                <a:gd name="T98" fmla="*/ 2412 w 5592"/>
                <a:gd name="T99" fmla="*/ 405 h 1384"/>
                <a:gd name="T100" fmla="*/ 1974 w 5592"/>
                <a:gd name="T101" fmla="*/ 523 h 1384"/>
                <a:gd name="T102" fmla="*/ 1797 w 5592"/>
                <a:gd name="T103" fmla="*/ 768 h 1384"/>
                <a:gd name="T104" fmla="*/ 1636 w 5592"/>
                <a:gd name="T105" fmla="*/ 751 h 1384"/>
                <a:gd name="T106" fmla="*/ 1392 w 5592"/>
                <a:gd name="T107" fmla="*/ 709 h 1384"/>
                <a:gd name="T108" fmla="*/ 1282 w 5592"/>
                <a:gd name="T109" fmla="*/ 506 h 1384"/>
                <a:gd name="T110" fmla="*/ 920 w 5592"/>
                <a:gd name="T111" fmla="*/ 532 h 1384"/>
                <a:gd name="T112" fmla="*/ 886 w 5592"/>
                <a:gd name="T113" fmla="*/ 987 h 1384"/>
                <a:gd name="T114" fmla="*/ 1223 w 5592"/>
                <a:gd name="T115" fmla="*/ 1291 h 1384"/>
                <a:gd name="T116" fmla="*/ 1215 w 5592"/>
                <a:gd name="T117" fmla="*/ 1358 h 1384"/>
                <a:gd name="T118" fmla="*/ 861 w 5592"/>
                <a:gd name="T119" fmla="*/ 1105 h 1384"/>
                <a:gd name="T120" fmla="*/ 759 w 5592"/>
                <a:gd name="T121" fmla="*/ 802 h 1384"/>
                <a:gd name="T122" fmla="*/ 321 w 5592"/>
                <a:gd name="T123" fmla="*/ 363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92" h="1384">
                  <a:moveTo>
                    <a:pt x="9" y="245"/>
                  </a:moveTo>
                  <a:lnTo>
                    <a:pt x="102" y="253"/>
                  </a:lnTo>
                  <a:lnTo>
                    <a:pt x="194" y="253"/>
                  </a:lnTo>
                  <a:lnTo>
                    <a:pt x="228" y="253"/>
                  </a:lnTo>
                  <a:lnTo>
                    <a:pt x="262" y="262"/>
                  </a:lnTo>
                  <a:lnTo>
                    <a:pt x="287" y="270"/>
                  </a:lnTo>
                  <a:lnTo>
                    <a:pt x="304" y="287"/>
                  </a:lnTo>
                  <a:lnTo>
                    <a:pt x="346" y="304"/>
                  </a:lnTo>
                  <a:lnTo>
                    <a:pt x="397" y="329"/>
                  </a:lnTo>
                  <a:lnTo>
                    <a:pt x="439" y="346"/>
                  </a:lnTo>
                  <a:lnTo>
                    <a:pt x="489" y="354"/>
                  </a:lnTo>
                  <a:lnTo>
                    <a:pt x="532" y="371"/>
                  </a:lnTo>
                  <a:lnTo>
                    <a:pt x="582" y="388"/>
                  </a:lnTo>
                  <a:lnTo>
                    <a:pt x="608" y="397"/>
                  </a:lnTo>
                  <a:lnTo>
                    <a:pt x="633" y="405"/>
                  </a:lnTo>
                  <a:lnTo>
                    <a:pt x="650" y="422"/>
                  </a:lnTo>
                  <a:lnTo>
                    <a:pt x="658" y="447"/>
                  </a:lnTo>
                  <a:lnTo>
                    <a:pt x="709" y="481"/>
                  </a:lnTo>
                  <a:lnTo>
                    <a:pt x="759" y="506"/>
                  </a:lnTo>
                  <a:lnTo>
                    <a:pt x="785" y="515"/>
                  </a:lnTo>
                  <a:lnTo>
                    <a:pt x="810" y="523"/>
                  </a:lnTo>
                  <a:lnTo>
                    <a:pt x="844" y="523"/>
                  </a:lnTo>
                  <a:lnTo>
                    <a:pt x="877" y="515"/>
                  </a:lnTo>
                  <a:lnTo>
                    <a:pt x="953" y="473"/>
                  </a:lnTo>
                  <a:lnTo>
                    <a:pt x="1029" y="430"/>
                  </a:lnTo>
                  <a:lnTo>
                    <a:pt x="1055" y="422"/>
                  </a:lnTo>
                  <a:lnTo>
                    <a:pt x="1097" y="422"/>
                  </a:lnTo>
                  <a:lnTo>
                    <a:pt x="1139" y="422"/>
                  </a:lnTo>
                  <a:lnTo>
                    <a:pt x="1181" y="439"/>
                  </a:lnTo>
                  <a:lnTo>
                    <a:pt x="1257" y="464"/>
                  </a:lnTo>
                  <a:lnTo>
                    <a:pt x="1308" y="489"/>
                  </a:lnTo>
                  <a:lnTo>
                    <a:pt x="1341" y="523"/>
                  </a:lnTo>
                  <a:lnTo>
                    <a:pt x="1383" y="591"/>
                  </a:lnTo>
                  <a:lnTo>
                    <a:pt x="1426" y="667"/>
                  </a:lnTo>
                  <a:lnTo>
                    <a:pt x="1434" y="717"/>
                  </a:lnTo>
                  <a:lnTo>
                    <a:pt x="1451" y="742"/>
                  </a:lnTo>
                  <a:lnTo>
                    <a:pt x="1468" y="751"/>
                  </a:lnTo>
                  <a:lnTo>
                    <a:pt x="1476" y="759"/>
                  </a:lnTo>
                  <a:lnTo>
                    <a:pt x="1493" y="759"/>
                  </a:lnTo>
                  <a:lnTo>
                    <a:pt x="1561" y="759"/>
                  </a:lnTo>
                  <a:lnTo>
                    <a:pt x="1620" y="751"/>
                  </a:lnTo>
                  <a:lnTo>
                    <a:pt x="1620" y="742"/>
                  </a:lnTo>
                  <a:lnTo>
                    <a:pt x="1628" y="734"/>
                  </a:lnTo>
                  <a:lnTo>
                    <a:pt x="1653" y="700"/>
                  </a:lnTo>
                  <a:lnTo>
                    <a:pt x="1687" y="683"/>
                  </a:lnTo>
                  <a:lnTo>
                    <a:pt x="1712" y="675"/>
                  </a:lnTo>
                  <a:lnTo>
                    <a:pt x="1712" y="675"/>
                  </a:lnTo>
                  <a:lnTo>
                    <a:pt x="1721" y="675"/>
                  </a:lnTo>
                  <a:lnTo>
                    <a:pt x="1729" y="675"/>
                  </a:lnTo>
                  <a:lnTo>
                    <a:pt x="1738" y="683"/>
                  </a:lnTo>
                  <a:lnTo>
                    <a:pt x="1738" y="683"/>
                  </a:lnTo>
                  <a:lnTo>
                    <a:pt x="1746" y="683"/>
                  </a:lnTo>
                  <a:lnTo>
                    <a:pt x="1746" y="683"/>
                  </a:lnTo>
                  <a:lnTo>
                    <a:pt x="1754" y="692"/>
                  </a:lnTo>
                  <a:lnTo>
                    <a:pt x="1754" y="692"/>
                  </a:lnTo>
                  <a:lnTo>
                    <a:pt x="1754" y="700"/>
                  </a:lnTo>
                  <a:lnTo>
                    <a:pt x="1754" y="700"/>
                  </a:lnTo>
                  <a:lnTo>
                    <a:pt x="1763" y="700"/>
                  </a:lnTo>
                  <a:lnTo>
                    <a:pt x="1763" y="700"/>
                  </a:lnTo>
                  <a:lnTo>
                    <a:pt x="1763" y="709"/>
                  </a:lnTo>
                  <a:lnTo>
                    <a:pt x="1771" y="717"/>
                  </a:lnTo>
                  <a:lnTo>
                    <a:pt x="1780" y="717"/>
                  </a:lnTo>
                  <a:lnTo>
                    <a:pt x="1797" y="734"/>
                  </a:lnTo>
                  <a:lnTo>
                    <a:pt x="1797" y="734"/>
                  </a:lnTo>
                  <a:lnTo>
                    <a:pt x="1797" y="734"/>
                  </a:lnTo>
                  <a:lnTo>
                    <a:pt x="1805" y="742"/>
                  </a:lnTo>
                  <a:lnTo>
                    <a:pt x="1805" y="742"/>
                  </a:lnTo>
                  <a:lnTo>
                    <a:pt x="1814" y="742"/>
                  </a:lnTo>
                  <a:lnTo>
                    <a:pt x="1814" y="742"/>
                  </a:lnTo>
                  <a:lnTo>
                    <a:pt x="1822" y="751"/>
                  </a:lnTo>
                  <a:lnTo>
                    <a:pt x="1830" y="751"/>
                  </a:lnTo>
                  <a:lnTo>
                    <a:pt x="1839" y="751"/>
                  </a:lnTo>
                  <a:lnTo>
                    <a:pt x="1847" y="751"/>
                  </a:lnTo>
                  <a:lnTo>
                    <a:pt x="1856" y="751"/>
                  </a:lnTo>
                  <a:lnTo>
                    <a:pt x="1856" y="751"/>
                  </a:lnTo>
                  <a:lnTo>
                    <a:pt x="1864" y="751"/>
                  </a:lnTo>
                  <a:lnTo>
                    <a:pt x="1864" y="751"/>
                  </a:lnTo>
                  <a:lnTo>
                    <a:pt x="1873" y="751"/>
                  </a:lnTo>
                  <a:lnTo>
                    <a:pt x="1873" y="751"/>
                  </a:lnTo>
                  <a:lnTo>
                    <a:pt x="1873" y="751"/>
                  </a:lnTo>
                  <a:lnTo>
                    <a:pt x="1881" y="751"/>
                  </a:lnTo>
                  <a:lnTo>
                    <a:pt x="1889" y="742"/>
                  </a:lnTo>
                  <a:lnTo>
                    <a:pt x="1906" y="624"/>
                  </a:lnTo>
                  <a:lnTo>
                    <a:pt x="1932" y="532"/>
                  </a:lnTo>
                  <a:lnTo>
                    <a:pt x="1957" y="515"/>
                  </a:lnTo>
                  <a:lnTo>
                    <a:pt x="1982" y="489"/>
                  </a:lnTo>
                  <a:lnTo>
                    <a:pt x="2016" y="481"/>
                  </a:lnTo>
                  <a:lnTo>
                    <a:pt x="2041" y="473"/>
                  </a:lnTo>
                  <a:lnTo>
                    <a:pt x="2117" y="464"/>
                  </a:lnTo>
                  <a:lnTo>
                    <a:pt x="2185" y="481"/>
                  </a:lnTo>
                  <a:lnTo>
                    <a:pt x="2210" y="489"/>
                  </a:lnTo>
                  <a:lnTo>
                    <a:pt x="2235" y="498"/>
                  </a:lnTo>
                  <a:lnTo>
                    <a:pt x="2244" y="498"/>
                  </a:lnTo>
                  <a:lnTo>
                    <a:pt x="2260" y="489"/>
                  </a:lnTo>
                  <a:lnTo>
                    <a:pt x="2277" y="473"/>
                  </a:lnTo>
                  <a:lnTo>
                    <a:pt x="2311" y="456"/>
                  </a:lnTo>
                  <a:lnTo>
                    <a:pt x="2336" y="430"/>
                  </a:lnTo>
                  <a:lnTo>
                    <a:pt x="2370" y="405"/>
                  </a:lnTo>
                  <a:lnTo>
                    <a:pt x="2395" y="388"/>
                  </a:lnTo>
                  <a:lnTo>
                    <a:pt x="2421" y="371"/>
                  </a:lnTo>
                  <a:lnTo>
                    <a:pt x="2454" y="363"/>
                  </a:lnTo>
                  <a:lnTo>
                    <a:pt x="2513" y="346"/>
                  </a:lnTo>
                  <a:lnTo>
                    <a:pt x="2564" y="338"/>
                  </a:lnTo>
                  <a:lnTo>
                    <a:pt x="2589" y="346"/>
                  </a:lnTo>
                  <a:lnTo>
                    <a:pt x="2640" y="371"/>
                  </a:lnTo>
                  <a:lnTo>
                    <a:pt x="2682" y="405"/>
                  </a:lnTo>
                  <a:lnTo>
                    <a:pt x="2691" y="413"/>
                  </a:lnTo>
                  <a:lnTo>
                    <a:pt x="2699" y="430"/>
                  </a:lnTo>
                  <a:lnTo>
                    <a:pt x="2724" y="439"/>
                  </a:lnTo>
                  <a:lnTo>
                    <a:pt x="2750" y="439"/>
                  </a:lnTo>
                  <a:lnTo>
                    <a:pt x="2783" y="439"/>
                  </a:lnTo>
                  <a:lnTo>
                    <a:pt x="2809" y="430"/>
                  </a:lnTo>
                  <a:lnTo>
                    <a:pt x="2834" y="413"/>
                  </a:lnTo>
                  <a:lnTo>
                    <a:pt x="2851" y="388"/>
                  </a:lnTo>
                  <a:lnTo>
                    <a:pt x="2859" y="371"/>
                  </a:lnTo>
                  <a:lnTo>
                    <a:pt x="2868" y="346"/>
                  </a:lnTo>
                  <a:lnTo>
                    <a:pt x="2868" y="312"/>
                  </a:lnTo>
                  <a:lnTo>
                    <a:pt x="2868" y="287"/>
                  </a:lnTo>
                  <a:lnTo>
                    <a:pt x="2876" y="270"/>
                  </a:lnTo>
                  <a:lnTo>
                    <a:pt x="2885" y="262"/>
                  </a:lnTo>
                  <a:lnTo>
                    <a:pt x="2893" y="253"/>
                  </a:lnTo>
                  <a:lnTo>
                    <a:pt x="2910" y="253"/>
                  </a:lnTo>
                  <a:lnTo>
                    <a:pt x="3011" y="304"/>
                  </a:lnTo>
                  <a:lnTo>
                    <a:pt x="3087" y="354"/>
                  </a:lnTo>
                  <a:lnTo>
                    <a:pt x="3146" y="346"/>
                  </a:lnTo>
                  <a:lnTo>
                    <a:pt x="3180" y="329"/>
                  </a:lnTo>
                  <a:lnTo>
                    <a:pt x="3197" y="304"/>
                  </a:lnTo>
                  <a:lnTo>
                    <a:pt x="3197" y="270"/>
                  </a:lnTo>
                  <a:lnTo>
                    <a:pt x="3197" y="236"/>
                  </a:lnTo>
                  <a:lnTo>
                    <a:pt x="3197" y="203"/>
                  </a:lnTo>
                  <a:lnTo>
                    <a:pt x="3205" y="169"/>
                  </a:lnTo>
                  <a:lnTo>
                    <a:pt x="3222" y="144"/>
                  </a:lnTo>
                  <a:lnTo>
                    <a:pt x="3256" y="101"/>
                  </a:lnTo>
                  <a:lnTo>
                    <a:pt x="3298" y="76"/>
                  </a:lnTo>
                  <a:lnTo>
                    <a:pt x="3340" y="68"/>
                  </a:lnTo>
                  <a:lnTo>
                    <a:pt x="3382" y="68"/>
                  </a:lnTo>
                  <a:lnTo>
                    <a:pt x="3407" y="76"/>
                  </a:lnTo>
                  <a:lnTo>
                    <a:pt x="3441" y="84"/>
                  </a:lnTo>
                  <a:lnTo>
                    <a:pt x="3475" y="110"/>
                  </a:lnTo>
                  <a:lnTo>
                    <a:pt x="3509" y="127"/>
                  </a:lnTo>
                  <a:lnTo>
                    <a:pt x="3525" y="135"/>
                  </a:lnTo>
                  <a:lnTo>
                    <a:pt x="3534" y="144"/>
                  </a:lnTo>
                  <a:lnTo>
                    <a:pt x="3542" y="152"/>
                  </a:lnTo>
                  <a:lnTo>
                    <a:pt x="3542" y="152"/>
                  </a:lnTo>
                  <a:lnTo>
                    <a:pt x="3568" y="160"/>
                  </a:lnTo>
                  <a:lnTo>
                    <a:pt x="3593" y="169"/>
                  </a:lnTo>
                  <a:lnTo>
                    <a:pt x="3627" y="169"/>
                  </a:lnTo>
                  <a:lnTo>
                    <a:pt x="3652" y="177"/>
                  </a:lnTo>
                  <a:lnTo>
                    <a:pt x="3669" y="169"/>
                  </a:lnTo>
                  <a:lnTo>
                    <a:pt x="3677" y="160"/>
                  </a:lnTo>
                  <a:lnTo>
                    <a:pt x="3711" y="144"/>
                  </a:lnTo>
                  <a:lnTo>
                    <a:pt x="3745" y="127"/>
                  </a:lnTo>
                  <a:lnTo>
                    <a:pt x="3770" y="118"/>
                  </a:lnTo>
                  <a:lnTo>
                    <a:pt x="3795" y="101"/>
                  </a:lnTo>
                  <a:lnTo>
                    <a:pt x="3812" y="84"/>
                  </a:lnTo>
                  <a:lnTo>
                    <a:pt x="3829" y="68"/>
                  </a:lnTo>
                  <a:lnTo>
                    <a:pt x="3854" y="51"/>
                  </a:lnTo>
                  <a:lnTo>
                    <a:pt x="3888" y="42"/>
                  </a:lnTo>
                  <a:lnTo>
                    <a:pt x="3972" y="17"/>
                  </a:lnTo>
                  <a:lnTo>
                    <a:pt x="4057" y="9"/>
                  </a:lnTo>
                  <a:lnTo>
                    <a:pt x="4150" y="0"/>
                  </a:lnTo>
                  <a:lnTo>
                    <a:pt x="4234" y="9"/>
                  </a:lnTo>
                  <a:lnTo>
                    <a:pt x="4268" y="9"/>
                  </a:lnTo>
                  <a:lnTo>
                    <a:pt x="4301" y="17"/>
                  </a:lnTo>
                  <a:lnTo>
                    <a:pt x="4327" y="34"/>
                  </a:lnTo>
                  <a:lnTo>
                    <a:pt x="4352" y="42"/>
                  </a:lnTo>
                  <a:lnTo>
                    <a:pt x="4403" y="84"/>
                  </a:lnTo>
                  <a:lnTo>
                    <a:pt x="4453" y="110"/>
                  </a:lnTo>
                  <a:lnTo>
                    <a:pt x="4478" y="127"/>
                  </a:lnTo>
                  <a:lnTo>
                    <a:pt x="4504" y="152"/>
                  </a:lnTo>
                  <a:lnTo>
                    <a:pt x="4512" y="186"/>
                  </a:lnTo>
                  <a:lnTo>
                    <a:pt x="4521" y="219"/>
                  </a:lnTo>
                  <a:lnTo>
                    <a:pt x="4529" y="287"/>
                  </a:lnTo>
                  <a:lnTo>
                    <a:pt x="4537" y="329"/>
                  </a:lnTo>
                  <a:lnTo>
                    <a:pt x="4588" y="354"/>
                  </a:lnTo>
                  <a:lnTo>
                    <a:pt x="4639" y="397"/>
                  </a:lnTo>
                  <a:lnTo>
                    <a:pt x="4647" y="413"/>
                  </a:lnTo>
                  <a:lnTo>
                    <a:pt x="4664" y="430"/>
                  </a:lnTo>
                  <a:lnTo>
                    <a:pt x="4681" y="439"/>
                  </a:lnTo>
                  <a:lnTo>
                    <a:pt x="4698" y="447"/>
                  </a:lnTo>
                  <a:lnTo>
                    <a:pt x="4723" y="456"/>
                  </a:lnTo>
                  <a:lnTo>
                    <a:pt x="4740" y="447"/>
                  </a:lnTo>
                  <a:lnTo>
                    <a:pt x="4748" y="430"/>
                  </a:lnTo>
                  <a:lnTo>
                    <a:pt x="4757" y="405"/>
                  </a:lnTo>
                  <a:lnTo>
                    <a:pt x="4757" y="363"/>
                  </a:lnTo>
                  <a:lnTo>
                    <a:pt x="4757" y="321"/>
                  </a:lnTo>
                  <a:lnTo>
                    <a:pt x="4765" y="287"/>
                  </a:lnTo>
                  <a:lnTo>
                    <a:pt x="4774" y="262"/>
                  </a:lnTo>
                  <a:lnTo>
                    <a:pt x="4799" y="245"/>
                  </a:lnTo>
                  <a:lnTo>
                    <a:pt x="4824" y="236"/>
                  </a:lnTo>
                  <a:lnTo>
                    <a:pt x="4858" y="228"/>
                  </a:lnTo>
                  <a:lnTo>
                    <a:pt x="4909" y="219"/>
                  </a:lnTo>
                  <a:lnTo>
                    <a:pt x="4925" y="228"/>
                  </a:lnTo>
                  <a:lnTo>
                    <a:pt x="4951" y="245"/>
                  </a:lnTo>
                  <a:lnTo>
                    <a:pt x="4976" y="262"/>
                  </a:lnTo>
                  <a:lnTo>
                    <a:pt x="5001" y="287"/>
                  </a:lnTo>
                  <a:lnTo>
                    <a:pt x="5052" y="329"/>
                  </a:lnTo>
                  <a:lnTo>
                    <a:pt x="5094" y="363"/>
                  </a:lnTo>
                  <a:lnTo>
                    <a:pt x="5119" y="405"/>
                  </a:lnTo>
                  <a:lnTo>
                    <a:pt x="5153" y="489"/>
                  </a:lnTo>
                  <a:lnTo>
                    <a:pt x="5187" y="582"/>
                  </a:lnTo>
                  <a:lnTo>
                    <a:pt x="5204" y="650"/>
                  </a:lnTo>
                  <a:lnTo>
                    <a:pt x="5229" y="683"/>
                  </a:lnTo>
                  <a:lnTo>
                    <a:pt x="5263" y="709"/>
                  </a:lnTo>
                  <a:lnTo>
                    <a:pt x="5296" y="734"/>
                  </a:lnTo>
                  <a:lnTo>
                    <a:pt x="5339" y="759"/>
                  </a:lnTo>
                  <a:lnTo>
                    <a:pt x="5389" y="776"/>
                  </a:lnTo>
                  <a:lnTo>
                    <a:pt x="5440" y="793"/>
                  </a:lnTo>
                  <a:lnTo>
                    <a:pt x="5482" y="802"/>
                  </a:lnTo>
                  <a:lnTo>
                    <a:pt x="5524" y="810"/>
                  </a:lnTo>
                  <a:lnTo>
                    <a:pt x="5499" y="793"/>
                  </a:lnTo>
                  <a:lnTo>
                    <a:pt x="5482" y="768"/>
                  </a:lnTo>
                  <a:lnTo>
                    <a:pt x="5482" y="751"/>
                  </a:lnTo>
                  <a:lnTo>
                    <a:pt x="5474" y="717"/>
                  </a:lnTo>
                  <a:lnTo>
                    <a:pt x="5474" y="692"/>
                  </a:lnTo>
                  <a:lnTo>
                    <a:pt x="5482" y="675"/>
                  </a:lnTo>
                  <a:lnTo>
                    <a:pt x="5490" y="675"/>
                  </a:lnTo>
                  <a:lnTo>
                    <a:pt x="5490" y="667"/>
                  </a:lnTo>
                  <a:lnTo>
                    <a:pt x="5490" y="650"/>
                  </a:lnTo>
                  <a:lnTo>
                    <a:pt x="5516" y="624"/>
                  </a:lnTo>
                  <a:lnTo>
                    <a:pt x="5533" y="591"/>
                  </a:lnTo>
                  <a:lnTo>
                    <a:pt x="5549" y="574"/>
                  </a:lnTo>
                  <a:lnTo>
                    <a:pt x="5566" y="548"/>
                  </a:lnTo>
                  <a:lnTo>
                    <a:pt x="5575" y="565"/>
                  </a:lnTo>
                  <a:lnTo>
                    <a:pt x="5575" y="582"/>
                  </a:lnTo>
                  <a:lnTo>
                    <a:pt x="5558" y="608"/>
                  </a:lnTo>
                  <a:lnTo>
                    <a:pt x="5549" y="608"/>
                  </a:lnTo>
                  <a:lnTo>
                    <a:pt x="5533" y="624"/>
                  </a:lnTo>
                  <a:lnTo>
                    <a:pt x="5516" y="658"/>
                  </a:lnTo>
                  <a:lnTo>
                    <a:pt x="5507" y="700"/>
                  </a:lnTo>
                  <a:lnTo>
                    <a:pt x="5507" y="742"/>
                  </a:lnTo>
                  <a:lnTo>
                    <a:pt x="5516" y="768"/>
                  </a:lnTo>
                  <a:lnTo>
                    <a:pt x="5524" y="793"/>
                  </a:lnTo>
                  <a:lnTo>
                    <a:pt x="5541" y="802"/>
                  </a:lnTo>
                  <a:lnTo>
                    <a:pt x="5541" y="818"/>
                  </a:lnTo>
                  <a:lnTo>
                    <a:pt x="5541" y="827"/>
                  </a:lnTo>
                  <a:lnTo>
                    <a:pt x="5549" y="844"/>
                  </a:lnTo>
                  <a:lnTo>
                    <a:pt x="5549" y="852"/>
                  </a:lnTo>
                  <a:lnTo>
                    <a:pt x="5558" y="869"/>
                  </a:lnTo>
                  <a:lnTo>
                    <a:pt x="5549" y="886"/>
                  </a:lnTo>
                  <a:lnTo>
                    <a:pt x="5541" y="903"/>
                  </a:lnTo>
                  <a:lnTo>
                    <a:pt x="5533" y="920"/>
                  </a:lnTo>
                  <a:lnTo>
                    <a:pt x="5533" y="920"/>
                  </a:lnTo>
                  <a:lnTo>
                    <a:pt x="5533" y="920"/>
                  </a:lnTo>
                  <a:lnTo>
                    <a:pt x="5533" y="928"/>
                  </a:lnTo>
                  <a:lnTo>
                    <a:pt x="5533" y="937"/>
                  </a:lnTo>
                  <a:lnTo>
                    <a:pt x="5533" y="937"/>
                  </a:lnTo>
                  <a:lnTo>
                    <a:pt x="5533" y="937"/>
                  </a:lnTo>
                  <a:lnTo>
                    <a:pt x="5533" y="945"/>
                  </a:lnTo>
                  <a:lnTo>
                    <a:pt x="5533" y="945"/>
                  </a:lnTo>
                  <a:lnTo>
                    <a:pt x="5533" y="953"/>
                  </a:lnTo>
                  <a:lnTo>
                    <a:pt x="5533" y="953"/>
                  </a:lnTo>
                  <a:lnTo>
                    <a:pt x="5533" y="953"/>
                  </a:lnTo>
                  <a:lnTo>
                    <a:pt x="5533" y="962"/>
                  </a:lnTo>
                  <a:lnTo>
                    <a:pt x="5533" y="962"/>
                  </a:lnTo>
                  <a:lnTo>
                    <a:pt x="5533" y="962"/>
                  </a:lnTo>
                  <a:lnTo>
                    <a:pt x="5533" y="970"/>
                  </a:lnTo>
                  <a:lnTo>
                    <a:pt x="5533" y="979"/>
                  </a:lnTo>
                  <a:lnTo>
                    <a:pt x="5533" y="987"/>
                  </a:lnTo>
                  <a:lnTo>
                    <a:pt x="5541" y="987"/>
                  </a:lnTo>
                  <a:lnTo>
                    <a:pt x="5541" y="987"/>
                  </a:lnTo>
                  <a:lnTo>
                    <a:pt x="5549" y="987"/>
                  </a:lnTo>
                  <a:lnTo>
                    <a:pt x="5549" y="996"/>
                  </a:lnTo>
                  <a:lnTo>
                    <a:pt x="5558" y="996"/>
                  </a:lnTo>
                  <a:lnTo>
                    <a:pt x="5558" y="996"/>
                  </a:lnTo>
                  <a:lnTo>
                    <a:pt x="5558" y="996"/>
                  </a:lnTo>
                  <a:lnTo>
                    <a:pt x="5566" y="996"/>
                  </a:lnTo>
                  <a:lnTo>
                    <a:pt x="5566" y="996"/>
                  </a:lnTo>
                  <a:lnTo>
                    <a:pt x="5583" y="996"/>
                  </a:lnTo>
                  <a:lnTo>
                    <a:pt x="5592" y="996"/>
                  </a:lnTo>
                  <a:lnTo>
                    <a:pt x="5592" y="1021"/>
                  </a:lnTo>
                  <a:lnTo>
                    <a:pt x="5583" y="1021"/>
                  </a:lnTo>
                  <a:lnTo>
                    <a:pt x="5566" y="1029"/>
                  </a:lnTo>
                  <a:lnTo>
                    <a:pt x="5558" y="1029"/>
                  </a:lnTo>
                  <a:lnTo>
                    <a:pt x="5558" y="1029"/>
                  </a:lnTo>
                  <a:lnTo>
                    <a:pt x="5549" y="1038"/>
                  </a:lnTo>
                  <a:lnTo>
                    <a:pt x="5541" y="1046"/>
                  </a:lnTo>
                  <a:lnTo>
                    <a:pt x="5541" y="1046"/>
                  </a:lnTo>
                  <a:lnTo>
                    <a:pt x="5541" y="1046"/>
                  </a:lnTo>
                  <a:lnTo>
                    <a:pt x="5541" y="1055"/>
                  </a:lnTo>
                  <a:lnTo>
                    <a:pt x="5533" y="1055"/>
                  </a:lnTo>
                  <a:lnTo>
                    <a:pt x="5533" y="1055"/>
                  </a:lnTo>
                  <a:lnTo>
                    <a:pt x="5533" y="1063"/>
                  </a:lnTo>
                  <a:lnTo>
                    <a:pt x="5524" y="1063"/>
                  </a:lnTo>
                  <a:lnTo>
                    <a:pt x="5516" y="1063"/>
                  </a:lnTo>
                  <a:lnTo>
                    <a:pt x="5499" y="1046"/>
                  </a:lnTo>
                  <a:lnTo>
                    <a:pt x="5482" y="1021"/>
                  </a:lnTo>
                  <a:lnTo>
                    <a:pt x="5482" y="1012"/>
                  </a:lnTo>
                  <a:lnTo>
                    <a:pt x="5482" y="1004"/>
                  </a:lnTo>
                  <a:lnTo>
                    <a:pt x="5490" y="970"/>
                  </a:lnTo>
                  <a:lnTo>
                    <a:pt x="5499" y="945"/>
                  </a:lnTo>
                  <a:lnTo>
                    <a:pt x="5507" y="937"/>
                  </a:lnTo>
                  <a:lnTo>
                    <a:pt x="5507" y="928"/>
                  </a:lnTo>
                  <a:lnTo>
                    <a:pt x="5516" y="903"/>
                  </a:lnTo>
                  <a:lnTo>
                    <a:pt x="5516" y="886"/>
                  </a:lnTo>
                  <a:lnTo>
                    <a:pt x="5516" y="869"/>
                  </a:lnTo>
                  <a:lnTo>
                    <a:pt x="5507" y="861"/>
                  </a:lnTo>
                  <a:lnTo>
                    <a:pt x="5490" y="844"/>
                  </a:lnTo>
                  <a:lnTo>
                    <a:pt x="5474" y="827"/>
                  </a:lnTo>
                  <a:lnTo>
                    <a:pt x="5423" y="818"/>
                  </a:lnTo>
                  <a:lnTo>
                    <a:pt x="5364" y="818"/>
                  </a:lnTo>
                  <a:lnTo>
                    <a:pt x="5305" y="818"/>
                  </a:lnTo>
                  <a:lnTo>
                    <a:pt x="5254" y="810"/>
                  </a:lnTo>
                  <a:lnTo>
                    <a:pt x="5229" y="802"/>
                  </a:lnTo>
                  <a:lnTo>
                    <a:pt x="5187" y="785"/>
                  </a:lnTo>
                  <a:lnTo>
                    <a:pt x="5153" y="759"/>
                  </a:lnTo>
                  <a:lnTo>
                    <a:pt x="5136" y="734"/>
                  </a:lnTo>
                  <a:lnTo>
                    <a:pt x="5128" y="717"/>
                  </a:lnTo>
                  <a:lnTo>
                    <a:pt x="5128" y="692"/>
                  </a:lnTo>
                  <a:lnTo>
                    <a:pt x="5128" y="650"/>
                  </a:lnTo>
                  <a:lnTo>
                    <a:pt x="5128" y="616"/>
                  </a:lnTo>
                  <a:lnTo>
                    <a:pt x="5136" y="591"/>
                  </a:lnTo>
                  <a:lnTo>
                    <a:pt x="5145" y="565"/>
                  </a:lnTo>
                  <a:lnTo>
                    <a:pt x="5145" y="532"/>
                  </a:lnTo>
                  <a:lnTo>
                    <a:pt x="5136" y="498"/>
                  </a:lnTo>
                  <a:lnTo>
                    <a:pt x="5103" y="430"/>
                  </a:lnTo>
                  <a:lnTo>
                    <a:pt x="5069" y="397"/>
                  </a:lnTo>
                  <a:lnTo>
                    <a:pt x="5052" y="371"/>
                  </a:lnTo>
                  <a:lnTo>
                    <a:pt x="5035" y="363"/>
                  </a:lnTo>
                  <a:lnTo>
                    <a:pt x="5035" y="354"/>
                  </a:lnTo>
                  <a:lnTo>
                    <a:pt x="5035" y="354"/>
                  </a:lnTo>
                  <a:lnTo>
                    <a:pt x="5018" y="346"/>
                  </a:lnTo>
                  <a:lnTo>
                    <a:pt x="5010" y="338"/>
                  </a:lnTo>
                  <a:lnTo>
                    <a:pt x="5001" y="329"/>
                  </a:lnTo>
                  <a:lnTo>
                    <a:pt x="4984" y="321"/>
                  </a:lnTo>
                  <a:lnTo>
                    <a:pt x="4959" y="312"/>
                  </a:lnTo>
                  <a:lnTo>
                    <a:pt x="4934" y="295"/>
                  </a:lnTo>
                  <a:lnTo>
                    <a:pt x="4934" y="287"/>
                  </a:lnTo>
                  <a:lnTo>
                    <a:pt x="4925" y="287"/>
                  </a:lnTo>
                  <a:lnTo>
                    <a:pt x="4909" y="270"/>
                  </a:lnTo>
                  <a:lnTo>
                    <a:pt x="4892" y="262"/>
                  </a:lnTo>
                  <a:lnTo>
                    <a:pt x="4850" y="262"/>
                  </a:lnTo>
                  <a:lnTo>
                    <a:pt x="4816" y="262"/>
                  </a:lnTo>
                  <a:lnTo>
                    <a:pt x="4799" y="262"/>
                  </a:lnTo>
                  <a:lnTo>
                    <a:pt x="4790" y="262"/>
                  </a:lnTo>
                  <a:lnTo>
                    <a:pt x="4782" y="278"/>
                  </a:lnTo>
                  <a:lnTo>
                    <a:pt x="4774" y="304"/>
                  </a:lnTo>
                  <a:lnTo>
                    <a:pt x="4774" y="338"/>
                  </a:lnTo>
                  <a:lnTo>
                    <a:pt x="4774" y="363"/>
                  </a:lnTo>
                  <a:lnTo>
                    <a:pt x="4774" y="380"/>
                  </a:lnTo>
                  <a:lnTo>
                    <a:pt x="4774" y="397"/>
                  </a:lnTo>
                  <a:lnTo>
                    <a:pt x="4765" y="405"/>
                  </a:lnTo>
                  <a:lnTo>
                    <a:pt x="4757" y="430"/>
                  </a:lnTo>
                  <a:lnTo>
                    <a:pt x="4757" y="447"/>
                  </a:lnTo>
                  <a:lnTo>
                    <a:pt x="4740" y="456"/>
                  </a:lnTo>
                  <a:lnTo>
                    <a:pt x="4731" y="498"/>
                  </a:lnTo>
                  <a:lnTo>
                    <a:pt x="4715" y="515"/>
                  </a:lnTo>
                  <a:lnTo>
                    <a:pt x="4656" y="557"/>
                  </a:lnTo>
                  <a:lnTo>
                    <a:pt x="4613" y="599"/>
                  </a:lnTo>
                  <a:lnTo>
                    <a:pt x="4597" y="624"/>
                  </a:lnTo>
                  <a:lnTo>
                    <a:pt x="4580" y="641"/>
                  </a:lnTo>
                  <a:lnTo>
                    <a:pt x="4571" y="683"/>
                  </a:lnTo>
                  <a:lnTo>
                    <a:pt x="4563" y="726"/>
                  </a:lnTo>
                  <a:lnTo>
                    <a:pt x="4554" y="793"/>
                  </a:lnTo>
                  <a:lnTo>
                    <a:pt x="4529" y="852"/>
                  </a:lnTo>
                  <a:lnTo>
                    <a:pt x="4504" y="903"/>
                  </a:lnTo>
                  <a:lnTo>
                    <a:pt x="4462" y="945"/>
                  </a:lnTo>
                  <a:lnTo>
                    <a:pt x="4453" y="953"/>
                  </a:lnTo>
                  <a:lnTo>
                    <a:pt x="4453" y="970"/>
                  </a:lnTo>
                  <a:lnTo>
                    <a:pt x="4428" y="987"/>
                  </a:lnTo>
                  <a:lnTo>
                    <a:pt x="4411" y="996"/>
                  </a:lnTo>
                  <a:lnTo>
                    <a:pt x="4411" y="1004"/>
                  </a:lnTo>
                  <a:lnTo>
                    <a:pt x="4403" y="1012"/>
                  </a:lnTo>
                  <a:lnTo>
                    <a:pt x="4394" y="1046"/>
                  </a:lnTo>
                  <a:lnTo>
                    <a:pt x="4386" y="1088"/>
                  </a:lnTo>
                  <a:lnTo>
                    <a:pt x="4386" y="1105"/>
                  </a:lnTo>
                  <a:lnTo>
                    <a:pt x="4386" y="1122"/>
                  </a:lnTo>
                  <a:lnTo>
                    <a:pt x="4403" y="1147"/>
                  </a:lnTo>
                  <a:lnTo>
                    <a:pt x="4428" y="1173"/>
                  </a:lnTo>
                  <a:lnTo>
                    <a:pt x="4445" y="1190"/>
                  </a:lnTo>
                  <a:lnTo>
                    <a:pt x="4470" y="1198"/>
                  </a:lnTo>
                  <a:lnTo>
                    <a:pt x="4495" y="1206"/>
                  </a:lnTo>
                  <a:lnTo>
                    <a:pt x="4512" y="1215"/>
                  </a:lnTo>
                  <a:lnTo>
                    <a:pt x="4521" y="1215"/>
                  </a:lnTo>
                  <a:lnTo>
                    <a:pt x="4521" y="1223"/>
                  </a:lnTo>
                  <a:lnTo>
                    <a:pt x="4529" y="1232"/>
                  </a:lnTo>
                  <a:lnTo>
                    <a:pt x="4529" y="1232"/>
                  </a:lnTo>
                  <a:lnTo>
                    <a:pt x="4529" y="1249"/>
                  </a:lnTo>
                  <a:lnTo>
                    <a:pt x="4529" y="1266"/>
                  </a:lnTo>
                  <a:lnTo>
                    <a:pt x="4521" y="1282"/>
                  </a:lnTo>
                  <a:lnTo>
                    <a:pt x="4521" y="1291"/>
                  </a:lnTo>
                  <a:lnTo>
                    <a:pt x="4487" y="1308"/>
                  </a:lnTo>
                  <a:lnTo>
                    <a:pt x="4495" y="1282"/>
                  </a:lnTo>
                  <a:lnTo>
                    <a:pt x="4504" y="1266"/>
                  </a:lnTo>
                  <a:lnTo>
                    <a:pt x="4504" y="1257"/>
                  </a:lnTo>
                  <a:lnTo>
                    <a:pt x="4504" y="1249"/>
                  </a:lnTo>
                  <a:lnTo>
                    <a:pt x="4487" y="1232"/>
                  </a:lnTo>
                  <a:lnTo>
                    <a:pt x="4462" y="1215"/>
                  </a:lnTo>
                  <a:lnTo>
                    <a:pt x="4428" y="1215"/>
                  </a:lnTo>
                  <a:lnTo>
                    <a:pt x="4403" y="1215"/>
                  </a:lnTo>
                  <a:lnTo>
                    <a:pt x="4377" y="1206"/>
                  </a:lnTo>
                  <a:lnTo>
                    <a:pt x="4369" y="1190"/>
                  </a:lnTo>
                  <a:lnTo>
                    <a:pt x="4360" y="1173"/>
                  </a:lnTo>
                  <a:lnTo>
                    <a:pt x="4360" y="1164"/>
                  </a:lnTo>
                  <a:lnTo>
                    <a:pt x="4360" y="1114"/>
                  </a:lnTo>
                  <a:lnTo>
                    <a:pt x="4352" y="1046"/>
                  </a:lnTo>
                  <a:lnTo>
                    <a:pt x="4369" y="1012"/>
                  </a:lnTo>
                  <a:lnTo>
                    <a:pt x="4394" y="979"/>
                  </a:lnTo>
                  <a:lnTo>
                    <a:pt x="4411" y="953"/>
                  </a:lnTo>
                  <a:lnTo>
                    <a:pt x="4445" y="928"/>
                  </a:lnTo>
                  <a:lnTo>
                    <a:pt x="4495" y="894"/>
                  </a:lnTo>
                  <a:lnTo>
                    <a:pt x="4537" y="844"/>
                  </a:lnTo>
                  <a:lnTo>
                    <a:pt x="4546" y="793"/>
                  </a:lnTo>
                  <a:lnTo>
                    <a:pt x="4537" y="742"/>
                  </a:lnTo>
                  <a:lnTo>
                    <a:pt x="4537" y="717"/>
                  </a:lnTo>
                  <a:lnTo>
                    <a:pt x="4537" y="692"/>
                  </a:lnTo>
                  <a:lnTo>
                    <a:pt x="4546" y="667"/>
                  </a:lnTo>
                  <a:lnTo>
                    <a:pt x="4563" y="641"/>
                  </a:lnTo>
                  <a:lnTo>
                    <a:pt x="4571" y="624"/>
                  </a:lnTo>
                  <a:lnTo>
                    <a:pt x="4588" y="591"/>
                  </a:lnTo>
                  <a:lnTo>
                    <a:pt x="4605" y="548"/>
                  </a:lnTo>
                  <a:lnTo>
                    <a:pt x="4622" y="506"/>
                  </a:lnTo>
                  <a:lnTo>
                    <a:pt x="4622" y="464"/>
                  </a:lnTo>
                  <a:lnTo>
                    <a:pt x="4622" y="422"/>
                  </a:lnTo>
                  <a:lnTo>
                    <a:pt x="4613" y="397"/>
                  </a:lnTo>
                  <a:lnTo>
                    <a:pt x="4588" y="371"/>
                  </a:lnTo>
                  <a:lnTo>
                    <a:pt x="4563" y="354"/>
                  </a:lnTo>
                  <a:lnTo>
                    <a:pt x="4529" y="329"/>
                  </a:lnTo>
                  <a:lnTo>
                    <a:pt x="4504" y="304"/>
                  </a:lnTo>
                  <a:lnTo>
                    <a:pt x="4495" y="262"/>
                  </a:lnTo>
                  <a:lnTo>
                    <a:pt x="4487" y="228"/>
                  </a:lnTo>
                  <a:lnTo>
                    <a:pt x="4462" y="177"/>
                  </a:lnTo>
                  <a:lnTo>
                    <a:pt x="4436" y="127"/>
                  </a:lnTo>
                  <a:lnTo>
                    <a:pt x="4419" y="110"/>
                  </a:lnTo>
                  <a:lnTo>
                    <a:pt x="4403" y="101"/>
                  </a:lnTo>
                  <a:lnTo>
                    <a:pt x="4394" y="101"/>
                  </a:lnTo>
                  <a:lnTo>
                    <a:pt x="4394" y="101"/>
                  </a:lnTo>
                  <a:lnTo>
                    <a:pt x="4394" y="101"/>
                  </a:lnTo>
                  <a:lnTo>
                    <a:pt x="4386" y="101"/>
                  </a:lnTo>
                  <a:lnTo>
                    <a:pt x="4386" y="101"/>
                  </a:lnTo>
                  <a:lnTo>
                    <a:pt x="4377" y="101"/>
                  </a:lnTo>
                  <a:lnTo>
                    <a:pt x="4377" y="101"/>
                  </a:lnTo>
                  <a:lnTo>
                    <a:pt x="4369" y="101"/>
                  </a:lnTo>
                  <a:lnTo>
                    <a:pt x="4369" y="93"/>
                  </a:lnTo>
                  <a:lnTo>
                    <a:pt x="4369" y="93"/>
                  </a:lnTo>
                  <a:lnTo>
                    <a:pt x="4360" y="93"/>
                  </a:lnTo>
                  <a:lnTo>
                    <a:pt x="4344" y="93"/>
                  </a:lnTo>
                  <a:lnTo>
                    <a:pt x="4344" y="93"/>
                  </a:lnTo>
                  <a:lnTo>
                    <a:pt x="4344" y="93"/>
                  </a:lnTo>
                  <a:lnTo>
                    <a:pt x="4335" y="84"/>
                  </a:lnTo>
                  <a:lnTo>
                    <a:pt x="4318" y="76"/>
                  </a:lnTo>
                  <a:lnTo>
                    <a:pt x="4310" y="76"/>
                  </a:lnTo>
                  <a:lnTo>
                    <a:pt x="4310" y="76"/>
                  </a:lnTo>
                  <a:lnTo>
                    <a:pt x="4301" y="68"/>
                  </a:lnTo>
                  <a:lnTo>
                    <a:pt x="4293" y="68"/>
                  </a:lnTo>
                  <a:lnTo>
                    <a:pt x="4293" y="59"/>
                  </a:lnTo>
                  <a:lnTo>
                    <a:pt x="4284" y="59"/>
                  </a:lnTo>
                  <a:lnTo>
                    <a:pt x="4284" y="59"/>
                  </a:lnTo>
                  <a:lnTo>
                    <a:pt x="4284" y="59"/>
                  </a:lnTo>
                  <a:lnTo>
                    <a:pt x="4284" y="51"/>
                  </a:lnTo>
                  <a:lnTo>
                    <a:pt x="4284" y="51"/>
                  </a:lnTo>
                  <a:lnTo>
                    <a:pt x="4268" y="51"/>
                  </a:lnTo>
                  <a:lnTo>
                    <a:pt x="4259" y="51"/>
                  </a:lnTo>
                  <a:lnTo>
                    <a:pt x="4242" y="42"/>
                  </a:lnTo>
                  <a:lnTo>
                    <a:pt x="4234" y="42"/>
                  </a:lnTo>
                  <a:lnTo>
                    <a:pt x="4234" y="42"/>
                  </a:lnTo>
                  <a:lnTo>
                    <a:pt x="4225" y="34"/>
                  </a:lnTo>
                  <a:lnTo>
                    <a:pt x="4217" y="34"/>
                  </a:lnTo>
                  <a:lnTo>
                    <a:pt x="4200" y="34"/>
                  </a:lnTo>
                  <a:lnTo>
                    <a:pt x="4192" y="34"/>
                  </a:lnTo>
                  <a:lnTo>
                    <a:pt x="4175" y="34"/>
                  </a:lnTo>
                  <a:lnTo>
                    <a:pt x="4166" y="34"/>
                  </a:lnTo>
                  <a:lnTo>
                    <a:pt x="4166" y="25"/>
                  </a:lnTo>
                  <a:lnTo>
                    <a:pt x="4150" y="25"/>
                  </a:lnTo>
                  <a:lnTo>
                    <a:pt x="4141" y="25"/>
                  </a:lnTo>
                  <a:lnTo>
                    <a:pt x="4141" y="25"/>
                  </a:lnTo>
                  <a:lnTo>
                    <a:pt x="4141" y="25"/>
                  </a:lnTo>
                  <a:lnTo>
                    <a:pt x="4133" y="25"/>
                  </a:lnTo>
                  <a:lnTo>
                    <a:pt x="4133" y="25"/>
                  </a:lnTo>
                  <a:lnTo>
                    <a:pt x="4107" y="25"/>
                  </a:lnTo>
                  <a:lnTo>
                    <a:pt x="4082" y="25"/>
                  </a:lnTo>
                  <a:lnTo>
                    <a:pt x="4023" y="25"/>
                  </a:lnTo>
                  <a:lnTo>
                    <a:pt x="3972" y="34"/>
                  </a:lnTo>
                  <a:lnTo>
                    <a:pt x="3956" y="42"/>
                  </a:lnTo>
                  <a:lnTo>
                    <a:pt x="3947" y="42"/>
                  </a:lnTo>
                  <a:lnTo>
                    <a:pt x="3922" y="59"/>
                  </a:lnTo>
                  <a:lnTo>
                    <a:pt x="3905" y="76"/>
                  </a:lnTo>
                  <a:lnTo>
                    <a:pt x="3897" y="76"/>
                  </a:lnTo>
                  <a:lnTo>
                    <a:pt x="3888" y="84"/>
                  </a:lnTo>
                  <a:lnTo>
                    <a:pt x="3854" y="101"/>
                  </a:lnTo>
                  <a:lnTo>
                    <a:pt x="3812" y="127"/>
                  </a:lnTo>
                  <a:lnTo>
                    <a:pt x="3804" y="135"/>
                  </a:lnTo>
                  <a:lnTo>
                    <a:pt x="3795" y="144"/>
                  </a:lnTo>
                  <a:lnTo>
                    <a:pt x="3787" y="144"/>
                  </a:lnTo>
                  <a:lnTo>
                    <a:pt x="3787" y="152"/>
                  </a:lnTo>
                  <a:lnTo>
                    <a:pt x="3787" y="160"/>
                  </a:lnTo>
                  <a:lnTo>
                    <a:pt x="3787" y="160"/>
                  </a:lnTo>
                  <a:lnTo>
                    <a:pt x="3762" y="160"/>
                  </a:lnTo>
                  <a:lnTo>
                    <a:pt x="3762" y="160"/>
                  </a:lnTo>
                  <a:lnTo>
                    <a:pt x="3753" y="160"/>
                  </a:lnTo>
                  <a:lnTo>
                    <a:pt x="3753" y="160"/>
                  </a:lnTo>
                  <a:lnTo>
                    <a:pt x="3745" y="169"/>
                  </a:lnTo>
                  <a:lnTo>
                    <a:pt x="3745" y="169"/>
                  </a:lnTo>
                  <a:lnTo>
                    <a:pt x="3745" y="177"/>
                  </a:lnTo>
                  <a:lnTo>
                    <a:pt x="3736" y="177"/>
                  </a:lnTo>
                  <a:lnTo>
                    <a:pt x="3736" y="177"/>
                  </a:lnTo>
                  <a:lnTo>
                    <a:pt x="3711" y="186"/>
                  </a:lnTo>
                  <a:lnTo>
                    <a:pt x="3711" y="186"/>
                  </a:lnTo>
                  <a:lnTo>
                    <a:pt x="3703" y="186"/>
                  </a:lnTo>
                  <a:lnTo>
                    <a:pt x="3686" y="194"/>
                  </a:lnTo>
                  <a:lnTo>
                    <a:pt x="3677" y="194"/>
                  </a:lnTo>
                  <a:lnTo>
                    <a:pt x="3669" y="203"/>
                  </a:lnTo>
                  <a:lnTo>
                    <a:pt x="3669" y="203"/>
                  </a:lnTo>
                  <a:lnTo>
                    <a:pt x="3660" y="203"/>
                  </a:lnTo>
                  <a:lnTo>
                    <a:pt x="3652" y="203"/>
                  </a:lnTo>
                  <a:lnTo>
                    <a:pt x="3644" y="203"/>
                  </a:lnTo>
                  <a:lnTo>
                    <a:pt x="3644" y="203"/>
                  </a:lnTo>
                  <a:lnTo>
                    <a:pt x="3635" y="203"/>
                  </a:lnTo>
                  <a:lnTo>
                    <a:pt x="3635" y="211"/>
                  </a:lnTo>
                  <a:lnTo>
                    <a:pt x="3635" y="211"/>
                  </a:lnTo>
                  <a:lnTo>
                    <a:pt x="3627" y="211"/>
                  </a:lnTo>
                  <a:lnTo>
                    <a:pt x="3610" y="211"/>
                  </a:lnTo>
                  <a:lnTo>
                    <a:pt x="3601" y="211"/>
                  </a:lnTo>
                  <a:lnTo>
                    <a:pt x="3585" y="211"/>
                  </a:lnTo>
                  <a:lnTo>
                    <a:pt x="3585" y="211"/>
                  </a:lnTo>
                  <a:lnTo>
                    <a:pt x="3576" y="211"/>
                  </a:lnTo>
                  <a:lnTo>
                    <a:pt x="3576" y="211"/>
                  </a:lnTo>
                  <a:lnTo>
                    <a:pt x="3568" y="211"/>
                  </a:lnTo>
                  <a:lnTo>
                    <a:pt x="3559" y="211"/>
                  </a:lnTo>
                  <a:lnTo>
                    <a:pt x="3559" y="203"/>
                  </a:lnTo>
                  <a:lnTo>
                    <a:pt x="3551" y="211"/>
                  </a:lnTo>
                  <a:lnTo>
                    <a:pt x="3534" y="194"/>
                  </a:lnTo>
                  <a:lnTo>
                    <a:pt x="3534" y="194"/>
                  </a:lnTo>
                  <a:lnTo>
                    <a:pt x="3525" y="186"/>
                  </a:lnTo>
                  <a:lnTo>
                    <a:pt x="3517" y="186"/>
                  </a:lnTo>
                  <a:lnTo>
                    <a:pt x="3509" y="177"/>
                  </a:lnTo>
                  <a:lnTo>
                    <a:pt x="3509" y="177"/>
                  </a:lnTo>
                  <a:lnTo>
                    <a:pt x="3509" y="169"/>
                  </a:lnTo>
                  <a:lnTo>
                    <a:pt x="3500" y="169"/>
                  </a:lnTo>
                  <a:lnTo>
                    <a:pt x="3500" y="160"/>
                  </a:lnTo>
                  <a:lnTo>
                    <a:pt x="3500" y="160"/>
                  </a:lnTo>
                  <a:lnTo>
                    <a:pt x="3492" y="160"/>
                  </a:lnTo>
                  <a:lnTo>
                    <a:pt x="3483" y="152"/>
                  </a:lnTo>
                  <a:lnTo>
                    <a:pt x="3475" y="152"/>
                  </a:lnTo>
                  <a:lnTo>
                    <a:pt x="3458" y="135"/>
                  </a:lnTo>
                  <a:lnTo>
                    <a:pt x="3450" y="127"/>
                  </a:lnTo>
                  <a:lnTo>
                    <a:pt x="3424" y="118"/>
                  </a:lnTo>
                  <a:lnTo>
                    <a:pt x="3407" y="101"/>
                  </a:lnTo>
                  <a:lnTo>
                    <a:pt x="3391" y="93"/>
                  </a:lnTo>
                  <a:lnTo>
                    <a:pt x="3365" y="93"/>
                  </a:lnTo>
                  <a:lnTo>
                    <a:pt x="3340" y="93"/>
                  </a:lnTo>
                  <a:lnTo>
                    <a:pt x="3323" y="101"/>
                  </a:lnTo>
                  <a:lnTo>
                    <a:pt x="3323" y="110"/>
                  </a:lnTo>
                  <a:lnTo>
                    <a:pt x="3315" y="118"/>
                  </a:lnTo>
                  <a:lnTo>
                    <a:pt x="3306" y="127"/>
                  </a:lnTo>
                  <a:lnTo>
                    <a:pt x="3289" y="135"/>
                  </a:lnTo>
                  <a:lnTo>
                    <a:pt x="3272" y="144"/>
                  </a:lnTo>
                  <a:lnTo>
                    <a:pt x="3264" y="152"/>
                  </a:lnTo>
                  <a:lnTo>
                    <a:pt x="3247" y="177"/>
                  </a:lnTo>
                  <a:lnTo>
                    <a:pt x="3247" y="177"/>
                  </a:lnTo>
                  <a:lnTo>
                    <a:pt x="3247" y="177"/>
                  </a:lnTo>
                  <a:lnTo>
                    <a:pt x="3239" y="186"/>
                  </a:lnTo>
                  <a:lnTo>
                    <a:pt x="3239" y="186"/>
                  </a:lnTo>
                  <a:lnTo>
                    <a:pt x="3239" y="194"/>
                  </a:lnTo>
                  <a:lnTo>
                    <a:pt x="3239" y="194"/>
                  </a:lnTo>
                  <a:lnTo>
                    <a:pt x="3239" y="203"/>
                  </a:lnTo>
                  <a:lnTo>
                    <a:pt x="3239" y="203"/>
                  </a:lnTo>
                  <a:lnTo>
                    <a:pt x="3230" y="203"/>
                  </a:lnTo>
                  <a:lnTo>
                    <a:pt x="3230" y="219"/>
                  </a:lnTo>
                  <a:lnTo>
                    <a:pt x="3222" y="228"/>
                  </a:lnTo>
                  <a:lnTo>
                    <a:pt x="3222" y="236"/>
                  </a:lnTo>
                  <a:lnTo>
                    <a:pt x="3222" y="253"/>
                  </a:lnTo>
                  <a:lnTo>
                    <a:pt x="3222" y="262"/>
                  </a:lnTo>
                  <a:lnTo>
                    <a:pt x="3222" y="262"/>
                  </a:lnTo>
                  <a:lnTo>
                    <a:pt x="3213" y="270"/>
                  </a:lnTo>
                  <a:lnTo>
                    <a:pt x="3213" y="270"/>
                  </a:lnTo>
                  <a:lnTo>
                    <a:pt x="3213" y="270"/>
                  </a:lnTo>
                  <a:lnTo>
                    <a:pt x="3213" y="278"/>
                  </a:lnTo>
                  <a:lnTo>
                    <a:pt x="3213" y="278"/>
                  </a:lnTo>
                  <a:lnTo>
                    <a:pt x="3213" y="287"/>
                  </a:lnTo>
                  <a:lnTo>
                    <a:pt x="3205" y="295"/>
                  </a:lnTo>
                  <a:lnTo>
                    <a:pt x="3197" y="304"/>
                  </a:lnTo>
                  <a:lnTo>
                    <a:pt x="3197" y="312"/>
                  </a:lnTo>
                  <a:lnTo>
                    <a:pt x="3197" y="329"/>
                  </a:lnTo>
                  <a:lnTo>
                    <a:pt x="3197" y="338"/>
                  </a:lnTo>
                  <a:lnTo>
                    <a:pt x="3188" y="346"/>
                  </a:lnTo>
                  <a:lnTo>
                    <a:pt x="3188" y="346"/>
                  </a:lnTo>
                  <a:lnTo>
                    <a:pt x="3188" y="346"/>
                  </a:lnTo>
                  <a:lnTo>
                    <a:pt x="3188" y="354"/>
                  </a:lnTo>
                  <a:lnTo>
                    <a:pt x="3180" y="354"/>
                  </a:lnTo>
                  <a:lnTo>
                    <a:pt x="3180" y="354"/>
                  </a:lnTo>
                  <a:lnTo>
                    <a:pt x="3180" y="363"/>
                  </a:lnTo>
                  <a:lnTo>
                    <a:pt x="3180" y="363"/>
                  </a:lnTo>
                  <a:lnTo>
                    <a:pt x="3180" y="363"/>
                  </a:lnTo>
                  <a:lnTo>
                    <a:pt x="3171" y="363"/>
                  </a:lnTo>
                  <a:lnTo>
                    <a:pt x="3171" y="371"/>
                  </a:lnTo>
                  <a:lnTo>
                    <a:pt x="3171" y="371"/>
                  </a:lnTo>
                  <a:lnTo>
                    <a:pt x="3171" y="371"/>
                  </a:lnTo>
                  <a:lnTo>
                    <a:pt x="3163" y="371"/>
                  </a:lnTo>
                  <a:lnTo>
                    <a:pt x="3154" y="371"/>
                  </a:lnTo>
                  <a:lnTo>
                    <a:pt x="3154" y="380"/>
                  </a:lnTo>
                  <a:lnTo>
                    <a:pt x="3154" y="380"/>
                  </a:lnTo>
                  <a:lnTo>
                    <a:pt x="3154" y="380"/>
                  </a:lnTo>
                  <a:lnTo>
                    <a:pt x="3146" y="380"/>
                  </a:lnTo>
                  <a:lnTo>
                    <a:pt x="3146" y="388"/>
                  </a:lnTo>
                  <a:lnTo>
                    <a:pt x="3138" y="397"/>
                  </a:lnTo>
                  <a:lnTo>
                    <a:pt x="3129" y="397"/>
                  </a:lnTo>
                  <a:lnTo>
                    <a:pt x="3121" y="405"/>
                  </a:lnTo>
                  <a:lnTo>
                    <a:pt x="3112" y="405"/>
                  </a:lnTo>
                  <a:lnTo>
                    <a:pt x="3095" y="405"/>
                  </a:lnTo>
                  <a:lnTo>
                    <a:pt x="3087" y="397"/>
                  </a:lnTo>
                  <a:lnTo>
                    <a:pt x="3087" y="397"/>
                  </a:lnTo>
                  <a:lnTo>
                    <a:pt x="3087" y="397"/>
                  </a:lnTo>
                  <a:lnTo>
                    <a:pt x="3087" y="397"/>
                  </a:lnTo>
                  <a:lnTo>
                    <a:pt x="3079" y="397"/>
                  </a:lnTo>
                  <a:lnTo>
                    <a:pt x="3070" y="380"/>
                  </a:lnTo>
                  <a:lnTo>
                    <a:pt x="3053" y="380"/>
                  </a:lnTo>
                  <a:lnTo>
                    <a:pt x="3045" y="371"/>
                  </a:lnTo>
                  <a:lnTo>
                    <a:pt x="3036" y="354"/>
                  </a:lnTo>
                  <a:lnTo>
                    <a:pt x="3019" y="338"/>
                  </a:lnTo>
                  <a:lnTo>
                    <a:pt x="3019" y="338"/>
                  </a:lnTo>
                  <a:lnTo>
                    <a:pt x="3019" y="329"/>
                  </a:lnTo>
                  <a:lnTo>
                    <a:pt x="3011" y="329"/>
                  </a:lnTo>
                  <a:lnTo>
                    <a:pt x="3011" y="329"/>
                  </a:lnTo>
                  <a:lnTo>
                    <a:pt x="3011" y="321"/>
                  </a:lnTo>
                  <a:lnTo>
                    <a:pt x="3011" y="321"/>
                  </a:lnTo>
                  <a:lnTo>
                    <a:pt x="3003" y="321"/>
                  </a:lnTo>
                  <a:lnTo>
                    <a:pt x="3003" y="312"/>
                  </a:lnTo>
                  <a:lnTo>
                    <a:pt x="2994" y="312"/>
                  </a:lnTo>
                  <a:lnTo>
                    <a:pt x="2994" y="312"/>
                  </a:lnTo>
                  <a:lnTo>
                    <a:pt x="2994" y="304"/>
                  </a:lnTo>
                  <a:lnTo>
                    <a:pt x="2986" y="304"/>
                  </a:lnTo>
                  <a:lnTo>
                    <a:pt x="2986" y="295"/>
                  </a:lnTo>
                  <a:lnTo>
                    <a:pt x="2977" y="295"/>
                  </a:lnTo>
                  <a:lnTo>
                    <a:pt x="2977" y="287"/>
                  </a:lnTo>
                  <a:lnTo>
                    <a:pt x="2977" y="287"/>
                  </a:lnTo>
                  <a:lnTo>
                    <a:pt x="2969" y="287"/>
                  </a:lnTo>
                  <a:lnTo>
                    <a:pt x="2969" y="278"/>
                  </a:lnTo>
                  <a:lnTo>
                    <a:pt x="2969" y="278"/>
                  </a:lnTo>
                  <a:lnTo>
                    <a:pt x="2969" y="278"/>
                  </a:lnTo>
                  <a:lnTo>
                    <a:pt x="2960" y="278"/>
                  </a:lnTo>
                  <a:lnTo>
                    <a:pt x="2960" y="278"/>
                  </a:lnTo>
                  <a:lnTo>
                    <a:pt x="2960" y="270"/>
                  </a:lnTo>
                  <a:lnTo>
                    <a:pt x="2960" y="270"/>
                  </a:lnTo>
                  <a:lnTo>
                    <a:pt x="2960" y="270"/>
                  </a:lnTo>
                  <a:lnTo>
                    <a:pt x="2952" y="270"/>
                  </a:lnTo>
                  <a:lnTo>
                    <a:pt x="2952" y="270"/>
                  </a:lnTo>
                  <a:lnTo>
                    <a:pt x="2952" y="270"/>
                  </a:lnTo>
                  <a:lnTo>
                    <a:pt x="2944" y="270"/>
                  </a:lnTo>
                  <a:lnTo>
                    <a:pt x="2935" y="270"/>
                  </a:lnTo>
                  <a:lnTo>
                    <a:pt x="2935" y="270"/>
                  </a:lnTo>
                  <a:lnTo>
                    <a:pt x="2927" y="270"/>
                  </a:lnTo>
                  <a:lnTo>
                    <a:pt x="2927" y="278"/>
                  </a:lnTo>
                  <a:lnTo>
                    <a:pt x="2918" y="287"/>
                  </a:lnTo>
                  <a:lnTo>
                    <a:pt x="2918" y="295"/>
                  </a:lnTo>
                  <a:lnTo>
                    <a:pt x="2910" y="295"/>
                  </a:lnTo>
                  <a:lnTo>
                    <a:pt x="2910" y="304"/>
                  </a:lnTo>
                  <a:lnTo>
                    <a:pt x="2910" y="312"/>
                  </a:lnTo>
                  <a:lnTo>
                    <a:pt x="2901" y="312"/>
                  </a:lnTo>
                  <a:lnTo>
                    <a:pt x="2901" y="321"/>
                  </a:lnTo>
                  <a:lnTo>
                    <a:pt x="2901" y="321"/>
                  </a:lnTo>
                  <a:lnTo>
                    <a:pt x="2901" y="329"/>
                  </a:lnTo>
                  <a:lnTo>
                    <a:pt x="2901" y="329"/>
                  </a:lnTo>
                  <a:lnTo>
                    <a:pt x="2901" y="329"/>
                  </a:lnTo>
                  <a:lnTo>
                    <a:pt x="2893" y="346"/>
                  </a:lnTo>
                  <a:lnTo>
                    <a:pt x="2893" y="354"/>
                  </a:lnTo>
                  <a:lnTo>
                    <a:pt x="2876" y="363"/>
                  </a:lnTo>
                  <a:lnTo>
                    <a:pt x="2868" y="380"/>
                  </a:lnTo>
                  <a:lnTo>
                    <a:pt x="2876" y="388"/>
                  </a:lnTo>
                  <a:lnTo>
                    <a:pt x="2876" y="388"/>
                  </a:lnTo>
                  <a:lnTo>
                    <a:pt x="2876" y="397"/>
                  </a:lnTo>
                  <a:lnTo>
                    <a:pt x="2876" y="397"/>
                  </a:lnTo>
                  <a:lnTo>
                    <a:pt x="2876" y="397"/>
                  </a:lnTo>
                  <a:lnTo>
                    <a:pt x="2868" y="397"/>
                  </a:lnTo>
                  <a:lnTo>
                    <a:pt x="2859" y="405"/>
                  </a:lnTo>
                  <a:lnTo>
                    <a:pt x="2859" y="405"/>
                  </a:lnTo>
                  <a:lnTo>
                    <a:pt x="2859" y="405"/>
                  </a:lnTo>
                  <a:lnTo>
                    <a:pt x="2859" y="405"/>
                  </a:lnTo>
                  <a:lnTo>
                    <a:pt x="2851" y="405"/>
                  </a:lnTo>
                  <a:lnTo>
                    <a:pt x="2851" y="405"/>
                  </a:lnTo>
                  <a:lnTo>
                    <a:pt x="2851" y="413"/>
                  </a:lnTo>
                  <a:lnTo>
                    <a:pt x="2842" y="413"/>
                  </a:lnTo>
                  <a:lnTo>
                    <a:pt x="2842" y="413"/>
                  </a:lnTo>
                  <a:lnTo>
                    <a:pt x="2834" y="422"/>
                  </a:lnTo>
                  <a:lnTo>
                    <a:pt x="2817" y="430"/>
                  </a:lnTo>
                  <a:lnTo>
                    <a:pt x="2817" y="430"/>
                  </a:lnTo>
                  <a:lnTo>
                    <a:pt x="2817" y="439"/>
                  </a:lnTo>
                  <a:lnTo>
                    <a:pt x="2809" y="439"/>
                  </a:lnTo>
                  <a:lnTo>
                    <a:pt x="2800" y="447"/>
                  </a:lnTo>
                  <a:lnTo>
                    <a:pt x="2800" y="447"/>
                  </a:lnTo>
                  <a:lnTo>
                    <a:pt x="2800" y="456"/>
                  </a:lnTo>
                  <a:lnTo>
                    <a:pt x="2792" y="456"/>
                  </a:lnTo>
                  <a:lnTo>
                    <a:pt x="2792" y="456"/>
                  </a:lnTo>
                  <a:lnTo>
                    <a:pt x="2792" y="464"/>
                  </a:lnTo>
                  <a:lnTo>
                    <a:pt x="2783" y="464"/>
                  </a:lnTo>
                  <a:lnTo>
                    <a:pt x="2775" y="464"/>
                  </a:lnTo>
                  <a:lnTo>
                    <a:pt x="2766" y="473"/>
                  </a:lnTo>
                  <a:lnTo>
                    <a:pt x="2733" y="473"/>
                  </a:lnTo>
                  <a:lnTo>
                    <a:pt x="2691" y="473"/>
                  </a:lnTo>
                  <a:lnTo>
                    <a:pt x="2657" y="464"/>
                  </a:lnTo>
                  <a:lnTo>
                    <a:pt x="2632" y="439"/>
                  </a:lnTo>
                  <a:lnTo>
                    <a:pt x="2632" y="422"/>
                  </a:lnTo>
                  <a:lnTo>
                    <a:pt x="2623" y="397"/>
                  </a:lnTo>
                  <a:lnTo>
                    <a:pt x="2606" y="380"/>
                  </a:lnTo>
                  <a:lnTo>
                    <a:pt x="2573" y="371"/>
                  </a:lnTo>
                  <a:lnTo>
                    <a:pt x="2539" y="371"/>
                  </a:lnTo>
                  <a:lnTo>
                    <a:pt x="2497" y="371"/>
                  </a:lnTo>
                  <a:lnTo>
                    <a:pt x="2463" y="371"/>
                  </a:lnTo>
                  <a:lnTo>
                    <a:pt x="2438" y="397"/>
                  </a:lnTo>
                  <a:lnTo>
                    <a:pt x="2412" y="405"/>
                  </a:lnTo>
                  <a:lnTo>
                    <a:pt x="2379" y="422"/>
                  </a:lnTo>
                  <a:lnTo>
                    <a:pt x="2353" y="447"/>
                  </a:lnTo>
                  <a:lnTo>
                    <a:pt x="2328" y="473"/>
                  </a:lnTo>
                  <a:lnTo>
                    <a:pt x="2286" y="523"/>
                  </a:lnTo>
                  <a:lnTo>
                    <a:pt x="2235" y="557"/>
                  </a:lnTo>
                  <a:lnTo>
                    <a:pt x="2193" y="557"/>
                  </a:lnTo>
                  <a:lnTo>
                    <a:pt x="2151" y="557"/>
                  </a:lnTo>
                  <a:lnTo>
                    <a:pt x="2126" y="540"/>
                  </a:lnTo>
                  <a:lnTo>
                    <a:pt x="2109" y="523"/>
                  </a:lnTo>
                  <a:lnTo>
                    <a:pt x="2083" y="506"/>
                  </a:lnTo>
                  <a:lnTo>
                    <a:pt x="2058" y="498"/>
                  </a:lnTo>
                  <a:lnTo>
                    <a:pt x="2024" y="498"/>
                  </a:lnTo>
                  <a:lnTo>
                    <a:pt x="1991" y="506"/>
                  </a:lnTo>
                  <a:lnTo>
                    <a:pt x="1974" y="523"/>
                  </a:lnTo>
                  <a:lnTo>
                    <a:pt x="1957" y="540"/>
                  </a:lnTo>
                  <a:lnTo>
                    <a:pt x="1932" y="574"/>
                  </a:lnTo>
                  <a:lnTo>
                    <a:pt x="1915" y="616"/>
                  </a:lnTo>
                  <a:lnTo>
                    <a:pt x="1915" y="667"/>
                  </a:lnTo>
                  <a:lnTo>
                    <a:pt x="1915" y="709"/>
                  </a:lnTo>
                  <a:lnTo>
                    <a:pt x="1915" y="734"/>
                  </a:lnTo>
                  <a:lnTo>
                    <a:pt x="1915" y="751"/>
                  </a:lnTo>
                  <a:lnTo>
                    <a:pt x="1906" y="776"/>
                  </a:lnTo>
                  <a:lnTo>
                    <a:pt x="1906" y="793"/>
                  </a:lnTo>
                  <a:lnTo>
                    <a:pt x="1881" y="810"/>
                  </a:lnTo>
                  <a:lnTo>
                    <a:pt x="1856" y="810"/>
                  </a:lnTo>
                  <a:lnTo>
                    <a:pt x="1830" y="793"/>
                  </a:lnTo>
                  <a:lnTo>
                    <a:pt x="1805" y="776"/>
                  </a:lnTo>
                  <a:lnTo>
                    <a:pt x="1797" y="768"/>
                  </a:lnTo>
                  <a:lnTo>
                    <a:pt x="1788" y="768"/>
                  </a:lnTo>
                  <a:lnTo>
                    <a:pt x="1780" y="759"/>
                  </a:lnTo>
                  <a:lnTo>
                    <a:pt x="1780" y="759"/>
                  </a:lnTo>
                  <a:lnTo>
                    <a:pt x="1763" y="742"/>
                  </a:lnTo>
                  <a:lnTo>
                    <a:pt x="1746" y="726"/>
                  </a:lnTo>
                  <a:lnTo>
                    <a:pt x="1729" y="709"/>
                  </a:lnTo>
                  <a:lnTo>
                    <a:pt x="1704" y="700"/>
                  </a:lnTo>
                  <a:lnTo>
                    <a:pt x="1695" y="700"/>
                  </a:lnTo>
                  <a:lnTo>
                    <a:pt x="1687" y="700"/>
                  </a:lnTo>
                  <a:lnTo>
                    <a:pt x="1679" y="709"/>
                  </a:lnTo>
                  <a:lnTo>
                    <a:pt x="1670" y="717"/>
                  </a:lnTo>
                  <a:lnTo>
                    <a:pt x="1662" y="734"/>
                  </a:lnTo>
                  <a:lnTo>
                    <a:pt x="1653" y="742"/>
                  </a:lnTo>
                  <a:lnTo>
                    <a:pt x="1636" y="751"/>
                  </a:lnTo>
                  <a:lnTo>
                    <a:pt x="1620" y="759"/>
                  </a:lnTo>
                  <a:lnTo>
                    <a:pt x="1603" y="776"/>
                  </a:lnTo>
                  <a:lnTo>
                    <a:pt x="1586" y="785"/>
                  </a:lnTo>
                  <a:lnTo>
                    <a:pt x="1552" y="802"/>
                  </a:lnTo>
                  <a:lnTo>
                    <a:pt x="1518" y="818"/>
                  </a:lnTo>
                  <a:lnTo>
                    <a:pt x="1501" y="818"/>
                  </a:lnTo>
                  <a:lnTo>
                    <a:pt x="1485" y="818"/>
                  </a:lnTo>
                  <a:lnTo>
                    <a:pt x="1459" y="802"/>
                  </a:lnTo>
                  <a:lnTo>
                    <a:pt x="1442" y="793"/>
                  </a:lnTo>
                  <a:lnTo>
                    <a:pt x="1434" y="793"/>
                  </a:lnTo>
                  <a:lnTo>
                    <a:pt x="1434" y="785"/>
                  </a:lnTo>
                  <a:lnTo>
                    <a:pt x="1417" y="759"/>
                  </a:lnTo>
                  <a:lnTo>
                    <a:pt x="1392" y="717"/>
                  </a:lnTo>
                  <a:lnTo>
                    <a:pt x="1392" y="709"/>
                  </a:lnTo>
                  <a:lnTo>
                    <a:pt x="1383" y="683"/>
                  </a:lnTo>
                  <a:lnTo>
                    <a:pt x="1383" y="658"/>
                  </a:lnTo>
                  <a:lnTo>
                    <a:pt x="1375" y="633"/>
                  </a:lnTo>
                  <a:lnTo>
                    <a:pt x="1358" y="608"/>
                  </a:lnTo>
                  <a:lnTo>
                    <a:pt x="1333" y="582"/>
                  </a:lnTo>
                  <a:lnTo>
                    <a:pt x="1316" y="574"/>
                  </a:lnTo>
                  <a:lnTo>
                    <a:pt x="1308" y="548"/>
                  </a:lnTo>
                  <a:lnTo>
                    <a:pt x="1308" y="548"/>
                  </a:lnTo>
                  <a:lnTo>
                    <a:pt x="1299" y="548"/>
                  </a:lnTo>
                  <a:lnTo>
                    <a:pt x="1299" y="540"/>
                  </a:lnTo>
                  <a:lnTo>
                    <a:pt x="1299" y="532"/>
                  </a:lnTo>
                  <a:lnTo>
                    <a:pt x="1291" y="523"/>
                  </a:lnTo>
                  <a:lnTo>
                    <a:pt x="1282" y="515"/>
                  </a:lnTo>
                  <a:lnTo>
                    <a:pt x="1282" y="506"/>
                  </a:lnTo>
                  <a:lnTo>
                    <a:pt x="1274" y="506"/>
                  </a:lnTo>
                  <a:lnTo>
                    <a:pt x="1265" y="498"/>
                  </a:lnTo>
                  <a:lnTo>
                    <a:pt x="1257" y="489"/>
                  </a:lnTo>
                  <a:lnTo>
                    <a:pt x="1240" y="481"/>
                  </a:lnTo>
                  <a:lnTo>
                    <a:pt x="1232" y="473"/>
                  </a:lnTo>
                  <a:lnTo>
                    <a:pt x="1181" y="464"/>
                  </a:lnTo>
                  <a:lnTo>
                    <a:pt x="1130" y="456"/>
                  </a:lnTo>
                  <a:lnTo>
                    <a:pt x="1105" y="456"/>
                  </a:lnTo>
                  <a:lnTo>
                    <a:pt x="1071" y="456"/>
                  </a:lnTo>
                  <a:lnTo>
                    <a:pt x="1021" y="473"/>
                  </a:lnTo>
                  <a:lnTo>
                    <a:pt x="970" y="498"/>
                  </a:lnTo>
                  <a:lnTo>
                    <a:pt x="953" y="515"/>
                  </a:lnTo>
                  <a:lnTo>
                    <a:pt x="936" y="523"/>
                  </a:lnTo>
                  <a:lnTo>
                    <a:pt x="920" y="532"/>
                  </a:lnTo>
                  <a:lnTo>
                    <a:pt x="894" y="540"/>
                  </a:lnTo>
                  <a:lnTo>
                    <a:pt x="835" y="548"/>
                  </a:lnTo>
                  <a:lnTo>
                    <a:pt x="785" y="548"/>
                  </a:lnTo>
                  <a:lnTo>
                    <a:pt x="709" y="515"/>
                  </a:lnTo>
                  <a:lnTo>
                    <a:pt x="650" y="473"/>
                  </a:lnTo>
                  <a:lnTo>
                    <a:pt x="683" y="532"/>
                  </a:lnTo>
                  <a:lnTo>
                    <a:pt x="726" y="591"/>
                  </a:lnTo>
                  <a:lnTo>
                    <a:pt x="751" y="624"/>
                  </a:lnTo>
                  <a:lnTo>
                    <a:pt x="768" y="650"/>
                  </a:lnTo>
                  <a:lnTo>
                    <a:pt x="785" y="683"/>
                  </a:lnTo>
                  <a:lnTo>
                    <a:pt x="785" y="717"/>
                  </a:lnTo>
                  <a:lnTo>
                    <a:pt x="810" y="793"/>
                  </a:lnTo>
                  <a:lnTo>
                    <a:pt x="827" y="861"/>
                  </a:lnTo>
                  <a:lnTo>
                    <a:pt x="886" y="987"/>
                  </a:lnTo>
                  <a:lnTo>
                    <a:pt x="962" y="1097"/>
                  </a:lnTo>
                  <a:lnTo>
                    <a:pt x="1021" y="1131"/>
                  </a:lnTo>
                  <a:lnTo>
                    <a:pt x="1097" y="1164"/>
                  </a:lnTo>
                  <a:lnTo>
                    <a:pt x="1156" y="1206"/>
                  </a:lnTo>
                  <a:lnTo>
                    <a:pt x="1215" y="1240"/>
                  </a:lnTo>
                  <a:lnTo>
                    <a:pt x="1215" y="1257"/>
                  </a:lnTo>
                  <a:lnTo>
                    <a:pt x="1215" y="1266"/>
                  </a:lnTo>
                  <a:lnTo>
                    <a:pt x="1215" y="1266"/>
                  </a:lnTo>
                  <a:lnTo>
                    <a:pt x="1215" y="1266"/>
                  </a:lnTo>
                  <a:lnTo>
                    <a:pt x="1215" y="1274"/>
                  </a:lnTo>
                  <a:lnTo>
                    <a:pt x="1215" y="1274"/>
                  </a:lnTo>
                  <a:lnTo>
                    <a:pt x="1223" y="1274"/>
                  </a:lnTo>
                  <a:lnTo>
                    <a:pt x="1223" y="1282"/>
                  </a:lnTo>
                  <a:lnTo>
                    <a:pt x="1223" y="1291"/>
                  </a:lnTo>
                  <a:lnTo>
                    <a:pt x="1223" y="1291"/>
                  </a:lnTo>
                  <a:lnTo>
                    <a:pt x="1223" y="1291"/>
                  </a:lnTo>
                  <a:lnTo>
                    <a:pt x="1223" y="1299"/>
                  </a:lnTo>
                  <a:lnTo>
                    <a:pt x="1223" y="1308"/>
                  </a:lnTo>
                  <a:lnTo>
                    <a:pt x="1232" y="1316"/>
                  </a:lnTo>
                  <a:lnTo>
                    <a:pt x="1232" y="1325"/>
                  </a:lnTo>
                  <a:lnTo>
                    <a:pt x="1232" y="1325"/>
                  </a:lnTo>
                  <a:lnTo>
                    <a:pt x="1232" y="1333"/>
                  </a:lnTo>
                  <a:lnTo>
                    <a:pt x="1232" y="1341"/>
                  </a:lnTo>
                  <a:lnTo>
                    <a:pt x="1223" y="1341"/>
                  </a:lnTo>
                  <a:lnTo>
                    <a:pt x="1223" y="1350"/>
                  </a:lnTo>
                  <a:lnTo>
                    <a:pt x="1215" y="1350"/>
                  </a:lnTo>
                  <a:lnTo>
                    <a:pt x="1215" y="1350"/>
                  </a:lnTo>
                  <a:lnTo>
                    <a:pt x="1215" y="1358"/>
                  </a:lnTo>
                  <a:lnTo>
                    <a:pt x="1206" y="1358"/>
                  </a:lnTo>
                  <a:lnTo>
                    <a:pt x="1206" y="1367"/>
                  </a:lnTo>
                  <a:lnTo>
                    <a:pt x="1206" y="1384"/>
                  </a:lnTo>
                  <a:lnTo>
                    <a:pt x="1156" y="1384"/>
                  </a:lnTo>
                  <a:lnTo>
                    <a:pt x="1139" y="1333"/>
                  </a:lnTo>
                  <a:lnTo>
                    <a:pt x="1122" y="1274"/>
                  </a:lnTo>
                  <a:lnTo>
                    <a:pt x="1105" y="1249"/>
                  </a:lnTo>
                  <a:lnTo>
                    <a:pt x="1088" y="1223"/>
                  </a:lnTo>
                  <a:lnTo>
                    <a:pt x="1063" y="1198"/>
                  </a:lnTo>
                  <a:lnTo>
                    <a:pt x="1038" y="1190"/>
                  </a:lnTo>
                  <a:lnTo>
                    <a:pt x="979" y="1164"/>
                  </a:lnTo>
                  <a:lnTo>
                    <a:pt x="920" y="1139"/>
                  </a:lnTo>
                  <a:lnTo>
                    <a:pt x="886" y="1122"/>
                  </a:lnTo>
                  <a:lnTo>
                    <a:pt x="861" y="1105"/>
                  </a:lnTo>
                  <a:lnTo>
                    <a:pt x="852" y="1088"/>
                  </a:lnTo>
                  <a:lnTo>
                    <a:pt x="852" y="1080"/>
                  </a:lnTo>
                  <a:lnTo>
                    <a:pt x="844" y="1071"/>
                  </a:lnTo>
                  <a:lnTo>
                    <a:pt x="835" y="1055"/>
                  </a:lnTo>
                  <a:lnTo>
                    <a:pt x="827" y="1029"/>
                  </a:lnTo>
                  <a:lnTo>
                    <a:pt x="810" y="1012"/>
                  </a:lnTo>
                  <a:lnTo>
                    <a:pt x="810" y="1004"/>
                  </a:lnTo>
                  <a:lnTo>
                    <a:pt x="802" y="987"/>
                  </a:lnTo>
                  <a:lnTo>
                    <a:pt x="802" y="953"/>
                  </a:lnTo>
                  <a:lnTo>
                    <a:pt x="793" y="920"/>
                  </a:lnTo>
                  <a:lnTo>
                    <a:pt x="785" y="886"/>
                  </a:lnTo>
                  <a:lnTo>
                    <a:pt x="776" y="844"/>
                  </a:lnTo>
                  <a:lnTo>
                    <a:pt x="768" y="818"/>
                  </a:lnTo>
                  <a:lnTo>
                    <a:pt x="759" y="802"/>
                  </a:lnTo>
                  <a:lnTo>
                    <a:pt x="759" y="802"/>
                  </a:lnTo>
                  <a:lnTo>
                    <a:pt x="751" y="793"/>
                  </a:lnTo>
                  <a:lnTo>
                    <a:pt x="742" y="785"/>
                  </a:lnTo>
                  <a:lnTo>
                    <a:pt x="734" y="768"/>
                  </a:lnTo>
                  <a:lnTo>
                    <a:pt x="726" y="751"/>
                  </a:lnTo>
                  <a:lnTo>
                    <a:pt x="717" y="734"/>
                  </a:lnTo>
                  <a:lnTo>
                    <a:pt x="717" y="700"/>
                  </a:lnTo>
                  <a:lnTo>
                    <a:pt x="709" y="675"/>
                  </a:lnTo>
                  <a:lnTo>
                    <a:pt x="624" y="591"/>
                  </a:lnTo>
                  <a:lnTo>
                    <a:pt x="557" y="515"/>
                  </a:lnTo>
                  <a:lnTo>
                    <a:pt x="523" y="481"/>
                  </a:lnTo>
                  <a:lnTo>
                    <a:pt x="447" y="430"/>
                  </a:lnTo>
                  <a:lnTo>
                    <a:pt x="371" y="380"/>
                  </a:lnTo>
                  <a:lnTo>
                    <a:pt x="321" y="363"/>
                  </a:lnTo>
                  <a:lnTo>
                    <a:pt x="245" y="354"/>
                  </a:lnTo>
                  <a:lnTo>
                    <a:pt x="161" y="354"/>
                  </a:lnTo>
                  <a:lnTo>
                    <a:pt x="85" y="346"/>
                  </a:lnTo>
                  <a:lnTo>
                    <a:pt x="0" y="346"/>
                  </a:lnTo>
                  <a:lnTo>
                    <a:pt x="9" y="245"/>
                  </a:lnTo>
                  <a:close/>
                </a:path>
              </a:pathLst>
            </a:custGeom>
            <a:solidFill>
              <a:srgbClr val="0093D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489" name="Freeform 9"/>
            <p:cNvSpPr/>
            <p:nvPr/>
          </p:nvSpPr>
          <p:spPr bwMode="auto">
            <a:xfrm>
              <a:off x="84" y="2767"/>
              <a:ext cx="5592" cy="1384"/>
            </a:xfrm>
            <a:custGeom>
              <a:avLst/>
              <a:gdLst>
                <a:gd name="T0" fmla="*/ 608 w 5592"/>
                <a:gd name="T1" fmla="*/ 397 h 1384"/>
                <a:gd name="T2" fmla="*/ 1139 w 5592"/>
                <a:gd name="T3" fmla="*/ 422 h 1384"/>
                <a:gd name="T4" fmla="*/ 1620 w 5592"/>
                <a:gd name="T5" fmla="*/ 742 h 1384"/>
                <a:gd name="T6" fmla="*/ 1754 w 5592"/>
                <a:gd name="T7" fmla="*/ 700 h 1384"/>
                <a:gd name="T8" fmla="*/ 1822 w 5592"/>
                <a:gd name="T9" fmla="*/ 751 h 1384"/>
                <a:gd name="T10" fmla="*/ 1932 w 5592"/>
                <a:gd name="T11" fmla="*/ 532 h 1384"/>
                <a:gd name="T12" fmla="*/ 2370 w 5592"/>
                <a:gd name="T13" fmla="*/ 405 h 1384"/>
                <a:gd name="T14" fmla="*/ 2809 w 5592"/>
                <a:gd name="T15" fmla="*/ 430 h 1384"/>
                <a:gd name="T16" fmla="*/ 3180 w 5592"/>
                <a:gd name="T17" fmla="*/ 329 h 1384"/>
                <a:gd name="T18" fmla="*/ 3509 w 5592"/>
                <a:gd name="T19" fmla="*/ 127 h 1384"/>
                <a:gd name="T20" fmla="*/ 3795 w 5592"/>
                <a:gd name="T21" fmla="*/ 101 h 1384"/>
                <a:gd name="T22" fmla="*/ 4453 w 5592"/>
                <a:gd name="T23" fmla="*/ 110 h 1384"/>
                <a:gd name="T24" fmla="*/ 4740 w 5592"/>
                <a:gd name="T25" fmla="*/ 447 h 1384"/>
                <a:gd name="T26" fmla="*/ 5001 w 5592"/>
                <a:gd name="T27" fmla="*/ 287 h 1384"/>
                <a:gd name="T28" fmla="*/ 5524 w 5592"/>
                <a:gd name="T29" fmla="*/ 810 h 1384"/>
                <a:gd name="T30" fmla="*/ 5575 w 5592"/>
                <a:gd name="T31" fmla="*/ 565 h 1384"/>
                <a:gd name="T32" fmla="*/ 5549 w 5592"/>
                <a:gd name="T33" fmla="*/ 852 h 1384"/>
                <a:gd name="T34" fmla="*/ 5533 w 5592"/>
                <a:gd name="T35" fmla="*/ 953 h 1384"/>
                <a:gd name="T36" fmla="*/ 5558 w 5592"/>
                <a:gd name="T37" fmla="*/ 996 h 1384"/>
                <a:gd name="T38" fmla="*/ 5541 w 5592"/>
                <a:gd name="T39" fmla="*/ 1055 h 1384"/>
                <a:gd name="T40" fmla="*/ 5516 w 5592"/>
                <a:gd name="T41" fmla="*/ 903 h 1384"/>
                <a:gd name="T42" fmla="*/ 5128 w 5592"/>
                <a:gd name="T43" fmla="*/ 717 h 1384"/>
                <a:gd name="T44" fmla="*/ 5018 w 5592"/>
                <a:gd name="T45" fmla="*/ 346 h 1384"/>
                <a:gd name="T46" fmla="*/ 4782 w 5592"/>
                <a:gd name="T47" fmla="*/ 278 h 1384"/>
                <a:gd name="T48" fmla="*/ 4597 w 5592"/>
                <a:gd name="T49" fmla="*/ 624 h 1384"/>
                <a:gd name="T50" fmla="*/ 4394 w 5592"/>
                <a:gd name="T51" fmla="*/ 1046 h 1384"/>
                <a:gd name="T52" fmla="*/ 4529 w 5592"/>
                <a:gd name="T53" fmla="*/ 1249 h 1384"/>
                <a:gd name="T54" fmla="*/ 4369 w 5592"/>
                <a:gd name="T55" fmla="*/ 1190 h 1384"/>
                <a:gd name="T56" fmla="*/ 4537 w 5592"/>
                <a:gd name="T57" fmla="*/ 692 h 1384"/>
                <a:gd name="T58" fmla="*/ 4495 w 5592"/>
                <a:gd name="T59" fmla="*/ 262 h 1384"/>
                <a:gd name="T60" fmla="*/ 4369 w 5592"/>
                <a:gd name="T61" fmla="*/ 93 h 1384"/>
                <a:gd name="T62" fmla="*/ 4284 w 5592"/>
                <a:gd name="T63" fmla="*/ 59 h 1384"/>
                <a:gd name="T64" fmla="*/ 4166 w 5592"/>
                <a:gd name="T65" fmla="*/ 34 h 1384"/>
                <a:gd name="T66" fmla="*/ 3922 w 5592"/>
                <a:gd name="T67" fmla="*/ 59 h 1384"/>
                <a:gd name="T68" fmla="*/ 3753 w 5592"/>
                <a:gd name="T69" fmla="*/ 160 h 1384"/>
                <a:gd name="T70" fmla="*/ 3660 w 5592"/>
                <a:gd name="T71" fmla="*/ 203 h 1384"/>
                <a:gd name="T72" fmla="*/ 3568 w 5592"/>
                <a:gd name="T73" fmla="*/ 211 h 1384"/>
                <a:gd name="T74" fmla="*/ 3492 w 5592"/>
                <a:gd name="T75" fmla="*/ 160 h 1384"/>
                <a:gd name="T76" fmla="*/ 3289 w 5592"/>
                <a:gd name="T77" fmla="*/ 135 h 1384"/>
                <a:gd name="T78" fmla="*/ 3222 w 5592"/>
                <a:gd name="T79" fmla="*/ 228 h 1384"/>
                <a:gd name="T80" fmla="*/ 3197 w 5592"/>
                <a:gd name="T81" fmla="*/ 329 h 1384"/>
                <a:gd name="T82" fmla="*/ 3171 w 5592"/>
                <a:gd name="T83" fmla="*/ 371 h 1384"/>
                <a:gd name="T84" fmla="*/ 3087 w 5592"/>
                <a:gd name="T85" fmla="*/ 397 h 1384"/>
                <a:gd name="T86" fmla="*/ 3011 w 5592"/>
                <a:gd name="T87" fmla="*/ 321 h 1384"/>
                <a:gd name="T88" fmla="*/ 2969 w 5592"/>
                <a:gd name="T89" fmla="*/ 278 h 1384"/>
                <a:gd name="T90" fmla="*/ 2918 w 5592"/>
                <a:gd name="T91" fmla="*/ 287 h 1384"/>
                <a:gd name="T92" fmla="*/ 2868 w 5592"/>
                <a:gd name="T93" fmla="*/ 380 h 1384"/>
                <a:gd name="T94" fmla="*/ 2842 w 5592"/>
                <a:gd name="T95" fmla="*/ 413 h 1384"/>
                <a:gd name="T96" fmla="*/ 2775 w 5592"/>
                <a:gd name="T97" fmla="*/ 464 h 1384"/>
                <a:gd name="T98" fmla="*/ 2412 w 5592"/>
                <a:gd name="T99" fmla="*/ 405 h 1384"/>
                <a:gd name="T100" fmla="*/ 1974 w 5592"/>
                <a:gd name="T101" fmla="*/ 523 h 1384"/>
                <a:gd name="T102" fmla="*/ 1797 w 5592"/>
                <a:gd name="T103" fmla="*/ 768 h 1384"/>
                <a:gd name="T104" fmla="*/ 1636 w 5592"/>
                <a:gd name="T105" fmla="*/ 751 h 1384"/>
                <a:gd name="T106" fmla="*/ 1392 w 5592"/>
                <a:gd name="T107" fmla="*/ 709 h 1384"/>
                <a:gd name="T108" fmla="*/ 1282 w 5592"/>
                <a:gd name="T109" fmla="*/ 506 h 1384"/>
                <a:gd name="T110" fmla="*/ 920 w 5592"/>
                <a:gd name="T111" fmla="*/ 532 h 1384"/>
                <a:gd name="T112" fmla="*/ 886 w 5592"/>
                <a:gd name="T113" fmla="*/ 987 h 1384"/>
                <a:gd name="T114" fmla="*/ 1223 w 5592"/>
                <a:gd name="T115" fmla="*/ 1291 h 1384"/>
                <a:gd name="T116" fmla="*/ 1215 w 5592"/>
                <a:gd name="T117" fmla="*/ 1358 h 1384"/>
                <a:gd name="T118" fmla="*/ 861 w 5592"/>
                <a:gd name="T119" fmla="*/ 1105 h 1384"/>
                <a:gd name="T120" fmla="*/ 759 w 5592"/>
                <a:gd name="T121" fmla="*/ 802 h 1384"/>
                <a:gd name="T122" fmla="*/ 321 w 5592"/>
                <a:gd name="T123" fmla="*/ 363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92" h="1384">
                  <a:moveTo>
                    <a:pt x="9" y="245"/>
                  </a:moveTo>
                  <a:lnTo>
                    <a:pt x="102" y="253"/>
                  </a:lnTo>
                  <a:lnTo>
                    <a:pt x="194" y="253"/>
                  </a:lnTo>
                  <a:lnTo>
                    <a:pt x="228" y="253"/>
                  </a:lnTo>
                  <a:lnTo>
                    <a:pt x="262" y="262"/>
                  </a:lnTo>
                  <a:lnTo>
                    <a:pt x="287" y="270"/>
                  </a:lnTo>
                  <a:lnTo>
                    <a:pt x="304" y="287"/>
                  </a:lnTo>
                  <a:lnTo>
                    <a:pt x="346" y="304"/>
                  </a:lnTo>
                  <a:lnTo>
                    <a:pt x="397" y="329"/>
                  </a:lnTo>
                  <a:lnTo>
                    <a:pt x="439" y="346"/>
                  </a:lnTo>
                  <a:lnTo>
                    <a:pt x="489" y="354"/>
                  </a:lnTo>
                  <a:lnTo>
                    <a:pt x="532" y="371"/>
                  </a:lnTo>
                  <a:lnTo>
                    <a:pt x="582" y="388"/>
                  </a:lnTo>
                  <a:lnTo>
                    <a:pt x="608" y="397"/>
                  </a:lnTo>
                  <a:lnTo>
                    <a:pt x="633" y="405"/>
                  </a:lnTo>
                  <a:lnTo>
                    <a:pt x="650" y="422"/>
                  </a:lnTo>
                  <a:lnTo>
                    <a:pt x="658" y="447"/>
                  </a:lnTo>
                  <a:lnTo>
                    <a:pt x="709" y="481"/>
                  </a:lnTo>
                  <a:lnTo>
                    <a:pt x="759" y="506"/>
                  </a:lnTo>
                  <a:lnTo>
                    <a:pt x="785" y="515"/>
                  </a:lnTo>
                  <a:lnTo>
                    <a:pt x="810" y="523"/>
                  </a:lnTo>
                  <a:lnTo>
                    <a:pt x="844" y="523"/>
                  </a:lnTo>
                  <a:lnTo>
                    <a:pt x="877" y="515"/>
                  </a:lnTo>
                  <a:lnTo>
                    <a:pt x="953" y="473"/>
                  </a:lnTo>
                  <a:lnTo>
                    <a:pt x="1029" y="430"/>
                  </a:lnTo>
                  <a:lnTo>
                    <a:pt x="1055" y="422"/>
                  </a:lnTo>
                  <a:lnTo>
                    <a:pt x="1097" y="422"/>
                  </a:lnTo>
                  <a:lnTo>
                    <a:pt x="1139" y="422"/>
                  </a:lnTo>
                  <a:lnTo>
                    <a:pt x="1181" y="439"/>
                  </a:lnTo>
                  <a:lnTo>
                    <a:pt x="1257" y="464"/>
                  </a:lnTo>
                  <a:lnTo>
                    <a:pt x="1308" y="489"/>
                  </a:lnTo>
                  <a:lnTo>
                    <a:pt x="1341" y="523"/>
                  </a:lnTo>
                  <a:lnTo>
                    <a:pt x="1383" y="591"/>
                  </a:lnTo>
                  <a:lnTo>
                    <a:pt x="1426" y="667"/>
                  </a:lnTo>
                  <a:lnTo>
                    <a:pt x="1434" y="717"/>
                  </a:lnTo>
                  <a:lnTo>
                    <a:pt x="1451" y="742"/>
                  </a:lnTo>
                  <a:lnTo>
                    <a:pt x="1468" y="751"/>
                  </a:lnTo>
                  <a:lnTo>
                    <a:pt x="1476" y="759"/>
                  </a:lnTo>
                  <a:lnTo>
                    <a:pt x="1493" y="759"/>
                  </a:lnTo>
                  <a:lnTo>
                    <a:pt x="1561" y="759"/>
                  </a:lnTo>
                  <a:lnTo>
                    <a:pt x="1620" y="751"/>
                  </a:lnTo>
                  <a:lnTo>
                    <a:pt x="1620" y="742"/>
                  </a:lnTo>
                  <a:lnTo>
                    <a:pt x="1628" y="734"/>
                  </a:lnTo>
                  <a:lnTo>
                    <a:pt x="1653" y="700"/>
                  </a:lnTo>
                  <a:lnTo>
                    <a:pt x="1687" y="683"/>
                  </a:lnTo>
                  <a:lnTo>
                    <a:pt x="1712" y="675"/>
                  </a:lnTo>
                  <a:lnTo>
                    <a:pt x="1712" y="675"/>
                  </a:lnTo>
                  <a:lnTo>
                    <a:pt x="1721" y="675"/>
                  </a:lnTo>
                  <a:lnTo>
                    <a:pt x="1729" y="675"/>
                  </a:lnTo>
                  <a:lnTo>
                    <a:pt x="1738" y="683"/>
                  </a:lnTo>
                  <a:lnTo>
                    <a:pt x="1738" y="683"/>
                  </a:lnTo>
                  <a:lnTo>
                    <a:pt x="1746" y="683"/>
                  </a:lnTo>
                  <a:lnTo>
                    <a:pt x="1746" y="683"/>
                  </a:lnTo>
                  <a:lnTo>
                    <a:pt x="1754" y="692"/>
                  </a:lnTo>
                  <a:lnTo>
                    <a:pt x="1754" y="692"/>
                  </a:lnTo>
                  <a:lnTo>
                    <a:pt x="1754" y="700"/>
                  </a:lnTo>
                  <a:lnTo>
                    <a:pt x="1754" y="700"/>
                  </a:lnTo>
                  <a:lnTo>
                    <a:pt x="1763" y="700"/>
                  </a:lnTo>
                  <a:lnTo>
                    <a:pt x="1763" y="700"/>
                  </a:lnTo>
                  <a:lnTo>
                    <a:pt x="1763" y="709"/>
                  </a:lnTo>
                  <a:lnTo>
                    <a:pt x="1771" y="717"/>
                  </a:lnTo>
                  <a:lnTo>
                    <a:pt x="1780" y="717"/>
                  </a:lnTo>
                  <a:lnTo>
                    <a:pt x="1797" y="734"/>
                  </a:lnTo>
                  <a:lnTo>
                    <a:pt x="1797" y="734"/>
                  </a:lnTo>
                  <a:lnTo>
                    <a:pt x="1797" y="734"/>
                  </a:lnTo>
                  <a:lnTo>
                    <a:pt x="1805" y="742"/>
                  </a:lnTo>
                  <a:lnTo>
                    <a:pt x="1805" y="742"/>
                  </a:lnTo>
                  <a:lnTo>
                    <a:pt x="1814" y="742"/>
                  </a:lnTo>
                  <a:lnTo>
                    <a:pt x="1814" y="742"/>
                  </a:lnTo>
                  <a:lnTo>
                    <a:pt x="1822" y="751"/>
                  </a:lnTo>
                  <a:lnTo>
                    <a:pt x="1830" y="751"/>
                  </a:lnTo>
                  <a:lnTo>
                    <a:pt x="1839" y="751"/>
                  </a:lnTo>
                  <a:lnTo>
                    <a:pt x="1847" y="751"/>
                  </a:lnTo>
                  <a:lnTo>
                    <a:pt x="1856" y="751"/>
                  </a:lnTo>
                  <a:lnTo>
                    <a:pt x="1856" y="751"/>
                  </a:lnTo>
                  <a:lnTo>
                    <a:pt x="1864" y="751"/>
                  </a:lnTo>
                  <a:lnTo>
                    <a:pt x="1864" y="751"/>
                  </a:lnTo>
                  <a:lnTo>
                    <a:pt x="1873" y="751"/>
                  </a:lnTo>
                  <a:lnTo>
                    <a:pt x="1873" y="751"/>
                  </a:lnTo>
                  <a:lnTo>
                    <a:pt x="1873" y="751"/>
                  </a:lnTo>
                  <a:lnTo>
                    <a:pt x="1881" y="751"/>
                  </a:lnTo>
                  <a:lnTo>
                    <a:pt x="1889" y="742"/>
                  </a:lnTo>
                  <a:lnTo>
                    <a:pt x="1906" y="624"/>
                  </a:lnTo>
                  <a:lnTo>
                    <a:pt x="1932" y="532"/>
                  </a:lnTo>
                  <a:lnTo>
                    <a:pt x="1957" y="515"/>
                  </a:lnTo>
                  <a:lnTo>
                    <a:pt x="1982" y="489"/>
                  </a:lnTo>
                  <a:lnTo>
                    <a:pt x="2016" y="481"/>
                  </a:lnTo>
                  <a:lnTo>
                    <a:pt x="2041" y="473"/>
                  </a:lnTo>
                  <a:lnTo>
                    <a:pt x="2117" y="464"/>
                  </a:lnTo>
                  <a:lnTo>
                    <a:pt x="2185" y="481"/>
                  </a:lnTo>
                  <a:lnTo>
                    <a:pt x="2210" y="489"/>
                  </a:lnTo>
                  <a:lnTo>
                    <a:pt x="2235" y="498"/>
                  </a:lnTo>
                  <a:lnTo>
                    <a:pt x="2244" y="498"/>
                  </a:lnTo>
                  <a:lnTo>
                    <a:pt x="2260" y="489"/>
                  </a:lnTo>
                  <a:lnTo>
                    <a:pt x="2277" y="473"/>
                  </a:lnTo>
                  <a:lnTo>
                    <a:pt x="2311" y="456"/>
                  </a:lnTo>
                  <a:lnTo>
                    <a:pt x="2336" y="430"/>
                  </a:lnTo>
                  <a:lnTo>
                    <a:pt x="2370" y="405"/>
                  </a:lnTo>
                  <a:lnTo>
                    <a:pt x="2395" y="388"/>
                  </a:lnTo>
                  <a:lnTo>
                    <a:pt x="2421" y="371"/>
                  </a:lnTo>
                  <a:lnTo>
                    <a:pt x="2454" y="363"/>
                  </a:lnTo>
                  <a:lnTo>
                    <a:pt x="2513" y="346"/>
                  </a:lnTo>
                  <a:lnTo>
                    <a:pt x="2564" y="338"/>
                  </a:lnTo>
                  <a:lnTo>
                    <a:pt x="2589" y="346"/>
                  </a:lnTo>
                  <a:lnTo>
                    <a:pt x="2640" y="371"/>
                  </a:lnTo>
                  <a:lnTo>
                    <a:pt x="2682" y="405"/>
                  </a:lnTo>
                  <a:lnTo>
                    <a:pt x="2691" y="413"/>
                  </a:lnTo>
                  <a:lnTo>
                    <a:pt x="2699" y="430"/>
                  </a:lnTo>
                  <a:lnTo>
                    <a:pt x="2724" y="439"/>
                  </a:lnTo>
                  <a:lnTo>
                    <a:pt x="2750" y="439"/>
                  </a:lnTo>
                  <a:lnTo>
                    <a:pt x="2783" y="439"/>
                  </a:lnTo>
                  <a:lnTo>
                    <a:pt x="2809" y="430"/>
                  </a:lnTo>
                  <a:lnTo>
                    <a:pt x="2834" y="413"/>
                  </a:lnTo>
                  <a:lnTo>
                    <a:pt x="2851" y="388"/>
                  </a:lnTo>
                  <a:lnTo>
                    <a:pt x="2859" y="371"/>
                  </a:lnTo>
                  <a:lnTo>
                    <a:pt x="2868" y="346"/>
                  </a:lnTo>
                  <a:lnTo>
                    <a:pt x="2868" y="312"/>
                  </a:lnTo>
                  <a:lnTo>
                    <a:pt x="2868" y="287"/>
                  </a:lnTo>
                  <a:lnTo>
                    <a:pt x="2876" y="270"/>
                  </a:lnTo>
                  <a:lnTo>
                    <a:pt x="2885" y="262"/>
                  </a:lnTo>
                  <a:lnTo>
                    <a:pt x="2893" y="253"/>
                  </a:lnTo>
                  <a:lnTo>
                    <a:pt x="2910" y="253"/>
                  </a:lnTo>
                  <a:lnTo>
                    <a:pt x="3011" y="304"/>
                  </a:lnTo>
                  <a:lnTo>
                    <a:pt x="3087" y="354"/>
                  </a:lnTo>
                  <a:lnTo>
                    <a:pt x="3146" y="346"/>
                  </a:lnTo>
                  <a:lnTo>
                    <a:pt x="3180" y="329"/>
                  </a:lnTo>
                  <a:lnTo>
                    <a:pt x="3197" y="304"/>
                  </a:lnTo>
                  <a:lnTo>
                    <a:pt x="3197" y="270"/>
                  </a:lnTo>
                  <a:lnTo>
                    <a:pt x="3197" y="236"/>
                  </a:lnTo>
                  <a:lnTo>
                    <a:pt x="3197" y="203"/>
                  </a:lnTo>
                  <a:lnTo>
                    <a:pt x="3205" y="169"/>
                  </a:lnTo>
                  <a:lnTo>
                    <a:pt x="3222" y="144"/>
                  </a:lnTo>
                  <a:lnTo>
                    <a:pt x="3256" y="101"/>
                  </a:lnTo>
                  <a:lnTo>
                    <a:pt x="3298" y="76"/>
                  </a:lnTo>
                  <a:lnTo>
                    <a:pt x="3340" y="68"/>
                  </a:lnTo>
                  <a:lnTo>
                    <a:pt x="3382" y="68"/>
                  </a:lnTo>
                  <a:lnTo>
                    <a:pt x="3407" y="76"/>
                  </a:lnTo>
                  <a:lnTo>
                    <a:pt x="3441" y="84"/>
                  </a:lnTo>
                  <a:lnTo>
                    <a:pt x="3475" y="110"/>
                  </a:lnTo>
                  <a:lnTo>
                    <a:pt x="3509" y="127"/>
                  </a:lnTo>
                  <a:lnTo>
                    <a:pt x="3525" y="135"/>
                  </a:lnTo>
                  <a:lnTo>
                    <a:pt x="3534" y="144"/>
                  </a:lnTo>
                  <a:lnTo>
                    <a:pt x="3542" y="152"/>
                  </a:lnTo>
                  <a:lnTo>
                    <a:pt x="3542" y="152"/>
                  </a:lnTo>
                  <a:lnTo>
                    <a:pt x="3568" y="160"/>
                  </a:lnTo>
                  <a:lnTo>
                    <a:pt x="3593" y="169"/>
                  </a:lnTo>
                  <a:lnTo>
                    <a:pt x="3627" y="169"/>
                  </a:lnTo>
                  <a:lnTo>
                    <a:pt x="3652" y="177"/>
                  </a:lnTo>
                  <a:lnTo>
                    <a:pt x="3669" y="169"/>
                  </a:lnTo>
                  <a:lnTo>
                    <a:pt x="3677" y="160"/>
                  </a:lnTo>
                  <a:lnTo>
                    <a:pt x="3711" y="144"/>
                  </a:lnTo>
                  <a:lnTo>
                    <a:pt x="3745" y="127"/>
                  </a:lnTo>
                  <a:lnTo>
                    <a:pt x="3770" y="118"/>
                  </a:lnTo>
                  <a:lnTo>
                    <a:pt x="3795" y="101"/>
                  </a:lnTo>
                  <a:lnTo>
                    <a:pt x="3812" y="84"/>
                  </a:lnTo>
                  <a:lnTo>
                    <a:pt x="3829" y="68"/>
                  </a:lnTo>
                  <a:lnTo>
                    <a:pt x="3854" y="51"/>
                  </a:lnTo>
                  <a:lnTo>
                    <a:pt x="3888" y="42"/>
                  </a:lnTo>
                  <a:lnTo>
                    <a:pt x="3972" y="17"/>
                  </a:lnTo>
                  <a:lnTo>
                    <a:pt x="4057" y="9"/>
                  </a:lnTo>
                  <a:lnTo>
                    <a:pt x="4150" y="0"/>
                  </a:lnTo>
                  <a:lnTo>
                    <a:pt x="4234" y="9"/>
                  </a:lnTo>
                  <a:lnTo>
                    <a:pt x="4268" y="9"/>
                  </a:lnTo>
                  <a:lnTo>
                    <a:pt x="4301" y="17"/>
                  </a:lnTo>
                  <a:lnTo>
                    <a:pt x="4327" y="34"/>
                  </a:lnTo>
                  <a:lnTo>
                    <a:pt x="4352" y="42"/>
                  </a:lnTo>
                  <a:lnTo>
                    <a:pt x="4403" y="84"/>
                  </a:lnTo>
                  <a:lnTo>
                    <a:pt x="4453" y="110"/>
                  </a:lnTo>
                  <a:lnTo>
                    <a:pt x="4478" y="127"/>
                  </a:lnTo>
                  <a:lnTo>
                    <a:pt x="4504" y="152"/>
                  </a:lnTo>
                  <a:lnTo>
                    <a:pt x="4512" y="186"/>
                  </a:lnTo>
                  <a:lnTo>
                    <a:pt x="4521" y="219"/>
                  </a:lnTo>
                  <a:lnTo>
                    <a:pt x="4529" y="287"/>
                  </a:lnTo>
                  <a:lnTo>
                    <a:pt x="4537" y="329"/>
                  </a:lnTo>
                  <a:lnTo>
                    <a:pt x="4588" y="354"/>
                  </a:lnTo>
                  <a:lnTo>
                    <a:pt x="4639" y="397"/>
                  </a:lnTo>
                  <a:lnTo>
                    <a:pt x="4647" y="413"/>
                  </a:lnTo>
                  <a:lnTo>
                    <a:pt x="4664" y="430"/>
                  </a:lnTo>
                  <a:lnTo>
                    <a:pt x="4681" y="439"/>
                  </a:lnTo>
                  <a:lnTo>
                    <a:pt x="4698" y="447"/>
                  </a:lnTo>
                  <a:lnTo>
                    <a:pt x="4723" y="456"/>
                  </a:lnTo>
                  <a:lnTo>
                    <a:pt x="4740" y="447"/>
                  </a:lnTo>
                  <a:lnTo>
                    <a:pt x="4748" y="430"/>
                  </a:lnTo>
                  <a:lnTo>
                    <a:pt x="4757" y="405"/>
                  </a:lnTo>
                  <a:lnTo>
                    <a:pt x="4757" y="363"/>
                  </a:lnTo>
                  <a:lnTo>
                    <a:pt x="4757" y="321"/>
                  </a:lnTo>
                  <a:lnTo>
                    <a:pt x="4765" y="287"/>
                  </a:lnTo>
                  <a:lnTo>
                    <a:pt x="4774" y="262"/>
                  </a:lnTo>
                  <a:lnTo>
                    <a:pt x="4799" y="245"/>
                  </a:lnTo>
                  <a:lnTo>
                    <a:pt x="4824" y="236"/>
                  </a:lnTo>
                  <a:lnTo>
                    <a:pt x="4858" y="228"/>
                  </a:lnTo>
                  <a:lnTo>
                    <a:pt x="4909" y="219"/>
                  </a:lnTo>
                  <a:lnTo>
                    <a:pt x="4925" y="228"/>
                  </a:lnTo>
                  <a:lnTo>
                    <a:pt x="4951" y="245"/>
                  </a:lnTo>
                  <a:lnTo>
                    <a:pt x="4976" y="262"/>
                  </a:lnTo>
                  <a:lnTo>
                    <a:pt x="5001" y="287"/>
                  </a:lnTo>
                  <a:lnTo>
                    <a:pt x="5052" y="329"/>
                  </a:lnTo>
                  <a:lnTo>
                    <a:pt x="5094" y="363"/>
                  </a:lnTo>
                  <a:lnTo>
                    <a:pt x="5119" y="405"/>
                  </a:lnTo>
                  <a:lnTo>
                    <a:pt x="5153" y="489"/>
                  </a:lnTo>
                  <a:lnTo>
                    <a:pt x="5187" y="582"/>
                  </a:lnTo>
                  <a:lnTo>
                    <a:pt x="5204" y="650"/>
                  </a:lnTo>
                  <a:lnTo>
                    <a:pt x="5229" y="683"/>
                  </a:lnTo>
                  <a:lnTo>
                    <a:pt x="5263" y="709"/>
                  </a:lnTo>
                  <a:lnTo>
                    <a:pt x="5296" y="734"/>
                  </a:lnTo>
                  <a:lnTo>
                    <a:pt x="5339" y="759"/>
                  </a:lnTo>
                  <a:lnTo>
                    <a:pt x="5389" y="776"/>
                  </a:lnTo>
                  <a:lnTo>
                    <a:pt x="5440" y="793"/>
                  </a:lnTo>
                  <a:lnTo>
                    <a:pt x="5482" y="802"/>
                  </a:lnTo>
                  <a:lnTo>
                    <a:pt x="5524" y="810"/>
                  </a:lnTo>
                  <a:lnTo>
                    <a:pt x="5499" y="793"/>
                  </a:lnTo>
                  <a:lnTo>
                    <a:pt x="5482" y="768"/>
                  </a:lnTo>
                  <a:lnTo>
                    <a:pt x="5482" y="751"/>
                  </a:lnTo>
                  <a:lnTo>
                    <a:pt x="5474" y="717"/>
                  </a:lnTo>
                  <a:lnTo>
                    <a:pt x="5474" y="692"/>
                  </a:lnTo>
                  <a:lnTo>
                    <a:pt x="5482" y="675"/>
                  </a:lnTo>
                  <a:lnTo>
                    <a:pt x="5490" y="675"/>
                  </a:lnTo>
                  <a:lnTo>
                    <a:pt x="5490" y="667"/>
                  </a:lnTo>
                  <a:lnTo>
                    <a:pt x="5490" y="650"/>
                  </a:lnTo>
                  <a:lnTo>
                    <a:pt x="5516" y="624"/>
                  </a:lnTo>
                  <a:lnTo>
                    <a:pt x="5533" y="591"/>
                  </a:lnTo>
                  <a:lnTo>
                    <a:pt x="5549" y="574"/>
                  </a:lnTo>
                  <a:lnTo>
                    <a:pt x="5566" y="548"/>
                  </a:lnTo>
                  <a:lnTo>
                    <a:pt x="5575" y="565"/>
                  </a:lnTo>
                  <a:lnTo>
                    <a:pt x="5575" y="582"/>
                  </a:lnTo>
                  <a:lnTo>
                    <a:pt x="5558" y="608"/>
                  </a:lnTo>
                  <a:lnTo>
                    <a:pt x="5549" y="608"/>
                  </a:lnTo>
                  <a:lnTo>
                    <a:pt x="5533" y="624"/>
                  </a:lnTo>
                  <a:lnTo>
                    <a:pt x="5516" y="658"/>
                  </a:lnTo>
                  <a:lnTo>
                    <a:pt x="5507" y="700"/>
                  </a:lnTo>
                  <a:lnTo>
                    <a:pt x="5507" y="742"/>
                  </a:lnTo>
                  <a:lnTo>
                    <a:pt x="5516" y="768"/>
                  </a:lnTo>
                  <a:lnTo>
                    <a:pt x="5524" y="793"/>
                  </a:lnTo>
                  <a:lnTo>
                    <a:pt x="5541" y="802"/>
                  </a:lnTo>
                  <a:lnTo>
                    <a:pt x="5541" y="818"/>
                  </a:lnTo>
                  <a:lnTo>
                    <a:pt x="5541" y="827"/>
                  </a:lnTo>
                  <a:lnTo>
                    <a:pt x="5549" y="844"/>
                  </a:lnTo>
                  <a:lnTo>
                    <a:pt x="5549" y="852"/>
                  </a:lnTo>
                  <a:lnTo>
                    <a:pt x="5558" y="869"/>
                  </a:lnTo>
                  <a:lnTo>
                    <a:pt x="5549" y="886"/>
                  </a:lnTo>
                  <a:lnTo>
                    <a:pt x="5541" y="903"/>
                  </a:lnTo>
                  <a:lnTo>
                    <a:pt x="5533" y="920"/>
                  </a:lnTo>
                  <a:lnTo>
                    <a:pt x="5533" y="920"/>
                  </a:lnTo>
                  <a:lnTo>
                    <a:pt x="5533" y="920"/>
                  </a:lnTo>
                  <a:lnTo>
                    <a:pt x="5533" y="928"/>
                  </a:lnTo>
                  <a:lnTo>
                    <a:pt x="5533" y="937"/>
                  </a:lnTo>
                  <a:lnTo>
                    <a:pt x="5533" y="937"/>
                  </a:lnTo>
                  <a:lnTo>
                    <a:pt x="5533" y="937"/>
                  </a:lnTo>
                  <a:lnTo>
                    <a:pt x="5533" y="945"/>
                  </a:lnTo>
                  <a:lnTo>
                    <a:pt x="5533" y="945"/>
                  </a:lnTo>
                  <a:lnTo>
                    <a:pt x="5533" y="953"/>
                  </a:lnTo>
                  <a:lnTo>
                    <a:pt x="5533" y="953"/>
                  </a:lnTo>
                  <a:lnTo>
                    <a:pt x="5533" y="953"/>
                  </a:lnTo>
                  <a:lnTo>
                    <a:pt x="5533" y="962"/>
                  </a:lnTo>
                  <a:lnTo>
                    <a:pt x="5533" y="962"/>
                  </a:lnTo>
                  <a:lnTo>
                    <a:pt x="5533" y="962"/>
                  </a:lnTo>
                  <a:lnTo>
                    <a:pt x="5533" y="970"/>
                  </a:lnTo>
                  <a:lnTo>
                    <a:pt x="5533" y="979"/>
                  </a:lnTo>
                  <a:lnTo>
                    <a:pt x="5533" y="987"/>
                  </a:lnTo>
                  <a:lnTo>
                    <a:pt x="5541" y="987"/>
                  </a:lnTo>
                  <a:lnTo>
                    <a:pt x="5541" y="987"/>
                  </a:lnTo>
                  <a:lnTo>
                    <a:pt x="5549" y="987"/>
                  </a:lnTo>
                  <a:lnTo>
                    <a:pt x="5549" y="996"/>
                  </a:lnTo>
                  <a:lnTo>
                    <a:pt x="5558" y="996"/>
                  </a:lnTo>
                  <a:lnTo>
                    <a:pt x="5558" y="996"/>
                  </a:lnTo>
                  <a:lnTo>
                    <a:pt x="5558" y="996"/>
                  </a:lnTo>
                  <a:lnTo>
                    <a:pt x="5566" y="996"/>
                  </a:lnTo>
                  <a:lnTo>
                    <a:pt x="5566" y="996"/>
                  </a:lnTo>
                  <a:lnTo>
                    <a:pt x="5583" y="996"/>
                  </a:lnTo>
                  <a:lnTo>
                    <a:pt x="5592" y="996"/>
                  </a:lnTo>
                  <a:lnTo>
                    <a:pt x="5592" y="1021"/>
                  </a:lnTo>
                  <a:lnTo>
                    <a:pt x="5583" y="1021"/>
                  </a:lnTo>
                  <a:lnTo>
                    <a:pt x="5566" y="1029"/>
                  </a:lnTo>
                  <a:lnTo>
                    <a:pt x="5558" y="1029"/>
                  </a:lnTo>
                  <a:lnTo>
                    <a:pt x="5558" y="1029"/>
                  </a:lnTo>
                  <a:lnTo>
                    <a:pt x="5549" y="1038"/>
                  </a:lnTo>
                  <a:lnTo>
                    <a:pt x="5541" y="1046"/>
                  </a:lnTo>
                  <a:lnTo>
                    <a:pt x="5541" y="1046"/>
                  </a:lnTo>
                  <a:lnTo>
                    <a:pt x="5541" y="1046"/>
                  </a:lnTo>
                  <a:lnTo>
                    <a:pt x="5541" y="1055"/>
                  </a:lnTo>
                  <a:lnTo>
                    <a:pt x="5533" y="1055"/>
                  </a:lnTo>
                  <a:lnTo>
                    <a:pt x="5533" y="1055"/>
                  </a:lnTo>
                  <a:lnTo>
                    <a:pt x="5533" y="1063"/>
                  </a:lnTo>
                  <a:lnTo>
                    <a:pt x="5524" y="1063"/>
                  </a:lnTo>
                  <a:lnTo>
                    <a:pt x="5516" y="1063"/>
                  </a:lnTo>
                  <a:lnTo>
                    <a:pt x="5499" y="1046"/>
                  </a:lnTo>
                  <a:lnTo>
                    <a:pt x="5482" y="1021"/>
                  </a:lnTo>
                  <a:lnTo>
                    <a:pt x="5482" y="1012"/>
                  </a:lnTo>
                  <a:lnTo>
                    <a:pt x="5482" y="1004"/>
                  </a:lnTo>
                  <a:lnTo>
                    <a:pt x="5490" y="970"/>
                  </a:lnTo>
                  <a:lnTo>
                    <a:pt x="5499" y="945"/>
                  </a:lnTo>
                  <a:lnTo>
                    <a:pt x="5507" y="937"/>
                  </a:lnTo>
                  <a:lnTo>
                    <a:pt x="5507" y="928"/>
                  </a:lnTo>
                  <a:lnTo>
                    <a:pt x="5516" y="903"/>
                  </a:lnTo>
                  <a:lnTo>
                    <a:pt x="5516" y="886"/>
                  </a:lnTo>
                  <a:lnTo>
                    <a:pt x="5516" y="869"/>
                  </a:lnTo>
                  <a:lnTo>
                    <a:pt x="5507" y="861"/>
                  </a:lnTo>
                  <a:lnTo>
                    <a:pt x="5490" y="844"/>
                  </a:lnTo>
                  <a:lnTo>
                    <a:pt x="5474" y="827"/>
                  </a:lnTo>
                  <a:lnTo>
                    <a:pt x="5423" y="818"/>
                  </a:lnTo>
                  <a:lnTo>
                    <a:pt x="5364" y="818"/>
                  </a:lnTo>
                  <a:lnTo>
                    <a:pt x="5305" y="818"/>
                  </a:lnTo>
                  <a:lnTo>
                    <a:pt x="5254" y="810"/>
                  </a:lnTo>
                  <a:lnTo>
                    <a:pt x="5229" y="802"/>
                  </a:lnTo>
                  <a:lnTo>
                    <a:pt x="5187" y="785"/>
                  </a:lnTo>
                  <a:lnTo>
                    <a:pt x="5153" y="759"/>
                  </a:lnTo>
                  <a:lnTo>
                    <a:pt x="5136" y="734"/>
                  </a:lnTo>
                  <a:lnTo>
                    <a:pt x="5128" y="717"/>
                  </a:lnTo>
                  <a:lnTo>
                    <a:pt x="5128" y="692"/>
                  </a:lnTo>
                  <a:lnTo>
                    <a:pt x="5128" y="650"/>
                  </a:lnTo>
                  <a:lnTo>
                    <a:pt x="5128" y="616"/>
                  </a:lnTo>
                  <a:lnTo>
                    <a:pt x="5136" y="591"/>
                  </a:lnTo>
                  <a:lnTo>
                    <a:pt x="5145" y="565"/>
                  </a:lnTo>
                  <a:lnTo>
                    <a:pt x="5145" y="532"/>
                  </a:lnTo>
                  <a:lnTo>
                    <a:pt x="5136" y="498"/>
                  </a:lnTo>
                  <a:lnTo>
                    <a:pt x="5103" y="430"/>
                  </a:lnTo>
                  <a:lnTo>
                    <a:pt x="5069" y="397"/>
                  </a:lnTo>
                  <a:lnTo>
                    <a:pt x="5052" y="371"/>
                  </a:lnTo>
                  <a:lnTo>
                    <a:pt x="5035" y="363"/>
                  </a:lnTo>
                  <a:lnTo>
                    <a:pt x="5035" y="354"/>
                  </a:lnTo>
                  <a:lnTo>
                    <a:pt x="5035" y="354"/>
                  </a:lnTo>
                  <a:lnTo>
                    <a:pt x="5018" y="346"/>
                  </a:lnTo>
                  <a:lnTo>
                    <a:pt x="5010" y="338"/>
                  </a:lnTo>
                  <a:lnTo>
                    <a:pt x="5001" y="329"/>
                  </a:lnTo>
                  <a:lnTo>
                    <a:pt x="4984" y="321"/>
                  </a:lnTo>
                  <a:lnTo>
                    <a:pt x="4959" y="312"/>
                  </a:lnTo>
                  <a:lnTo>
                    <a:pt x="4934" y="295"/>
                  </a:lnTo>
                  <a:lnTo>
                    <a:pt x="4934" y="287"/>
                  </a:lnTo>
                  <a:lnTo>
                    <a:pt x="4925" y="287"/>
                  </a:lnTo>
                  <a:lnTo>
                    <a:pt x="4909" y="270"/>
                  </a:lnTo>
                  <a:lnTo>
                    <a:pt x="4892" y="262"/>
                  </a:lnTo>
                  <a:lnTo>
                    <a:pt x="4850" y="262"/>
                  </a:lnTo>
                  <a:lnTo>
                    <a:pt x="4816" y="262"/>
                  </a:lnTo>
                  <a:lnTo>
                    <a:pt x="4799" y="262"/>
                  </a:lnTo>
                  <a:lnTo>
                    <a:pt x="4790" y="262"/>
                  </a:lnTo>
                  <a:lnTo>
                    <a:pt x="4782" y="278"/>
                  </a:lnTo>
                  <a:lnTo>
                    <a:pt x="4774" y="304"/>
                  </a:lnTo>
                  <a:lnTo>
                    <a:pt x="4774" y="338"/>
                  </a:lnTo>
                  <a:lnTo>
                    <a:pt x="4774" y="363"/>
                  </a:lnTo>
                  <a:lnTo>
                    <a:pt x="4774" y="380"/>
                  </a:lnTo>
                  <a:lnTo>
                    <a:pt x="4774" y="397"/>
                  </a:lnTo>
                  <a:lnTo>
                    <a:pt x="4765" y="405"/>
                  </a:lnTo>
                  <a:lnTo>
                    <a:pt x="4757" y="430"/>
                  </a:lnTo>
                  <a:lnTo>
                    <a:pt x="4757" y="447"/>
                  </a:lnTo>
                  <a:lnTo>
                    <a:pt x="4740" y="456"/>
                  </a:lnTo>
                  <a:lnTo>
                    <a:pt x="4731" y="498"/>
                  </a:lnTo>
                  <a:lnTo>
                    <a:pt x="4715" y="515"/>
                  </a:lnTo>
                  <a:lnTo>
                    <a:pt x="4656" y="557"/>
                  </a:lnTo>
                  <a:lnTo>
                    <a:pt x="4613" y="599"/>
                  </a:lnTo>
                  <a:lnTo>
                    <a:pt x="4597" y="624"/>
                  </a:lnTo>
                  <a:lnTo>
                    <a:pt x="4580" y="641"/>
                  </a:lnTo>
                  <a:lnTo>
                    <a:pt x="4571" y="683"/>
                  </a:lnTo>
                  <a:lnTo>
                    <a:pt x="4563" y="726"/>
                  </a:lnTo>
                  <a:lnTo>
                    <a:pt x="4554" y="793"/>
                  </a:lnTo>
                  <a:lnTo>
                    <a:pt x="4529" y="852"/>
                  </a:lnTo>
                  <a:lnTo>
                    <a:pt x="4504" y="903"/>
                  </a:lnTo>
                  <a:lnTo>
                    <a:pt x="4462" y="945"/>
                  </a:lnTo>
                  <a:lnTo>
                    <a:pt x="4453" y="953"/>
                  </a:lnTo>
                  <a:lnTo>
                    <a:pt x="4453" y="970"/>
                  </a:lnTo>
                  <a:lnTo>
                    <a:pt x="4428" y="987"/>
                  </a:lnTo>
                  <a:lnTo>
                    <a:pt x="4411" y="996"/>
                  </a:lnTo>
                  <a:lnTo>
                    <a:pt x="4411" y="1004"/>
                  </a:lnTo>
                  <a:lnTo>
                    <a:pt x="4403" y="1012"/>
                  </a:lnTo>
                  <a:lnTo>
                    <a:pt x="4394" y="1046"/>
                  </a:lnTo>
                  <a:lnTo>
                    <a:pt x="4386" y="1088"/>
                  </a:lnTo>
                  <a:lnTo>
                    <a:pt x="4386" y="1105"/>
                  </a:lnTo>
                  <a:lnTo>
                    <a:pt x="4386" y="1122"/>
                  </a:lnTo>
                  <a:lnTo>
                    <a:pt x="4403" y="1147"/>
                  </a:lnTo>
                  <a:lnTo>
                    <a:pt x="4428" y="1173"/>
                  </a:lnTo>
                  <a:lnTo>
                    <a:pt x="4445" y="1190"/>
                  </a:lnTo>
                  <a:lnTo>
                    <a:pt x="4470" y="1198"/>
                  </a:lnTo>
                  <a:lnTo>
                    <a:pt x="4495" y="1206"/>
                  </a:lnTo>
                  <a:lnTo>
                    <a:pt x="4512" y="1215"/>
                  </a:lnTo>
                  <a:lnTo>
                    <a:pt x="4521" y="1215"/>
                  </a:lnTo>
                  <a:lnTo>
                    <a:pt x="4521" y="1223"/>
                  </a:lnTo>
                  <a:lnTo>
                    <a:pt x="4529" y="1232"/>
                  </a:lnTo>
                  <a:lnTo>
                    <a:pt x="4529" y="1232"/>
                  </a:lnTo>
                  <a:lnTo>
                    <a:pt x="4529" y="1249"/>
                  </a:lnTo>
                  <a:lnTo>
                    <a:pt x="4529" y="1266"/>
                  </a:lnTo>
                  <a:lnTo>
                    <a:pt x="4521" y="1282"/>
                  </a:lnTo>
                  <a:lnTo>
                    <a:pt x="4521" y="1291"/>
                  </a:lnTo>
                  <a:lnTo>
                    <a:pt x="4487" y="1308"/>
                  </a:lnTo>
                  <a:lnTo>
                    <a:pt x="4495" y="1282"/>
                  </a:lnTo>
                  <a:lnTo>
                    <a:pt x="4504" y="1266"/>
                  </a:lnTo>
                  <a:lnTo>
                    <a:pt x="4504" y="1257"/>
                  </a:lnTo>
                  <a:lnTo>
                    <a:pt x="4504" y="1249"/>
                  </a:lnTo>
                  <a:lnTo>
                    <a:pt x="4487" y="1232"/>
                  </a:lnTo>
                  <a:lnTo>
                    <a:pt x="4462" y="1215"/>
                  </a:lnTo>
                  <a:lnTo>
                    <a:pt x="4428" y="1215"/>
                  </a:lnTo>
                  <a:lnTo>
                    <a:pt x="4403" y="1215"/>
                  </a:lnTo>
                  <a:lnTo>
                    <a:pt x="4377" y="1206"/>
                  </a:lnTo>
                  <a:lnTo>
                    <a:pt x="4369" y="1190"/>
                  </a:lnTo>
                  <a:lnTo>
                    <a:pt x="4360" y="1173"/>
                  </a:lnTo>
                  <a:lnTo>
                    <a:pt x="4360" y="1164"/>
                  </a:lnTo>
                  <a:lnTo>
                    <a:pt x="4360" y="1114"/>
                  </a:lnTo>
                  <a:lnTo>
                    <a:pt x="4352" y="1046"/>
                  </a:lnTo>
                  <a:lnTo>
                    <a:pt x="4369" y="1012"/>
                  </a:lnTo>
                  <a:lnTo>
                    <a:pt x="4394" y="979"/>
                  </a:lnTo>
                  <a:lnTo>
                    <a:pt x="4411" y="953"/>
                  </a:lnTo>
                  <a:lnTo>
                    <a:pt x="4445" y="928"/>
                  </a:lnTo>
                  <a:lnTo>
                    <a:pt x="4495" y="894"/>
                  </a:lnTo>
                  <a:lnTo>
                    <a:pt x="4537" y="844"/>
                  </a:lnTo>
                  <a:lnTo>
                    <a:pt x="4546" y="793"/>
                  </a:lnTo>
                  <a:lnTo>
                    <a:pt x="4537" y="742"/>
                  </a:lnTo>
                  <a:lnTo>
                    <a:pt x="4537" y="717"/>
                  </a:lnTo>
                  <a:lnTo>
                    <a:pt x="4537" y="692"/>
                  </a:lnTo>
                  <a:lnTo>
                    <a:pt x="4546" y="667"/>
                  </a:lnTo>
                  <a:lnTo>
                    <a:pt x="4563" y="641"/>
                  </a:lnTo>
                  <a:lnTo>
                    <a:pt x="4571" y="624"/>
                  </a:lnTo>
                  <a:lnTo>
                    <a:pt x="4588" y="591"/>
                  </a:lnTo>
                  <a:lnTo>
                    <a:pt x="4605" y="548"/>
                  </a:lnTo>
                  <a:lnTo>
                    <a:pt x="4622" y="506"/>
                  </a:lnTo>
                  <a:lnTo>
                    <a:pt x="4622" y="464"/>
                  </a:lnTo>
                  <a:lnTo>
                    <a:pt x="4622" y="422"/>
                  </a:lnTo>
                  <a:lnTo>
                    <a:pt x="4613" y="397"/>
                  </a:lnTo>
                  <a:lnTo>
                    <a:pt x="4588" y="371"/>
                  </a:lnTo>
                  <a:lnTo>
                    <a:pt x="4563" y="354"/>
                  </a:lnTo>
                  <a:lnTo>
                    <a:pt x="4529" y="329"/>
                  </a:lnTo>
                  <a:lnTo>
                    <a:pt x="4504" y="304"/>
                  </a:lnTo>
                  <a:lnTo>
                    <a:pt x="4495" y="262"/>
                  </a:lnTo>
                  <a:lnTo>
                    <a:pt x="4487" y="228"/>
                  </a:lnTo>
                  <a:lnTo>
                    <a:pt x="4462" y="177"/>
                  </a:lnTo>
                  <a:lnTo>
                    <a:pt x="4436" y="127"/>
                  </a:lnTo>
                  <a:lnTo>
                    <a:pt x="4419" y="110"/>
                  </a:lnTo>
                  <a:lnTo>
                    <a:pt x="4403" y="101"/>
                  </a:lnTo>
                  <a:lnTo>
                    <a:pt x="4394" y="101"/>
                  </a:lnTo>
                  <a:lnTo>
                    <a:pt x="4394" y="101"/>
                  </a:lnTo>
                  <a:lnTo>
                    <a:pt x="4394" y="101"/>
                  </a:lnTo>
                  <a:lnTo>
                    <a:pt x="4386" y="101"/>
                  </a:lnTo>
                  <a:lnTo>
                    <a:pt x="4386" y="101"/>
                  </a:lnTo>
                  <a:lnTo>
                    <a:pt x="4377" y="101"/>
                  </a:lnTo>
                  <a:lnTo>
                    <a:pt x="4377" y="101"/>
                  </a:lnTo>
                  <a:lnTo>
                    <a:pt x="4369" y="101"/>
                  </a:lnTo>
                  <a:lnTo>
                    <a:pt x="4369" y="93"/>
                  </a:lnTo>
                  <a:lnTo>
                    <a:pt x="4369" y="93"/>
                  </a:lnTo>
                  <a:lnTo>
                    <a:pt x="4360" y="93"/>
                  </a:lnTo>
                  <a:lnTo>
                    <a:pt x="4344" y="93"/>
                  </a:lnTo>
                  <a:lnTo>
                    <a:pt x="4344" y="93"/>
                  </a:lnTo>
                  <a:lnTo>
                    <a:pt x="4344" y="93"/>
                  </a:lnTo>
                  <a:lnTo>
                    <a:pt x="4335" y="84"/>
                  </a:lnTo>
                  <a:lnTo>
                    <a:pt x="4318" y="76"/>
                  </a:lnTo>
                  <a:lnTo>
                    <a:pt x="4310" y="76"/>
                  </a:lnTo>
                  <a:lnTo>
                    <a:pt x="4310" y="76"/>
                  </a:lnTo>
                  <a:lnTo>
                    <a:pt x="4301" y="68"/>
                  </a:lnTo>
                  <a:lnTo>
                    <a:pt x="4293" y="68"/>
                  </a:lnTo>
                  <a:lnTo>
                    <a:pt x="4293" y="59"/>
                  </a:lnTo>
                  <a:lnTo>
                    <a:pt x="4284" y="59"/>
                  </a:lnTo>
                  <a:lnTo>
                    <a:pt x="4284" y="59"/>
                  </a:lnTo>
                  <a:lnTo>
                    <a:pt x="4284" y="59"/>
                  </a:lnTo>
                  <a:lnTo>
                    <a:pt x="4284" y="51"/>
                  </a:lnTo>
                  <a:lnTo>
                    <a:pt x="4284" y="51"/>
                  </a:lnTo>
                  <a:lnTo>
                    <a:pt x="4268" y="51"/>
                  </a:lnTo>
                  <a:lnTo>
                    <a:pt x="4259" y="51"/>
                  </a:lnTo>
                  <a:lnTo>
                    <a:pt x="4242" y="42"/>
                  </a:lnTo>
                  <a:lnTo>
                    <a:pt x="4234" y="42"/>
                  </a:lnTo>
                  <a:lnTo>
                    <a:pt x="4234" y="42"/>
                  </a:lnTo>
                  <a:lnTo>
                    <a:pt x="4225" y="34"/>
                  </a:lnTo>
                  <a:lnTo>
                    <a:pt x="4217" y="34"/>
                  </a:lnTo>
                  <a:lnTo>
                    <a:pt x="4200" y="34"/>
                  </a:lnTo>
                  <a:lnTo>
                    <a:pt x="4192" y="34"/>
                  </a:lnTo>
                  <a:lnTo>
                    <a:pt x="4175" y="34"/>
                  </a:lnTo>
                  <a:lnTo>
                    <a:pt x="4166" y="34"/>
                  </a:lnTo>
                  <a:lnTo>
                    <a:pt x="4166" y="25"/>
                  </a:lnTo>
                  <a:lnTo>
                    <a:pt x="4150" y="25"/>
                  </a:lnTo>
                  <a:lnTo>
                    <a:pt x="4141" y="25"/>
                  </a:lnTo>
                  <a:lnTo>
                    <a:pt x="4141" y="25"/>
                  </a:lnTo>
                  <a:lnTo>
                    <a:pt x="4141" y="25"/>
                  </a:lnTo>
                  <a:lnTo>
                    <a:pt x="4133" y="25"/>
                  </a:lnTo>
                  <a:lnTo>
                    <a:pt x="4133" y="25"/>
                  </a:lnTo>
                  <a:lnTo>
                    <a:pt x="4107" y="25"/>
                  </a:lnTo>
                  <a:lnTo>
                    <a:pt x="4082" y="25"/>
                  </a:lnTo>
                  <a:lnTo>
                    <a:pt x="4023" y="25"/>
                  </a:lnTo>
                  <a:lnTo>
                    <a:pt x="3972" y="34"/>
                  </a:lnTo>
                  <a:lnTo>
                    <a:pt x="3956" y="42"/>
                  </a:lnTo>
                  <a:lnTo>
                    <a:pt x="3947" y="42"/>
                  </a:lnTo>
                  <a:lnTo>
                    <a:pt x="3922" y="59"/>
                  </a:lnTo>
                  <a:lnTo>
                    <a:pt x="3905" y="76"/>
                  </a:lnTo>
                  <a:lnTo>
                    <a:pt x="3897" y="76"/>
                  </a:lnTo>
                  <a:lnTo>
                    <a:pt x="3888" y="84"/>
                  </a:lnTo>
                  <a:lnTo>
                    <a:pt x="3854" y="101"/>
                  </a:lnTo>
                  <a:lnTo>
                    <a:pt x="3812" y="127"/>
                  </a:lnTo>
                  <a:lnTo>
                    <a:pt x="3804" y="135"/>
                  </a:lnTo>
                  <a:lnTo>
                    <a:pt x="3795" y="144"/>
                  </a:lnTo>
                  <a:lnTo>
                    <a:pt x="3787" y="144"/>
                  </a:lnTo>
                  <a:lnTo>
                    <a:pt x="3787" y="152"/>
                  </a:lnTo>
                  <a:lnTo>
                    <a:pt x="3787" y="160"/>
                  </a:lnTo>
                  <a:lnTo>
                    <a:pt x="3787" y="160"/>
                  </a:lnTo>
                  <a:lnTo>
                    <a:pt x="3762" y="160"/>
                  </a:lnTo>
                  <a:lnTo>
                    <a:pt x="3762" y="160"/>
                  </a:lnTo>
                  <a:lnTo>
                    <a:pt x="3753" y="160"/>
                  </a:lnTo>
                  <a:lnTo>
                    <a:pt x="3753" y="160"/>
                  </a:lnTo>
                  <a:lnTo>
                    <a:pt x="3745" y="169"/>
                  </a:lnTo>
                  <a:lnTo>
                    <a:pt x="3745" y="169"/>
                  </a:lnTo>
                  <a:lnTo>
                    <a:pt x="3745" y="177"/>
                  </a:lnTo>
                  <a:lnTo>
                    <a:pt x="3736" y="177"/>
                  </a:lnTo>
                  <a:lnTo>
                    <a:pt x="3736" y="177"/>
                  </a:lnTo>
                  <a:lnTo>
                    <a:pt x="3711" y="186"/>
                  </a:lnTo>
                  <a:lnTo>
                    <a:pt x="3711" y="186"/>
                  </a:lnTo>
                  <a:lnTo>
                    <a:pt x="3703" y="186"/>
                  </a:lnTo>
                  <a:lnTo>
                    <a:pt x="3686" y="194"/>
                  </a:lnTo>
                  <a:lnTo>
                    <a:pt x="3677" y="194"/>
                  </a:lnTo>
                  <a:lnTo>
                    <a:pt x="3669" y="203"/>
                  </a:lnTo>
                  <a:lnTo>
                    <a:pt x="3669" y="203"/>
                  </a:lnTo>
                  <a:lnTo>
                    <a:pt x="3660" y="203"/>
                  </a:lnTo>
                  <a:lnTo>
                    <a:pt x="3652" y="203"/>
                  </a:lnTo>
                  <a:lnTo>
                    <a:pt x="3644" y="203"/>
                  </a:lnTo>
                  <a:lnTo>
                    <a:pt x="3644" y="203"/>
                  </a:lnTo>
                  <a:lnTo>
                    <a:pt x="3635" y="203"/>
                  </a:lnTo>
                  <a:lnTo>
                    <a:pt x="3635" y="211"/>
                  </a:lnTo>
                  <a:lnTo>
                    <a:pt x="3635" y="211"/>
                  </a:lnTo>
                  <a:lnTo>
                    <a:pt x="3627" y="211"/>
                  </a:lnTo>
                  <a:lnTo>
                    <a:pt x="3610" y="211"/>
                  </a:lnTo>
                  <a:lnTo>
                    <a:pt x="3601" y="211"/>
                  </a:lnTo>
                  <a:lnTo>
                    <a:pt x="3585" y="211"/>
                  </a:lnTo>
                  <a:lnTo>
                    <a:pt x="3585" y="211"/>
                  </a:lnTo>
                  <a:lnTo>
                    <a:pt x="3576" y="211"/>
                  </a:lnTo>
                  <a:lnTo>
                    <a:pt x="3576" y="211"/>
                  </a:lnTo>
                  <a:lnTo>
                    <a:pt x="3568" y="211"/>
                  </a:lnTo>
                  <a:lnTo>
                    <a:pt x="3559" y="211"/>
                  </a:lnTo>
                  <a:lnTo>
                    <a:pt x="3559" y="203"/>
                  </a:lnTo>
                  <a:lnTo>
                    <a:pt x="3551" y="211"/>
                  </a:lnTo>
                  <a:lnTo>
                    <a:pt x="3534" y="194"/>
                  </a:lnTo>
                  <a:lnTo>
                    <a:pt x="3534" y="194"/>
                  </a:lnTo>
                  <a:lnTo>
                    <a:pt x="3525" y="186"/>
                  </a:lnTo>
                  <a:lnTo>
                    <a:pt x="3517" y="186"/>
                  </a:lnTo>
                  <a:lnTo>
                    <a:pt x="3509" y="177"/>
                  </a:lnTo>
                  <a:lnTo>
                    <a:pt x="3509" y="177"/>
                  </a:lnTo>
                  <a:lnTo>
                    <a:pt x="3509" y="169"/>
                  </a:lnTo>
                  <a:lnTo>
                    <a:pt x="3500" y="169"/>
                  </a:lnTo>
                  <a:lnTo>
                    <a:pt x="3500" y="160"/>
                  </a:lnTo>
                  <a:lnTo>
                    <a:pt x="3500" y="160"/>
                  </a:lnTo>
                  <a:lnTo>
                    <a:pt x="3492" y="160"/>
                  </a:lnTo>
                  <a:lnTo>
                    <a:pt x="3483" y="152"/>
                  </a:lnTo>
                  <a:lnTo>
                    <a:pt x="3475" y="152"/>
                  </a:lnTo>
                  <a:lnTo>
                    <a:pt x="3458" y="135"/>
                  </a:lnTo>
                  <a:lnTo>
                    <a:pt x="3450" y="127"/>
                  </a:lnTo>
                  <a:lnTo>
                    <a:pt x="3424" y="118"/>
                  </a:lnTo>
                  <a:lnTo>
                    <a:pt x="3407" y="101"/>
                  </a:lnTo>
                  <a:lnTo>
                    <a:pt x="3391" y="93"/>
                  </a:lnTo>
                  <a:lnTo>
                    <a:pt x="3365" y="93"/>
                  </a:lnTo>
                  <a:lnTo>
                    <a:pt x="3340" y="93"/>
                  </a:lnTo>
                  <a:lnTo>
                    <a:pt x="3323" y="101"/>
                  </a:lnTo>
                  <a:lnTo>
                    <a:pt x="3323" y="110"/>
                  </a:lnTo>
                  <a:lnTo>
                    <a:pt x="3315" y="118"/>
                  </a:lnTo>
                  <a:lnTo>
                    <a:pt x="3306" y="127"/>
                  </a:lnTo>
                  <a:lnTo>
                    <a:pt x="3289" y="135"/>
                  </a:lnTo>
                  <a:lnTo>
                    <a:pt x="3272" y="144"/>
                  </a:lnTo>
                  <a:lnTo>
                    <a:pt x="3264" y="152"/>
                  </a:lnTo>
                  <a:lnTo>
                    <a:pt x="3247" y="177"/>
                  </a:lnTo>
                  <a:lnTo>
                    <a:pt x="3247" y="177"/>
                  </a:lnTo>
                  <a:lnTo>
                    <a:pt x="3247" y="177"/>
                  </a:lnTo>
                  <a:lnTo>
                    <a:pt x="3239" y="186"/>
                  </a:lnTo>
                  <a:lnTo>
                    <a:pt x="3239" y="186"/>
                  </a:lnTo>
                  <a:lnTo>
                    <a:pt x="3239" y="194"/>
                  </a:lnTo>
                  <a:lnTo>
                    <a:pt x="3239" y="194"/>
                  </a:lnTo>
                  <a:lnTo>
                    <a:pt x="3239" y="203"/>
                  </a:lnTo>
                  <a:lnTo>
                    <a:pt x="3239" y="203"/>
                  </a:lnTo>
                  <a:lnTo>
                    <a:pt x="3230" y="203"/>
                  </a:lnTo>
                  <a:lnTo>
                    <a:pt x="3230" y="219"/>
                  </a:lnTo>
                  <a:lnTo>
                    <a:pt x="3222" y="228"/>
                  </a:lnTo>
                  <a:lnTo>
                    <a:pt x="3222" y="236"/>
                  </a:lnTo>
                  <a:lnTo>
                    <a:pt x="3222" y="253"/>
                  </a:lnTo>
                  <a:lnTo>
                    <a:pt x="3222" y="262"/>
                  </a:lnTo>
                  <a:lnTo>
                    <a:pt x="3222" y="262"/>
                  </a:lnTo>
                  <a:lnTo>
                    <a:pt x="3213" y="270"/>
                  </a:lnTo>
                  <a:lnTo>
                    <a:pt x="3213" y="270"/>
                  </a:lnTo>
                  <a:lnTo>
                    <a:pt x="3213" y="270"/>
                  </a:lnTo>
                  <a:lnTo>
                    <a:pt x="3213" y="278"/>
                  </a:lnTo>
                  <a:lnTo>
                    <a:pt x="3213" y="278"/>
                  </a:lnTo>
                  <a:lnTo>
                    <a:pt x="3213" y="287"/>
                  </a:lnTo>
                  <a:lnTo>
                    <a:pt x="3205" y="295"/>
                  </a:lnTo>
                  <a:lnTo>
                    <a:pt x="3197" y="304"/>
                  </a:lnTo>
                  <a:lnTo>
                    <a:pt x="3197" y="312"/>
                  </a:lnTo>
                  <a:lnTo>
                    <a:pt x="3197" y="329"/>
                  </a:lnTo>
                  <a:lnTo>
                    <a:pt x="3197" y="338"/>
                  </a:lnTo>
                  <a:lnTo>
                    <a:pt x="3188" y="346"/>
                  </a:lnTo>
                  <a:lnTo>
                    <a:pt x="3188" y="346"/>
                  </a:lnTo>
                  <a:lnTo>
                    <a:pt x="3188" y="346"/>
                  </a:lnTo>
                  <a:lnTo>
                    <a:pt x="3188" y="354"/>
                  </a:lnTo>
                  <a:lnTo>
                    <a:pt x="3180" y="354"/>
                  </a:lnTo>
                  <a:lnTo>
                    <a:pt x="3180" y="354"/>
                  </a:lnTo>
                  <a:lnTo>
                    <a:pt x="3180" y="363"/>
                  </a:lnTo>
                  <a:lnTo>
                    <a:pt x="3180" y="363"/>
                  </a:lnTo>
                  <a:lnTo>
                    <a:pt x="3180" y="363"/>
                  </a:lnTo>
                  <a:lnTo>
                    <a:pt x="3171" y="363"/>
                  </a:lnTo>
                  <a:lnTo>
                    <a:pt x="3171" y="371"/>
                  </a:lnTo>
                  <a:lnTo>
                    <a:pt x="3171" y="371"/>
                  </a:lnTo>
                  <a:lnTo>
                    <a:pt x="3171" y="371"/>
                  </a:lnTo>
                  <a:lnTo>
                    <a:pt x="3163" y="371"/>
                  </a:lnTo>
                  <a:lnTo>
                    <a:pt x="3154" y="371"/>
                  </a:lnTo>
                  <a:lnTo>
                    <a:pt x="3154" y="380"/>
                  </a:lnTo>
                  <a:lnTo>
                    <a:pt x="3154" y="380"/>
                  </a:lnTo>
                  <a:lnTo>
                    <a:pt x="3154" y="380"/>
                  </a:lnTo>
                  <a:lnTo>
                    <a:pt x="3146" y="380"/>
                  </a:lnTo>
                  <a:lnTo>
                    <a:pt x="3146" y="388"/>
                  </a:lnTo>
                  <a:lnTo>
                    <a:pt x="3138" y="397"/>
                  </a:lnTo>
                  <a:lnTo>
                    <a:pt x="3129" y="397"/>
                  </a:lnTo>
                  <a:lnTo>
                    <a:pt x="3121" y="405"/>
                  </a:lnTo>
                  <a:lnTo>
                    <a:pt x="3112" y="405"/>
                  </a:lnTo>
                  <a:lnTo>
                    <a:pt x="3095" y="405"/>
                  </a:lnTo>
                  <a:lnTo>
                    <a:pt x="3087" y="397"/>
                  </a:lnTo>
                  <a:lnTo>
                    <a:pt x="3087" y="397"/>
                  </a:lnTo>
                  <a:lnTo>
                    <a:pt x="3087" y="397"/>
                  </a:lnTo>
                  <a:lnTo>
                    <a:pt x="3087" y="397"/>
                  </a:lnTo>
                  <a:lnTo>
                    <a:pt x="3079" y="397"/>
                  </a:lnTo>
                  <a:lnTo>
                    <a:pt x="3070" y="380"/>
                  </a:lnTo>
                  <a:lnTo>
                    <a:pt x="3053" y="380"/>
                  </a:lnTo>
                  <a:lnTo>
                    <a:pt x="3045" y="371"/>
                  </a:lnTo>
                  <a:lnTo>
                    <a:pt x="3036" y="354"/>
                  </a:lnTo>
                  <a:lnTo>
                    <a:pt x="3019" y="338"/>
                  </a:lnTo>
                  <a:lnTo>
                    <a:pt x="3019" y="338"/>
                  </a:lnTo>
                  <a:lnTo>
                    <a:pt x="3019" y="329"/>
                  </a:lnTo>
                  <a:lnTo>
                    <a:pt x="3011" y="329"/>
                  </a:lnTo>
                  <a:lnTo>
                    <a:pt x="3011" y="329"/>
                  </a:lnTo>
                  <a:lnTo>
                    <a:pt x="3011" y="321"/>
                  </a:lnTo>
                  <a:lnTo>
                    <a:pt x="3011" y="321"/>
                  </a:lnTo>
                  <a:lnTo>
                    <a:pt x="3003" y="321"/>
                  </a:lnTo>
                  <a:lnTo>
                    <a:pt x="3003" y="312"/>
                  </a:lnTo>
                  <a:lnTo>
                    <a:pt x="2994" y="312"/>
                  </a:lnTo>
                  <a:lnTo>
                    <a:pt x="2994" y="312"/>
                  </a:lnTo>
                  <a:lnTo>
                    <a:pt x="2994" y="304"/>
                  </a:lnTo>
                  <a:lnTo>
                    <a:pt x="2986" y="304"/>
                  </a:lnTo>
                  <a:lnTo>
                    <a:pt x="2986" y="295"/>
                  </a:lnTo>
                  <a:lnTo>
                    <a:pt x="2977" y="295"/>
                  </a:lnTo>
                  <a:lnTo>
                    <a:pt x="2977" y="287"/>
                  </a:lnTo>
                  <a:lnTo>
                    <a:pt x="2977" y="287"/>
                  </a:lnTo>
                  <a:lnTo>
                    <a:pt x="2969" y="287"/>
                  </a:lnTo>
                  <a:lnTo>
                    <a:pt x="2969" y="278"/>
                  </a:lnTo>
                  <a:lnTo>
                    <a:pt x="2969" y="278"/>
                  </a:lnTo>
                  <a:lnTo>
                    <a:pt x="2969" y="278"/>
                  </a:lnTo>
                  <a:lnTo>
                    <a:pt x="2960" y="278"/>
                  </a:lnTo>
                  <a:lnTo>
                    <a:pt x="2960" y="278"/>
                  </a:lnTo>
                  <a:lnTo>
                    <a:pt x="2960" y="270"/>
                  </a:lnTo>
                  <a:lnTo>
                    <a:pt x="2960" y="270"/>
                  </a:lnTo>
                  <a:lnTo>
                    <a:pt x="2960" y="270"/>
                  </a:lnTo>
                  <a:lnTo>
                    <a:pt x="2952" y="270"/>
                  </a:lnTo>
                  <a:lnTo>
                    <a:pt x="2952" y="270"/>
                  </a:lnTo>
                  <a:lnTo>
                    <a:pt x="2952" y="270"/>
                  </a:lnTo>
                  <a:lnTo>
                    <a:pt x="2944" y="270"/>
                  </a:lnTo>
                  <a:lnTo>
                    <a:pt x="2935" y="270"/>
                  </a:lnTo>
                  <a:lnTo>
                    <a:pt x="2935" y="270"/>
                  </a:lnTo>
                  <a:lnTo>
                    <a:pt x="2927" y="270"/>
                  </a:lnTo>
                  <a:lnTo>
                    <a:pt x="2927" y="278"/>
                  </a:lnTo>
                  <a:lnTo>
                    <a:pt x="2918" y="287"/>
                  </a:lnTo>
                  <a:lnTo>
                    <a:pt x="2918" y="295"/>
                  </a:lnTo>
                  <a:lnTo>
                    <a:pt x="2910" y="295"/>
                  </a:lnTo>
                  <a:lnTo>
                    <a:pt x="2910" y="304"/>
                  </a:lnTo>
                  <a:lnTo>
                    <a:pt x="2910" y="312"/>
                  </a:lnTo>
                  <a:lnTo>
                    <a:pt x="2901" y="312"/>
                  </a:lnTo>
                  <a:lnTo>
                    <a:pt x="2901" y="321"/>
                  </a:lnTo>
                  <a:lnTo>
                    <a:pt x="2901" y="321"/>
                  </a:lnTo>
                  <a:lnTo>
                    <a:pt x="2901" y="329"/>
                  </a:lnTo>
                  <a:lnTo>
                    <a:pt x="2901" y="329"/>
                  </a:lnTo>
                  <a:lnTo>
                    <a:pt x="2901" y="329"/>
                  </a:lnTo>
                  <a:lnTo>
                    <a:pt x="2893" y="346"/>
                  </a:lnTo>
                  <a:lnTo>
                    <a:pt x="2893" y="354"/>
                  </a:lnTo>
                  <a:lnTo>
                    <a:pt x="2876" y="363"/>
                  </a:lnTo>
                  <a:lnTo>
                    <a:pt x="2868" y="380"/>
                  </a:lnTo>
                  <a:lnTo>
                    <a:pt x="2876" y="388"/>
                  </a:lnTo>
                  <a:lnTo>
                    <a:pt x="2876" y="388"/>
                  </a:lnTo>
                  <a:lnTo>
                    <a:pt x="2876" y="397"/>
                  </a:lnTo>
                  <a:lnTo>
                    <a:pt x="2876" y="397"/>
                  </a:lnTo>
                  <a:lnTo>
                    <a:pt x="2876" y="397"/>
                  </a:lnTo>
                  <a:lnTo>
                    <a:pt x="2868" y="397"/>
                  </a:lnTo>
                  <a:lnTo>
                    <a:pt x="2859" y="405"/>
                  </a:lnTo>
                  <a:lnTo>
                    <a:pt x="2859" y="405"/>
                  </a:lnTo>
                  <a:lnTo>
                    <a:pt x="2859" y="405"/>
                  </a:lnTo>
                  <a:lnTo>
                    <a:pt x="2859" y="405"/>
                  </a:lnTo>
                  <a:lnTo>
                    <a:pt x="2851" y="405"/>
                  </a:lnTo>
                  <a:lnTo>
                    <a:pt x="2851" y="405"/>
                  </a:lnTo>
                  <a:lnTo>
                    <a:pt x="2851" y="413"/>
                  </a:lnTo>
                  <a:lnTo>
                    <a:pt x="2842" y="413"/>
                  </a:lnTo>
                  <a:lnTo>
                    <a:pt x="2842" y="413"/>
                  </a:lnTo>
                  <a:lnTo>
                    <a:pt x="2834" y="422"/>
                  </a:lnTo>
                  <a:lnTo>
                    <a:pt x="2817" y="430"/>
                  </a:lnTo>
                  <a:lnTo>
                    <a:pt x="2817" y="430"/>
                  </a:lnTo>
                  <a:lnTo>
                    <a:pt x="2817" y="439"/>
                  </a:lnTo>
                  <a:lnTo>
                    <a:pt x="2809" y="439"/>
                  </a:lnTo>
                  <a:lnTo>
                    <a:pt x="2800" y="447"/>
                  </a:lnTo>
                  <a:lnTo>
                    <a:pt x="2800" y="447"/>
                  </a:lnTo>
                  <a:lnTo>
                    <a:pt x="2800" y="456"/>
                  </a:lnTo>
                  <a:lnTo>
                    <a:pt x="2792" y="456"/>
                  </a:lnTo>
                  <a:lnTo>
                    <a:pt x="2792" y="456"/>
                  </a:lnTo>
                  <a:lnTo>
                    <a:pt x="2792" y="464"/>
                  </a:lnTo>
                  <a:lnTo>
                    <a:pt x="2783" y="464"/>
                  </a:lnTo>
                  <a:lnTo>
                    <a:pt x="2775" y="464"/>
                  </a:lnTo>
                  <a:lnTo>
                    <a:pt x="2766" y="473"/>
                  </a:lnTo>
                  <a:lnTo>
                    <a:pt x="2733" y="473"/>
                  </a:lnTo>
                  <a:lnTo>
                    <a:pt x="2691" y="473"/>
                  </a:lnTo>
                  <a:lnTo>
                    <a:pt x="2657" y="464"/>
                  </a:lnTo>
                  <a:lnTo>
                    <a:pt x="2632" y="439"/>
                  </a:lnTo>
                  <a:lnTo>
                    <a:pt x="2632" y="422"/>
                  </a:lnTo>
                  <a:lnTo>
                    <a:pt x="2623" y="397"/>
                  </a:lnTo>
                  <a:lnTo>
                    <a:pt x="2606" y="380"/>
                  </a:lnTo>
                  <a:lnTo>
                    <a:pt x="2573" y="371"/>
                  </a:lnTo>
                  <a:lnTo>
                    <a:pt x="2539" y="371"/>
                  </a:lnTo>
                  <a:lnTo>
                    <a:pt x="2497" y="371"/>
                  </a:lnTo>
                  <a:lnTo>
                    <a:pt x="2463" y="371"/>
                  </a:lnTo>
                  <a:lnTo>
                    <a:pt x="2438" y="397"/>
                  </a:lnTo>
                  <a:lnTo>
                    <a:pt x="2412" y="405"/>
                  </a:lnTo>
                  <a:lnTo>
                    <a:pt x="2379" y="422"/>
                  </a:lnTo>
                  <a:lnTo>
                    <a:pt x="2353" y="447"/>
                  </a:lnTo>
                  <a:lnTo>
                    <a:pt x="2328" y="473"/>
                  </a:lnTo>
                  <a:lnTo>
                    <a:pt x="2286" y="523"/>
                  </a:lnTo>
                  <a:lnTo>
                    <a:pt x="2235" y="557"/>
                  </a:lnTo>
                  <a:lnTo>
                    <a:pt x="2193" y="557"/>
                  </a:lnTo>
                  <a:lnTo>
                    <a:pt x="2151" y="557"/>
                  </a:lnTo>
                  <a:lnTo>
                    <a:pt x="2126" y="540"/>
                  </a:lnTo>
                  <a:lnTo>
                    <a:pt x="2109" y="523"/>
                  </a:lnTo>
                  <a:lnTo>
                    <a:pt x="2083" y="506"/>
                  </a:lnTo>
                  <a:lnTo>
                    <a:pt x="2058" y="498"/>
                  </a:lnTo>
                  <a:lnTo>
                    <a:pt x="2024" y="498"/>
                  </a:lnTo>
                  <a:lnTo>
                    <a:pt x="1991" y="506"/>
                  </a:lnTo>
                  <a:lnTo>
                    <a:pt x="1974" y="523"/>
                  </a:lnTo>
                  <a:lnTo>
                    <a:pt x="1957" y="540"/>
                  </a:lnTo>
                  <a:lnTo>
                    <a:pt x="1932" y="574"/>
                  </a:lnTo>
                  <a:lnTo>
                    <a:pt x="1915" y="616"/>
                  </a:lnTo>
                  <a:lnTo>
                    <a:pt x="1915" y="667"/>
                  </a:lnTo>
                  <a:lnTo>
                    <a:pt x="1915" y="709"/>
                  </a:lnTo>
                  <a:lnTo>
                    <a:pt x="1915" y="734"/>
                  </a:lnTo>
                  <a:lnTo>
                    <a:pt x="1915" y="751"/>
                  </a:lnTo>
                  <a:lnTo>
                    <a:pt x="1906" y="776"/>
                  </a:lnTo>
                  <a:lnTo>
                    <a:pt x="1906" y="793"/>
                  </a:lnTo>
                  <a:lnTo>
                    <a:pt x="1881" y="810"/>
                  </a:lnTo>
                  <a:lnTo>
                    <a:pt x="1856" y="810"/>
                  </a:lnTo>
                  <a:lnTo>
                    <a:pt x="1830" y="793"/>
                  </a:lnTo>
                  <a:lnTo>
                    <a:pt x="1805" y="776"/>
                  </a:lnTo>
                  <a:lnTo>
                    <a:pt x="1797" y="768"/>
                  </a:lnTo>
                  <a:lnTo>
                    <a:pt x="1788" y="768"/>
                  </a:lnTo>
                  <a:lnTo>
                    <a:pt x="1780" y="759"/>
                  </a:lnTo>
                  <a:lnTo>
                    <a:pt x="1780" y="759"/>
                  </a:lnTo>
                  <a:lnTo>
                    <a:pt x="1763" y="742"/>
                  </a:lnTo>
                  <a:lnTo>
                    <a:pt x="1746" y="726"/>
                  </a:lnTo>
                  <a:lnTo>
                    <a:pt x="1729" y="709"/>
                  </a:lnTo>
                  <a:lnTo>
                    <a:pt x="1704" y="700"/>
                  </a:lnTo>
                  <a:lnTo>
                    <a:pt x="1695" y="700"/>
                  </a:lnTo>
                  <a:lnTo>
                    <a:pt x="1687" y="700"/>
                  </a:lnTo>
                  <a:lnTo>
                    <a:pt x="1679" y="709"/>
                  </a:lnTo>
                  <a:lnTo>
                    <a:pt x="1670" y="717"/>
                  </a:lnTo>
                  <a:lnTo>
                    <a:pt x="1662" y="734"/>
                  </a:lnTo>
                  <a:lnTo>
                    <a:pt x="1653" y="742"/>
                  </a:lnTo>
                  <a:lnTo>
                    <a:pt x="1636" y="751"/>
                  </a:lnTo>
                  <a:lnTo>
                    <a:pt x="1620" y="759"/>
                  </a:lnTo>
                  <a:lnTo>
                    <a:pt x="1603" y="776"/>
                  </a:lnTo>
                  <a:lnTo>
                    <a:pt x="1586" y="785"/>
                  </a:lnTo>
                  <a:lnTo>
                    <a:pt x="1552" y="802"/>
                  </a:lnTo>
                  <a:lnTo>
                    <a:pt x="1518" y="818"/>
                  </a:lnTo>
                  <a:lnTo>
                    <a:pt x="1501" y="818"/>
                  </a:lnTo>
                  <a:lnTo>
                    <a:pt x="1485" y="818"/>
                  </a:lnTo>
                  <a:lnTo>
                    <a:pt x="1459" y="802"/>
                  </a:lnTo>
                  <a:lnTo>
                    <a:pt x="1442" y="793"/>
                  </a:lnTo>
                  <a:lnTo>
                    <a:pt x="1434" y="793"/>
                  </a:lnTo>
                  <a:lnTo>
                    <a:pt x="1434" y="785"/>
                  </a:lnTo>
                  <a:lnTo>
                    <a:pt x="1417" y="759"/>
                  </a:lnTo>
                  <a:lnTo>
                    <a:pt x="1392" y="717"/>
                  </a:lnTo>
                  <a:lnTo>
                    <a:pt x="1392" y="709"/>
                  </a:lnTo>
                  <a:lnTo>
                    <a:pt x="1383" y="683"/>
                  </a:lnTo>
                  <a:lnTo>
                    <a:pt x="1383" y="658"/>
                  </a:lnTo>
                  <a:lnTo>
                    <a:pt x="1375" y="633"/>
                  </a:lnTo>
                  <a:lnTo>
                    <a:pt x="1358" y="608"/>
                  </a:lnTo>
                  <a:lnTo>
                    <a:pt x="1333" y="582"/>
                  </a:lnTo>
                  <a:lnTo>
                    <a:pt x="1316" y="574"/>
                  </a:lnTo>
                  <a:lnTo>
                    <a:pt x="1308" y="548"/>
                  </a:lnTo>
                  <a:lnTo>
                    <a:pt x="1308" y="548"/>
                  </a:lnTo>
                  <a:lnTo>
                    <a:pt x="1299" y="548"/>
                  </a:lnTo>
                  <a:lnTo>
                    <a:pt x="1299" y="540"/>
                  </a:lnTo>
                  <a:lnTo>
                    <a:pt x="1299" y="532"/>
                  </a:lnTo>
                  <a:lnTo>
                    <a:pt x="1291" y="523"/>
                  </a:lnTo>
                  <a:lnTo>
                    <a:pt x="1282" y="515"/>
                  </a:lnTo>
                  <a:lnTo>
                    <a:pt x="1282" y="506"/>
                  </a:lnTo>
                  <a:lnTo>
                    <a:pt x="1274" y="506"/>
                  </a:lnTo>
                  <a:lnTo>
                    <a:pt x="1265" y="498"/>
                  </a:lnTo>
                  <a:lnTo>
                    <a:pt x="1257" y="489"/>
                  </a:lnTo>
                  <a:lnTo>
                    <a:pt x="1240" y="481"/>
                  </a:lnTo>
                  <a:lnTo>
                    <a:pt x="1232" y="473"/>
                  </a:lnTo>
                  <a:lnTo>
                    <a:pt x="1181" y="464"/>
                  </a:lnTo>
                  <a:lnTo>
                    <a:pt x="1130" y="456"/>
                  </a:lnTo>
                  <a:lnTo>
                    <a:pt x="1105" y="456"/>
                  </a:lnTo>
                  <a:lnTo>
                    <a:pt x="1071" y="456"/>
                  </a:lnTo>
                  <a:lnTo>
                    <a:pt x="1021" y="473"/>
                  </a:lnTo>
                  <a:lnTo>
                    <a:pt x="970" y="498"/>
                  </a:lnTo>
                  <a:lnTo>
                    <a:pt x="953" y="515"/>
                  </a:lnTo>
                  <a:lnTo>
                    <a:pt x="936" y="523"/>
                  </a:lnTo>
                  <a:lnTo>
                    <a:pt x="920" y="532"/>
                  </a:lnTo>
                  <a:lnTo>
                    <a:pt x="894" y="540"/>
                  </a:lnTo>
                  <a:lnTo>
                    <a:pt x="835" y="548"/>
                  </a:lnTo>
                  <a:lnTo>
                    <a:pt x="785" y="548"/>
                  </a:lnTo>
                  <a:lnTo>
                    <a:pt x="709" y="515"/>
                  </a:lnTo>
                  <a:lnTo>
                    <a:pt x="650" y="473"/>
                  </a:lnTo>
                  <a:lnTo>
                    <a:pt x="683" y="532"/>
                  </a:lnTo>
                  <a:lnTo>
                    <a:pt x="726" y="591"/>
                  </a:lnTo>
                  <a:lnTo>
                    <a:pt x="751" y="624"/>
                  </a:lnTo>
                  <a:lnTo>
                    <a:pt x="768" y="650"/>
                  </a:lnTo>
                  <a:lnTo>
                    <a:pt x="785" y="683"/>
                  </a:lnTo>
                  <a:lnTo>
                    <a:pt x="785" y="717"/>
                  </a:lnTo>
                  <a:lnTo>
                    <a:pt x="810" y="793"/>
                  </a:lnTo>
                  <a:lnTo>
                    <a:pt x="827" y="861"/>
                  </a:lnTo>
                  <a:lnTo>
                    <a:pt x="886" y="987"/>
                  </a:lnTo>
                  <a:lnTo>
                    <a:pt x="962" y="1097"/>
                  </a:lnTo>
                  <a:lnTo>
                    <a:pt x="1021" y="1131"/>
                  </a:lnTo>
                  <a:lnTo>
                    <a:pt x="1097" y="1164"/>
                  </a:lnTo>
                  <a:lnTo>
                    <a:pt x="1156" y="1206"/>
                  </a:lnTo>
                  <a:lnTo>
                    <a:pt x="1215" y="1240"/>
                  </a:lnTo>
                  <a:lnTo>
                    <a:pt x="1215" y="1257"/>
                  </a:lnTo>
                  <a:lnTo>
                    <a:pt x="1215" y="1266"/>
                  </a:lnTo>
                  <a:lnTo>
                    <a:pt x="1215" y="1266"/>
                  </a:lnTo>
                  <a:lnTo>
                    <a:pt x="1215" y="1266"/>
                  </a:lnTo>
                  <a:lnTo>
                    <a:pt x="1215" y="1274"/>
                  </a:lnTo>
                  <a:lnTo>
                    <a:pt x="1215" y="1274"/>
                  </a:lnTo>
                  <a:lnTo>
                    <a:pt x="1223" y="1274"/>
                  </a:lnTo>
                  <a:lnTo>
                    <a:pt x="1223" y="1282"/>
                  </a:lnTo>
                  <a:lnTo>
                    <a:pt x="1223" y="1291"/>
                  </a:lnTo>
                  <a:lnTo>
                    <a:pt x="1223" y="1291"/>
                  </a:lnTo>
                  <a:lnTo>
                    <a:pt x="1223" y="1291"/>
                  </a:lnTo>
                  <a:lnTo>
                    <a:pt x="1223" y="1299"/>
                  </a:lnTo>
                  <a:lnTo>
                    <a:pt x="1223" y="1308"/>
                  </a:lnTo>
                  <a:lnTo>
                    <a:pt x="1232" y="1316"/>
                  </a:lnTo>
                  <a:lnTo>
                    <a:pt x="1232" y="1325"/>
                  </a:lnTo>
                  <a:lnTo>
                    <a:pt x="1232" y="1325"/>
                  </a:lnTo>
                  <a:lnTo>
                    <a:pt x="1232" y="1333"/>
                  </a:lnTo>
                  <a:lnTo>
                    <a:pt x="1232" y="1341"/>
                  </a:lnTo>
                  <a:lnTo>
                    <a:pt x="1223" y="1341"/>
                  </a:lnTo>
                  <a:lnTo>
                    <a:pt x="1223" y="1350"/>
                  </a:lnTo>
                  <a:lnTo>
                    <a:pt x="1215" y="1350"/>
                  </a:lnTo>
                  <a:lnTo>
                    <a:pt x="1215" y="1350"/>
                  </a:lnTo>
                  <a:lnTo>
                    <a:pt x="1215" y="1358"/>
                  </a:lnTo>
                  <a:lnTo>
                    <a:pt x="1206" y="1358"/>
                  </a:lnTo>
                  <a:lnTo>
                    <a:pt x="1206" y="1367"/>
                  </a:lnTo>
                  <a:lnTo>
                    <a:pt x="1206" y="1384"/>
                  </a:lnTo>
                  <a:lnTo>
                    <a:pt x="1156" y="1384"/>
                  </a:lnTo>
                  <a:lnTo>
                    <a:pt x="1139" y="1333"/>
                  </a:lnTo>
                  <a:lnTo>
                    <a:pt x="1122" y="1274"/>
                  </a:lnTo>
                  <a:lnTo>
                    <a:pt x="1105" y="1249"/>
                  </a:lnTo>
                  <a:lnTo>
                    <a:pt x="1088" y="1223"/>
                  </a:lnTo>
                  <a:lnTo>
                    <a:pt x="1063" y="1198"/>
                  </a:lnTo>
                  <a:lnTo>
                    <a:pt x="1038" y="1190"/>
                  </a:lnTo>
                  <a:lnTo>
                    <a:pt x="979" y="1164"/>
                  </a:lnTo>
                  <a:lnTo>
                    <a:pt x="920" y="1139"/>
                  </a:lnTo>
                  <a:lnTo>
                    <a:pt x="886" y="1122"/>
                  </a:lnTo>
                  <a:lnTo>
                    <a:pt x="861" y="1105"/>
                  </a:lnTo>
                  <a:lnTo>
                    <a:pt x="852" y="1088"/>
                  </a:lnTo>
                  <a:lnTo>
                    <a:pt x="852" y="1080"/>
                  </a:lnTo>
                  <a:lnTo>
                    <a:pt x="844" y="1071"/>
                  </a:lnTo>
                  <a:lnTo>
                    <a:pt x="835" y="1055"/>
                  </a:lnTo>
                  <a:lnTo>
                    <a:pt x="827" y="1029"/>
                  </a:lnTo>
                  <a:lnTo>
                    <a:pt x="810" y="1012"/>
                  </a:lnTo>
                  <a:lnTo>
                    <a:pt x="810" y="1004"/>
                  </a:lnTo>
                  <a:lnTo>
                    <a:pt x="802" y="987"/>
                  </a:lnTo>
                  <a:lnTo>
                    <a:pt x="802" y="953"/>
                  </a:lnTo>
                  <a:lnTo>
                    <a:pt x="793" y="920"/>
                  </a:lnTo>
                  <a:lnTo>
                    <a:pt x="785" y="886"/>
                  </a:lnTo>
                  <a:lnTo>
                    <a:pt x="776" y="844"/>
                  </a:lnTo>
                  <a:lnTo>
                    <a:pt x="768" y="818"/>
                  </a:lnTo>
                  <a:lnTo>
                    <a:pt x="759" y="802"/>
                  </a:lnTo>
                  <a:lnTo>
                    <a:pt x="759" y="802"/>
                  </a:lnTo>
                  <a:lnTo>
                    <a:pt x="751" y="793"/>
                  </a:lnTo>
                  <a:lnTo>
                    <a:pt x="742" y="785"/>
                  </a:lnTo>
                  <a:lnTo>
                    <a:pt x="734" y="768"/>
                  </a:lnTo>
                  <a:lnTo>
                    <a:pt x="726" y="751"/>
                  </a:lnTo>
                  <a:lnTo>
                    <a:pt x="717" y="734"/>
                  </a:lnTo>
                  <a:lnTo>
                    <a:pt x="717" y="700"/>
                  </a:lnTo>
                  <a:lnTo>
                    <a:pt x="709" y="675"/>
                  </a:lnTo>
                  <a:lnTo>
                    <a:pt x="624" y="591"/>
                  </a:lnTo>
                  <a:lnTo>
                    <a:pt x="557" y="515"/>
                  </a:lnTo>
                  <a:lnTo>
                    <a:pt x="523" y="481"/>
                  </a:lnTo>
                  <a:lnTo>
                    <a:pt x="447" y="430"/>
                  </a:lnTo>
                  <a:lnTo>
                    <a:pt x="371" y="380"/>
                  </a:lnTo>
                  <a:lnTo>
                    <a:pt x="321" y="363"/>
                  </a:lnTo>
                  <a:lnTo>
                    <a:pt x="245" y="354"/>
                  </a:lnTo>
                  <a:lnTo>
                    <a:pt x="161" y="354"/>
                  </a:lnTo>
                  <a:lnTo>
                    <a:pt x="85" y="346"/>
                  </a:lnTo>
                  <a:lnTo>
                    <a:pt x="0" y="346"/>
                  </a:lnTo>
                  <a:lnTo>
                    <a:pt x="9" y="245"/>
                  </a:lnTo>
                </a:path>
              </a:pathLst>
            </a:custGeom>
            <a:noFill/>
            <a:ln w="12700">
              <a:solidFill>
                <a:srgbClr val="1F1A17"/>
              </a:solidFill>
              <a:prstDash val="solid"/>
              <a:rou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490" name="Freeform 10"/>
            <p:cNvSpPr/>
            <p:nvPr/>
          </p:nvSpPr>
          <p:spPr bwMode="auto">
            <a:xfrm>
              <a:off x="489" y="42"/>
              <a:ext cx="1088" cy="911"/>
            </a:xfrm>
            <a:custGeom>
              <a:avLst/>
              <a:gdLst>
                <a:gd name="T0" fmla="*/ 1063 w 1088"/>
                <a:gd name="T1" fmla="*/ 110 h 911"/>
                <a:gd name="T2" fmla="*/ 1088 w 1088"/>
                <a:gd name="T3" fmla="*/ 160 h 911"/>
                <a:gd name="T4" fmla="*/ 1054 w 1088"/>
                <a:gd name="T5" fmla="*/ 169 h 911"/>
                <a:gd name="T6" fmla="*/ 953 w 1088"/>
                <a:gd name="T7" fmla="*/ 220 h 911"/>
                <a:gd name="T8" fmla="*/ 953 w 1088"/>
                <a:gd name="T9" fmla="*/ 397 h 911"/>
                <a:gd name="T10" fmla="*/ 911 w 1088"/>
                <a:gd name="T11" fmla="*/ 464 h 911"/>
                <a:gd name="T12" fmla="*/ 742 w 1088"/>
                <a:gd name="T13" fmla="*/ 439 h 911"/>
                <a:gd name="T14" fmla="*/ 675 w 1088"/>
                <a:gd name="T15" fmla="*/ 447 h 911"/>
                <a:gd name="T16" fmla="*/ 641 w 1088"/>
                <a:gd name="T17" fmla="*/ 481 h 911"/>
                <a:gd name="T18" fmla="*/ 633 w 1088"/>
                <a:gd name="T19" fmla="*/ 549 h 911"/>
                <a:gd name="T20" fmla="*/ 607 w 1088"/>
                <a:gd name="T21" fmla="*/ 574 h 911"/>
                <a:gd name="T22" fmla="*/ 607 w 1088"/>
                <a:gd name="T23" fmla="*/ 608 h 911"/>
                <a:gd name="T24" fmla="*/ 607 w 1088"/>
                <a:gd name="T25" fmla="*/ 616 h 911"/>
                <a:gd name="T26" fmla="*/ 599 w 1088"/>
                <a:gd name="T27" fmla="*/ 641 h 911"/>
                <a:gd name="T28" fmla="*/ 582 w 1088"/>
                <a:gd name="T29" fmla="*/ 658 h 911"/>
                <a:gd name="T30" fmla="*/ 582 w 1088"/>
                <a:gd name="T31" fmla="*/ 667 h 911"/>
                <a:gd name="T32" fmla="*/ 582 w 1088"/>
                <a:gd name="T33" fmla="*/ 675 h 911"/>
                <a:gd name="T34" fmla="*/ 590 w 1088"/>
                <a:gd name="T35" fmla="*/ 675 h 911"/>
                <a:gd name="T36" fmla="*/ 607 w 1088"/>
                <a:gd name="T37" fmla="*/ 675 h 911"/>
                <a:gd name="T38" fmla="*/ 616 w 1088"/>
                <a:gd name="T39" fmla="*/ 675 h 911"/>
                <a:gd name="T40" fmla="*/ 633 w 1088"/>
                <a:gd name="T41" fmla="*/ 675 h 911"/>
                <a:gd name="T42" fmla="*/ 641 w 1088"/>
                <a:gd name="T43" fmla="*/ 675 h 911"/>
                <a:gd name="T44" fmla="*/ 658 w 1088"/>
                <a:gd name="T45" fmla="*/ 667 h 911"/>
                <a:gd name="T46" fmla="*/ 683 w 1088"/>
                <a:gd name="T47" fmla="*/ 684 h 911"/>
                <a:gd name="T48" fmla="*/ 641 w 1088"/>
                <a:gd name="T49" fmla="*/ 743 h 911"/>
                <a:gd name="T50" fmla="*/ 557 w 1088"/>
                <a:gd name="T51" fmla="*/ 751 h 911"/>
                <a:gd name="T52" fmla="*/ 531 w 1088"/>
                <a:gd name="T53" fmla="*/ 743 h 911"/>
                <a:gd name="T54" fmla="*/ 498 w 1088"/>
                <a:gd name="T55" fmla="*/ 734 h 911"/>
                <a:gd name="T56" fmla="*/ 464 w 1088"/>
                <a:gd name="T57" fmla="*/ 768 h 911"/>
                <a:gd name="T58" fmla="*/ 464 w 1088"/>
                <a:gd name="T59" fmla="*/ 835 h 911"/>
                <a:gd name="T60" fmla="*/ 498 w 1088"/>
                <a:gd name="T61" fmla="*/ 861 h 911"/>
                <a:gd name="T62" fmla="*/ 531 w 1088"/>
                <a:gd name="T63" fmla="*/ 886 h 911"/>
                <a:gd name="T64" fmla="*/ 472 w 1088"/>
                <a:gd name="T65" fmla="*/ 911 h 911"/>
                <a:gd name="T66" fmla="*/ 363 w 1088"/>
                <a:gd name="T67" fmla="*/ 886 h 911"/>
                <a:gd name="T68" fmla="*/ 304 w 1088"/>
                <a:gd name="T69" fmla="*/ 835 h 911"/>
                <a:gd name="T70" fmla="*/ 262 w 1088"/>
                <a:gd name="T71" fmla="*/ 785 h 911"/>
                <a:gd name="T72" fmla="*/ 211 w 1088"/>
                <a:gd name="T73" fmla="*/ 650 h 911"/>
                <a:gd name="T74" fmla="*/ 211 w 1088"/>
                <a:gd name="T75" fmla="*/ 565 h 911"/>
                <a:gd name="T76" fmla="*/ 245 w 1088"/>
                <a:gd name="T77" fmla="*/ 532 h 911"/>
                <a:gd name="T78" fmla="*/ 245 w 1088"/>
                <a:gd name="T79" fmla="*/ 498 h 911"/>
                <a:gd name="T80" fmla="*/ 203 w 1088"/>
                <a:gd name="T81" fmla="*/ 464 h 911"/>
                <a:gd name="T82" fmla="*/ 160 w 1088"/>
                <a:gd name="T83" fmla="*/ 456 h 911"/>
                <a:gd name="T84" fmla="*/ 169 w 1088"/>
                <a:gd name="T85" fmla="*/ 422 h 911"/>
                <a:gd name="T86" fmla="*/ 186 w 1088"/>
                <a:gd name="T87" fmla="*/ 397 h 911"/>
                <a:gd name="T88" fmla="*/ 194 w 1088"/>
                <a:gd name="T89" fmla="*/ 270 h 911"/>
                <a:gd name="T90" fmla="*/ 160 w 1088"/>
                <a:gd name="T91" fmla="*/ 262 h 911"/>
                <a:gd name="T92" fmla="*/ 93 w 1088"/>
                <a:gd name="T93" fmla="*/ 220 h 911"/>
                <a:gd name="T94" fmla="*/ 68 w 1088"/>
                <a:gd name="T95" fmla="*/ 144 h 911"/>
                <a:gd name="T96" fmla="*/ 17 w 1088"/>
                <a:gd name="T97" fmla="*/ 135 h 911"/>
                <a:gd name="T98" fmla="*/ 68 w 1088"/>
                <a:gd name="T99" fmla="*/ 25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88" h="911">
                  <a:moveTo>
                    <a:pt x="1088" y="0"/>
                  </a:moveTo>
                  <a:lnTo>
                    <a:pt x="1071" y="51"/>
                  </a:lnTo>
                  <a:lnTo>
                    <a:pt x="1063" y="110"/>
                  </a:lnTo>
                  <a:lnTo>
                    <a:pt x="1071" y="135"/>
                  </a:lnTo>
                  <a:lnTo>
                    <a:pt x="1088" y="160"/>
                  </a:lnTo>
                  <a:lnTo>
                    <a:pt x="1088" y="160"/>
                  </a:lnTo>
                  <a:lnTo>
                    <a:pt x="1088" y="169"/>
                  </a:lnTo>
                  <a:lnTo>
                    <a:pt x="1080" y="169"/>
                  </a:lnTo>
                  <a:lnTo>
                    <a:pt x="1054" y="169"/>
                  </a:lnTo>
                  <a:lnTo>
                    <a:pt x="995" y="177"/>
                  </a:lnTo>
                  <a:lnTo>
                    <a:pt x="970" y="186"/>
                  </a:lnTo>
                  <a:lnTo>
                    <a:pt x="953" y="220"/>
                  </a:lnTo>
                  <a:lnTo>
                    <a:pt x="953" y="279"/>
                  </a:lnTo>
                  <a:lnTo>
                    <a:pt x="953" y="329"/>
                  </a:lnTo>
                  <a:lnTo>
                    <a:pt x="953" y="397"/>
                  </a:lnTo>
                  <a:lnTo>
                    <a:pt x="945" y="422"/>
                  </a:lnTo>
                  <a:lnTo>
                    <a:pt x="936" y="447"/>
                  </a:lnTo>
                  <a:lnTo>
                    <a:pt x="911" y="464"/>
                  </a:lnTo>
                  <a:lnTo>
                    <a:pt x="877" y="473"/>
                  </a:lnTo>
                  <a:lnTo>
                    <a:pt x="801" y="456"/>
                  </a:lnTo>
                  <a:lnTo>
                    <a:pt x="742" y="439"/>
                  </a:lnTo>
                  <a:lnTo>
                    <a:pt x="717" y="439"/>
                  </a:lnTo>
                  <a:lnTo>
                    <a:pt x="692" y="447"/>
                  </a:lnTo>
                  <a:lnTo>
                    <a:pt x="675" y="447"/>
                  </a:lnTo>
                  <a:lnTo>
                    <a:pt x="666" y="464"/>
                  </a:lnTo>
                  <a:lnTo>
                    <a:pt x="650" y="464"/>
                  </a:lnTo>
                  <a:lnTo>
                    <a:pt x="641" y="481"/>
                  </a:lnTo>
                  <a:lnTo>
                    <a:pt x="641" y="498"/>
                  </a:lnTo>
                  <a:lnTo>
                    <a:pt x="633" y="506"/>
                  </a:lnTo>
                  <a:lnTo>
                    <a:pt x="633" y="549"/>
                  </a:lnTo>
                  <a:lnTo>
                    <a:pt x="633" y="565"/>
                  </a:lnTo>
                  <a:lnTo>
                    <a:pt x="624" y="565"/>
                  </a:lnTo>
                  <a:lnTo>
                    <a:pt x="607" y="574"/>
                  </a:lnTo>
                  <a:lnTo>
                    <a:pt x="607" y="591"/>
                  </a:lnTo>
                  <a:lnTo>
                    <a:pt x="607" y="599"/>
                  </a:lnTo>
                  <a:lnTo>
                    <a:pt x="607" y="608"/>
                  </a:lnTo>
                  <a:lnTo>
                    <a:pt x="607" y="616"/>
                  </a:lnTo>
                  <a:lnTo>
                    <a:pt x="607" y="616"/>
                  </a:lnTo>
                  <a:lnTo>
                    <a:pt x="607" y="616"/>
                  </a:lnTo>
                  <a:lnTo>
                    <a:pt x="607" y="624"/>
                  </a:lnTo>
                  <a:lnTo>
                    <a:pt x="607" y="633"/>
                  </a:lnTo>
                  <a:lnTo>
                    <a:pt x="599" y="641"/>
                  </a:lnTo>
                  <a:lnTo>
                    <a:pt x="582" y="641"/>
                  </a:lnTo>
                  <a:lnTo>
                    <a:pt x="582" y="658"/>
                  </a:lnTo>
                  <a:lnTo>
                    <a:pt x="582" y="658"/>
                  </a:lnTo>
                  <a:lnTo>
                    <a:pt x="582" y="658"/>
                  </a:lnTo>
                  <a:lnTo>
                    <a:pt x="582" y="667"/>
                  </a:lnTo>
                  <a:lnTo>
                    <a:pt x="582" y="667"/>
                  </a:lnTo>
                  <a:lnTo>
                    <a:pt x="582" y="667"/>
                  </a:lnTo>
                  <a:lnTo>
                    <a:pt x="582" y="667"/>
                  </a:lnTo>
                  <a:lnTo>
                    <a:pt x="582" y="675"/>
                  </a:lnTo>
                  <a:lnTo>
                    <a:pt x="582" y="675"/>
                  </a:lnTo>
                  <a:lnTo>
                    <a:pt x="582" y="675"/>
                  </a:lnTo>
                  <a:lnTo>
                    <a:pt x="590" y="675"/>
                  </a:lnTo>
                  <a:lnTo>
                    <a:pt x="590" y="675"/>
                  </a:lnTo>
                  <a:lnTo>
                    <a:pt x="599" y="675"/>
                  </a:lnTo>
                  <a:lnTo>
                    <a:pt x="607" y="675"/>
                  </a:lnTo>
                  <a:lnTo>
                    <a:pt x="607" y="675"/>
                  </a:lnTo>
                  <a:lnTo>
                    <a:pt x="616" y="675"/>
                  </a:lnTo>
                  <a:lnTo>
                    <a:pt x="616" y="675"/>
                  </a:lnTo>
                  <a:lnTo>
                    <a:pt x="624" y="675"/>
                  </a:lnTo>
                  <a:lnTo>
                    <a:pt x="633" y="675"/>
                  </a:lnTo>
                  <a:lnTo>
                    <a:pt x="633" y="675"/>
                  </a:lnTo>
                  <a:lnTo>
                    <a:pt x="633" y="675"/>
                  </a:lnTo>
                  <a:lnTo>
                    <a:pt x="641" y="675"/>
                  </a:lnTo>
                  <a:lnTo>
                    <a:pt x="641" y="675"/>
                  </a:lnTo>
                  <a:lnTo>
                    <a:pt x="650" y="667"/>
                  </a:lnTo>
                  <a:lnTo>
                    <a:pt x="650" y="667"/>
                  </a:lnTo>
                  <a:lnTo>
                    <a:pt x="658" y="667"/>
                  </a:lnTo>
                  <a:lnTo>
                    <a:pt x="658" y="667"/>
                  </a:lnTo>
                  <a:lnTo>
                    <a:pt x="675" y="667"/>
                  </a:lnTo>
                  <a:lnTo>
                    <a:pt x="683" y="684"/>
                  </a:lnTo>
                  <a:lnTo>
                    <a:pt x="675" y="700"/>
                  </a:lnTo>
                  <a:lnTo>
                    <a:pt x="658" y="726"/>
                  </a:lnTo>
                  <a:lnTo>
                    <a:pt x="641" y="743"/>
                  </a:lnTo>
                  <a:lnTo>
                    <a:pt x="624" y="751"/>
                  </a:lnTo>
                  <a:lnTo>
                    <a:pt x="590" y="751"/>
                  </a:lnTo>
                  <a:lnTo>
                    <a:pt x="557" y="751"/>
                  </a:lnTo>
                  <a:lnTo>
                    <a:pt x="557" y="751"/>
                  </a:lnTo>
                  <a:lnTo>
                    <a:pt x="548" y="751"/>
                  </a:lnTo>
                  <a:lnTo>
                    <a:pt x="531" y="743"/>
                  </a:lnTo>
                  <a:lnTo>
                    <a:pt x="515" y="726"/>
                  </a:lnTo>
                  <a:lnTo>
                    <a:pt x="498" y="726"/>
                  </a:lnTo>
                  <a:lnTo>
                    <a:pt x="498" y="734"/>
                  </a:lnTo>
                  <a:lnTo>
                    <a:pt x="489" y="743"/>
                  </a:lnTo>
                  <a:lnTo>
                    <a:pt x="472" y="751"/>
                  </a:lnTo>
                  <a:lnTo>
                    <a:pt x="464" y="768"/>
                  </a:lnTo>
                  <a:lnTo>
                    <a:pt x="456" y="793"/>
                  </a:lnTo>
                  <a:lnTo>
                    <a:pt x="464" y="818"/>
                  </a:lnTo>
                  <a:lnTo>
                    <a:pt x="464" y="835"/>
                  </a:lnTo>
                  <a:lnTo>
                    <a:pt x="472" y="844"/>
                  </a:lnTo>
                  <a:lnTo>
                    <a:pt x="481" y="852"/>
                  </a:lnTo>
                  <a:lnTo>
                    <a:pt x="498" y="861"/>
                  </a:lnTo>
                  <a:lnTo>
                    <a:pt x="515" y="878"/>
                  </a:lnTo>
                  <a:lnTo>
                    <a:pt x="523" y="878"/>
                  </a:lnTo>
                  <a:lnTo>
                    <a:pt x="531" y="886"/>
                  </a:lnTo>
                  <a:lnTo>
                    <a:pt x="523" y="903"/>
                  </a:lnTo>
                  <a:lnTo>
                    <a:pt x="506" y="911"/>
                  </a:lnTo>
                  <a:lnTo>
                    <a:pt x="472" y="911"/>
                  </a:lnTo>
                  <a:lnTo>
                    <a:pt x="439" y="911"/>
                  </a:lnTo>
                  <a:lnTo>
                    <a:pt x="397" y="903"/>
                  </a:lnTo>
                  <a:lnTo>
                    <a:pt x="363" y="886"/>
                  </a:lnTo>
                  <a:lnTo>
                    <a:pt x="337" y="878"/>
                  </a:lnTo>
                  <a:lnTo>
                    <a:pt x="329" y="861"/>
                  </a:lnTo>
                  <a:lnTo>
                    <a:pt x="304" y="835"/>
                  </a:lnTo>
                  <a:lnTo>
                    <a:pt x="270" y="818"/>
                  </a:lnTo>
                  <a:lnTo>
                    <a:pt x="262" y="802"/>
                  </a:lnTo>
                  <a:lnTo>
                    <a:pt x="262" y="785"/>
                  </a:lnTo>
                  <a:lnTo>
                    <a:pt x="228" y="743"/>
                  </a:lnTo>
                  <a:lnTo>
                    <a:pt x="211" y="692"/>
                  </a:lnTo>
                  <a:lnTo>
                    <a:pt x="211" y="650"/>
                  </a:lnTo>
                  <a:lnTo>
                    <a:pt x="211" y="608"/>
                  </a:lnTo>
                  <a:lnTo>
                    <a:pt x="211" y="582"/>
                  </a:lnTo>
                  <a:lnTo>
                    <a:pt x="211" y="565"/>
                  </a:lnTo>
                  <a:lnTo>
                    <a:pt x="228" y="549"/>
                  </a:lnTo>
                  <a:lnTo>
                    <a:pt x="236" y="540"/>
                  </a:lnTo>
                  <a:lnTo>
                    <a:pt x="245" y="532"/>
                  </a:lnTo>
                  <a:lnTo>
                    <a:pt x="245" y="523"/>
                  </a:lnTo>
                  <a:lnTo>
                    <a:pt x="245" y="506"/>
                  </a:lnTo>
                  <a:lnTo>
                    <a:pt x="245" y="498"/>
                  </a:lnTo>
                  <a:lnTo>
                    <a:pt x="228" y="481"/>
                  </a:lnTo>
                  <a:lnTo>
                    <a:pt x="203" y="464"/>
                  </a:lnTo>
                  <a:lnTo>
                    <a:pt x="203" y="464"/>
                  </a:lnTo>
                  <a:lnTo>
                    <a:pt x="203" y="464"/>
                  </a:lnTo>
                  <a:lnTo>
                    <a:pt x="177" y="456"/>
                  </a:lnTo>
                  <a:lnTo>
                    <a:pt x="160" y="456"/>
                  </a:lnTo>
                  <a:lnTo>
                    <a:pt x="160" y="447"/>
                  </a:lnTo>
                  <a:lnTo>
                    <a:pt x="160" y="439"/>
                  </a:lnTo>
                  <a:lnTo>
                    <a:pt x="169" y="422"/>
                  </a:lnTo>
                  <a:lnTo>
                    <a:pt x="177" y="422"/>
                  </a:lnTo>
                  <a:lnTo>
                    <a:pt x="186" y="414"/>
                  </a:lnTo>
                  <a:lnTo>
                    <a:pt x="186" y="397"/>
                  </a:lnTo>
                  <a:lnTo>
                    <a:pt x="186" y="346"/>
                  </a:lnTo>
                  <a:lnTo>
                    <a:pt x="194" y="287"/>
                  </a:lnTo>
                  <a:lnTo>
                    <a:pt x="194" y="270"/>
                  </a:lnTo>
                  <a:lnTo>
                    <a:pt x="186" y="262"/>
                  </a:lnTo>
                  <a:lnTo>
                    <a:pt x="169" y="262"/>
                  </a:lnTo>
                  <a:lnTo>
                    <a:pt x="160" y="262"/>
                  </a:lnTo>
                  <a:lnTo>
                    <a:pt x="135" y="253"/>
                  </a:lnTo>
                  <a:lnTo>
                    <a:pt x="110" y="245"/>
                  </a:lnTo>
                  <a:lnTo>
                    <a:pt x="93" y="220"/>
                  </a:lnTo>
                  <a:lnTo>
                    <a:pt x="76" y="186"/>
                  </a:lnTo>
                  <a:lnTo>
                    <a:pt x="76" y="160"/>
                  </a:lnTo>
                  <a:lnTo>
                    <a:pt x="68" y="144"/>
                  </a:lnTo>
                  <a:lnTo>
                    <a:pt x="51" y="144"/>
                  </a:lnTo>
                  <a:lnTo>
                    <a:pt x="42" y="144"/>
                  </a:lnTo>
                  <a:lnTo>
                    <a:pt x="17" y="135"/>
                  </a:lnTo>
                  <a:lnTo>
                    <a:pt x="0" y="127"/>
                  </a:lnTo>
                  <a:lnTo>
                    <a:pt x="34" y="68"/>
                  </a:lnTo>
                  <a:lnTo>
                    <a:pt x="68" y="25"/>
                  </a:lnTo>
                </a:path>
              </a:pathLst>
            </a:custGeom>
            <a:noFill/>
            <a:ln w="12700">
              <a:solidFill>
                <a:srgbClr val="1F1A17"/>
              </a:solidFill>
              <a:prstDash val="solid"/>
              <a:rou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491" name="Freeform 11"/>
            <p:cNvSpPr>
              <a:spLocks noEditPoints="1"/>
            </p:cNvSpPr>
            <p:nvPr/>
          </p:nvSpPr>
          <p:spPr bwMode="auto">
            <a:xfrm>
              <a:off x="1020" y="911"/>
              <a:ext cx="3635" cy="1797"/>
            </a:xfrm>
            <a:custGeom>
              <a:avLst/>
              <a:gdLst>
                <a:gd name="T0" fmla="*/ 34 w 3635"/>
                <a:gd name="T1" fmla="*/ 17 h 1797"/>
                <a:gd name="T2" fmla="*/ 59 w 3635"/>
                <a:gd name="T3" fmla="*/ 42 h 1797"/>
                <a:gd name="T4" fmla="*/ 68 w 3635"/>
                <a:gd name="T5" fmla="*/ 9 h 1797"/>
                <a:gd name="T6" fmla="*/ 93 w 3635"/>
                <a:gd name="T7" fmla="*/ 34 h 1797"/>
                <a:gd name="T8" fmla="*/ 68 w 3635"/>
                <a:gd name="T9" fmla="*/ 177 h 1797"/>
                <a:gd name="T10" fmla="*/ 211 w 3635"/>
                <a:gd name="T11" fmla="*/ 245 h 1797"/>
                <a:gd name="T12" fmla="*/ 262 w 3635"/>
                <a:gd name="T13" fmla="*/ 236 h 1797"/>
                <a:gd name="T14" fmla="*/ 329 w 3635"/>
                <a:gd name="T15" fmla="*/ 329 h 1797"/>
                <a:gd name="T16" fmla="*/ 397 w 3635"/>
                <a:gd name="T17" fmla="*/ 312 h 1797"/>
                <a:gd name="T18" fmla="*/ 329 w 3635"/>
                <a:gd name="T19" fmla="*/ 388 h 1797"/>
                <a:gd name="T20" fmla="*/ 329 w 3635"/>
                <a:gd name="T21" fmla="*/ 456 h 1797"/>
                <a:gd name="T22" fmla="*/ 346 w 3635"/>
                <a:gd name="T23" fmla="*/ 523 h 1797"/>
                <a:gd name="T24" fmla="*/ 312 w 3635"/>
                <a:gd name="T25" fmla="*/ 532 h 1797"/>
                <a:gd name="T26" fmla="*/ 329 w 3635"/>
                <a:gd name="T27" fmla="*/ 574 h 1797"/>
                <a:gd name="T28" fmla="*/ 372 w 3635"/>
                <a:gd name="T29" fmla="*/ 633 h 1797"/>
                <a:gd name="T30" fmla="*/ 414 w 3635"/>
                <a:gd name="T31" fmla="*/ 650 h 1797"/>
                <a:gd name="T32" fmla="*/ 447 w 3635"/>
                <a:gd name="T33" fmla="*/ 861 h 1797"/>
                <a:gd name="T34" fmla="*/ 498 w 3635"/>
                <a:gd name="T35" fmla="*/ 861 h 1797"/>
                <a:gd name="T36" fmla="*/ 532 w 3635"/>
                <a:gd name="T37" fmla="*/ 869 h 1797"/>
                <a:gd name="T38" fmla="*/ 641 w 3635"/>
                <a:gd name="T39" fmla="*/ 928 h 1797"/>
                <a:gd name="T40" fmla="*/ 700 w 3635"/>
                <a:gd name="T41" fmla="*/ 945 h 1797"/>
                <a:gd name="T42" fmla="*/ 726 w 3635"/>
                <a:gd name="T43" fmla="*/ 928 h 1797"/>
                <a:gd name="T44" fmla="*/ 776 w 3635"/>
                <a:gd name="T45" fmla="*/ 928 h 1797"/>
                <a:gd name="T46" fmla="*/ 818 w 3635"/>
                <a:gd name="T47" fmla="*/ 928 h 1797"/>
                <a:gd name="T48" fmla="*/ 844 w 3635"/>
                <a:gd name="T49" fmla="*/ 852 h 1797"/>
                <a:gd name="T50" fmla="*/ 878 w 3635"/>
                <a:gd name="T51" fmla="*/ 827 h 1797"/>
                <a:gd name="T52" fmla="*/ 894 w 3635"/>
                <a:gd name="T53" fmla="*/ 818 h 1797"/>
                <a:gd name="T54" fmla="*/ 911 w 3635"/>
                <a:gd name="T55" fmla="*/ 793 h 1797"/>
                <a:gd name="T56" fmla="*/ 920 w 3635"/>
                <a:gd name="T57" fmla="*/ 751 h 1797"/>
                <a:gd name="T58" fmla="*/ 911 w 3635"/>
                <a:gd name="T59" fmla="*/ 717 h 1797"/>
                <a:gd name="T60" fmla="*/ 861 w 3635"/>
                <a:gd name="T61" fmla="*/ 675 h 1797"/>
                <a:gd name="T62" fmla="*/ 894 w 3635"/>
                <a:gd name="T63" fmla="*/ 641 h 1797"/>
                <a:gd name="T64" fmla="*/ 920 w 3635"/>
                <a:gd name="T65" fmla="*/ 624 h 1797"/>
                <a:gd name="T66" fmla="*/ 920 w 3635"/>
                <a:gd name="T67" fmla="*/ 608 h 1797"/>
                <a:gd name="T68" fmla="*/ 911 w 3635"/>
                <a:gd name="T69" fmla="*/ 599 h 1797"/>
                <a:gd name="T70" fmla="*/ 945 w 3635"/>
                <a:gd name="T71" fmla="*/ 582 h 1797"/>
                <a:gd name="T72" fmla="*/ 1071 w 3635"/>
                <a:gd name="T73" fmla="*/ 608 h 1797"/>
                <a:gd name="T74" fmla="*/ 1173 w 3635"/>
                <a:gd name="T75" fmla="*/ 633 h 1797"/>
                <a:gd name="T76" fmla="*/ 1240 w 3635"/>
                <a:gd name="T77" fmla="*/ 759 h 1797"/>
                <a:gd name="T78" fmla="*/ 1316 w 3635"/>
                <a:gd name="T79" fmla="*/ 911 h 1797"/>
                <a:gd name="T80" fmla="*/ 1282 w 3635"/>
                <a:gd name="T81" fmla="*/ 1038 h 1797"/>
                <a:gd name="T82" fmla="*/ 1358 w 3635"/>
                <a:gd name="T83" fmla="*/ 1088 h 1797"/>
                <a:gd name="T84" fmla="*/ 1392 w 3635"/>
                <a:gd name="T85" fmla="*/ 1114 h 1797"/>
                <a:gd name="T86" fmla="*/ 1375 w 3635"/>
                <a:gd name="T87" fmla="*/ 1097 h 1797"/>
                <a:gd name="T88" fmla="*/ 1459 w 3635"/>
                <a:gd name="T89" fmla="*/ 937 h 1797"/>
                <a:gd name="T90" fmla="*/ 1569 w 3635"/>
                <a:gd name="T91" fmla="*/ 962 h 1797"/>
                <a:gd name="T92" fmla="*/ 1771 w 3635"/>
                <a:gd name="T93" fmla="*/ 1029 h 1797"/>
                <a:gd name="T94" fmla="*/ 1780 w 3635"/>
                <a:gd name="T95" fmla="*/ 1055 h 1797"/>
                <a:gd name="T96" fmla="*/ 1957 w 3635"/>
                <a:gd name="T97" fmla="*/ 1147 h 1797"/>
                <a:gd name="T98" fmla="*/ 2100 w 3635"/>
                <a:gd name="T99" fmla="*/ 1055 h 1797"/>
                <a:gd name="T100" fmla="*/ 2539 w 3635"/>
                <a:gd name="T101" fmla="*/ 1299 h 1797"/>
                <a:gd name="T102" fmla="*/ 2868 w 3635"/>
                <a:gd name="T103" fmla="*/ 1274 h 1797"/>
                <a:gd name="T104" fmla="*/ 2851 w 3635"/>
                <a:gd name="T105" fmla="*/ 1468 h 1797"/>
                <a:gd name="T106" fmla="*/ 2817 w 3635"/>
                <a:gd name="T107" fmla="*/ 1527 h 1797"/>
                <a:gd name="T108" fmla="*/ 2910 w 3635"/>
                <a:gd name="T109" fmla="*/ 1502 h 1797"/>
                <a:gd name="T110" fmla="*/ 2986 w 3635"/>
                <a:gd name="T111" fmla="*/ 1443 h 1797"/>
                <a:gd name="T112" fmla="*/ 3053 w 3635"/>
                <a:gd name="T113" fmla="*/ 1384 h 1797"/>
                <a:gd name="T114" fmla="*/ 3230 w 3635"/>
                <a:gd name="T115" fmla="*/ 1333 h 1797"/>
                <a:gd name="T116" fmla="*/ 3222 w 3635"/>
                <a:gd name="T117" fmla="*/ 1502 h 1797"/>
                <a:gd name="T118" fmla="*/ 3315 w 3635"/>
                <a:gd name="T119" fmla="*/ 1595 h 1797"/>
                <a:gd name="T120" fmla="*/ 3534 w 3635"/>
                <a:gd name="T121" fmla="*/ 1721 h 1797"/>
                <a:gd name="T122" fmla="*/ 3576 w 3635"/>
                <a:gd name="T123" fmla="*/ 1746 h 1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35" h="1797">
                  <a:moveTo>
                    <a:pt x="34" y="17"/>
                  </a:moveTo>
                  <a:lnTo>
                    <a:pt x="34" y="17"/>
                  </a:lnTo>
                  <a:lnTo>
                    <a:pt x="34" y="17"/>
                  </a:lnTo>
                  <a:lnTo>
                    <a:pt x="0" y="17"/>
                  </a:lnTo>
                  <a:lnTo>
                    <a:pt x="0" y="17"/>
                  </a:lnTo>
                  <a:lnTo>
                    <a:pt x="0" y="17"/>
                  </a:lnTo>
                  <a:lnTo>
                    <a:pt x="34" y="17"/>
                  </a:lnTo>
                  <a:close/>
                  <a:moveTo>
                    <a:pt x="34" y="17"/>
                  </a:moveTo>
                  <a:lnTo>
                    <a:pt x="34" y="17"/>
                  </a:lnTo>
                  <a:lnTo>
                    <a:pt x="34" y="17"/>
                  </a:lnTo>
                  <a:lnTo>
                    <a:pt x="9" y="42"/>
                  </a:lnTo>
                  <a:lnTo>
                    <a:pt x="0" y="34"/>
                  </a:lnTo>
                  <a:lnTo>
                    <a:pt x="0" y="17"/>
                  </a:lnTo>
                  <a:lnTo>
                    <a:pt x="34" y="17"/>
                  </a:lnTo>
                  <a:close/>
                  <a:moveTo>
                    <a:pt x="34" y="17"/>
                  </a:moveTo>
                  <a:lnTo>
                    <a:pt x="34" y="17"/>
                  </a:lnTo>
                  <a:lnTo>
                    <a:pt x="17" y="25"/>
                  </a:lnTo>
                  <a:lnTo>
                    <a:pt x="34" y="17"/>
                  </a:lnTo>
                  <a:close/>
                  <a:moveTo>
                    <a:pt x="34" y="17"/>
                  </a:moveTo>
                  <a:lnTo>
                    <a:pt x="34" y="17"/>
                  </a:lnTo>
                  <a:lnTo>
                    <a:pt x="34" y="17"/>
                  </a:lnTo>
                  <a:lnTo>
                    <a:pt x="34" y="51"/>
                  </a:lnTo>
                  <a:lnTo>
                    <a:pt x="17" y="51"/>
                  </a:lnTo>
                  <a:lnTo>
                    <a:pt x="9" y="42"/>
                  </a:lnTo>
                  <a:lnTo>
                    <a:pt x="34" y="17"/>
                  </a:lnTo>
                  <a:close/>
                  <a:moveTo>
                    <a:pt x="34" y="17"/>
                  </a:moveTo>
                  <a:lnTo>
                    <a:pt x="34" y="17"/>
                  </a:lnTo>
                  <a:lnTo>
                    <a:pt x="34" y="17"/>
                  </a:lnTo>
                  <a:lnTo>
                    <a:pt x="34" y="51"/>
                  </a:lnTo>
                  <a:lnTo>
                    <a:pt x="34" y="51"/>
                  </a:lnTo>
                  <a:lnTo>
                    <a:pt x="34" y="51"/>
                  </a:lnTo>
                  <a:lnTo>
                    <a:pt x="34" y="17"/>
                  </a:lnTo>
                  <a:close/>
                  <a:moveTo>
                    <a:pt x="34" y="17"/>
                  </a:moveTo>
                  <a:lnTo>
                    <a:pt x="34" y="17"/>
                  </a:lnTo>
                  <a:lnTo>
                    <a:pt x="34" y="34"/>
                  </a:lnTo>
                  <a:lnTo>
                    <a:pt x="34" y="17"/>
                  </a:lnTo>
                  <a:close/>
                  <a:moveTo>
                    <a:pt x="34" y="17"/>
                  </a:moveTo>
                  <a:lnTo>
                    <a:pt x="34" y="17"/>
                  </a:lnTo>
                  <a:lnTo>
                    <a:pt x="34" y="17"/>
                  </a:lnTo>
                  <a:lnTo>
                    <a:pt x="59" y="42"/>
                  </a:lnTo>
                  <a:lnTo>
                    <a:pt x="51" y="51"/>
                  </a:lnTo>
                  <a:lnTo>
                    <a:pt x="34" y="51"/>
                  </a:lnTo>
                  <a:lnTo>
                    <a:pt x="34" y="17"/>
                  </a:lnTo>
                  <a:close/>
                  <a:moveTo>
                    <a:pt x="34" y="17"/>
                  </a:moveTo>
                  <a:lnTo>
                    <a:pt x="43" y="9"/>
                  </a:lnTo>
                  <a:lnTo>
                    <a:pt x="59" y="0"/>
                  </a:lnTo>
                  <a:lnTo>
                    <a:pt x="59" y="42"/>
                  </a:lnTo>
                  <a:lnTo>
                    <a:pt x="59" y="42"/>
                  </a:lnTo>
                  <a:lnTo>
                    <a:pt x="59" y="42"/>
                  </a:lnTo>
                  <a:lnTo>
                    <a:pt x="34" y="17"/>
                  </a:lnTo>
                  <a:close/>
                  <a:moveTo>
                    <a:pt x="59" y="0"/>
                  </a:moveTo>
                  <a:lnTo>
                    <a:pt x="59" y="0"/>
                  </a:lnTo>
                  <a:lnTo>
                    <a:pt x="59" y="0"/>
                  </a:lnTo>
                  <a:lnTo>
                    <a:pt x="59" y="42"/>
                  </a:lnTo>
                  <a:lnTo>
                    <a:pt x="59" y="42"/>
                  </a:lnTo>
                  <a:lnTo>
                    <a:pt x="59" y="42"/>
                  </a:lnTo>
                  <a:lnTo>
                    <a:pt x="59" y="0"/>
                  </a:lnTo>
                  <a:close/>
                  <a:moveTo>
                    <a:pt x="59" y="42"/>
                  </a:moveTo>
                  <a:lnTo>
                    <a:pt x="59" y="42"/>
                  </a:lnTo>
                  <a:lnTo>
                    <a:pt x="59" y="17"/>
                  </a:lnTo>
                  <a:lnTo>
                    <a:pt x="59" y="42"/>
                  </a:lnTo>
                  <a:close/>
                  <a:moveTo>
                    <a:pt x="59" y="0"/>
                  </a:moveTo>
                  <a:lnTo>
                    <a:pt x="59" y="0"/>
                  </a:lnTo>
                  <a:lnTo>
                    <a:pt x="68" y="0"/>
                  </a:lnTo>
                  <a:lnTo>
                    <a:pt x="59" y="34"/>
                  </a:lnTo>
                  <a:lnTo>
                    <a:pt x="59" y="42"/>
                  </a:lnTo>
                  <a:lnTo>
                    <a:pt x="59" y="42"/>
                  </a:lnTo>
                  <a:lnTo>
                    <a:pt x="59" y="0"/>
                  </a:lnTo>
                  <a:close/>
                  <a:moveTo>
                    <a:pt x="68" y="0"/>
                  </a:moveTo>
                  <a:lnTo>
                    <a:pt x="68" y="0"/>
                  </a:lnTo>
                  <a:lnTo>
                    <a:pt x="59" y="17"/>
                  </a:lnTo>
                  <a:lnTo>
                    <a:pt x="68" y="0"/>
                  </a:lnTo>
                  <a:close/>
                  <a:moveTo>
                    <a:pt x="68" y="0"/>
                  </a:moveTo>
                  <a:lnTo>
                    <a:pt x="68" y="9"/>
                  </a:lnTo>
                  <a:lnTo>
                    <a:pt x="68" y="9"/>
                  </a:lnTo>
                  <a:lnTo>
                    <a:pt x="59" y="42"/>
                  </a:lnTo>
                  <a:lnTo>
                    <a:pt x="59" y="42"/>
                  </a:lnTo>
                  <a:lnTo>
                    <a:pt x="59" y="34"/>
                  </a:lnTo>
                  <a:lnTo>
                    <a:pt x="68" y="0"/>
                  </a:lnTo>
                  <a:close/>
                  <a:moveTo>
                    <a:pt x="59" y="42"/>
                  </a:moveTo>
                  <a:lnTo>
                    <a:pt x="59" y="42"/>
                  </a:lnTo>
                  <a:lnTo>
                    <a:pt x="68" y="25"/>
                  </a:lnTo>
                  <a:lnTo>
                    <a:pt x="59" y="42"/>
                  </a:lnTo>
                  <a:close/>
                  <a:moveTo>
                    <a:pt x="68" y="9"/>
                  </a:moveTo>
                  <a:lnTo>
                    <a:pt x="85" y="17"/>
                  </a:lnTo>
                  <a:lnTo>
                    <a:pt x="93" y="25"/>
                  </a:lnTo>
                  <a:lnTo>
                    <a:pt x="59" y="34"/>
                  </a:lnTo>
                  <a:lnTo>
                    <a:pt x="59" y="34"/>
                  </a:lnTo>
                  <a:lnTo>
                    <a:pt x="59" y="42"/>
                  </a:lnTo>
                  <a:lnTo>
                    <a:pt x="68" y="9"/>
                  </a:lnTo>
                  <a:close/>
                  <a:moveTo>
                    <a:pt x="59" y="34"/>
                  </a:moveTo>
                  <a:lnTo>
                    <a:pt x="59" y="34"/>
                  </a:lnTo>
                  <a:lnTo>
                    <a:pt x="76" y="25"/>
                  </a:lnTo>
                  <a:lnTo>
                    <a:pt x="59" y="34"/>
                  </a:lnTo>
                  <a:close/>
                  <a:moveTo>
                    <a:pt x="93" y="25"/>
                  </a:moveTo>
                  <a:lnTo>
                    <a:pt x="93" y="25"/>
                  </a:lnTo>
                  <a:lnTo>
                    <a:pt x="93" y="34"/>
                  </a:lnTo>
                  <a:lnTo>
                    <a:pt x="59" y="42"/>
                  </a:lnTo>
                  <a:lnTo>
                    <a:pt x="59" y="42"/>
                  </a:lnTo>
                  <a:lnTo>
                    <a:pt x="59" y="34"/>
                  </a:lnTo>
                  <a:lnTo>
                    <a:pt x="93" y="25"/>
                  </a:lnTo>
                  <a:close/>
                  <a:moveTo>
                    <a:pt x="93" y="34"/>
                  </a:moveTo>
                  <a:lnTo>
                    <a:pt x="93" y="34"/>
                  </a:lnTo>
                  <a:lnTo>
                    <a:pt x="76" y="42"/>
                  </a:lnTo>
                  <a:lnTo>
                    <a:pt x="93" y="34"/>
                  </a:lnTo>
                  <a:close/>
                  <a:moveTo>
                    <a:pt x="93" y="34"/>
                  </a:moveTo>
                  <a:lnTo>
                    <a:pt x="102" y="42"/>
                  </a:lnTo>
                  <a:lnTo>
                    <a:pt x="102" y="51"/>
                  </a:lnTo>
                  <a:lnTo>
                    <a:pt x="68" y="68"/>
                  </a:lnTo>
                  <a:lnTo>
                    <a:pt x="68" y="59"/>
                  </a:lnTo>
                  <a:lnTo>
                    <a:pt x="59" y="42"/>
                  </a:lnTo>
                  <a:lnTo>
                    <a:pt x="93" y="34"/>
                  </a:lnTo>
                  <a:close/>
                  <a:moveTo>
                    <a:pt x="68" y="68"/>
                  </a:moveTo>
                  <a:lnTo>
                    <a:pt x="68" y="68"/>
                  </a:lnTo>
                  <a:lnTo>
                    <a:pt x="85" y="59"/>
                  </a:lnTo>
                  <a:lnTo>
                    <a:pt x="68" y="68"/>
                  </a:lnTo>
                  <a:close/>
                  <a:moveTo>
                    <a:pt x="102" y="51"/>
                  </a:moveTo>
                  <a:lnTo>
                    <a:pt x="102" y="51"/>
                  </a:lnTo>
                  <a:lnTo>
                    <a:pt x="68" y="68"/>
                  </a:lnTo>
                  <a:lnTo>
                    <a:pt x="68" y="68"/>
                  </a:lnTo>
                  <a:lnTo>
                    <a:pt x="102" y="51"/>
                  </a:lnTo>
                  <a:close/>
                  <a:moveTo>
                    <a:pt x="68" y="68"/>
                  </a:moveTo>
                  <a:lnTo>
                    <a:pt x="68" y="68"/>
                  </a:lnTo>
                  <a:lnTo>
                    <a:pt x="85" y="59"/>
                  </a:lnTo>
                  <a:lnTo>
                    <a:pt x="68" y="68"/>
                  </a:lnTo>
                  <a:close/>
                  <a:moveTo>
                    <a:pt x="102" y="51"/>
                  </a:moveTo>
                  <a:lnTo>
                    <a:pt x="110" y="68"/>
                  </a:lnTo>
                  <a:lnTo>
                    <a:pt x="119" y="84"/>
                  </a:lnTo>
                  <a:lnTo>
                    <a:pt x="85" y="84"/>
                  </a:lnTo>
                  <a:lnTo>
                    <a:pt x="76" y="76"/>
                  </a:lnTo>
                  <a:lnTo>
                    <a:pt x="68" y="68"/>
                  </a:lnTo>
                  <a:lnTo>
                    <a:pt x="102" y="51"/>
                  </a:lnTo>
                  <a:close/>
                  <a:moveTo>
                    <a:pt x="119" y="84"/>
                  </a:moveTo>
                  <a:lnTo>
                    <a:pt x="110" y="101"/>
                  </a:lnTo>
                  <a:lnTo>
                    <a:pt x="102" y="84"/>
                  </a:lnTo>
                  <a:lnTo>
                    <a:pt x="119" y="84"/>
                  </a:lnTo>
                  <a:close/>
                  <a:moveTo>
                    <a:pt x="110" y="101"/>
                  </a:moveTo>
                  <a:lnTo>
                    <a:pt x="102" y="135"/>
                  </a:lnTo>
                  <a:lnTo>
                    <a:pt x="102" y="169"/>
                  </a:lnTo>
                  <a:lnTo>
                    <a:pt x="68" y="177"/>
                  </a:lnTo>
                  <a:lnTo>
                    <a:pt x="68" y="152"/>
                  </a:lnTo>
                  <a:lnTo>
                    <a:pt x="68" y="135"/>
                  </a:lnTo>
                  <a:lnTo>
                    <a:pt x="68" y="110"/>
                  </a:lnTo>
                  <a:lnTo>
                    <a:pt x="85" y="76"/>
                  </a:lnTo>
                  <a:lnTo>
                    <a:pt x="110" y="101"/>
                  </a:lnTo>
                  <a:close/>
                  <a:moveTo>
                    <a:pt x="102" y="169"/>
                  </a:moveTo>
                  <a:lnTo>
                    <a:pt x="119" y="203"/>
                  </a:lnTo>
                  <a:lnTo>
                    <a:pt x="144" y="228"/>
                  </a:lnTo>
                  <a:lnTo>
                    <a:pt x="119" y="253"/>
                  </a:lnTo>
                  <a:lnTo>
                    <a:pt x="93" y="219"/>
                  </a:lnTo>
                  <a:lnTo>
                    <a:pt x="68" y="177"/>
                  </a:lnTo>
                  <a:lnTo>
                    <a:pt x="102" y="169"/>
                  </a:lnTo>
                  <a:close/>
                  <a:moveTo>
                    <a:pt x="144" y="228"/>
                  </a:moveTo>
                  <a:lnTo>
                    <a:pt x="152" y="236"/>
                  </a:lnTo>
                  <a:lnTo>
                    <a:pt x="169" y="236"/>
                  </a:lnTo>
                  <a:lnTo>
                    <a:pt x="178" y="228"/>
                  </a:lnTo>
                  <a:lnTo>
                    <a:pt x="186" y="219"/>
                  </a:lnTo>
                  <a:lnTo>
                    <a:pt x="203" y="245"/>
                  </a:lnTo>
                  <a:lnTo>
                    <a:pt x="186" y="262"/>
                  </a:lnTo>
                  <a:lnTo>
                    <a:pt x="169" y="270"/>
                  </a:lnTo>
                  <a:lnTo>
                    <a:pt x="144" y="270"/>
                  </a:lnTo>
                  <a:lnTo>
                    <a:pt x="119" y="253"/>
                  </a:lnTo>
                  <a:lnTo>
                    <a:pt x="144" y="228"/>
                  </a:lnTo>
                  <a:close/>
                  <a:moveTo>
                    <a:pt x="186" y="219"/>
                  </a:moveTo>
                  <a:lnTo>
                    <a:pt x="194" y="211"/>
                  </a:lnTo>
                  <a:lnTo>
                    <a:pt x="211" y="203"/>
                  </a:lnTo>
                  <a:lnTo>
                    <a:pt x="211" y="245"/>
                  </a:lnTo>
                  <a:lnTo>
                    <a:pt x="211" y="245"/>
                  </a:lnTo>
                  <a:lnTo>
                    <a:pt x="203" y="245"/>
                  </a:lnTo>
                  <a:lnTo>
                    <a:pt x="186" y="219"/>
                  </a:lnTo>
                  <a:close/>
                  <a:moveTo>
                    <a:pt x="211" y="203"/>
                  </a:moveTo>
                  <a:lnTo>
                    <a:pt x="211" y="203"/>
                  </a:lnTo>
                  <a:lnTo>
                    <a:pt x="211" y="245"/>
                  </a:lnTo>
                  <a:lnTo>
                    <a:pt x="211" y="245"/>
                  </a:lnTo>
                  <a:lnTo>
                    <a:pt x="211" y="203"/>
                  </a:lnTo>
                  <a:close/>
                  <a:moveTo>
                    <a:pt x="211" y="245"/>
                  </a:moveTo>
                  <a:lnTo>
                    <a:pt x="211" y="245"/>
                  </a:lnTo>
                  <a:lnTo>
                    <a:pt x="211" y="219"/>
                  </a:lnTo>
                  <a:lnTo>
                    <a:pt x="211" y="245"/>
                  </a:lnTo>
                  <a:close/>
                  <a:moveTo>
                    <a:pt x="211" y="203"/>
                  </a:moveTo>
                  <a:lnTo>
                    <a:pt x="220" y="203"/>
                  </a:lnTo>
                  <a:lnTo>
                    <a:pt x="220" y="203"/>
                  </a:lnTo>
                  <a:lnTo>
                    <a:pt x="228" y="245"/>
                  </a:lnTo>
                  <a:lnTo>
                    <a:pt x="220" y="245"/>
                  </a:lnTo>
                  <a:lnTo>
                    <a:pt x="211" y="245"/>
                  </a:lnTo>
                  <a:lnTo>
                    <a:pt x="211" y="203"/>
                  </a:lnTo>
                  <a:close/>
                  <a:moveTo>
                    <a:pt x="220" y="203"/>
                  </a:moveTo>
                  <a:lnTo>
                    <a:pt x="237" y="203"/>
                  </a:lnTo>
                  <a:lnTo>
                    <a:pt x="245" y="211"/>
                  </a:lnTo>
                  <a:lnTo>
                    <a:pt x="253" y="219"/>
                  </a:lnTo>
                  <a:lnTo>
                    <a:pt x="262" y="236"/>
                  </a:lnTo>
                  <a:lnTo>
                    <a:pt x="228" y="245"/>
                  </a:lnTo>
                  <a:lnTo>
                    <a:pt x="228" y="245"/>
                  </a:lnTo>
                  <a:lnTo>
                    <a:pt x="228" y="245"/>
                  </a:lnTo>
                  <a:lnTo>
                    <a:pt x="220" y="203"/>
                  </a:lnTo>
                  <a:close/>
                  <a:moveTo>
                    <a:pt x="262" y="236"/>
                  </a:moveTo>
                  <a:lnTo>
                    <a:pt x="262" y="236"/>
                  </a:lnTo>
                  <a:lnTo>
                    <a:pt x="245" y="236"/>
                  </a:lnTo>
                  <a:lnTo>
                    <a:pt x="262" y="236"/>
                  </a:lnTo>
                  <a:close/>
                  <a:moveTo>
                    <a:pt x="262" y="236"/>
                  </a:moveTo>
                  <a:lnTo>
                    <a:pt x="262" y="236"/>
                  </a:lnTo>
                  <a:lnTo>
                    <a:pt x="228" y="245"/>
                  </a:lnTo>
                  <a:lnTo>
                    <a:pt x="228" y="245"/>
                  </a:lnTo>
                  <a:lnTo>
                    <a:pt x="262" y="236"/>
                  </a:lnTo>
                  <a:close/>
                  <a:moveTo>
                    <a:pt x="262" y="236"/>
                  </a:moveTo>
                  <a:lnTo>
                    <a:pt x="262" y="262"/>
                  </a:lnTo>
                  <a:lnTo>
                    <a:pt x="262" y="287"/>
                  </a:lnTo>
                  <a:lnTo>
                    <a:pt x="228" y="287"/>
                  </a:lnTo>
                  <a:lnTo>
                    <a:pt x="228" y="262"/>
                  </a:lnTo>
                  <a:lnTo>
                    <a:pt x="228" y="245"/>
                  </a:lnTo>
                  <a:lnTo>
                    <a:pt x="262" y="236"/>
                  </a:lnTo>
                  <a:close/>
                  <a:moveTo>
                    <a:pt x="262" y="287"/>
                  </a:moveTo>
                  <a:lnTo>
                    <a:pt x="270" y="295"/>
                  </a:lnTo>
                  <a:lnTo>
                    <a:pt x="287" y="295"/>
                  </a:lnTo>
                  <a:lnTo>
                    <a:pt x="287" y="329"/>
                  </a:lnTo>
                  <a:lnTo>
                    <a:pt x="262" y="329"/>
                  </a:lnTo>
                  <a:lnTo>
                    <a:pt x="245" y="321"/>
                  </a:lnTo>
                  <a:lnTo>
                    <a:pt x="237" y="312"/>
                  </a:lnTo>
                  <a:lnTo>
                    <a:pt x="228" y="287"/>
                  </a:lnTo>
                  <a:lnTo>
                    <a:pt x="262" y="287"/>
                  </a:lnTo>
                  <a:close/>
                  <a:moveTo>
                    <a:pt x="287" y="295"/>
                  </a:moveTo>
                  <a:lnTo>
                    <a:pt x="304" y="295"/>
                  </a:lnTo>
                  <a:lnTo>
                    <a:pt x="329" y="295"/>
                  </a:lnTo>
                  <a:lnTo>
                    <a:pt x="329" y="329"/>
                  </a:lnTo>
                  <a:lnTo>
                    <a:pt x="304" y="329"/>
                  </a:lnTo>
                  <a:lnTo>
                    <a:pt x="287" y="329"/>
                  </a:lnTo>
                  <a:lnTo>
                    <a:pt x="287" y="295"/>
                  </a:lnTo>
                  <a:close/>
                  <a:moveTo>
                    <a:pt x="329" y="295"/>
                  </a:moveTo>
                  <a:lnTo>
                    <a:pt x="346" y="287"/>
                  </a:lnTo>
                  <a:lnTo>
                    <a:pt x="363" y="287"/>
                  </a:lnTo>
                  <a:lnTo>
                    <a:pt x="363" y="321"/>
                  </a:lnTo>
                  <a:lnTo>
                    <a:pt x="346" y="329"/>
                  </a:lnTo>
                  <a:lnTo>
                    <a:pt x="329" y="329"/>
                  </a:lnTo>
                  <a:lnTo>
                    <a:pt x="329" y="295"/>
                  </a:lnTo>
                  <a:close/>
                  <a:moveTo>
                    <a:pt x="363" y="287"/>
                  </a:moveTo>
                  <a:lnTo>
                    <a:pt x="380" y="287"/>
                  </a:lnTo>
                  <a:lnTo>
                    <a:pt x="388" y="295"/>
                  </a:lnTo>
                  <a:lnTo>
                    <a:pt x="397" y="304"/>
                  </a:lnTo>
                  <a:lnTo>
                    <a:pt x="397" y="312"/>
                  </a:lnTo>
                  <a:lnTo>
                    <a:pt x="363" y="312"/>
                  </a:lnTo>
                  <a:lnTo>
                    <a:pt x="363" y="321"/>
                  </a:lnTo>
                  <a:lnTo>
                    <a:pt x="363" y="321"/>
                  </a:lnTo>
                  <a:lnTo>
                    <a:pt x="363" y="287"/>
                  </a:lnTo>
                  <a:close/>
                  <a:moveTo>
                    <a:pt x="397" y="312"/>
                  </a:moveTo>
                  <a:lnTo>
                    <a:pt x="388" y="338"/>
                  </a:lnTo>
                  <a:lnTo>
                    <a:pt x="380" y="346"/>
                  </a:lnTo>
                  <a:lnTo>
                    <a:pt x="372" y="354"/>
                  </a:lnTo>
                  <a:lnTo>
                    <a:pt x="355" y="363"/>
                  </a:lnTo>
                  <a:lnTo>
                    <a:pt x="338" y="338"/>
                  </a:lnTo>
                  <a:lnTo>
                    <a:pt x="355" y="329"/>
                  </a:lnTo>
                  <a:lnTo>
                    <a:pt x="363" y="312"/>
                  </a:lnTo>
                  <a:lnTo>
                    <a:pt x="397" y="312"/>
                  </a:lnTo>
                  <a:close/>
                  <a:moveTo>
                    <a:pt x="355" y="363"/>
                  </a:moveTo>
                  <a:lnTo>
                    <a:pt x="338" y="371"/>
                  </a:lnTo>
                  <a:lnTo>
                    <a:pt x="338" y="380"/>
                  </a:lnTo>
                  <a:lnTo>
                    <a:pt x="304" y="380"/>
                  </a:lnTo>
                  <a:lnTo>
                    <a:pt x="312" y="354"/>
                  </a:lnTo>
                  <a:lnTo>
                    <a:pt x="338" y="338"/>
                  </a:lnTo>
                  <a:lnTo>
                    <a:pt x="355" y="363"/>
                  </a:lnTo>
                  <a:close/>
                  <a:moveTo>
                    <a:pt x="338" y="380"/>
                  </a:moveTo>
                  <a:lnTo>
                    <a:pt x="338" y="380"/>
                  </a:lnTo>
                  <a:lnTo>
                    <a:pt x="321" y="380"/>
                  </a:lnTo>
                  <a:lnTo>
                    <a:pt x="338" y="380"/>
                  </a:lnTo>
                  <a:close/>
                  <a:moveTo>
                    <a:pt x="338" y="380"/>
                  </a:moveTo>
                  <a:lnTo>
                    <a:pt x="338" y="380"/>
                  </a:lnTo>
                  <a:lnTo>
                    <a:pt x="304" y="380"/>
                  </a:lnTo>
                  <a:lnTo>
                    <a:pt x="304" y="380"/>
                  </a:lnTo>
                  <a:lnTo>
                    <a:pt x="338" y="380"/>
                  </a:lnTo>
                  <a:close/>
                  <a:moveTo>
                    <a:pt x="304" y="380"/>
                  </a:moveTo>
                  <a:lnTo>
                    <a:pt x="304" y="380"/>
                  </a:lnTo>
                  <a:lnTo>
                    <a:pt x="321" y="380"/>
                  </a:lnTo>
                  <a:lnTo>
                    <a:pt x="304" y="380"/>
                  </a:lnTo>
                  <a:close/>
                  <a:moveTo>
                    <a:pt x="338" y="380"/>
                  </a:moveTo>
                  <a:lnTo>
                    <a:pt x="338" y="388"/>
                  </a:lnTo>
                  <a:lnTo>
                    <a:pt x="329" y="388"/>
                  </a:lnTo>
                  <a:lnTo>
                    <a:pt x="296" y="388"/>
                  </a:lnTo>
                  <a:lnTo>
                    <a:pt x="296" y="380"/>
                  </a:lnTo>
                  <a:lnTo>
                    <a:pt x="304" y="380"/>
                  </a:lnTo>
                  <a:lnTo>
                    <a:pt x="338" y="380"/>
                  </a:lnTo>
                  <a:close/>
                  <a:moveTo>
                    <a:pt x="329" y="388"/>
                  </a:moveTo>
                  <a:lnTo>
                    <a:pt x="329" y="388"/>
                  </a:lnTo>
                  <a:lnTo>
                    <a:pt x="312" y="388"/>
                  </a:lnTo>
                  <a:lnTo>
                    <a:pt x="329" y="388"/>
                  </a:lnTo>
                  <a:close/>
                  <a:moveTo>
                    <a:pt x="329" y="388"/>
                  </a:moveTo>
                  <a:lnTo>
                    <a:pt x="329" y="397"/>
                  </a:lnTo>
                  <a:lnTo>
                    <a:pt x="329" y="397"/>
                  </a:lnTo>
                  <a:lnTo>
                    <a:pt x="296" y="397"/>
                  </a:lnTo>
                  <a:lnTo>
                    <a:pt x="296" y="388"/>
                  </a:lnTo>
                  <a:lnTo>
                    <a:pt x="296" y="380"/>
                  </a:lnTo>
                  <a:lnTo>
                    <a:pt x="329" y="388"/>
                  </a:lnTo>
                  <a:close/>
                  <a:moveTo>
                    <a:pt x="296" y="397"/>
                  </a:moveTo>
                  <a:lnTo>
                    <a:pt x="296" y="397"/>
                  </a:lnTo>
                  <a:lnTo>
                    <a:pt x="312" y="397"/>
                  </a:lnTo>
                  <a:lnTo>
                    <a:pt x="296" y="397"/>
                  </a:lnTo>
                  <a:close/>
                  <a:moveTo>
                    <a:pt x="329" y="397"/>
                  </a:moveTo>
                  <a:lnTo>
                    <a:pt x="329" y="422"/>
                  </a:lnTo>
                  <a:lnTo>
                    <a:pt x="329" y="439"/>
                  </a:lnTo>
                  <a:lnTo>
                    <a:pt x="296" y="439"/>
                  </a:lnTo>
                  <a:lnTo>
                    <a:pt x="296" y="422"/>
                  </a:lnTo>
                  <a:lnTo>
                    <a:pt x="296" y="397"/>
                  </a:lnTo>
                  <a:lnTo>
                    <a:pt x="329" y="397"/>
                  </a:lnTo>
                  <a:close/>
                  <a:moveTo>
                    <a:pt x="329" y="439"/>
                  </a:moveTo>
                  <a:lnTo>
                    <a:pt x="329" y="439"/>
                  </a:lnTo>
                  <a:lnTo>
                    <a:pt x="296" y="439"/>
                  </a:lnTo>
                  <a:lnTo>
                    <a:pt x="296" y="439"/>
                  </a:lnTo>
                  <a:lnTo>
                    <a:pt x="329" y="439"/>
                  </a:lnTo>
                  <a:close/>
                  <a:moveTo>
                    <a:pt x="329" y="439"/>
                  </a:moveTo>
                  <a:lnTo>
                    <a:pt x="329" y="456"/>
                  </a:lnTo>
                  <a:lnTo>
                    <a:pt x="329" y="464"/>
                  </a:lnTo>
                  <a:lnTo>
                    <a:pt x="296" y="473"/>
                  </a:lnTo>
                  <a:lnTo>
                    <a:pt x="296" y="456"/>
                  </a:lnTo>
                  <a:lnTo>
                    <a:pt x="296" y="439"/>
                  </a:lnTo>
                  <a:lnTo>
                    <a:pt x="329" y="439"/>
                  </a:lnTo>
                  <a:close/>
                  <a:moveTo>
                    <a:pt x="329" y="464"/>
                  </a:moveTo>
                  <a:lnTo>
                    <a:pt x="338" y="481"/>
                  </a:lnTo>
                  <a:lnTo>
                    <a:pt x="338" y="498"/>
                  </a:lnTo>
                  <a:lnTo>
                    <a:pt x="296" y="498"/>
                  </a:lnTo>
                  <a:lnTo>
                    <a:pt x="296" y="489"/>
                  </a:lnTo>
                  <a:lnTo>
                    <a:pt x="296" y="473"/>
                  </a:lnTo>
                  <a:lnTo>
                    <a:pt x="329" y="464"/>
                  </a:lnTo>
                  <a:close/>
                  <a:moveTo>
                    <a:pt x="304" y="506"/>
                  </a:moveTo>
                  <a:lnTo>
                    <a:pt x="296" y="498"/>
                  </a:lnTo>
                  <a:lnTo>
                    <a:pt x="321" y="498"/>
                  </a:lnTo>
                  <a:lnTo>
                    <a:pt x="304" y="506"/>
                  </a:lnTo>
                  <a:close/>
                  <a:moveTo>
                    <a:pt x="329" y="489"/>
                  </a:moveTo>
                  <a:lnTo>
                    <a:pt x="329" y="489"/>
                  </a:lnTo>
                  <a:lnTo>
                    <a:pt x="304" y="506"/>
                  </a:lnTo>
                  <a:lnTo>
                    <a:pt x="304" y="506"/>
                  </a:lnTo>
                  <a:lnTo>
                    <a:pt x="329" y="489"/>
                  </a:lnTo>
                  <a:close/>
                  <a:moveTo>
                    <a:pt x="329" y="489"/>
                  </a:moveTo>
                  <a:lnTo>
                    <a:pt x="329" y="489"/>
                  </a:lnTo>
                  <a:lnTo>
                    <a:pt x="321" y="498"/>
                  </a:lnTo>
                  <a:lnTo>
                    <a:pt x="329" y="489"/>
                  </a:lnTo>
                  <a:close/>
                  <a:moveTo>
                    <a:pt x="329" y="489"/>
                  </a:moveTo>
                  <a:lnTo>
                    <a:pt x="338" y="506"/>
                  </a:lnTo>
                  <a:lnTo>
                    <a:pt x="346" y="523"/>
                  </a:lnTo>
                  <a:lnTo>
                    <a:pt x="312" y="523"/>
                  </a:lnTo>
                  <a:lnTo>
                    <a:pt x="304" y="515"/>
                  </a:lnTo>
                  <a:lnTo>
                    <a:pt x="304" y="506"/>
                  </a:lnTo>
                  <a:lnTo>
                    <a:pt x="329" y="489"/>
                  </a:lnTo>
                  <a:close/>
                  <a:moveTo>
                    <a:pt x="312" y="523"/>
                  </a:moveTo>
                  <a:lnTo>
                    <a:pt x="312" y="523"/>
                  </a:lnTo>
                  <a:lnTo>
                    <a:pt x="329" y="523"/>
                  </a:lnTo>
                  <a:lnTo>
                    <a:pt x="312" y="523"/>
                  </a:lnTo>
                  <a:close/>
                  <a:moveTo>
                    <a:pt x="346" y="523"/>
                  </a:moveTo>
                  <a:lnTo>
                    <a:pt x="346" y="523"/>
                  </a:lnTo>
                  <a:lnTo>
                    <a:pt x="346" y="523"/>
                  </a:lnTo>
                  <a:lnTo>
                    <a:pt x="312" y="532"/>
                  </a:lnTo>
                  <a:lnTo>
                    <a:pt x="312" y="532"/>
                  </a:lnTo>
                  <a:lnTo>
                    <a:pt x="312" y="523"/>
                  </a:lnTo>
                  <a:lnTo>
                    <a:pt x="346" y="523"/>
                  </a:lnTo>
                  <a:close/>
                  <a:moveTo>
                    <a:pt x="312" y="532"/>
                  </a:moveTo>
                  <a:lnTo>
                    <a:pt x="312" y="532"/>
                  </a:lnTo>
                  <a:lnTo>
                    <a:pt x="329" y="523"/>
                  </a:lnTo>
                  <a:lnTo>
                    <a:pt x="312" y="532"/>
                  </a:lnTo>
                  <a:close/>
                  <a:moveTo>
                    <a:pt x="346" y="523"/>
                  </a:moveTo>
                  <a:lnTo>
                    <a:pt x="346" y="523"/>
                  </a:lnTo>
                  <a:lnTo>
                    <a:pt x="346" y="523"/>
                  </a:lnTo>
                  <a:lnTo>
                    <a:pt x="312" y="532"/>
                  </a:lnTo>
                  <a:lnTo>
                    <a:pt x="312" y="532"/>
                  </a:lnTo>
                  <a:lnTo>
                    <a:pt x="312" y="532"/>
                  </a:lnTo>
                  <a:lnTo>
                    <a:pt x="346" y="523"/>
                  </a:lnTo>
                  <a:close/>
                  <a:moveTo>
                    <a:pt x="312" y="532"/>
                  </a:moveTo>
                  <a:lnTo>
                    <a:pt x="312" y="532"/>
                  </a:lnTo>
                  <a:lnTo>
                    <a:pt x="329" y="532"/>
                  </a:lnTo>
                  <a:lnTo>
                    <a:pt x="312" y="532"/>
                  </a:lnTo>
                  <a:close/>
                  <a:moveTo>
                    <a:pt x="346" y="523"/>
                  </a:moveTo>
                  <a:lnTo>
                    <a:pt x="346" y="532"/>
                  </a:lnTo>
                  <a:lnTo>
                    <a:pt x="355" y="540"/>
                  </a:lnTo>
                  <a:lnTo>
                    <a:pt x="321" y="557"/>
                  </a:lnTo>
                  <a:lnTo>
                    <a:pt x="312" y="548"/>
                  </a:lnTo>
                  <a:lnTo>
                    <a:pt x="312" y="532"/>
                  </a:lnTo>
                  <a:lnTo>
                    <a:pt x="346" y="523"/>
                  </a:lnTo>
                  <a:close/>
                  <a:moveTo>
                    <a:pt x="355" y="540"/>
                  </a:moveTo>
                  <a:lnTo>
                    <a:pt x="355" y="540"/>
                  </a:lnTo>
                  <a:lnTo>
                    <a:pt x="338" y="548"/>
                  </a:lnTo>
                  <a:lnTo>
                    <a:pt x="355" y="540"/>
                  </a:lnTo>
                  <a:close/>
                  <a:moveTo>
                    <a:pt x="355" y="540"/>
                  </a:moveTo>
                  <a:lnTo>
                    <a:pt x="363" y="557"/>
                  </a:lnTo>
                  <a:lnTo>
                    <a:pt x="363" y="574"/>
                  </a:lnTo>
                  <a:lnTo>
                    <a:pt x="329" y="574"/>
                  </a:lnTo>
                  <a:lnTo>
                    <a:pt x="329" y="565"/>
                  </a:lnTo>
                  <a:lnTo>
                    <a:pt x="321" y="557"/>
                  </a:lnTo>
                  <a:lnTo>
                    <a:pt x="355" y="540"/>
                  </a:lnTo>
                  <a:close/>
                  <a:moveTo>
                    <a:pt x="329" y="574"/>
                  </a:moveTo>
                  <a:lnTo>
                    <a:pt x="329" y="574"/>
                  </a:lnTo>
                  <a:lnTo>
                    <a:pt x="346" y="574"/>
                  </a:lnTo>
                  <a:lnTo>
                    <a:pt x="329" y="574"/>
                  </a:lnTo>
                  <a:close/>
                  <a:moveTo>
                    <a:pt x="363" y="574"/>
                  </a:moveTo>
                  <a:lnTo>
                    <a:pt x="363" y="574"/>
                  </a:lnTo>
                  <a:lnTo>
                    <a:pt x="329" y="574"/>
                  </a:lnTo>
                  <a:lnTo>
                    <a:pt x="329" y="574"/>
                  </a:lnTo>
                  <a:lnTo>
                    <a:pt x="363" y="574"/>
                  </a:lnTo>
                  <a:close/>
                  <a:moveTo>
                    <a:pt x="363" y="574"/>
                  </a:moveTo>
                  <a:lnTo>
                    <a:pt x="363" y="574"/>
                  </a:lnTo>
                  <a:lnTo>
                    <a:pt x="346" y="574"/>
                  </a:lnTo>
                  <a:lnTo>
                    <a:pt x="363" y="574"/>
                  </a:lnTo>
                  <a:close/>
                  <a:moveTo>
                    <a:pt x="363" y="574"/>
                  </a:moveTo>
                  <a:lnTo>
                    <a:pt x="363" y="582"/>
                  </a:lnTo>
                  <a:lnTo>
                    <a:pt x="372" y="582"/>
                  </a:lnTo>
                  <a:lnTo>
                    <a:pt x="329" y="591"/>
                  </a:lnTo>
                  <a:lnTo>
                    <a:pt x="329" y="582"/>
                  </a:lnTo>
                  <a:lnTo>
                    <a:pt x="329" y="574"/>
                  </a:lnTo>
                  <a:lnTo>
                    <a:pt x="363" y="574"/>
                  </a:lnTo>
                  <a:close/>
                  <a:moveTo>
                    <a:pt x="372" y="582"/>
                  </a:moveTo>
                  <a:lnTo>
                    <a:pt x="372" y="582"/>
                  </a:lnTo>
                  <a:lnTo>
                    <a:pt x="346" y="591"/>
                  </a:lnTo>
                  <a:lnTo>
                    <a:pt x="372" y="582"/>
                  </a:lnTo>
                  <a:close/>
                  <a:moveTo>
                    <a:pt x="372" y="582"/>
                  </a:moveTo>
                  <a:lnTo>
                    <a:pt x="372" y="608"/>
                  </a:lnTo>
                  <a:lnTo>
                    <a:pt x="380" y="616"/>
                  </a:lnTo>
                  <a:lnTo>
                    <a:pt x="372" y="650"/>
                  </a:lnTo>
                  <a:lnTo>
                    <a:pt x="346" y="641"/>
                  </a:lnTo>
                  <a:lnTo>
                    <a:pt x="338" y="624"/>
                  </a:lnTo>
                  <a:lnTo>
                    <a:pt x="338" y="608"/>
                  </a:lnTo>
                  <a:lnTo>
                    <a:pt x="329" y="591"/>
                  </a:lnTo>
                  <a:lnTo>
                    <a:pt x="372" y="582"/>
                  </a:lnTo>
                  <a:close/>
                  <a:moveTo>
                    <a:pt x="372" y="650"/>
                  </a:moveTo>
                  <a:lnTo>
                    <a:pt x="372" y="650"/>
                  </a:lnTo>
                  <a:lnTo>
                    <a:pt x="372" y="633"/>
                  </a:lnTo>
                  <a:lnTo>
                    <a:pt x="372" y="650"/>
                  </a:lnTo>
                  <a:close/>
                  <a:moveTo>
                    <a:pt x="380" y="616"/>
                  </a:moveTo>
                  <a:lnTo>
                    <a:pt x="380" y="616"/>
                  </a:lnTo>
                  <a:lnTo>
                    <a:pt x="380" y="616"/>
                  </a:lnTo>
                  <a:lnTo>
                    <a:pt x="372" y="650"/>
                  </a:lnTo>
                  <a:lnTo>
                    <a:pt x="372" y="650"/>
                  </a:lnTo>
                  <a:lnTo>
                    <a:pt x="372" y="650"/>
                  </a:lnTo>
                  <a:lnTo>
                    <a:pt x="380" y="616"/>
                  </a:lnTo>
                  <a:close/>
                  <a:moveTo>
                    <a:pt x="372" y="650"/>
                  </a:moveTo>
                  <a:lnTo>
                    <a:pt x="372" y="650"/>
                  </a:lnTo>
                  <a:lnTo>
                    <a:pt x="372" y="633"/>
                  </a:lnTo>
                  <a:lnTo>
                    <a:pt x="372" y="650"/>
                  </a:lnTo>
                  <a:close/>
                  <a:moveTo>
                    <a:pt x="380" y="616"/>
                  </a:moveTo>
                  <a:lnTo>
                    <a:pt x="388" y="624"/>
                  </a:lnTo>
                  <a:lnTo>
                    <a:pt x="388" y="624"/>
                  </a:lnTo>
                  <a:lnTo>
                    <a:pt x="363" y="650"/>
                  </a:lnTo>
                  <a:lnTo>
                    <a:pt x="372" y="650"/>
                  </a:lnTo>
                  <a:lnTo>
                    <a:pt x="372" y="650"/>
                  </a:lnTo>
                  <a:lnTo>
                    <a:pt x="380" y="616"/>
                  </a:lnTo>
                  <a:close/>
                  <a:moveTo>
                    <a:pt x="388" y="624"/>
                  </a:moveTo>
                  <a:lnTo>
                    <a:pt x="388" y="624"/>
                  </a:lnTo>
                  <a:lnTo>
                    <a:pt x="397" y="633"/>
                  </a:lnTo>
                  <a:lnTo>
                    <a:pt x="372" y="658"/>
                  </a:lnTo>
                  <a:lnTo>
                    <a:pt x="372" y="658"/>
                  </a:lnTo>
                  <a:lnTo>
                    <a:pt x="363" y="650"/>
                  </a:lnTo>
                  <a:lnTo>
                    <a:pt x="388" y="624"/>
                  </a:lnTo>
                  <a:close/>
                  <a:moveTo>
                    <a:pt x="397" y="633"/>
                  </a:moveTo>
                  <a:lnTo>
                    <a:pt x="414" y="650"/>
                  </a:lnTo>
                  <a:lnTo>
                    <a:pt x="431" y="667"/>
                  </a:lnTo>
                  <a:lnTo>
                    <a:pt x="388" y="675"/>
                  </a:lnTo>
                  <a:lnTo>
                    <a:pt x="388" y="667"/>
                  </a:lnTo>
                  <a:lnTo>
                    <a:pt x="372" y="658"/>
                  </a:lnTo>
                  <a:lnTo>
                    <a:pt x="397" y="633"/>
                  </a:lnTo>
                  <a:close/>
                  <a:moveTo>
                    <a:pt x="397" y="683"/>
                  </a:moveTo>
                  <a:lnTo>
                    <a:pt x="388" y="675"/>
                  </a:lnTo>
                  <a:lnTo>
                    <a:pt x="405" y="675"/>
                  </a:lnTo>
                  <a:lnTo>
                    <a:pt x="397" y="683"/>
                  </a:lnTo>
                  <a:close/>
                  <a:moveTo>
                    <a:pt x="422" y="658"/>
                  </a:moveTo>
                  <a:lnTo>
                    <a:pt x="439" y="683"/>
                  </a:lnTo>
                  <a:lnTo>
                    <a:pt x="447" y="709"/>
                  </a:lnTo>
                  <a:lnTo>
                    <a:pt x="456" y="743"/>
                  </a:lnTo>
                  <a:lnTo>
                    <a:pt x="456" y="768"/>
                  </a:lnTo>
                  <a:lnTo>
                    <a:pt x="422" y="768"/>
                  </a:lnTo>
                  <a:lnTo>
                    <a:pt x="414" y="726"/>
                  </a:lnTo>
                  <a:lnTo>
                    <a:pt x="397" y="683"/>
                  </a:lnTo>
                  <a:lnTo>
                    <a:pt x="422" y="658"/>
                  </a:lnTo>
                  <a:close/>
                  <a:moveTo>
                    <a:pt x="456" y="768"/>
                  </a:moveTo>
                  <a:lnTo>
                    <a:pt x="456" y="810"/>
                  </a:lnTo>
                  <a:lnTo>
                    <a:pt x="473" y="835"/>
                  </a:lnTo>
                  <a:lnTo>
                    <a:pt x="447" y="861"/>
                  </a:lnTo>
                  <a:lnTo>
                    <a:pt x="431" y="844"/>
                  </a:lnTo>
                  <a:lnTo>
                    <a:pt x="422" y="818"/>
                  </a:lnTo>
                  <a:lnTo>
                    <a:pt x="422" y="802"/>
                  </a:lnTo>
                  <a:lnTo>
                    <a:pt x="422" y="768"/>
                  </a:lnTo>
                  <a:lnTo>
                    <a:pt x="456" y="768"/>
                  </a:lnTo>
                  <a:close/>
                  <a:moveTo>
                    <a:pt x="447" y="861"/>
                  </a:moveTo>
                  <a:lnTo>
                    <a:pt x="447" y="861"/>
                  </a:lnTo>
                  <a:lnTo>
                    <a:pt x="456" y="852"/>
                  </a:lnTo>
                  <a:lnTo>
                    <a:pt x="447" y="861"/>
                  </a:lnTo>
                  <a:close/>
                  <a:moveTo>
                    <a:pt x="473" y="835"/>
                  </a:moveTo>
                  <a:lnTo>
                    <a:pt x="473" y="835"/>
                  </a:lnTo>
                  <a:lnTo>
                    <a:pt x="447" y="861"/>
                  </a:lnTo>
                  <a:lnTo>
                    <a:pt x="447" y="861"/>
                  </a:lnTo>
                  <a:lnTo>
                    <a:pt x="473" y="835"/>
                  </a:lnTo>
                  <a:close/>
                  <a:moveTo>
                    <a:pt x="473" y="835"/>
                  </a:moveTo>
                  <a:lnTo>
                    <a:pt x="473" y="844"/>
                  </a:lnTo>
                  <a:lnTo>
                    <a:pt x="481" y="844"/>
                  </a:lnTo>
                  <a:lnTo>
                    <a:pt x="456" y="869"/>
                  </a:lnTo>
                  <a:lnTo>
                    <a:pt x="447" y="869"/>
                  </a:lnTo>
                  <a:lnTo>
                    <a:pt x="447" y="861"/>
                  </a:lnTo>
                  <a:lnTo>
                    <a:pt x="473" y="835"/>
                  </a:lnTo>
                  <a:close/>
                  <a:moveTo>
                    <a:pt x="481" y="844"/>
                  </a:moveTo>
                  <a:lnTo>
                    <a:pt x="481" y="844"/>
                  </a:lnTo>
                  <a:lnTo>
                    <a:pt x="481" y="852"/>
                  </a:lnTo>
                  <a:lnTo>
                    <a:pt x="464" y="877"/>
                  </a:lnTo>
                  <a:lnTo>
                    <a:pt x="456" y="869"/>
                  </a:lnTo>
                  <a:lnTo>
                    <a:pt x="456" y="869"/>
                  </a:lnTo>
                  <a:lnTo>
                    <a:pt x="481" y="844"/>
                  </a:lnTo>
                  <a:close/>
                  <a:moveTo>
                    <a:pt x="464" y="877"/>
                  </a:moveTo>
                  <a:lnTo>
                    <a:pt x="464" y="877"/>
                  </a:lnTo>
                  <a:lnTo>
                    <a:pt x="473" y="861"/>
                  </a:lnTo>
                  <a:lnTo>
                    <a:pt x="464" y="877"/>
                  </a:lnTo>
                  <a:close/>
                  <a:moveTo>
                    <a:pt x="481" y="852"/>
                  </a:moveTo>
                  <a:lnTo>
                    <a:pt x="498" y="861"/>
                  </a:lnTo>
                  <a:lnTo>
                    <a:pt x="515" y="869"/>
                  </a:lnTo>
                  <a:lnTo>
                    <a:pt x="506" y="903"/>
                  </a:lnTo>
                  <a:lnTo>
                    <a:pt x="481" y="894"/>
                  </a:lnTo>
                  <a:lnTo>
                    <a:pt x="464" y="877"/>
                  </a:lnTo>
                  <a:lnTo>
                    <a:pt x="481" y="852"/>
                  </a:lnTo>
                  <a:close/>
                  <a:moveTo>
                    <a:pt x="515" y="869"/>
                  </a:moveTo>
                  <a:lnTo>
                    <a:pt x="515" y="869"/>
                  </a:lnTo>
                  <a:lnTo>
                    <a:pt x="515" y="886"/>
                  </a:lnTo>
                  <a:lnTo>
                    <a:pt x="515" y="869"/>
                  </a:lnTo>
                  <a:close/>
                  <a:moveTo>
                    <a:pt x="515" y="869"/>
                  </a:moveTo>
                  <a:lnTo>
                    <a:pt x="515" y="869"/>
                  </a:lnTo>
                  <a:lnTo>
                    <a:pt x="506" y="903"/>
                  </a:lnTo>
                  <a:lnTo>
                    <a:pt x="506" y="903"/>
                  </a:lnTo>
                  <a:lnTo>
                    <a:pt x="515" y="869"/>
                  </a:lnTo>
                  <a:close/>
                  <a:moveTo>
                    <a:pt x="515" y="869"/>
                  </a:moveTo>
                  <a:lnTo>
                    <a:pt x="523" y="869"/>
                  </a:lnTo>
                  <a:lnTo>
                    <a:pt x="532" y="869"/>
                  </a:lnTo>
                  <a:lnTo>
                    <a:pt x="532" y="911"/>
                  </a:lnTo>
                  <a:lnTo>
                    <a:pt x="523" y="903"/>
                  </a:lnTo>
                  <a:lnTo>
                    <a:pt x="506" y="903"/>
                  </a:lnTo>
                  <a:lnTo>
                    <a:pt x="515" y="869"/>
                  </a:lnTo>
                  <a:close/>
                  <a:moveTo>
                    <a:pt x="532" y="869"/>
                  </a:moveTo>
                  <a:lnTo>
                    <a:pt x="549" y="877"/>
                  </a:lnTo>
                  <a:lnTo>
                    <a:pt x="557" y="877"/>
                  </a:lnTo>
                  <a:lnTo>
                    <a:pt x="549" y="911"/>
                  </a:lnTo>
                  <a:lnTo>
                    <a:pt x="540" y="911"/>
                  </a:lnTo>
                  <a:lnTo>
                    <a:pt x="532" y="911"/>
                  </a:lnTo>
                  <a:lnTo>
                    <a:pt x="532" y="869"/>
                  </a:lnTo>
                  <a:close/>
                  <a:moveTo>
                    <a:pt x="557" y="877"/>
                  </a:moveTo>
                  <a:lnTo>
                    <a:pt x="557" y="877"/>
                  </a:lnTo>
                  <a:lnTo>
                    <a:pt x="557" y="894"/>
                  </a:lnTo>
                  <a:lnTo>
                    <a:pt x="557" y="877"/>
                  </a:lnTo>
                  <a:close/>
                  <a:moveTo>
                    <a:pt x="557" y="877"/>
                  </a:moveTo>
                  <a:lnTo>
                    <a:pt x="574" y="886"/>
                  </a:lnTo>
                  <a:lnTo>
                    <a:pt x="582" y="894"/>
                  </a:lnTo>
                  <a:lnTo>
                    <a:pt x="557" y="911"/>
                  </a:lnTo>
                  <a:lnTo>
                    <a:pt x="549" y="911"/>
                  </a:lnTo>
                  <a:lnTo>
                    <a:pt x="549" y="911"/>
                  </a:lnTo>
                  <a:lnTo>
                    <a:pt x="557" y="877"/>
                  </a:lnTo>
                  <a:close/>
                  <a:moveTo>
                    <a:pt x="557" y="911"/>
                  </a:moveTo>
                  <a:lnTo>
                    <a:pt x="557" y="911"/>
                  </a:lnTo>
                  <a:lnTo>
                    <a:pt x="565" y="903"/>
                  </a:lnTo>
                  <a:lnTo>
                    <a:pt x="557" y="911"/>
                  </a:lnTo>
                  <a:close/>
                  <a:moveTo>
                    <a:pt x="582" y="894"/>
                  </a:moveTo>
                  <a:lnTo>
                    <a:pt x="582" y="894"/>
                  </a:lnTo>
                  <a:lnTo>
                    <a:pt x="582" y="894"/>
                  </a:lnTo>
                  <a:lnTo>
                    <a:pt x="582" y="928"/>
                  </a:lnTo>
                  <a:lnTo>
                    <a:pt x="565" y="928"/>
                  </a:lnTo>
                  <a:lnTo>
                    <a:pt x="557" y="911"/>
                  </a:lnTo>
                  <a:lnTo>
                    <a:pt x="582" y="894"/>
                  </a:lnTo>
                  <a:close/>
                  <a:moveTo>
                    <a:pt x="582" y="894"/>
                  </a:moveTo>
                  <a:lnTo>
                    <a:pt x="641" y="894"/>
                  </a:lnTo>
                  <a:lnTo>
                    <a:pt x="641" y="928"/>
                  </a:lnTo>
                  <a:lnTo>
                    <a:pt x="582" y="928"/>
                  </a:lnTo>
                  <a:lnTo>
                    <a:pt x="582" y="894"/>
                  </a:lnTo>
                  <a:close/>
                  <a:moveTo>
                    <a:pt x="641" y="928"/>
                  </a:moveTo>
                  <a:lnTo>
                    <a:pt x="641" y="928"/>
                  </a:lnTo>
                  <a:lnTo>
                    <a:pt x="641" y="911"/>
                  </a:lnTo>
                  <a:lnTo>
                    <a:pt x="641" y="928"/>
                  </a:lnTo>
                  <a:close/>
                  <a:moveTo>
                    <a:pt x="641" y="894"/>
                  </a:moveTo>
                  <a:lnTo>
                    <a:pt x="641" y="894"/>
                  </a:lnTo>
                  <a:lnTo>
                    <a:pt x="641" y="894"/>
                  </a:lnTo>
                  <a:lnTo>
                    <a:pt x="641" y="928"/>
                  </a:lnTo>
                  <a:lnTo>
                    <a:pt x="641" y="928"/>
                  </a:lnTo>
                  <a:lnTo>
                    <a:pt x="641" y="928"/>
                  </a:lnTo>
                  <a:lnTo>
                    <a:pt x="641" y="894"/>
                  </a:lnTo>
                  <a:close/>
                  <a:moveTo>
                    <a:pt x="641" y="894"/>
                  </a:moveTo>
                  <a:lnTo>
                    <a:pt x="667" y="894"/>
                  </a:lnTo>
                  <a:lnTo>
                    <a:pt x="692" y="894"/>
                  </a:lnTo>
                  <a:lnTo>
                    <a:pt x="709" y="903"/>
                  </a:lnTo>
                  <a:lnTo>
                    <a:pt x="717" y="920"/>
                  </a:lnTo>
                  <a:lnTo>
                    <a:pt x="684" y="928"/>
                  </a:lnTo>
                  <a:lnTo>
                    <a:pt x="667" y="928"/>
                  </a:lnTo>
                  <a:lnTo>
                    <a:pt x="641" y="928"/>
                  </a:lnTo>
                  <a:lnTo>
                    <a:pt x="641" y="894"/>
                  </a:lnTo>
                  <a:close/>
                  <a:moveTo>
                    <a:pt x="692" y="937"/>
                  </a:moveTo>
                  <a:lnTo>
                    <a:pt x="684" y="928"/>
                  </a:lnTo>
                  <a:lnTo>
                    <a:pt x="700" y="928"/>
                  </a:lnTo>
                  <a:lnTo>
                    <a:pt x="692" y="937"/>
                  </a:lnTo>
                  <a:close/>
                  <a:moveTo>
                    <a:pt x="717" y="911"/>
                  </a:moveTo>
                  <a:lnTo>
                    <a:pt x="717" y="920"/>
                  </a:lnTo>
                  <a:lnTo>
                    <a:pt x="717" y="920"/>
                  </a:lnTo>
                  <a:lnTo>
                    <a:pt x="717" y="953"/>
                  </a:lnTo>
                  <a:lnTo>
                    <a:pt x="700" y="945"/>
                  </a:lnTo>
                  <a:lnTo>
                    <a:pt x="692" y="937"/>
                  </a:lnTo>
                  <a:lnTo>
                    <a:pt x="717" y="911"/>
                  </a:lnTo>
                  <a:close/>
                  <a:moveTo>
                    <a:pt x="717" y="920"/>
                  </a:moveTo>
                  <a:lnTo>
                    <a:pt x="734" y="920"/>
                  </a:lnTo>
                  <a:lnTo>
                    <a:pt x="734" y="937"/>
                  </a:lnTo>
                  <a:lnTo>
                    <a:pt x="734" y="945"/>
                  </a:lnTo>
                  <a:lnTo>
                    <a:pt x="734" y="953"/>
                  </a:lnTo>
                  <a:lnTo>
                    <a:pt x="700" y="937"/>
                  </a:lnTo>
                  <a:lnTo>
                    <a:pt x="717" y="945"/>
                  </a:lnTo>
                  <a:lnTo>
                    <a:pt x="717" y="953"/>
                  </a:lnTo>
                  <a:lnTo>
                    <a:pt x="717" y="920"/>
                  </a:lnTo>
                  <a:close/>
                  <a:moveTo>
                    <a:pt x="709" y="962"/>
                  </a:moveTo>
                  <a:lnTo>
                    <a:pt x="700" y="953"/>
                  </a:lnTo>
                  <a:lnTo>
                    <a:pt x="700" y="937"/>
                  </a:lnTo>
                  <a:lnTo>
                    <a:pt x="717" y="945"/>
                  </a:lnTo>
                  <a:lnTo>
                    <a:pt x="709" y="962"/>
                  </a:lnTo>
                  <a:close/>
                  <a:moveTo>
                    <a:pt x="734" y="937"/>
                  </a:moveTo>
                  <a:lnTo>
                    <a:pt x="734" y="937"/>
                  </a:lnTo>
                  <a:lnTo>
                    <a:pt x="709" y="962"/>
                  </a:lnTo>
                  <a:lnTo>
                    <a:pt x="709" y="962"/>
                  </a:lnTo>
                  <a:lnTo>
                    <a:pt x="734" y="937"/>
                  </a:lnTo>
                  <a:close/>
                  <a:moveTo>
                    <a:pt x="709" y="962"/>
                  </a:moveTo>
                  <a:lnTo>
                    <a:pt x="709" y="962"/>
                  </a:lnTo>
                  <a:lnTo>
                    <a:pt x="717" y="945"/>
                  </a:lnTo>
                  <a:lnTo>
                    <a:pt x="709" y="962"/>
                  </a:lnTo>
                  <a:close/>
                  <a:moveTo>
                    <a:pt x="734" y="937"/>
                  </a:moveTo>
                  <a:lnTo>
                    <a:pt x="726" y="928"/>
                  </a:lnTo>
                  <a:lnTo>
                    <a:pt x="726" y="928"/>
                  </a:lnTo>
                  <a:lnTo>
                    <a:pt x="717" y="962"/>
                  </a:lnTo>
                  <a:lnTo>
                    <a:pt x="709" y="962"/>
                  </a:lnTo>
                  <a:lnTo>
                    <a:pt x="709" y="962"/>
                  </a:lnTo>
                  <a:lnTo>
                    <a:pt x="734" y="937"/>
                  </a:lnTo>
                  <a:close/>
                  <a:moveTo>
                    <a:pt x="726" y="928"/>
                  </a:moveTo>
                  <a:lnTo>
                    <a:pt x="726" y="928"/>
                  </a:lnTo>
                  <a:lnTo>
                    <a:pt x="734" y="928"/>
                  </a:lnTo>
                  <a:lnTo>
                    <a:pt x="726" y="962"/>
                  </a:lnTo>
                  <a:lnTo>
                    <a:pt x="717" y="962"/>
                  </a:lnTo>
                  <a:lnTo>
                    <a:pt x="717" y="962"/>
                  </a:lnTo>
                  <a:lnTo>
                    <a:pt x="726" y="928"/>
                  </a:lnTo>
                  <a:close/>
                  <a:moveTo>
                    <a:pt x="734" y="928"/>
                  </a:moveTo>
                  <a:lnTo>
                    <a:pt x="751" y="937"/>
                  </a:lnTo>
                  <a:lnTo>
                    <a:pt x="759" y="937"/>
                  </a:lnTo>
                  <a:lnTo>
                    <a:pt x="759" y="970"/>
                  </a:lnTo>
                  <a:lnTo>
                    <a:pt x="743" y="970"/>
                  </a:lnTo>
                  <a:lnTo>
                    <a:pt x="726" y="962"/>
                  </a:lnTo>
                  <a:lnTo>
                    <a:pt x="734" y="928"/>
                  </a:lnTo>
                  <a:close/>
                  <a:moveTo>
                    <a:pt x="759" y="937"/>
                  </a:moveTo>
                  <a:lnTo>
                    <a:pt x="768" y="937"/>
                  </a:lnTo>
                  <a:lnTo>
                    <a:pt x="776" y="937"/>
                  </a:lnTo>
                  <a:lnTo>
                    <a:pt x="793" y="962"/>
                  </a:lnTo>
                  <a:lnTo>
                    <a:pt x="776" y="970"/>
                  </a:lnTo>
                  <a:lnTo>
                    <a:pt x="759" y="970"/>
                  </a:lnTo>
                  <a:lnTo>
                    <a:pt x="759" y="937"/>
                  </a:lnTo>
                  <a:close/>
                  <a:moveTo>
                    <a:pt x="776" y="937"/>
                  </a:moveTo>
                  <a:lnTo>
                    <a:pt x="776" y="928"/>
                  </a:lnTo>
                  <a:lnTo>
                    <a:pt x="776" y="928"/>
                  </a:lnTo>
                  <a:lnTo>
                    <a:pt x="810" y="937"/>
                  </a:lnTo>
                  <a:lnTo>
                    <a:pt x="802" y="953"/>
                  </a:lnTo>
                  <a:lnTo>
                    <a:pt x="793" y="962"/>
                  </a:lnTo>
                  <a:lnTo>
                    <a:pt x="776" y="937"/>
                  </a:lnTo>
                  <a:close/>
                  <a:moveTo>
                    <a:pt x="776" y="928"/>
                  </a:moveTo>
                  <a:lnTo>
                    <a:pt x="776" y="928"/>
                  </a:lnTo>
                  <a:lnTo>
                    <a:pt x="793" y="937"/>
                  </a:lnTo>
                  <a:lnTo>
                    <a:pt x="776" y="928"/>
                  </a:lnTo>
                  <a:close/>
                  <a:moveTo>
                    <a:pt x="776" y="928"/>
                  </a:moveTo>
                  <a:lnTo>
                    <a:pt x="776" y="928"/>
                  </a:lnTo>
                  <a:lnTo>
                    <a:pt x="810" y="937"/>
                  </a:lnTo>
                  <a:lnTo>
                    <a:pt x="810" y="937"/>
                  </a:lnTo>
                  <a:lnTo>
                    <a:pt x="776" y="928"/>
                  </a:lnTo>
                  <a:close/>
                  <a:moveTo>
                    <a:pt x="776" y="928"/>
                  </a:moveTo>
                  <a:lnTo>
                    <a:pt x="776" y="928"/>
                  </a:lnTo>
                  <a:lnTo>
                    <a:pt x="793" y="937"/>
                  </a:lnTo>
                  <a:lnTo>
                    <a:pt x="776" y="928"/>
                  </a:lnTo>
                  <a:close/>
                  <a:moveTo>
                    <a:pt x="776" y="928"/>
                  </a:moveTo>
                  <a:lnTo>
                    <a:pt x="776" y="920"/>
                  </a:lnTo>
                  <a:lnTo>
                    <a:pt x="785" y="920"/>
                  </a:lnTo>
                  <a:lnTo>
                    <a:pt x="810" y="937"/>
                  </a:lnTo>
                  <a:lnTo>
                    <a:pt x="810" y="937"/>
                  </a:lnTo>
                  <a:lnTo>
                    <a:pt x="810" y="937"/>
                  </a:lnTo>
                  <a:lnTo>
                    <a:pt x="776" y="928"/>
                  </a:lnTo>
                  <a:close/>
                  <a:moveTo>
                    <a:pt x="785" y="920"/>
                  </a:moveTo>
                  <a:lnTo>
                    <a:pt x="785" y="920"/>
                  </a:lnTo>
                  <a:lnTo>
                    <a:pt x="785" y="911"/>
                  </a:lnTo>
                  <a:lnTo>
                    <a:pt x="818" y="928"/>
                  </a:lnTo>
                  <a:lnTo>
                    <a:pt x="810" y="937"/>
                  </a:lnTo>
                  <a:lnTo>
                    <a:pt x="810" y="937"/>
                  </a:lnTo>
                  <a:lnTo>
                    <a:pt x="785" y="920"/>
                  </a:lnTo>
                  <a:close/>
                  <a:moveTo>
                    <a:pt x="785" y="911"/>
                  </a:moveTo>
                  <a:lnTo>
                    <a:pt x="802" y="886"/>
                  </a:lnTo>
                  <a:lnTo>
                    <a:pt x="810" y="869"/>
                  </a:lnTo>
                  <a:lnTo>
                    <a:pt x="835" y="894"/>
                  </a:lnTo>
                  <a:lnTo>
                    <a:pt x="827" y="911"/>
                  </a:lnTo>
                  <a:lnTo>
                    <a:pt x="818" y="928"/>
                  </a:lnTo>
                  <a:lnTo>
                    <a:pt x="785" y="911"/>
                  </a:lnTo>
                  <a:close/>
                  <a:moveTo>
                    <a:pt x="810" y="869"/>
                  </a:moveTo>
                  <a:lnTo>
                    <a:pt x="818" y="869"/>
                  </a:lnTo>
                  <a:lnTo>
                    <a:pt x="827" y="886"/>
                  </a:lnTo>
                  <a:lnTo>
                    <a:pt x="810" y="869"/>
                  </a:lnTo>
                  <a:close/>
                  <a:moveTo>
                    <a:pt x="818" y="869"/>
                  </a:moveTo>
                  <a:lnTo>
                    <a:pt x="818" y="869"/>
                  </a:lnTo>
                  <a:lnTo>
                    <a:pt x="818" y="869"/>
                  </a:lnTo>
                  <a:lnTo>
                    <a:pt x="844" y="894"/>
                  </a:lnTo>
                  <a:lnTo>
                    <a:pt x="835" y="894"/>
                  </a:lnTo>
                  <a:lnTo>
                    <a:pt x="835" y="894"/>
                  </a:lnTo>
                  <a:lnTo>
                    <a:pt x="818" y="869"/>
                  </a:lnTo>
                  <a:close/>
                  <a:moveTo>
                    <a:pt x="844" y="894"/>
                  </a:moveTo>
                  <a:lnTo>
                    <a:pt x="844" y="894"/>
                  </a:lnTo>
                  <a:lnTo>
                    <a:pt x="835" y="877"/>
                  </a:lnTo>
                  <a:lnTo>
                    <a:pt x="844" y="894"/>
                  </a:lnTo>
                  <a:close/>
                  <a:moveTo>
                    <a:pt x="818" y="869"/>
                  </a:moveTo>
                  <a:lnTo>
                    <a:pt x="835" y="861"/>
                  </a:lnTo>
                  <a:lnTo>
                    <a:pt x="844" y="852"/>
                  </a:lnTo>
                  <a:lnTo>
                    <a:pt x="869" y="869"/>
                  </a:lnTo>
                  <a:lnTo>
                    <a:pt x="861" y="886"/>
                  </a:lnTo>
                  <a:lnTo>
                    <a:pt x="844" y="894"/>
                  </a:lnTo>
                  <a:lnTo>
                    <a:pt x="818" y="869"/>
                  </a:lnTo>
                  <a:close/>
                  <a:moveTo>
                    <a:pt x="878" y="861"/>
                  </a:moveTo>
                  <a:lnTo>
                    <a:pt x="869" y="869"/>
                  </a:lnTo>
                  <a:lnTo>
                    <a:pt x="852" y="861"/>
                  </a:lnTo>
                  <a:lnTo>
                    <a:pt x="878" y="861"/>
                  </a:lnTo>
                  <a:close/>
                  <a:moveTo>
                    <a:pt x="835" y="861"/>
                  </a:moveTo>
                  <a:lnTo>
                    <a:pt x="844" y="844"/>
                  </a:lnTo>
                  <a:lnTo>
                    <a:pt x="861" y="835"/>
                  </a:lnTo>
                  <a:lnTo>
                    <a:pt x="869" y="869"/>
                  </a:lnTo>
                  <a:lnTo>
                    <a:pt x="869" y="861"/>
                  </a:lnTo>
                  <a:lnTo>
                    <a:pt x="878" y="861"/>
                  </a:lnTo>
                  <a:lnTo>
                    <a:pt x="835" y="861"/>
                  </a:lnTo>
                  <a:close/>
                  <a:moveTo>
                    <a:pt x="869" y="869"/>
                  </a:moveTo>
                  <a:lnTo>
                    <a:pt x="869" y="869"/>
                  </a:lnTo>
                  <a:lnTo>
                    <a:pt x="861" y="852"/>
                  </a:lnTo>
                  <a:lnTo>
                    <a:pt x="869" y="869"/>
                  </a:lnTo>
                  <a:close/>
                  <a:moveTo>
                    <a:pt x="861" y="835"/>
                  </a:moveTo>
                  <a:lnTo>
                    <a:pt x="861" y="835"/>
                  </a:lnTo>
                  <a:lnTo>
                    <a:pt x="861" y="835"/>
                  </a:lnTo>
                  <a:lnTo>
                    <a:pt x="886" y="861"/>
                  </a:lnTo>
                  <a:lnTo>
                    <a:pt x="878" y="869"/>
                  </a:lnTo>
                  <a:lnTo>
                    <a:pt x="869" y="869"/>
                  </a:lnTo>
                  <a:lnTo>
                    <a:pt x="861" y="835"/>
                  </a:lnTo>
                  <a:close/>
                  <a:moveTo>
                    <a:pt x="861" y="835"/>
                  </a:moveTo>
                  <a:lnTo>
                    <a:pt x="878" y="827"/>
                  </a:lnTo>
                  <a:lnTo>
                    <a:pt x="894" y="827"/>
                  </a:lnTo>
                  <a:lnTo>
                    <a:pt x="894" y="861"/>
                  </a:lnTo>
                  <a:lnTo>
                    <a:pt x="886" y="861"/>
                  </a:lnTo>
                  <a:lnTo>
                    <a:pt x="886" y="861"/>
                  </a:lnTo>
                  <a:lnTo>
                    <a:pt x="861" y="835"/>
                  </a:lnTo>
                  <a:close/>
                  <a:moveTo>
                    <a:pt x="894" y="827"/>
                  </a:moveTo>
                  <a:lnTo>
                    <a:pt x="894" y="827"/>
                  </a:lnTo>
                  <a:lnTo>
                    <a:pt x="894" y="861"/>
                  </a:lnTo>
                  <a:lnTo>
                    <a:pt x="894" y="861"/>
                  </a:lnTo>
                  <a:lnTo>
                    <a:pt x="894" y="827"/>
                  </a:lnTo>
                  <a:close/>
                  <a:moveTo>
                    <a:pt x="894" y="861"/>
                  </a:moveTo>
                  <a:lnTo>
                    <a:pt x="894" y="861"/>
                  </a:lnTo>
                  <a:lnTo>
                    <a:pt x="894" y="844"/>
                  </a:lnTo>
                  <a:lnTo>
                    <a:pt x="894" y="861"/>
                  </a:lnTo>
                  <a:close/>
                  <a:moveTo>
                    <a:pt x="894" y="827"/>
                  </a:moveTo>
                  <a:lnTo>
                    <a:pt x="894" y="827"/>
                  </a:lnTo>
                  <a:lnTo>
                    <a:pt x="894" y="818"/>
                  </a:lnTo>
                  <a:lnTo>
                    <a:pt x="920" y="844"/>
                  </a:lnTo>
                  <a:lnTo>
                    <a:pt x="903" y="852"/>
                  </a:lnTo>
                  <a:lnTo>
                    <a:pt x="894" y="861"/>
                  </a:lnTo>
                  <a:lnTo>
                    <a:pt x="894" y="827"/>
                  </a:lnTo>
                  <a:close/>
                  <a:moveTo>
                    <a:pt x="894" y="818"/>
                  </a:moveTo>
                  <a:lnTo>
                    <a:pt x="894" y="818"/>
                  </a:lnTo>
                  <a:lnTo>
                    <a:pt x="903" y="835"/>
                  </a:lnTo>
                  <a:lnTo>
                    <a:pt x="894" y="818"/>
                  </a:lnTo>
                  <a:close/>
                  <a:moveTo>
                    <a:pt x="894" y="818"/>
                  </a:moveTo>
                  <a:lnTo>
                    <a:pt x="894" y="818"/>
                  </a:lnTo>
                  <a:lnTo>
                    <a:pt x="894" y="818"/>
                  </a:lnTo>
                  <a:lnTo>
                    <a:pt x="928" y="827"/>
                  </a:lnTo>
                  <a:lnTo>
                    <a:pt x="928" y="835"/>
                  </a:lnTo>
                  <a:lnTo>
                    <a:pt x="920" y="844"/>
                  </a:lnTo>
                  <a:lnTo>
                    <a:pt x="894" y="818"/>
                  </a:lnTo>
                  <a:close/>
                  <a:moveTo>
                    <a:pt x="928" y="818"/>
                  </a:moveTo>
                  <a:lnTo>
                    <a:pt x="928" y="827"/>
                  </a:lnTo>
                  <a:lnTo>
                    <a:pt x="911" y="818"/>
                  </a:lnTo>
                  <a:lnTo>
                    <a:pt x="928" y="818"/>
                  </a:lnTo>
                  <a:close/>
                  <a:moveTo>
                    <a:pt x="894" y="818"/>
                  </a:moveTo>
                  <a:lnTo>
                    <a:pt x="894" y="818"/>
                  </a:lnTo>
                  <a:lnTo>
                    <a:pt x="928" y="818"/>
                  </a:lnTo>
                  <a:lnTo>
                    <a:pt x="928" y="818"/>
                  </a:lnTo>
                  <a:lnTo>
                    <a:pt x="894" y="818"/>
                  </a:lnTo>
                  <a:close/>
                  <a:moveTo>
                    <a:pt x="894" y="818"/>
                  </a:moveTo>
                  <a:lnTo>
                    <a:pt x="894" y="818"/>
                  </a:lnTo>
                  <a:lnTo>
                    <a:pt x="928" y="818"/>
                  </a:lnTo>
                  <a:lnTo>
                    <a:pt x="928" y="818"/>
                  </a:lnTo>
                  <a:lnTo>
                    <a:pt x="894" y="818"/>
                  </a:lnTo>
                  <a:close/>
                  <a:moveTo>
                    <a:pt x="894" y="818"/>
                  </a:moveTo>
                  <a:lnTo>
                    <a:pt x="894" y="810"/>
                  </a:lnTo>
                  <a:lnTo>
                    <a:pt x="894" y="802"/>
                  </a:lnTo>
                  <a:lnTo>
                    <a:pt x="928" y="793"/>
                  </a:lnTo>
                  <a:lnTo>
                    <a:pt x="928" y="810"/>
                  </a:lnTo>
                  <a:lnTo>
                    <a:pt x="928" y="818"/>
                  </a:lnTo>
                  <a:lnTo>
                    <a:pt x="894" y="818"/>
                  </a:lnTo>
                  <a:close/>
                  <a:moveTo>
                    <a:pt x="894" y="802"/>
                  </a:moveTo>
                  <a:lnTo>
                    <a:pt x="894" y="802"/>
                  </a:lnTo>
                  <a:lnTo>
                    <a:pt x="911" y="793"/>
                  </a:lnTo>
                  <a:lnTo>
                    <a:pt x="894" y="802"/>
                  </a:lnTo>
                  <a:close/>
                  <a:moveTo>
                    <a:pt x="894" y="802"/>
                  </a:moveTo>
                  <a:lnTo>
                    <a:pt x="894" y="793"/>
                  </a:lnTo>
                  <a:lnTo>
                    <a:pt x="894" y="793"/>
                  </a:lnTo>
                  <a:lnTo>
                    <a:pt x="928" y="785"/>
                  </a:lnTo>
                  <a:lnTo>
                    <a:pt x="928" y="793"/>
                  </a:lnTo>
                  <a:lnTo>
                    <a:pt x="928" y="793"/>
                  </a:lnTo>
                  <a:lnTo>
                    <a:pt x="894" y="802"/>
                  </a:lnTo>
                  <a:close/>
                  <a:moveTo>
                    <a:pt x="894" y="793"/>
                  </a:moveTo>
                  <a:lnTo>
                    <a:pt x="886" y="776"/>
                  </a:lnTo>
                  <a:lnTo>
                    <a:pt x="886" y="759"/>
                  </a:lnTo>
                  <a:lnTo>
                    <a:pt x="911" y="743"/>
                  </a:lnTo>
                  <a:lnTo>
                    <a:pt x="920" y="768"/>
                  </a:lnTo>
                  <a:lnTo>
                    <a:pt x="928" y="785"/>
                  </a:lnTo>
                  <a:lnTo>
                    <a:pt x="894" y="793"/>
                  </a:lnTo>
                  <a:close/>
                  <a:moveTo>
                    <a:pt x="886" y="759"/>
                  </a:moveTo>
                  <a:lnTo>
                    <a:pt x="878" y="751"/>
                  </a:lnTo>
                  <a:lnTo>
                    <a:pt x="894" y="751"/>
                  </a:lnTo>
                  <a:lnTo>
                    <a:pt x="886" y="759"/>
                  </a:lnTo>
                  <a:close/>
                  <a:moveTo>
                    <a:pt x="878" y="751"/>
                  </a:moveTo>
                  <a:lnTo>
                    <a:pt x="878" y="751"/>
                  </a:lnTo>
                  <a:lnTo>
                    <a:pt x="920" y="751"/>
                  </a:lnTo>
                  <a:lnTo>
                    <a:pt x="920" y="751"/>
                  </a:lnTo>
                  <a:lnTo>
                    <a:pt x="878" y="751"/>
                  </a:lnTo>
                  <a:close/>
                  <a:moveTo>
                    <a:pt x="920" y="751"/>
                  </a:moveTo>
                  <a:lnTo>
                    <a:pt x="920" y="751"/>
                  </a:lnTo>
                  <a:lnTo>
                    <a:pt x="894" y="751"/>
                  </a:lnTo>
                  <a:lnTo>
                    <a:pt x="920" y="751"/>
                  </a:lnTo>
                  <a:close/>
                  <a:moveTo>
                    <a:pt x="878" y="751"/>
                  </a:moveTo>
                  <a:lnTo>
                    <a:pt x="878" y="751"/>
                  </a:lnTo>
                  <a:lnTo>
                    <a:pt x="878" y="751"/>
                  </a:lnTo>
                  <a:lnTo>
                    <a:pt x="911" y="743"/>
                  </a:lnTo>
                  <a:lnTo>
                    <a:pt x="911" y="743"/>
                  </a:lnTo>
                  <a:lnTo>
                    <a:pt x="920" y="751"/>
                  </a:lnTo>
                  <a:lnTo>
                    <a:pt x="878" y="751"/>
                  </a:lnTo>
                  <a:close/>
                  <a:moveTo>
                    <a:pt x="878" y="751"/>
                  </a:moveTo>
                  <a:lnTo>
                    <a:pt x="878" y="734"/>
                  </a:lnTo>
                  <a:lnTo>
                    <a:pt x="878" y="726"/>
                  </a:lnTo>
                  <a:lnTo>
                    <a:pt x="911" y="726"/>
                  </a:lnTo>
                  <a:lnTo>
                    <a:pt x="911" y="734"/>
                  </a:lnTo>
                  <a:lnTo>
                    <a:pt x="911" y="743"/>
                  </a:lnTo>
                  <a:lnTo>
                    <a:pt x="878" y="751"/>
                  </a:lnTo>
                  <a:close/>
                  <a:moveTo>
                    <a:pt x="878" y="726"/>
                  </a:moveTo>
                  <a:lnTo>
                    <a:pt x="878" y="726"/>
                  </a:lnTo>
                  <a:lnTo>
                    <a:pt x="911" y="726"/>
                  </a:lnTo>
                  <a:lnTo>
                    <a:pt x="911" y="726"/>
                  </a:lnTo>
                  <a:lnTo>
                    <a:pt x="878" y="726"/>
                  </a:lnTo>
                  <a:close/>
                  <a:moveTo>
                    <a:pt x="911" y="726"/>
                  </a:moveTo>
                  <a:lnTo>
                    <a:pt x="911" y="726"/>
                  </a:lnTo>
                  <a:lnTo>
                    <a:pt x="894" y="726"/>
                  </a:lnTo>
                  <a:lnTo>
                    <a:pt x="911" y="726"/>
                  </a:lnTo>
                  <a:close/>
                  <a:moveTo>
                    <a:pt x="878" y="726"/>
                  </a:moveTo>
                  <a:lnTo>
                    <a:pt x="869" y="726"/>
                  </a:lnTo>
                  <a:lnTo>
                    <a:pt x="869" y="717"/>
                  </a:lnTo>
                  <a:lnTo>
                    <a:pt x="903" y="709"/>
                  </a:lnTo>
                  <a:lnTo>
                    <a:pt x="911" y="717"/>
                  </a:lnTo>
                  <a:lnTo>
                    <a:pt x="911" y="726"/>
                  </a:lnTo>
                  <a:lnTo>
                    <a:pt x="878" y="726"/>
                  </a:lnTo>
                  <a:close/>
                  <a:moveTo>
                    <a:pt x="869" y="717"/>
                  </a:moveTo>
                  <a:lnTo>
                    <a:pt x="869" y="717"/>
                  </a:lnTo>
                  <a:lnTo>
                    <a:pt x="886" y="709"/>
                  </a:lnTo>
                  <a:lnTo>
                    <a:pt x="869" y="717"/>
                  </a:lnTo>
                  <a:close/>
                  <a:moveTo>
                    <a:pt x="869" y="717"/>
                  </a:moveTo>
                  <a:lnTo>
                    <a:pt x="869" y="709"/>
                  </a:lnTo>
                  <a:lnTo>
                    <a:pt x="869" y="700"/>
                  </a:lnTo>
                  <a:lnTo>
                    <a:pt x="903" y="700"/>
                  </a:lnTo>
                  <a:lnTo>
                    <a:pt x="903" y="700"/>
                  </a:lnTo>
                  <a:lnTo>
                    <a:pt x="903" y="709"/>
                  </a:lnTo>
                  <a:lnTo>
                    <a:pt x="869" y="717"/>
                  </a:lnTo>
                  <a:close/>
                  <a:moveTo>
                    <a:pt x="903" y="692"/>
                  </a:moveTo>
                  <a:lnTo>
                    <a:pt x="903" y="700"/>
                  </a:lnTo>
                  <a:lnTo>
                    <a:pt x="886" y="700"/>
                  </a:lnTo>
                  <a:lnTo>
                    <a:pt x="903" y="692"/>
                  </a:lnTo>
                  <a:close/>
                  <a:moveTo>
                    <a:pt x="869" y="709"/>
                  </a:moveTo>
                  <a:lnTo>
                    <a:pt x="861" y="683"/>
                  </a:lnTo>
                  <a:lnTo>
                    <a:pt x="894" y="675"/>
                  </a:lnTo>
                  <a:lnTo>
                    <a:pt x="903" y="692"/>
                  </a:lnTo>
                  <a:lnTo>
                    <a:pt x="869" y="709"/>
                  </a:lnTo>
                  <a:close/>
                  <a:moveTo>
                    <a:pt x="861" y="683"/>
                  </a:moveTo>
                  <a:lnTo>
                    <a:pt x="861" y="675"/>
                  </a:lnTo>
                  <a:lnTo>
                    <a:pt x="878" y="675"/>
                  </a:lnTo>
                  <a:lnTo>
                    <a:pt x="861" y="683"/>
                  </a:lnTo>
                  <a:close/>
                  <a:moveTo>
                    <a:pt x="861" y="675"/>
                  </a:moveTo>
                  <a:lnTo>
                    <a:pt x="861" y="675"/>
                  </a:lnTo>
                  <a:lnTo>
                    <a:pt x="894" y="675"/>
                  </a:lnTo>
                  <a:lnTo>
                    <a:pt x="894" y="675"/>
                  </a:lnTo>
                  <a:lnTo>
                    <a:pt x="861" y="675"/>
                  </a:lnTo>
                  <a:close/>
                  <a:moveTo>
                    <a:pt x="861" y="675"/>
                  </a:moveTo>
                  <a:lnTo>
                    <a:pt x="861" y="667"/>
                  </a:lnTo>
                  <a:lnTo>
                    <a:pt x="894" y="667"/>
                  </a:lnTo>
                  <a:lnTo>
                    <a:pt x="894" y="675"/>
                  </a:lnTo>
                  <a:lnTo>
                    <a:pt x="861" y="675"/>
                  </a:lnTo>
                  <a:close/>
                  <a:moveTo>
                    <a:pt x="861" y="667"/>
                  </a:moveTo>
                  <a:lnTo>
                    <a:pt x="861" y="667"/>
                  </a:lnTo>
                  <a:lnTo>
                    <a:pt x="894" y="667"/>
                  </a:lnTo>
                  <a:lnTo>
                    <a:pt x="894" y="667"/>
                  </a:lnTo>
                  <a:lnTo>
                    <a:pt x="861" y="667"/>
                  </a:lnTo>
                  <a:close/>
                  <a:moveTo>
                    <a:pt x="861" y="667"/>
                  </a:moveTo>
                  <a:lnTo>
                    <a:pt x="861" y="658"/>
                  </a:lnTo>
                  <a:lnTo>
                    <a:pt x="894" y="658"/>
                  </a:lnTo>
                  <a:lnTo>
                    <a:pt x="894" y="667"/>
                  </a:lnTo>
                  <a:lnTo>
                    <a:pt x="861" y="667"/>
                  </a:lnTo>
                  <a:close/>
                  <a:moveTo>
                    <a:pt x="861" y="658"/>
                  </a:moveTo>
                  <a:lnTo>
                    <a:pt x="861" y="650"/>
                  </a:lnTo>
                  <a:lnTo>
                    <a:pt x="894" y="650"/>
                  </a:lnTo>
                  <a:lnTo>
                    <a:pt x="894" y="658"/>
                  </a:lnTo>
                  <a:lnTo>
                    <a:pt x="861" y="658"/>
                  </a:lnTo>
                  <a:close/>
                  <a:moveTo>
                    <a:pt x="861" y="650"/>
                  </a:moveTo>
                  <a:lnTo>
                    <a:pt x="861" y="633"/>
                  </a:lnTo>
                  <a:lnTo>
                    <a:pt x="869" y="616"/>
                  </a:lnTo>
                  <a:lnTo>
                    <a:pt x="894" y="633"/>
                  </a:lnTo>
                  <a:lnTo>
                    <a:pt x="894" y="641"/>
                  </a:lnTo>
                  <a:lnTo>
                    <a:pt x="894" y="650"/>
                  </a:lnTo>
                  <a:lnTo>
                    <a:pt x="861" y="650"/>
                  </a:lnTo>
                  <a:close/>
                  <a:moveTo>
                    <a:pt x="903" y="633"/>
                  </a:moveTo>
                  <a:lnTo>
                    <a:pt x="894" y="633"/>
                  </a:lnTo>
                  <a:lnTo>
                    <a:pt x="886" y="624"/>
                  </a:lnTo>
                  <a:lnTo>
                    <a:pt x="903" y="633"/>
                  </a:lnTo>
                  <a:close/>
                  <a:moveTo>
                    <a:pt x="869" y="624"/>
                  </a:moveTo>
                  <a:lnTo>
                    <a:pt x="869" y="608"/>
                  </a:lnTo>
                  <a:lnTo>
                    <a:pt x="903" y="624"/>
                  </a:lnTo>
                  <a:lnTo>
                    <a:pt x="903" y="633"/>
                  </a:lnTo>
                  <a:lnTo>
                    <a:pt x="869" y="624"/>
                  </a:lnTo>
                  <a:close/>
                  <a:moveTo>
                    <a:pt x="869" y="608"/>
                  </a:moveTo>
                  <a:lnTo>
                    <a:pt x="869" y="608"/>
                  </a:lnTo>
                  <a:lnTo>
                    <a:pt x="878" y="599"/>
                  </a:lnTo>
                  <a:lnTo>
                    <a:pt x="886" y="616"/>
                  </a:lnTo>
                  <a:lnTo>
                    <a:pt x="869" y="608"/>
                  </a:lnTo>
                  <a:close/>
                  <a:moveTo>
                    <a:pt x="878" y="599"/>
                  </a:moveTo>
                  <a:lnTo>
                    <a:pt x="886" y="599"/>
                  </a:lnTo>
                  <a:lnTo>
                    <a:pt x="903" y="624"/>
                  </a:lnTo>
                  <a:lnTo>
                    <a:pt x="894" y="633"/>
                  </a:lnTo>
                  <a:lnTo>
                    <a:pt x="878" y="599"/>
                  </a:lnTo>
                  <a:close/>
                  <a:moveTo>
                    <a:pt x="886" y="599"/>
                  </a:moveTo>
                  <a:lnTo>
                    <a:pt x="894" y="591"/>
                  </a:lnTo>
                  <a:lnTo>
                    <a:pt x="903" y="624"/>
                  </a:lnTo>
                  <a:lnTo>
                    <a:pt x="903" y="624"/>
                  </a:lnTo>
                  <a:lnTo>
                    <a:pt x="886" y="599"/>
                  </a:lnTo>
                  <a:close/>
                  <a:moveTo>
                    <a:pt x="920" y="608"/>
                  </a:moveTo>
                  <a:lnTo>
                    <a:pt x="920" y="624"/>
                  </a:lnTo>
                  <a:lnTo>
                    <a:pt x="903" y="624"/>
                  </a:lnTo>
                  <a:lnTo>
                    <a:pt x="894" y="608"/>
                  </a:lnTo>
                  <a:lnTo>
                    <a:pt x="920" y="608"/>
                  </a:lnTo>
                  <a:close/>
                  <a:moveTo>
                    <a:pt x="878" y="608"/>
                  </a:moveTo>
                  <a:lnTo>
                    <a:pt x="878" y="608"/>
                  </a:lnTo>
                  <a:lnTo>
                    <a:pt x="920" y="608"/>
                  </a:lnTo>
                  <a:lnTo>
                    <a:pt x="920" y="608"/>
                  </a:lnTo>
                  <a:lnTo>
                    <a:pt x="878" y="608"/>
                  </a:lnTo>
                  <a:close/>
                  <a:moveTo>
                    <a:pt x="878" y="608"/>
                  </a:moveTo>
                  <a:lnTo>
                    <a:pt x="878" y="599"/>
                  </a:lnTo>
                  <a:lnTo>
                    <a:pt x="920" y="599"/>
                  </a:lnTo>
                  <a:lnTo>
                    <a:pt x="920" y="608"/>
                  </a:lnTo>
                  <a:lnTo>
                    <a:pt x="878" y="608"/>
                  </a:lnTo>
                  <a:close/>
                  <a:moveTo>
                    <a:pt x="878" y="599"/>
                  </a:moveTo>
                  <a:lnTo>
                    <a:pt x="878" y="582"/>
                  </a:lnTo>
                  <a:lnTo>
                    <a:pt x="894" y="582"/>
                  </a:lnTo>
                  <a:lnTo>
                    <a:pt x="894" y="599"/>
                  </a:lnTo>
                  <a:lnTo>
                    <a:pt x="878" y="599"/>
                  </a:lnTo>
                  <a:close/>
                  <a:moveTo>
                    <a:pt x="894" y="582"/>
                  </a:moveTo>
                  <a:lnTo>
                    <a:pt x="903" y="582"/>
                  </a:lnTo>
                  <a:lnTo>
                    <a:pt x="903" y="624"/>
                  </a:lnTo>
                  <a:lnTo>
                    <a:pt x="894" y="624"/>
                  </a:lnTo>
                  <a:lnTo>
                    <a:pt x="894" y="582"/>
                  </a:lnTo>
                  <a:close/>
                  <a:moveTo>
                    <a:pt x="920" y="608"/>
                  </a:moveTo>
                  <a:lnTo>
                    <a:pt x="911" y="624"/>
                  </a:lnTo>
                  <a:lnTo>
                    <a:pt x="903" y="624"/>
                  </a:lnTo>
                  <a:lnTo>
                    <a:pt x="903" y="599"/>
                  </a:lnTo>
                  <a:lnTo>
                    <a:pt x="920" y="608"/>
                  </a:lnTo>
                  <a:close/>
                  <a:moveTo>
                    <a:pt x="886" y="599"/>
                  </a:moveTo>
                  <a:lnTo>
                    <a:pt x="886" y="591"/>
                  </a:lnTo>
                  <a:lnTo>
                    <a:pt x="886" y="591"/>
                  </a:lnTo>
                  <a:lnTo>
                    <a:pt x="920" y="599"/>
                  </a:lnTo>
                  <a:lnTo>
                    <a:pt x="920" y="608"/>
                  </a:lnTo>
                  <a:lnTo>
                    <a:pt x="920" y="608"/>
                  </a:lnTo>
                  <a:lnTo>
                    <a:pt x="886" y="599"/>
                  </a:lnTo>
                  <a:close/>
                  <a:moveTo>
                    <a:pt x="920" y="599"/>
                  </a:moveTo>
                  <a:lnTo>
                    <a:pt x="920" y="599"/>
                  </a:lnTo>
                  <a:lnTo>
                    <a:pt x="903" y="591"/>
                  </a:lnTo>
                  <a:lnTo>
                    <a:pt x="920" y="599"/>
                  </a:lnTo>
                  <a:close/>
                  <a:moveTo>
                    <a:pt x="886" y="591"/>
                  </a:moveTo>
                  <a:lnTo>
                    <a:pt x="894" y="582"/>
                  </a:lnTo>
                  <a:lnTo>
                    <a:pt x="894" y="574"/>
                  </a:lnTo>
                  <a:lnTo>
                    <a:pt x="920" y="599"/>
                  </a:lnTo>
                  <a:lnTo>
                    <a:pt x="920" y="599"/>
                  </a:lnTo>
                  <a:lnTo>
                    <a:pt x="920" y="599"/>
                  </a:lnTo>
                  <a:lnTo>
                    <a:pt x="886" y="591"/>
                  </a:lnTo>
                  <a:close/>
                  <a:moveTo>
                    <a:pt x="894" y="574"/>
                  </a:moveTo>
                  <a:lnTo>
                    <a:pt x="903" y="565"/>
                  </a:lnTo>
                  <a:lnTo>
                    <a:pt x="911" y="565"/>
                  </a:lnTo>
                  <a:lnTo>
                    <a:pt x="911" y="591"/>
                  </a:lnTo>
                  <a:lnTo>
                    <a:pt x="894" y="574"/>
                  </a:lnTo>
                  <a:close/>
                  <a:moveTo>
                    <a:pt x="911" y="565"/>
                  </a:moveTo>
                  <a:lnTo>
                    <a:pt x="937" y="574"/>
                  </a:lnTo>
                  <a:lnTo>
                    <a:pt x="945" y="591"/>
                  </a:lnTo>
                  <a:lnTo>
                    <a:pt x="911" y="599"/>
                  </a:lnTo>
                  <a:lnTo>
                    <a:pt x="911" y="599"/>
                  </a:lnTo>
                  <a:lnTo>
                    <a:pt x="911" y="608"/>
                  </a:lnTo>
                  <a:lnTo>
                    <a:pt x="911" y="565"/>
                  </a:lnTo>
                  <a:close/>
                  <a:moveTo>
                    <a:pt x="911" y="599"/>
                  </a:moveTo>
                  <a:lnTo>
                    <a:pt x="911" y="599"/>
                  </a:lnTo>
                  <a:lnTo>
                    <a:pt x="928" y="591"/>
                  </a:lnTo>
                  <a:lnTo>
                    <a:pt x="911" y="599"/>
                  </a:lnTo>
                  <a:close/>
                  <a:moveTo>
                    <a:pt x="945" y="591"/>
                  </a:moveTo>
                  <a:lnTo>
                    <a:pt x="937" y="582"/>
                  </a:lnTo>
                  <a:lnTo>
                    <a:pt x="937" y="582"/>
                  </a:lnTo>
                  <a:lnTo>
                    <a:pt x="928" y="616"/>
                  </a:lnTo>
                  <a:lnTo>
                    <a:pt x="911" y="608"/>
                  </a:lnTo>
                  <a:lnTo>
                    <a:pt x="911" y="599"/>
                  </a:lnTo>
                  <a:lnTo>
                    <a:pt x="945" y="591"/>
                  </a:lnTo>
                  <a:close/>
                  <a:moveTo>
                    <a:pt x="937" y="582"/>
                  </a:moveTo>
                  <a:lnTo>
                    <a:pt x="937" y="582"/>
                  </a:lnTo>
                  <a:lnTo>
                    <a:pt x="928" y="599"/>
                  </a:lnTo>
                  <a:lnTo>
                    <a:pt x="937" y="582"/>
                  </a:lnTo>
                  <a:close/>
                  <a:moveTo>
                    <a:pt x="937" y="582"/>
                  </a:moveTo>
                  <a:lnTo>
                    <a:pt x="945" y="582"/>
                  </a:lnTo>
                  <a:lnTo>
                    <a:pt x="945" y="582"/>
                  </a:lnTo>
                  <a:lnTo>
                    <a:pt x="928" y="616"/>
                  </a:lnTo>
                  <a:lnTo>
                    <a:pt x="928" y="616"/>
                  </a:lnTo>
                  <a:lnTo>
                    <a:pt x="920" y="616"/>
                  </a:lnTo>
                  <a:lnTo>
                    <a:pt x="937" y="582"/>
                  </a:lnTo>
                  <a:close/>
                  <a:moveTo>
                    <a:pt x="945" y="582"/>
                  </a:moveTo>
                  <a:lnTo>
                    <a:pt x="945" y="582"/>
                  </a:lnTo>
                  <a:lnTo>
                    <a:pt x="937" y="599"/>
                  </a:lnTo>
                  <a:lnTo>
                    <a:pt x="945" y="582"/>
                  </a:lnTo>
                  <a:close/>
                  <a:moveTo>
                    <a:pt x="945" y="582"/>
                  </a:moveTo>
                  <a:lnTo>
                    <a:pt x="953" y="582"/>
                  </a:lnTo>
                  <a:lnTo>
                    <a:pt x="962" y="591"/>
                  </a:lnTo>
                  <a:lnTo>
                    <a:pt x="937" y="616"/>
                  </a:lnTo>
                  <a:lnTo>
                    <a:pt x="937" y="616"/>
                  </a:lnTo>
                  <a:lnTo>
                    <a:pt x="928" y="616"/>
                  </a:lnTo>
                  <a:lnTo>
                    <a:pt x="945" y="582"/>
                  </a:lnTo>
                  <a:close/>
                  <a:moveTo>
                    <a:pt x="962" y="591"/>
                  </a:moveTo>
                  <a:lnTo>
                    <a:pt x="962" y="591"/>
                  </a:lnTo>
                  <a:lnTo>
                    <a:pt x="937" y="616"/>
                  </a:lnTo>
                  <a:lnTo>
                    <a:pt x="937" y="616"/>
                  </a:lnTo>
                  <a:lnTo>
                    <a:pt x="962" y="591"/>
                  </a:lnTo>
                  <a:close/>
                  <a:moveTo>
                    <a:pt x="937" y="616"/>
                  </a:moveTo>
                  <a:lnTo>
                    <a:pt x="937" y="616"/>
                  </a:lnTo>
                  <a:lnTo>
                    <a:pt x="953" y="608"/>
                  </a:lnTo>
                  <a:lnTo>
                    <a:pt x="937" y="616"/>
                  </a:lnTo>
                  <a:close/>
                  <a:moveTo>
                    <a:pt x="962" y="591"/>
                  </a:moveTo>
                  <a:lnTo>
                    <a:pt x="1004" y="608"/>
                  </a:lnTo>
                  <a:lnTo>
                    <a:pt x="1046" y="608"/>
                  </a:lnTo>
                  <a:lnTo>
                    <a:pt x="1046" y="641"/>
                  </a:lnTo>
                  <a:lnTo>
                    <a:pt x="1021" y="641"/>
                  </a:lnTo>
                  <a:lnTo>
                    <a:pt x="987" y="641"/>
                  </a:lnTo>
                  <a:lnTo>
                    <a:pt x="962" y="633"/>
                  </a:lnTo>
                  <a:lnTo>
                    <a:pt x="937" y="616"/>
                  </a:lnTo>
                  <a:lnTo>
                    <a:pt x="962" y="591"/>
                  </a:lnTo>
                  <a:close/>
                  <a:moveTo>
                    <a:pt x="1046" y="608"/>
                  </a:moveTo>
                  <a:lnTo>
                    <a:pt x="1063" y="608"/>
                  </a:lnTo>
                  <a:lnTo>
                    <a:pt x="1071" y="608"/>
                  </a:lnTo>
                  <a:lnTo>
                    <a:pt x="1071" y="641"/>
                  </a:lnTo>
                  <a:lnTo>
                    <a:pt x="1063" y="641"/>
                  </a:lnTo>
                  <a:lnTo>
                    <a:pt x="1046" y="641"/>
                  </a:lnTo>
                  <a:lnTo>
                    <a:pt x="1046" y="608"/>
                  </a:lnTo>
                  <a:close/>
                  <a:moveTo>
                    <a:pt x="1071" y="608"/>
                  </a:moveTo>
                  <a:lnTo>
                    <a:pt x="1105" y="608"/>
                  </a:lnTo>
                  <a:lnTo>
                    <a:pt x="1139" y="616"/>
                  </a:lnTo>
                  <a:lnTo>
                    <a:pt x="1114" y="641"/>
                  </a:lnTo>
                  <a:lnTo>
                    <a:pt x="1097" y="641"/>
                  </a:lnTo>
                  <a:lnTo>
                    <a:pt x="1071" y="641"/>
                  </a:lnTo>
                  <a:lnTo>
                    <a:pt x="1071" y="608"/>
                  </a:lnTo>
                  <a:close/>
                  <a:moveTo>
                    <a:pt x="1114" y="650"/>
                  </a:moveTo>
                  <a:lnTo>
                    <a:pt x="1114" y="641"/>
                  </a:lnTo>
                  <a:lnTo>
                    <a:pt x="1122" y="633"/>
                  </a:lnTo>
                  <a:lnTo>
                    <a:pt x="1114" y="650"/>
                  </a:lnTo>
                  <a:close/>
                  <a:moveTo>
                    <a:pt x="1131" y="616"/>
                  </a:moveTo>
                  <a:lnTo>
                    <a:pt x="1147" y="624"/>
                  </a:lnTo>
                  <a:lnTo>
                    <a:pt x="1156" y="633"/>
                  </a:lnTo>
                  <a:lnTo>
                    <a:pt x="1156" y="667"/>
                  </a:lnTo>
                  <a:lnTo>
                    <a:pt x="1139" y="658"/>
                  </a:lnTo>
                  <a:lnTo>
                    <a:pt x="1114" y="650"/>
                  </a:lnTo>
                  <a:lnTo>
                    <a:pt x="1131" y="616"/>
                  </a:lnTo>
                  <a:close/>
                  <a:moveTo>
                    <a:pt x="1156" y="633"/>
                  </a:moveTo>
                  <a:lnTo>
                    <a:pt x="1173" y="633"/>
                  </a:lnTo>
                  <a:lnTo>
                    <a:pt x="1156" y="650"/>
                  </a:lnTo>
                  <a:lnTo>
                    <a:pt x="1156" y="633"/>
                  </a:lnTo>
                  <a:close/>
                  <a:moveTo>
                    <a:pt x="1173" y="633"/>
                  </a:moveTo>
                  <a:lnTo>
                    <a:pt x="1173" y="633"/>
                  </a:lnTo>
                  <a:lnTo>
                    <a:pt x="1147" y="667"/>
                  </a:lnTo>
                  <a:lnTo>
                    <a:pt x="1147" y="667"/>
                  </a:lnTo>
                  <a:lnTo>
                    <a:pt x="1173" y="633"/>
                  </a:lnTo>
                  <a:close/>
                  <a:moveTo>
                    <a:pt x="1173" y="633"/>
                  </a:moveTo>
                  <a:lnTo>
                    <a:pt x="1173" y="633"/>
                  </a:lnTo>
                  <a:lnTo>
                    <a:pt x="1173" y="641"/>
                  </a:lnTo>
                  <a:lnTo>
                    <a:pt x="1156" y="667"/>
                  </a:lnTo>
                  <a:lnTo>
                    <a:pt x="1156" y="667"/>
                  </a:lnTo>
                  <a:lnTo>
                    <a:pt x="1147" y="667"/>
                  </a:lnTo>
                  <a:lnTo>
                    <a:pt x="1173" y="633"/>
                  </a:lnTo>
                  <a:close/>
                  <a:moveTo>
                    <a:pt x="1173" y="641"/>
                  </a:moveTo>
                  <a:lnTo>
                    <a:pt x="1198" y="650"/>
                  </a:lnTo>
                  <a:lnTo>
                    <a:pt x="1215" y="658"/>
                  </a:lnTo>
                  <a:lnTo>
                    <a:pt x="1223" y="675"/>
                  </a:lnTo>
                  <a:lnTo>
                    <a:pt x="1232" y="700"/>
                  </a:lnTo>
                  <a:lnTo>
                    <a:pt x="1198" y="700"/>
                  </a:lnTo>
                  <a:lnTo>
                    <a:pt x="1181" y="683"/>
                  </a:lnTo>
                  <a:lnTo>
                    <a:pt x="1156" y="667"/>
                  </a:lnTo>
                  <a:lnTo>
                    <a:pt x="1173" y="641"/>
                  </a:lnTo>
                  <a:close/>
                  <a:moveTo>
                    <a:pt x="1232" y="700"/>
                  </a:moveTo>
                  <a:lnTo>
                    <a:pt x="1240" y="717"/>
                  </a:lnTo>
                  <a:lnTo>
                    <a:pt x="1265" y="734"/>
                  </a:lnTo>
                  <a:lnTo>
                    <a:pt x="1240" y="759"/>
                  </a:lnTo>
                  <a:lnTo>
                    <a:pt x="1215" y="734"/>
                  </a:lnTo>
                  <a:lnTo>
                    <a:pt x="1198" y="700"/>
                  </a:lnTo>
                  <a:lnTo>
                    <a:pt x="1232" y="700"/>
                  </a:lnTo>
                  <a:close/>
                  <a:moveTo>
                    <a:pt x="1240" y="759"/>
                  </a:moveTo>
                  <a:lnTo>
                    <a:pt x="1240" y="759"/>
                  </a:lnTo>
                  <a:lnTo>
                    <a:pt x="1249" y="743"/>
                  </a:lnTo>
                  <a:lnTo>
                    <a:pt x="1240" y="759"/>
                  </a:lnTo>
                  <a:close/>
                  <a:moveTo>
                    <a:pt x="1265" y="734"/>
                  </a:moveTo>
                  <a:lnTo>
                    <a:pt x="1291" y="759"/>
                  </a:lnTo>
                  <a:lnTo>
                    <a:pt x="1308" y="793"/>
                  </a:lnTo>
                  <a:lnTo>
                    <a:pt x="1274" y="793"/>
                  </a:lnTo>
                  <a:lnTo>
                    <a:pt x="1257" y="776"/>
                  </a:lnTo>
                  <a:lnTo>
                    <a:pt x="1240" y="759"/>
                  </a:lnTo>
                  <a:lnTo>
                    <a:pt x="1265" y="734"/>
                  </a:lnTo>
                  <a:close/>
                  <a:moveTo>
                    <a:pt x="1308" y="793"/>
                  </a:moveTo>
                  <a:lnTo>
                    <a:pt x="1308" y="818"/>
                  </a:lnTo>
                  <a:lnTo>
                    <a:pt x="1308" y="852"/>
                  </a:lnTo>
                  <a:lnTo>
                    <a:pt x="1274" y="852"/>
                  </a:lnTo>
                  <a:lnTo>
                    <a:pt x="1274" y="818"/>
                  </a:lnTo>
                  <a:lnTo>
                    <a:pt x="1274" y="793"/>
                  </a:lnTo>
                  <a:lnTo>
                    <a:pt x="1308" y="793"/>
                  </a:lnTo>
                  <a:close/>
                  <a:moveTo>
                    <a:pt x="1308" y="852"/>
                  </a:moveTo>
                  <a:lnTo>
                    <a:pt x="1316" y="877"/>
                  </a:lnTo>
                  <a:lnTo>
                    <a:pt x="1316" y="911"/>
                  </a:lnTo>
                  <a:lnTo>
                    <a:pt x="1282" y="911"/>
                  </a:lnTo>
                  <a:lnTo>
                    <a:pt x="1274" y="886"/>
                  </a:lnTo>
                  <a:lnTo>
                    <a:pt x="1274" y="852"/>
                  </a:lnTo>
                  <a:lnTo>
                    <a:pt x="1308" y="852"/>
                  </a:lnTo>
                  <a:close/>
                  <a:moveTo>
                    <a:pt x="1316" y="911"/>
                  </a:moveTo>
                  <a:lnTo>
                    <a:pt x="1316" y="1012"/>
                  </a:lnTo>
                  <a:lnTo>
                    <a:pt x="1282" y="1012"/>
                  </a:lnTo>
                  <a:lnTo>
                    <a:pt x="1282" y="911"/>
                  </a:lnTo>
                  <a:lnTo>
                    <a:pt x="1316" y="911"/>
                  </a:lnTo>
                  <a:close/>
                  <a:moveTo>
                    <a:pt x="1316" y="1012"/>
                  </a:moveTo>
                  <a:lnTo>
                    <a:pt x="1316" y="1012"/>
                  </a:lnTo>
                  <a:lnTo>
                    <a:pt x="1282" y="1012"/>
                  </a:lnTo>
                  <a:lnTo>
                    <a:pt x="1282" y="1012"/>
                  </a:lnTo>
                  <a:lnTo>
                    <a:pt x="1316" y="1012"/>
                  </a:lnTo>
                  <a:close/>
                  <a:moveTo>
                    <a:pt x="1282" y="1012"/>
                  </a:moveTo>
                  <a:lnTo>
                    <a:pt x="1282" y="1012"/>
                  </a:lnTo>
                  <a:lnTo>
                    <a:pt x="1299" y="1012"/>
                  </a:lnTo>
                  <a:lnTo>
                    <a:pt x="1282" y="1012"/>
                  </a:lnTo>
                  <a:close/>
                  <a:moveTo>
                    <a:pt x="1316" y="1012"/>
                  </a:moveTo>
                  <a:lnTo>
                    <a:pt x="1316" y="1012"/>
                  </a:lnTo>
                  <a:lnTo>
                    <a:pt x="1316" y="1021"/>
                  </a:lnTo>
                  <a:lnTo>
                    <a:pt x="1282" y="1029"/>
                  </a:lnTo>
                  <a:lnTo>
                    <a:pt x="1282" y="1021"/>
                  </a:lnTo>
                  <a:lnTo>
                    <a:pt x="1282" y="1012"/>
                  </a:lnTo>
                  <a:lnTo>
                    <a:pt x="1316" y="1012"/>
                  </a:lnTo>
                  <a:close/>
                  <a:moveTo>
                    <a:pt x="1316" y="1021"/>
                  </a:moveTo>
                  <a:lnTo>
                    <a:pt x="1316" y="1021"/>
                  </a:lnTo>
                  <a:lnTo>
                    <a:pt x="1299" y="1021"/>
                  </a:lnTo>
                  <a:lnTo>
                    <a:pt x="1316" y="1021"/>
                  </a:lnTo>
                  <a:close/>
                  <a:moveTo>
                    <a:pt x="1316" y="1021"/>
                  </a:moveTo>
                  <a:lnTo>
                    <a:pt x="1316" y="1029"/>
                  </a:lnTo>
                  <a:lnTo>
                    <a:pt x="1316" y="1038"/>
                  </a:lnTo>
                  <a:lnTo>
                    <a:pt x="1282" y="1038"/>
                  </a:lnTo>
                  <a:lnTo>
                    <a:pt x="1282" y="1029"/>
                  </a:lnTo>
                  <a:lnTo>
                    <a:pt x="1282" y="1029"/>
                  </a:lnTo>
                  <a:lnTo>
                    <a:pt x="1316" y="1021"/>
                  </a:lnTo>
                  <a:close/>
                  <a:moveTo>
                    <a:pt x="1282" y="1038"/>
                  </a:moveTo>
                  <a:lnTo>
                    <a:pt x="1282" y="1038"/>
                  </a:lnTo>
                  <a:lnTo>
                    <a:pt x="1299" y="1038"/>
                  </a:lnTo>
                  <a:lnTo>
                    <a:pt x="1282" y="1038"/>
                  </a:lnTo>
                  <a:close/>
                  <a:moveTo>
                    <a:pt x="1316" y="1029"/>
                  </a:moveTo>
                  <a:lnTo>
                    <a:pt x="1324" y="1046"/>
                  </a:lnTo>
                  <a:lnTo>
                    <a:pt x="1333" y="1055"/>
                  </a:lnTo>
                  <a:lnTo>
                    <a:pt x="1308" y="1080"/>
                  </a:lnTo>
                  <a:lnTo>
                    <a:pt x="1291" y="1063"/>
                  </a:lnTo>
                  <a:lnTo>
                    <a:pt x="1282" y="1038"/>
                  </a:lnTo>
                  <a:lnTo>
                    <a:pt x="1316" y="1029"/>
                  </a:lnTo>
                  <a:close/>
                  <a:moveTo>
                    <a:pt x="1333" y="1055"/>
                  </a:moveTo>
                  <a:lnTo>
                    <a:pt x="1341" y="1072"/>
                  </a:lnTo>
                  <a:lnTo>
                    <a:pt x="1358" y="1080"/>
                  </a:lnTo>
                  <a:lnTo>
                    <a:pt x="1333" y="1105"/>
                  </a:lnTo>
                  <a:lnTo>
                    <a:pt x="1316" y="1097"/>
                  </a:lnTo>
                  <a:lnTo>
                    <a:pt x="1308" y="1080"/>
                  </a:lnTo>
                  <a:lnTo>
                    <a:pt x="1333" y="1055"/>
                  </a:lnTo>
                  <a:close/>
                  <a:moveTo>
                    <a:pt x="1358" y="1080"/>
                  </a:moveTo>
                  <a:lnTo>
                    <a:pt x="1358" y="1080"/>
                  </a:lnTo>
                  <a:lnTo>
                    <a:pt x="1333" y="1105"/>
                  </a:lnTo>
                  <a:lnTo>
                    <a:pt x="1333" y="1105"/>
                  </a:lnTo>
                  <a:lnTo>
                    <a:pt x="1358" y="1080"/>
                  </a:lnTo>
                  <a:close/>
                  <a:moveTo>
                    <a:pt x="1358" y="1080"/>
                  </a:moveTo>
                  <a:lnTo>
                    <a:pt x="1358" y="1080"/>
                  </a:lnTo>
                  <a:lnTo>
                    <a:pt x="1341" y="1097"/>
                  </a:lnTo>
                  <a:lnTo>
                    <a:pt x="1358" y="1080"/>
                  </a:lnTo>
                  <a:close/>
                  <a:moveTo>
                    <a:pt x="1358" y="1080"/>
                  </a:moveTo>
                  <a:lnTo>
                    <a:pt x="1358" y="1088"/>
                  </a:lnTo>
                  <a:lnTo>
                    <a:pt x="1367" y="1088"/>
                  </a:lnTo>
                  <a:lnTo>
                    <a:pt x="1333" y="1114"/>
                  </a:lnTo>
                  <a:lnTo>
                    <a:pt x="1333" y="1105"/>
                  </a:lnTo>
                  <a:lnTo>
                    <a:pt x="1333" y="1105"/>
                  </a:lnTo>
                  <a:lnTo>
                    <a:pt x="1358" y="1080"/>
                  </a:lnTo>
                  <a:close/>
                  <a:moveTo>
                    <a:pt x="1367" y="1088"/>
                  </a:moveTo>
                  <a:lnTo>
                    <a:pt x="1367" y="1088"/>
                  </a:lnTo>
                  <a:lnTo>
                    <a:pt x="1350" y="1105"/>
                  </a:lnTo>
                  <a:lnTo>
                    <a:pt x="1367" y="1088"/>
                  </a:lnTo>
                  <a:close/>
                  <a:moveTo>
                    <a:pt x="1367" y="1088"/>
                  </a:moveTo>
                  <a:lnTo>
                    <a:pt x="1367" y="1097"/>
                  </a:lnTo>
                  <a:lnTo>
                    <a:pt x="1375" y="1105"/>
                  </a:lnTo>
                  <a:lnTo>
                    <a:pt x="1375" y="1139"/>
                  </a:lnTo>
                  <a:lnTo>
                    <a:pt x="1350" y="1131"/>
                  </a:lnTo>
                  <a:lnTo>
                    <a:pt x="1333" y="1114"/>
                  </a:lnTo>
                  <a:lnTo>
                    <a:pt x="1367" y="1088"/>
                  </a:lnTo>
                  <a:close/>
                  <a:moveTo>
                    <a:pt x="1375" y="1105"/>
                  </a:moveTo>
                  <a:lnTo>
                    <a:pt x="1384" y="1105"/>
                  </a:lnTo>
                  <a:lnTo>
                    <a:pt x="1375" y="1122"/>
                  </a:lnTo>
                  <a:lnTo>
                    <a:pt x="1375" y="1105"/>
                  </a:lnTo>
                  <a:close/>
                  <a:moveTo>
                    <a:pt x="1384" y="1105"/>
                  </a:moveTo>
                  <a:lnTo>
                    <a:pt x="1384" y="1114"/>
                  </a:lnTo>
                  <a:lnTo>
                    <a:pt x="1392" y="1114"/>
                  </a:lnTo>
                  <a:lnTo>
                    <a:pt x="1392" y="1147"/>
                  </a:lnTo>
                  <a:lnTo>
                    <a:pt x="1375" y="1147"/>
                  </a:lnTo>
                  <a:lnTo>
                    <a:pt x="1367" y="1139"/>
                  </a:lnTo>
                  <a:lnTo>
                    <a:pt x="1384" y="1105"/>
                  </a:lnTo>
                  <a:close/>
                  <a:moveTo>
                    <a:pt x="1392" y="1114"/>
                  </a:moveTo>
                  <a:lnTo>
                    <a:pt x="1409" y="1114"/>
                  </a:lnTo>
                  <a:lnTo>
                    <a:pt x="1409" y="1147"/>
                  </a:lnTo>
                  <a:lnTo>
                    <a:pt x="1392" y="1147"/>
                  </a:lnTo>
                  <a:lnTo>
                    <a:pt x="1392" y="1114"/>
                  </a:lnTo>
                  <a:close/>
                  <a:moveTo>
                    <a:pt x="1426" y="1131"/>
                  </a:moveTo>
                  <a:lnTo>
                    <a:pt x="1434" y="1147"/>
                  </a:lnTo>
                  <a:lnTo>
                    <a:pt x="1409" y="1147"/>
                  </a:lnTo>
                  <a:lnTo>
                    <a:pt x="1409" y="1131"/>
                  </a:lnTo>
                  <a:lnTo>
                    <a:pt x="1426" y="1131"/>
                  </a:lnTo>
                  <a:close/>
                  <a:moveTo>
                    <a:pt x="1392" y="1139"/>
                  </a:moveTo>
                  <a:lnTo>
                    <a:pt x="1392" y="1139"/>
                  </a:lnTo>
                  <a:lnTo>
                    <a:pt x="1392" y="1139"/>
                  </a:lnTo>
                  <a:lnTo>
                    <a:pt x="1426" y="1131"/>
                  </a:lnTo>
                  <a:lnTo>
                    <a:pt x="1426" y="1131"/>
                  </a:lnTo>
                  <a:lnTo>
                    <a:pt x="1426" y="1131"/>
                  </a:lnTo>
                  <a:lnTo>
                    <a:pt x="1392" y="1139"/>
                  </a:lnTo>
                  <a:close/>
                  <a:moveTo>
                    <a:pt x="1426" y="1131"/>
                  </a:moveTo>
                  <a:lnTo>
                    <a:pt x="1426" y="1131"/>
                  </a:lnTo>
                  <a:lnTo>
                    <a:pt x="1409" y="1131"/>
                  </a:lnTo>
                  <a:lnTo>
                    <a:pt x="1426" y="1131"/>
                  </a:lnTo>
                  <a:close/>
                  <a:moveTo>
                    <a:pt x="1392" y="1139"/>
                  </a:moveTo>
                  <a:lnTo>
                    <a:pt x="1392" y="1122"/>
                  </a:lnTo>
                  <a:lnTo>
                    <a:pt x="1375" y="1097"/>
                  </a:lnTo>
                  <a:lnTo>
                    <a:pt x="1409" y="1080"/>
                  </a:lnTo>
                  <a:lnTo>
                    <a:pt x="1417" y="1105"/>
                  </a:lnTo>
                  <a:lnTo>
                    <a:pt x="1426" y="1131"/>
                  </a:lnTo>
                  <a:lnTo>
                    <a:pt x="1392" y="1139"/>
                  </a:lnTo>
                  <a:close/>
                  <a:moveTo>
                    <a:pt x="1375" y="1097"/>
                  </a:moveTo>
                  <a:lnTo>
                    <a:pt x="1367" y="1063"/>
                  </a:lnTo>
                  <a:lnTo>
                    <a:pt x="1358" y="1046"/>
                  </a:lnTo>
                  <a:lnTo>
                    <a:pt x="1392" y="1046"/>
                  </a:lnTo>
                  <a:lnTo>
                    <a:pt x="1400" y="1055"/>
                  </a:lnTo>
                  <a:lnTo>
                    <a:pt x="1409" y="1080"/>
                  </a:lnTo>
                  <a:lnTo>
                    <a:pt x="1375" y="1097"/>
                  </a:lnTo>
                  <a:close/>
                  <a:moveTo>
                    <a:pt x="1358" y="1046"/>
                  </a:moveTo>
                  <a:lnTo>
                    <a:pt x="1367" y="1004"/>
                  </a:lnTo>
                  <a:lnTo>
                    <a:pt x="1384" y="970"/>
                  </a:lnTo>
                  <a:lnTo>
                    <a:pt x="1400" y="945"/>
                  </a:lnTo>
                  <a:lnTo>
                    <a:pt x="1426" y="920"/>
                  </a:lnTo>
                  <a:lnTo>
                    <a:pt x="1451" y="945"/>
                  </a:lnTo>
                  <a:lnTo>
                    <a:pt x="1434" y="962"/>
                  </a:lnTo>
                  <a:lnTo>
                    <a:pt x="1409" y="987"/>
                  </a:lnTo>
                  <a:lnTo>
                    <a:pt x="1400" y="1012"/>
                  </a:lnTo>
                  <a:lnTo>
                    <a:pt x="1392" y="1046"/>
                  </a:lnTo>
                  <a:lnTo>
                    <a:pt x="1358" y="1046"/>
                  </a:lnTo>
                  <a:close/>
                  <a:moveTo>
                    <a:pt x="1426" y="920"/>
                  </a:moveTo>
                  <a:lnTo>
                    <a:pt x="1426" y="920"/>
                  </a:lnTo>
                  <a:lnTo>
                    <a:pt x="1434" y="911"/>
                  </a:lnTo>
                  <a:lnTo>
                    <a:pt x="1459" y="937"/>
                  </a:lnTo>
                  <a:lnTo>
                    <a:pt x="1459" y="937"/>
                  </a:lnTo>
                  <a:lnTo>
                    <a:pt x="1451" y="945"/>
                  </a:lnTo>
                  <a:lnTo>
                    <a:pt x="1426" y="920"/>
                  </a:lnTo>
                  <a:close/>
                  <a:moveTo>
                    <a:pt x="1434" y="911"/>
                  </a:moveTo>
                  <a:lnTo>
                    <a:pt x="1434" y="911"/>
                  </a:lnTo>
                  <a:lnTo>
                    <a:pt x="1459" y="937"/>
                  </a:lnTo>
                  <a:lnTo>
                    <a:pt x="1459" y="937"/>
                  </a:lnTo>
                  <a:lnTo>
                    <a:pt x="1434" y="911"/>
                  </a:lnTo>
                  <a:close/>
                  <a:moveTo>
                    <a:pt x="1434" y="911"/>
                  </a:moveTo>
                  <a:lnTo>
                    <a:pt x="1434" y="911"/>
                  </a:lnTo>
                  <a:lnTo>
                    <a:pt x="1451" y="920"/>
                  </a:lnTo>
                  <a:lnTo>
                    <a:pt x="1434" y="911"/>
                  </a:lnTo>
                  <a:close/>
                  <a:moveTo>
                    <a:pt x="1434" y="911"/>
                  </a:moveTo>
                  <a:lnTo>
                    <a:pt x="1451" y="903"/>
                  </a:lnTo>
                  <a:lnTo>
                    <a:pt x="1476" y="894"/>
                  </a:lnTo>
                  <a:lnTo>
                    <a:pt x="1502" y="894"/>
                  </a:lnTo>
                  <a:lnTo>
                    <a:pt x="1527" y="903"/>
                  </a:lnTo>
                  <a:lnTo>
                    <a:pt x="1510" y="937"/>
                  </a:lnTo>
                  <a:lnTo>
                    <a:pt x="1485" y="928"/>
                  </a:lnTo>
                  <a:lnTo>
                    <a:pt x="1459" y="937"/>
                  </a:lnTo>
                  <a:lnTo>
                    <a:pt x="1434" y="911"/>
                  </a:lnTo>
                  <a:close/>
                  <a:moveTo>
                    <a:pt x="1527" y="903"/>
                  </a:moveTo>
                  <a:lnTo>
                    <a:pt x="1569" y="920"/>
                  </a:lnTo>
                  <a:lnTo>
                    <a:pt x="1594" y="937"/>
                  </a:lnTo>
                  <a:lnTo>
                    <a:pt x="1569" y="962"/>
                  </a:lnTo>
                  <a:lnTo>
                    <a:pt x="1552" y="945"/>
                  </a:lnTo>
                  <a:lnTo>
                    <a:pt x="1510" y="937"/>
                  </a:lnTo>
                  <a:lnTo>
                    <a:pt x="1527" y="903"/>
                  </a:lnTo>
                  <a:close/>
                  <a:moveTo>
                    <a:pt x="1594" y="937"/>
                  </a:moveTo>
                  <a:lnTo>
                    <a:pt x="1594" y="937"/>
                  </a:lnTo>
                  <a:lnTo>
                    <a:pt x="1586" y="953"/>
                  </a:lnTo>
                  <a:lnTo>
                    <a:pt x="1594" y="937"/>
                  </a:lnTo>
                  <a:close/>
                  <a:moveTo>
                    <a:pt x="1594" y="937"/>
                  </a:moveTo>
                  <a:lnTo>
                    <a:pt x="1594" y="937"/>
                  </a:lnTo>
                  <a:lnTo>
                    <a:pt x="1569" y="962"/>
                  </a:lnTo>
                  <a:lnTo>
                    <a:pt x="1569" y="962"/>
                  </a:lnTo>
                  <a:lnTo>
                    <a:pt x="1594" y="937"/>
                  </a:lnTo>
                  <a:close/>
                  <a:moveTo>
                    <a:pt x="1594" y="937"/>
                  </a:moveTo>
                  <a:lnTo>
                    <a:pt x="1611" y="953"/>
                  </a:lnTo>
                  <a:lnTo>
                    <a:pt x="1628" y="962"/>
                  </a:lnTo>
                  <a:lnTo>
                    <a:pt x="1620" y="996"/>
                  </a:lnTo>
                  <a:lnTo>
                    <a:pt x="1594" y="987"/>
                  </a:lnTo>
                  <a:lnTo>
                    <a:pt x="1569" y="962"/>
                  </a:lnTo>
                  <a:lnTo>
                    <a:pt x="1594" y="937"/>
                  </a:lnTo>
                  <a:close/>
                  <a:moveTo>
                    <a:pt x="1628" y="962"/>
                  </a:moveTo>
                  <a:lnTo>
                    <a:pt x="1653" y="962"/>
                  </a:lnTo>
                  <a:lnTo>
                    <a:pt x="1679" y="962"/>
                  </a:lnTo>
                  <a:lnTo>
                    <a:pt x="1679" y="996"/>
                  </a:lnTo>
                  <a:lnTo>
                    <a:pt x="1653" y="996"/>
                  </a:lnTo>
                  <a:lnTo>
                    <a:pt x="1620" y="996"/>
                  </a:lnTo>
                  <a:lnTo>
                    <a:pt x="1628" y="962"/>
                  </a:lnTo>
                  <a:close/>
                  <a:moveTo>
                    <a:pt x="1679" y="962"/>
                  </a:moveTo>
                  <a:lnTo>
                    <a:pt x="1721" y="962"/>
                  </a:lnTo>
                  <a:lnTo>
                    <a:pt x="1738" y="979"/>
                  </a:lnTo>
                  <a:lnTo>
                    <a:pt x="1755" y="996"/>
                  </a:lnTo>
                  <a:lnTo>
                    <a:pt x="1771" y="1029"/>
                  </a:lnTo>
                  <a:lnTo>
                    <a:pt x="1746" y="1046"/>
                  </a:lnTo>
                  <a:lnTo>
                    <a:pt x="1729" y="1021"/>
                  </a:lnTo>
                  <a:lnTo>
                    <a:pt x="1721" y="1012"/>
                  </a:lnTo>
                  <a:lnTo>
                    <a:pt x="1704" y="996"/>
                  </a:lnTo>
                  <a:lnTo>
                    <a:pt x="1679" y="996"/>
                  </a:lnTo>
                  <a:lnTo>
                    <a:pt x="1679" y="962"/>
                  </a:lnTo>
                  <a:close/>
                  <a:moveTo>
                    <a:pt x="1771" y="1029"/>
                  </a:moveTo>
                  <a:lnTo>
                    <a:pt x="1771" y="1029"/>
                  </a:lnTo>
                  <a:lnTo>
                    <a:pt x="1746" y="1046"/>
                  </a:lnTo>
                  <a:lnTo>
                    <a:pt x="1746" y="1046"/>
                  </a:lnTo>
                  <a:lnTo>
                    <a:pt x="1771" y="1029"/>
                  </a:lnTo>
                  <a:close/>
                  <a:moveTo>
                    <a:pt x="1771" y="1029"/>
                  </a:moveTo>
                  <a:lnTo>
                    <a:pt x="1771" y="1029"/>
                  </a:lnTo>
                  <a:lnTo>
                    <a:pt x="1755" y="1038"/>
                  </a:lnTo>
                  <a:lnTo>
                    <a:pt x="1771" y="1029"/>
                  </a:lnTo>
                  <a:close/>
                  <a:moveTo>
                    <a:pt x="1771" y="1029"/>
                  </a:moveTo>
                  <a:lnTo>
                    <a:pt x="1780" y="1038"/>
                  </a:lnTo>
                  <a:lnTo>
                    <a:pt x="1780" y="1055"/>
                  </a:lnTo>
                  <a:lnTo>
                    <a:pt x="1746" y="1063"/>
                  </a:lnTo>
                  <a:lnTo>
                    <a:pt x="1746" y="1055"/>
                  </a:lnTo>
                  <a:lnTo>
                    <a:pt x="1746" y="1046"/>
                  </a:lnTo>
                  <a:lnTo>
                    <a:pt x="1771" y="1029"/>
                  </a:lnTo>
                  <a:close/>
                  <a:moveTo>
                    <a:pt x="1746" y="1063"/>
                  </a:moveTo>
                  <a:lnTo>
                    <a:pt x="1746" y="1063"/>
                  </a:lnTo>
                  <a:lnTo>
                    <a:pt x="1763" y="1055"/>
                  </a:lnTo>
                  <a:lnTo>
                    <a:pt x="1746" y="1063"/>
                  </a:lnTo>
                  <a:close/>
                  <a:moveTo>
                    <a:pt x="1780" y="1055"/>
                  </a:moveTo>
                  <a:lnTo>
                    <a:pt x="1788" y="1063"/>
                  </a:lnTo>
                  <a:lnTo>
                    <a:pt x="1797" y="1072"/>
                  </a:lnTo>
                  <a:lnTo>
                    <a:pt x="1797" y="1105"/>
                  </a:lnTo>
                  <a:lnTo>
                    <a:pt x="1780" y="1105"/>
                  </a:lnTo>
                  <a:lnTo>
                    <a:pt x="1763" y="1097"/>
                  </a:lnTo>
                  <a:lnTo>
                    <a:pt x="1755" y="1080"/>
                  </a:lnTo>
                  <a:lnTo>
                    <a:pt x="1746" y="1063"/>
                  </a:lnTo>
                  <a:lnTo>
                    <a:pt x="1780" y="1055"/>
                  </a:lnTo>
                  <a:close/>
                  <a:moveTo>
                    <a:pt x="1797" y="1072"/>
                  </a:moveTo>
                  <a:lnTo>
                    <a:pt x="1822" y="1072"/>
                  </a:lnTo>
                  <a:lnTo>
                    <a:pt x="1847" y="1080"/>
                  </a:lnTo>
                  <a:lnTo>
                    <a:pt x="1864" y="1080"/>
                  </a:lnTo>
                  <a:lnTo>
                    <a:pt x="1881" y="1088"/>
                  </a:lnTo>
                  <a:lnTo>
                    <a:pt x="1890" y="1097"/>
                  </a:lnTo>
                  <a:lnTo>
                    <a:pt x="1890" y="1105"/>
                  </a:lnTo>
                  <a:lnTo>
                    <a:pt x="1856" y="1105"/>
                  </a:lnTo>
                  <a:lnTo>
                    <a:pt x="1830" y="1105"/>
                  </a:lnTo>
                  <a:lnTo>
                    <a:pt x="1797" y="1105"/>
                  </a:lnTo>
                  <a:lnTo>
                    <a:pt x="1797" y="1072"/>
                  </a:lnTo>
                  <a:close/>
                  <a:moveTo>
                    <a:pt x="1864" y="1122"/>
                  </a:moveTo>
                  <a:lnTo>
                    <a:pt x="1856" y="1122"/>
                  </a:lnTo>
                  <a:lnTo>
                    <a:pt x="1856" y="1105"/>
                  </a:lnTo>
                  <a:lnTo>
                    <a:pt x="1873" y="1105"/>
                  </a:lnTo>
                  <a:lnTo>
                    <a:pt x="1864" y="1122"/>
                  </a:lnTo>
                  <a:close/>
                  <a:moveTo>
                    <a:pt x="1873" y="1088"/>
                  </a:moveTo>
                  <a:lnTo>
                    <a:pt x="1898" y="1097"/>
                  </a:lnTo>
                  <a:lnTo>
                    <a:pt x="1906" y="1097"/>
                  </a:lnTo>
                  <a:lnTo>
                    <a:pt x="1898" y="1131"/>
                  </a:lnTo>
                  <a:lnTo>
                    <a:pt x="1881" y="1131"/>
                  </a:lnTo>
                  <a:lnTo>
                    <a:pt x="1864" y="1122"/>
                  </a:lnTo>
                  <a:lnTo>
                    <a:pt x="1873" y="1088"/>
                  </a:lnTo>
                  <a:close/>
                  <a:moveTo>
                    <a:pt x="1906" y="1097"/>
                  </a:moveTo>
                  <a:lnTo>
                    <a:pt x="1965" y="1114"/>
                  </a:lnTo>
                  <a:lnTo>
                    <a:pt x="2033" y="1122"/>
                  </a:lnTo>
                  <a:lnTo>
                    <a:pt x="2033" y="1156"/>
                  </a:lnTo>
                  <a:lnTo>
                    <a:pt x="1957" y="1147"/>
                  </a:lnTo>
                  <a:lnTo>
                    <a:pt x="1898" y="1131"/>
                  </a:lnTo>
                  <a:lnTo>
                    <a:pt x="1906" y="1097"/>
                  </a:lnTo>
                  <a:close/>
                  <a:moveTo>
                    <a:pt x="2033" y="1122"/>
                  </a:moveTo>
                  <a:lnTo>
                    <a:pt x="2050" y="1114"/>
                  </a:lnTo>
                  <a:lnTo>
                    <a:pt x="2067" y="1097"/>
                  </a:lnTo>
                  <a:lnTo>
                    <a:pt x="2083" y="1072"/>
                  </a:lnTo>
                  <a:lnTo>
                    <a:pt x="2100" y="1055"/>
                  </a:lnTo>
                  <a:lnTo>
                    <a:pt x="2126" y="1063"/>
                  </a:lnTo>
                  <a:lnTo>
                    <a:pt x="2109" y="1097"/>
                  </a:lnTo>
                  <a:lnTo>
                    <a:pt x="2092" y="1122"/>
                  </a:lnTo>
                  <a:lnTo>
                    <a:pt x="2067" y="1147"/>
                  </a:lnTo>
                  <a:lnTo>
                    <a:pt x="2033" y="1156"/>
                  </a:lnTo>
                  <a:lnTo>
                    <a:pt x="2033" y="1122"/>
                  </a:lnTo>
                  <a:close/>
                  <a:moveTo>
                    <a:pt x="2100" y="1055"/>
                  </a:moveTo>
                  <a:lnTo>
                    <a:pt x="2126" y="1004"/>
                  </a:lnTo>
                  <a:lnTo>
                    <a:pt x="2159" y="970"/>
                  </a:lnTo>
                  <a:lnTo>
                    <a:pt x="2176" y="962"/>
                  </a:lnTo>
                  <a:lnTo>
                    <a:pt x="2210" y="962"/>
                  </a:lnTo>
                  <a:lnTo>
                    <a:pt x="2244" y="962"/>
                  </a:lnTo>
                  <a:lnTo>
                    <a:pt x="2286" y="979"/>
                  </a:lnTo>
                  <a:lnTo>
                    <a:pt x="2269" y="1012"/>
                  </a:lnTo>
                  <a:lnTo>
                    <a:pt x="2235" y="1004"/>
                  </a:lnTo>
                  <a:lnTo>
                    <a:pt x="2210" y="996"/>
                  </a:lnTo>
                  <a:lnTo>
                    <a:pt x="2193" y="996"/>
                  </a:lnTo>
                  <a:lnTo>
                    <a:pt x="2176" y="1004"/>
                  </a:lnTo>
                  <a:lnTo>
                    <a:pt x="2151" y="1029"/>
                  </a:lnTo>
                  <a:lnTo>
                    <a:pt x="2126" y="1063"/>
                  </a:lnTo>
                  <a:lnTo>
                    <a:pt x="2100" y="1055"/>
                  </a:lnTo>
                  <a:close/>
                  <a:moveTo>
                    <a:pt x="2286" y="979"/>
                  </a:moveTo>
                  <a:lnTo>
                    <a:pt x="2286" y="979"/>
                  </a:lnTo>
                  <a:lnTo>
                    <a:pt x="2269" y="1012"/>
                  </a:lnTo>
                  <a:lnTo>
                    <a:pt x="2269" y="1012"/>
                  </a:lnTo>
                  <a:lnTo>
                    <a:pt x="2286" y="979"/>
                  </a:lnTo>
                  <a:close/>
                  <a:moveTo>
                    <a:pt x="2269" y="1012"/>
                  </a:moveTo>
                  <a:lnTo>
                    <a:pt x="2269" y="1012"/>
                  </a:lnTo>
                  <a:lnTo>
                    <a:pt x="2277" y="996"/>
                  </a:lnTo>
                  <a:lnTo>
                    <a:pt x="2269" y="1012"/>
                  </a:lnTo>
                  <a:close/>
                  <a:moveTo>
                    <a:pt x="2286" y="979"/>
                  </a:moveTo>
                  <a:lnTo>
                    <a:pt x="2328" y="1012"/>
                  </a:lnTo>
                  <a:lnTo>
                    <a:pt x="2362" y="1055"/>
                  </a:lnTo>
                  <a:lnTo>
                    <a:pt x="2396" y="1105"/>
                  </a:lnTo>
                  <a:lnTo>
                    <a:pt x="2421" y="1156"/>
                  </a:lnTo>
                  <a:lnTo>
                    <a:pt x="2396" y="1173"/>
                  </a:lnTo>
                  <a:lnTo>
                    <a:pt x="2362" y="1122"/>
                  </a:lnTo>
                  <a:lnTo>
                    <a:pt x="2336" y="1080"/>
                  </a:lnTo>
                  <a:lnTo>
                    <a:pt x="2303" y="1038"/>
                  </a:lnTo>
                  <a:lnTo>
                    <a:pt x="2269" y="1012"/>
                  </a:lnTo>
                  <a:lnTo>
                    <a:pt x="2286" y="979"/>
                  </a:lnTo>
                  <a:close/>
                  <a:moveTo>
                    <a:pt x="2421" y="1156"/>
                  </a:moveTo>
                  <a:lnTo>
                    <a:pt x="2421" y="1156"/>
                  </a:lnTo>
                  <a:lnTo>
                    <a:pt x="2412" y="1164"/>
                  </a:lnTo>
                  <a:lnTo>
                    <a:pt x="2421" y="1156"/>
                  </a:lnTo>
                  <a:close/>
                  <a:moveTo>
                    <a:pt x="2421" y="1156"/>
                  </a:moveTo>
                  <a:lnTo>
                    <a:pt x="2463" y="1223"/>
                  </a:lnTo>
                  <a:lnTo>
                    <a:pt x="2514" y="1274"/>
                  </a:lnTo>
                  <a:lnTo>
                    <a:pt x="2539" y="1299"/>
                  </a:lnTo>
                  <a:lnTo>
                    <a:pt x="2573" y="1308"/>
                  </a:lnTo>
                  <a:lnTo>
                    <a:pt x="2606" y="1308"/>
                  </a:lnTo>
                  <a:lnTo>
                    <a:pt x="2640" y="1291"/>
                  </a:lnTo>
                  <a:lnTo>
                    <a:pt x="2657" y="1325"/>
                  </a:lnTo>
                  <a:lnTo>
                    <a:pt x="2606" y="1341"/>
                  </a:lnTo>
                  <a:lnTo>
                    <a:pt x="2564" y="1341"/>
                  </a:lnTo>
                  <a:lnTo>
                    <a:pt x="2530" y="1333"/>
                  </a:lnTo>
                  <a:lnTo>
                    <a:pt x="2497" y="1316"/>
                  </a:lnTo>
                  <a:lnTo>
                    <a:pt x="2446" y="1249"/>
                  </a:lnTo>
                  <a:lnTo>
                    <a:pt x="2396" y="1173"/>
                  </a:lnTo>
                  <a:lnTo>
                    <a:pt x="2421" y="1156"/>
                  </a:lnTo>
                  <a:close/>
                  <a:moveTo>
                    <a:pt x="2640" y="1291"/>
                  </a:moveTo>
                  <a:lnTo>
                    <a:pt x="2640" y="1291"/>
                  </a:lnTo>
                  <a:lnTo>
                    <a:pt x="2649" y="1308"/>
                  </a:lnTo>
                  <a:lnTo>
                    <a:pt x="2640" y="1291"/>
                  </a:lnTo>
                  <a:close/>
                  <a:moveTo>
                    <a:pt x="2640" y="1291"/>
                  </a:moveTo>
                  <a:lnTo>
                    <a:pt x="2699" y="1266"/>
                  </a:lnTo>
                  <a:lnTo>
                    <a:pt x="2750" y="1257"/>
                  </a:lnTo>
                  <a:lnTo>
                    <a:pt x="2792" y="1257"/>
                  </a:lnTo>
                  <a:lnTo>
                    <a:pt x="2834" y="1257"/>
                  </a:lnTo>
                  <a:lnTo>
                    <a:pt x="2826" y="1299"/>
                  </a:lnTo>
                  <a:lnTo>
                    <a:pt x="2792" y="1291"/>
                  </a:lnTo>
                  <a:lnTo>
                    <a:pt x="2750" y="1291"/>
                  </a:lnTo>
                  <a:lnTo>
                    <a:pt x="2708" y="1299"/>
                  </a:lnTo>
                  <a:lnTo>
                    <a:pt x="2657" y="1325"/>
                  </a:lnTo>
                  <a:lnTo>
                    <a:pt x="2640" y="1291"/>
                  </a:lnTo>
                  <a:close/>
                  <a:moveTo>
                    <a:pt x="2834" y="1257"/>
                  </a:moveTo>
                  <a:lnTo>
                    <a:pt x="2868" y="1274"/>
                  </a:lnTo>
                  <a:lnTo>
                    <a:pt x="2893" y="1291"/>
                  </a:lnTo>
                  <a:lnTo>
                    <a:pt x="2868" y="1316"/>
                  </a:lnTo>
                  <a:lnTo>
                    <a:pt x="2851" y="1308"/>
                  </a:lnTo>
                  <a:lnTo>
                    <a:pt x="2826" y="1299"/>
                  </a:lnTo>
                  <a:lnTo>
                    <a:pt x="2834" y="1257"/>
                  </a:lnTo>
                  <a:close/>
                  <a:moveTo>
                    <a:pt x="2893" y="1291"/>
                  </a:moveTo>
                  <a:lnTo>
                    <a:pt x="2910" y="1316"/>
                  </a:lnTo>
                  <a:lnTo>
                    <a:pt x="2910" y="1350"/>
                  </a:lnTo>
                  <a:lnTo>
                    <a:pt x="2876" y="1350"/>
                  </a:lnTo>
                  <a:lnTo>
                    <a:pt x="2876" y="1333"/>
                  </a:lnTo>
                  <a:lnTo>
                    <a:pt x="2868" y="1316"/>
                  </a:lnTo>
                  <a:lnTo>
                    <a:pt x="2893" y="1291"/>
                  </a:lnTo>
                  <a:close/>
                  <a:moveTo>
                    <a:pt x="2910" y="1350"/>
                  </a:moveTo>
                  <a:lnTo>
                    <a:pt x="2910" y="1384"/>
                  </a:lnTo>
                  <a:lnTo>
                    <a:pt x="2893" y="1409"/>
                  </a:lnTo>
                  <a:lnTo>
                    <a:pt x="2876" y="1443"/>
                  </a:lnTo>
                  <a:lnTo>
                    <a:pt x="2842" y="1476"/>
                  </a:lnTo>
                  <a:lnTo>
                    <a:pt x="2817" y="1451"/>
                  </a:lnTo>
                  <a:lnTo>
                    <a:pt x="2842" y="1417"/>
                  </a:lnTo>
                  <a:lnTo>
                    <a:pt x="2868" y="1392"/>
                  </a:lnTo>
                  <a:lnTo>
                    <a:pt x="2876" y="1375"/>
                  </a:lnTo>
                  <a:lnTo>
                    <a:pt x="2876" y="1350"/>
                  </a:lnTo>
                  <a:lnTo>
                    <a:pt x="2910" y="1350"/>
                  </a:lnTo>
                  <a:close/>
                  <a:moveTo>
                    <a:pt x="2817" y="1460"/>
                  </a:moveTo>
                  <a:lnTo>
                    <a:pt x="2817" y="1451"/>
                  </a:lnTo>
                  <a:lnTo>
                    <a:pt x="2834" y="1460"/>
                  </a:lnTo>
                  <a:lnTo>
                    <a:pt x="2817" y="1460"/>
                  </a:lnTo>
                  <a:close/>
                  <a:moveTo>
                    <a:pt x="2851" y="1468"/>
                  </a:moveTo>
                  <a:lnTo>
                    <a:pt x="2851" y="1468"/>
                  </a:lnTo>
                  <a:lnTo>
                    <a:pt x="2817" y="1460"/>
                  </a:lnTo>
                  <a:lnTo>
                    <a:pt x="2817" y="1460"/>
                  </a:lnTo>
                  <a:lnTo>
                    <a:pt x="2851" y="1468"/>
                  </a:lnTo>
                  <a:close/>
                  <a:moveTo>
                    <a:pt x="2851" y="1468"/>
                  </a:moveTo>
                  <a:lnTo>
                    <a:pt x="2851" y="1468"/>
                  </a:lnTo>
                  <a:lnTo>
                    <a:pt x="2834" y="1460"/>
                  </a:lnTo>
                  <a:lnTo>
                    <a:pt x="2851" y="1468"/>
                  </a:lnTo>
                  <a:close/>
                  <a:moveTo>
                    <a:pt x="2851" y="1468"/>
                  </a:moveTo>
                  <a:lnTo>
                    <a:pt x="2851" y="1468"/>
                  </a:lnTo>
                  <a:lnTo>
                    <a:pt x="2851" y="1476"/>
                  </a:lnTo>
                  <a:lnTo>
                    <a:pt x="2817" y="1468"/>
                  </a:lnTo>
                  <a:lnTo>
                    <a:pt x="2817" y="1468"/>
                  </a:lnTo>
                  <a:lnTo>
                    <a:pt x="2817" y="1460"/>
                  </a:lnTo>
                  <a:lnTo>
                    <a:pt x="2851" y="1468"/>
                  </a:lnTo>
                  <a:close/>
                  <a:moveTo>
                    <a:pt x="2851" y="1476"/>
                  </a:moveTo>
                  <a:lnTo>
                    <a:pt x="2842" y="1485"/>
                  </a:lnTo>
                  <a:lnTo>
                    <a:pt x="2842" y="1493"/>
                  </a:lnTo>
                  <a:lnTo>
                    <a:pt x="2809" y="1493"/>
                  </a:lnTo>
                  <a:lnTo>
                    <a:pt x="2809" y="1485"/>
                  </a:lnTo>
                  <a:lnTo>
                    <a:pt x="2817" y="1468"/>
                  </a:lnTo>
                  <a:lnTo>
                    <a:pt x="2851" y="1476"/>
                  </a:lnTo>
                  <a:close/>
                  <a:moveTo>
                    <a:pt x="2842" y="1493"/>
                  </a:moveTo>
                  <a:lnTo>
                    <a:pt x="2851" y="1502"/>
                  </a:lnTo>
                  <a:lnTo>
                    <a:pt x="2859" y="1502"/>
                  </a:lnTo>
                  <a:lnTo>
                    <a:pt x="2859" y="1536"/>
                  </a:lnTo>
                  <a:lnTo>
                    <a:pt x="2834" y="1536"/>
                  </a:lnTo>
                  <a:lnTo>
                    <a:pt x="2817" y="1527"/>
                  </a:lnTo>
                  <a:lnTo>
                    <a:pt x="2809" y="1510"/>
                  </a:lnTo>
                  <a:lnTo>
                    <a:pt x="2809" y="1493"/>
                  </a:lnTo>
                  <a:lnTo>
                    <a:pt x="2842" y="1493"/>
                  </a:lnTo>
                  <a:close/>
                  <a:moveTo>
                    <a:pt x="2859" y="1502"/>
                  </a:moveTo>
                  <a:lnTo>
                    <a:pt x="2859" y="1502"/>
                  </a:lnTo>
                  <a:lnTo>
                    <a:pt x="2859" y="1536"/>
                  </a:lnTo>
                  <a:lnTo>
                    <a:pt x="2859" y="1536"/>
                  </a:lnTo>
                  <a:lnTo>
                    <a:pt x="2859" y="1502"/>
                  </a:lnTo>
                  <a:close/>
                  <a:moveTo>
                    <a:pt x="2859" y="1502"/>
                  </a:moveTo>
                  <a:lnTo>
                    <a:pt x="2859" y="1502"/>
                  </a:lnTo>
                  <a:lnTo>
                    <a:pt x="2859" y="1519"/>
                  </a:lnTo>
                  <a:lnTo>
                    <a:pt x="2859" y="1502"/>
                  </a:lnTo>
                  <a:close/>
                  <a:moveTo>
                    <a:pt x="2859" y="1502"/>
                  </a:moveTo>
                  <a:lnTo>
                    <a:pt x="2868" y="1502"/>
                  </a:lnTo>
                  <a:lnTo>
                    <a:pt x="2885" y="1502"/>
                  </a:lnTo>
                  <a:lnTo>
                    <a:pt x="2885" y="1536"/>
                  </a:lnTo>
                  <a:lnTo>
                    <a:pt x="2868" y="1536"/>
                  </a:lnTo>
                  <a:lnTo>
                    <a:pt x="2859" y="1536"/>
                  </a:lnTo>
                  <a:lnTo>
                    <a:pt x="2859" y="1502"/>
                  </a:lnTo>
                  <a:close/>
                  <a:moveTo>
                    <a:pt x="2885" y="1502"/>
                  </a:moveTo>
                  <a:lnTo>
                    <a:pt x="2902" y="1502"/>
                  </a:lnTo>
                  <a:lnTo>
                    <a:pt x="2910" y="1502"/>
                  </a:lnTo>
                  <a:lnTo>
                    <a:pt x="2918" y="1536"/>
                  </a:lnTo>
                  <a:lnTo>
                    <a:pt x="2910" y="1536"/>
                  </a:lnTo>
                  <a:lnTo>
                    <a:pt x="2885" y="1536"/>
                  </a:lnTo>
                  <a:lnTo>
                    <a:pt x="2885" y="1502"/>
                  </a:lnTo>
                  <a:close/>
                  <a:moveTo>
                    <a:pt x="2910" y="1502"/>
                  </a:moveTo>
                  <a:lnTo>
                    <a:pt x="2910" y="1502"/>
                  </a:lnTo>
                  <a:lnTo>
                    <a:pt x="2918" y="1519"/>
                  </a:lnTo>
                  <a:lnTo>
                    <a:pt x="2910" y="1502"/>
                  </a:lnTo>
                  <a:close/>
                  <a:moveTo>
                    <a:pt x="2910" y="1502"/>
                  </a:moveTo>
                  <a:lnTo>
                    <a:pt x="2910" y="1502"/>
                  </a:lnTo>
                  <a:lnTo>
                    <a:pt x="2918" y="1536"/>
                  </a:lnTo>
                  <a:lnTo>
                    <a:pt x="2918" y="1536"/>
                  </a:lnTo>
                  <a:lnTo>
                    <a:pt x="2910" y="1502"/>
                  </a:lnTo>
                  <a:close/>
                  <a:moveTo>
                    <a:pt x="2918" y="1536"/>
                  </a:moveTo>
                  <a:lnTo>
                    <a:pt x="2918" y="1536"/>
                  </a:lnTo>
                  <a:lnTo>
                    <a:pt x="2918" y="1519"/>
                  </a:lnTo>
                  <a:lnTo>
                    <a:pt x="2918" y="1536"/>
                  </a:lnTo>
                  <a:close/>
                  <a:moveTo>
                    <a:pt x="2910" y="1502"/>
                  </a:moveTo>
                  <a:lnTo>
                    <a:pt x="2910" y="1502"/>
                  </a:lnTo>
                  <a:lnTo>
                    <a:pt x="2910" y="1502"/>
                  </a:lnTo>
                  <a:lnTo>
                    <a:pt x="2935" y="1527"/>
                  </a:lnTo>
                  <a:lnTo>
                    <a:pt x="2927" y="1536"/>
                  </a:lnTo>
                  <a:lnTo>
                    <a:pt x="2918" y="1536"/>
                  </a:lnTo>
                  <a:lnTo>
                    <a:pt x="2910" y="1502"/>
                  </a:lnTo>
                  <a:close/>
                  <a:moveTo>
                    <a:pt x="2910" y="1502"/>
                  </a:moveTo>
                  <a:lnTo>
                    <a:pt x="2918" y="1493"/>
                  </a:lnTo>
                  <a:lnTo>
                    <a:pt x="2927" y="1493"/>
                  </a:lnTo>
                  <a:lnTo>
                    <a:pt x="2944" y="1519"/>
                  </a:lnTo>
                  <a:lnTo>
                    <a:pt x="2935" y="1527"/>
                  </a:lnTo>
                  <a:lnTo>
                    <a:pt x="2935" y="1527"/>
                  </a:lnTo>
                  <a:lnTo>
                    <a:pt x="2910" y="1502"/>
                  </a:lnTo>
                  <a:close/>
                  <a:moveTo>
                    <a:pt x="2927" y="1493"/>
                  </a:moveTo>
                  <a:lnTo>
                    <a:pt x="2961" y="1468"/>
                  </a:lnTo>
                  <a:lnTo>
                    <a:pt x="2986" y="1443"/>
                  </a:lnTo>
                  <a:lnTo>
                    <a:pt x="3011" y="1468"/>
                  </a:lnTo>
                  <a:lnTo>
                    <a:pt x="2977" y="1493"/>
                  </a:lnTo>
                  <a:lnTo>
                    <a:pt x="2944" y="1519"/>
                  </a:lnTo>
                  <a:lnTo>
                    <a:pt x="2927" y="1493"/>
                  </a:lnTo>
                  <a:close/>
                  <a:moveTo>
                    <a:pt x="2986" y="1443"/>
                  </a:moveTo>
                  <a:lnTo>
                    <a:pt x="2986" y="1443"/>
                  </a:lnTo>
                  <a:lnTo>
                    <a:pt x="3011" y="1468"/>
                  </a:lnTo>
                  <a:lnTo>
                    <a:pt x="3011" y="1468"/>
                  </a:lnTo>
                  <a:lnTo>
                    <a:pt x="2986" y="1443"/>
                  </a:lnTo>
                  <a:close/>
                  <a:moveTo>
                    <a:pt x="3011" y="1468"/>
                  </a:moveTo>
                  <a:lnTo>
                    <a:pt x="3011" y="1468"/>
                  </a:lnTo>
                  <a:lnTo>
                    <a:pt x="2994" y="1451"/>
                  </a:lnTo>
                  <a:lnTo>
                    <a:pt x="3011" y="1468"/>
                  </a:lnTo>
                  <a:close/>
                  <a:moveTo>
                    <a:pt x="2986" y="1443"/>
                  </a:moveTo>
                  <a:lnTo>
                    <a:pt x="2986" y="1434"/>
                  </a:lnTo>
                  <a:lnTo>
                    <a:pt x="2994" y="1426"/>
                  </a:lnTo>
                  <a:lnTo>
                    <a:pt x="3020" y="1451"/>
                  </a:lnTo>
                  <a:lnTo>
                    <a:pt x="3020" y="1460"/>
                  </a:lnTo>
                  <a:lnTo>
                    <a:pt x="3011" y="1468"/>
                  </a:lnTo>
                  <a:lnTo>
                    <a:pt x="2986" y="1443"/>
                  </a:lnTo>
                  <a:close/>
                  <a:moveTo>
                    <a:pt x="2994" y="1426"/>
                  </a:moveTo>
                  <a:lnTo>
                    <a:pt x="3020" y="1401"/>
                  </a:lnTo>
                  <a:lnTo>
                    <a:pt x="3053" y="1384"/>
                  </a:lnTo>
                  <a:lnTo>
                    <a:pt x="3062" y="1417"/>
                  </a:lnTo>
                  <a:lnTo>
                    <a:pt x="3036" y="1426"/>
                  </a:lnTo>
                  <a:lnTo>
                    <a:pt x="3020" y="1451"/>
                  </a:lnTo>
                  <a:lnTo>
                    <a:pt x="2994" y="1426"/>
                  </a:lnTo>
                  <a:close/>
                  <a:moveTo>
                    <a:pt x="3053" y="1384"/>
                  </a:moveTo>
                  <a:lnTo>
                    <a:pt x="3079" y="1367"/>
                  </a:lnTo>
                  <a:lnTo>
                    <a:pt x="3095" y="1358"/>
                  </a:lnTo>
                  <a:lnTo>
                    <a:pt x="3112" y="1392"/>
                  </a:lnTo>
                  <a:lnTo>
                    <a:pt x="3087" y="1401"/>
                  </a:lnTo>
                  <a:lnTo>
                    <a:pt x="3062" y="1417"/>
                  </a:lnTo>
                  <a:lnTo>
                    <a:pt x="3053" y="1384"/>
                  </a:lnTo>
                  <a:close/>
                  <a:moveTo>
                    <a:pt x="3095" y="1358"/>
                  </a:moveTo>
                  <a:lnTo>
                    <a:pt x="3129" y="1341"/>
                  </a:lnTo>
                  <a:lnTo>
                    <a:pt x="3155" y="1333"/>
                  </a:lnTo>
                  <a:lnTo>
                    <a:pt x="3188" y="1325"/>
                  </a:lnTo>
                  <a:lnTo>
                    <a:pt x="3230" y="1333"/>
                  </a:lnTo>
                  <a:lnTo>
                    <a:pt x="3214" y="1367"/>
                  </a:lnTo>
                  <a:lnTo>
                    <a:pt x="3188" y="1367"/>
                  </a:lnTo>
                  <a:lnTo>
                    <a:pt x="3163" y="1367"/>
                  </a:lnTo>
                  <a:lnTo>
                    <a:pt x="3138" y="1375"/>
                  </a:lnTo>
                  <a:lnTo>
                    <a:pt x="3112" y="1392"/>
                  </a:lnTo>
                  <a:lnTo>
                    <a:pt x="3095" y="1358"/>
                  </a:lnTo>
                  <a:close/>
                  <a:moveTo>
                    <a:pt x="3214" y="1367"/>
                  </a:moveTo>
                  <a:lnTo>
                    <a:pt x="3214" y="1367"/>
                  </a:lnTo>
                  <a:lnTo>
                    <a:pt x="3222" y="1350"/>
                  </a:lnTo>
                  <a:lnTo>
                    <a:pt x="3214" y="1367"/>
                  </a:lnTo>
                  <a:close/>
                  <a:moveTo>
                    <a:pt x="3230" y="1333"/>
                  </a:moveTo>
                  <a:lnTo>
                    <a:pt x="3230" y="1333"/>
                  </a:lnTo>
                  <a:lnTo>
                    <a:pt x="3230" y="1333"/>
                  </a:lnTo>
                  <a:lnTo>
                    <a:pt x="3214" y="1367"/>
                  </a:lnTo>
                  <a:lnTo>
                    <a:pt x="3214" y="1367"/>
                  </a:lnTo>
                  <a:lnTo>
                    <a:pt x="3214" y="1367"/>
                  </a:lnTo>
                  <a:lnTo>
                    <a:pt x="3230" y="1333"/>
                  </a:lnTo>
                  <a:close/>
                  <a:moveTo>
                    <a:pt x="3214" y="1367"/>
                  </a:moveTo>
                  <a:lnTo>
                    <a:pt x="3214" y="1367"/>
                  </a:lnTo>
                  <a:lnTo>
                    <a:pt x="3222" y="1350"/>
                  </a:lnTo>
                  <a:lnTo>
                    <a:pt x="3214" y="1367"/>
                  </a:lnTo>
                  <a:close/>
                  <a:moveTo>
                    <a:pt x="3230" y="1333"/>
                  </a:moveTo>
                  <a:lnTo>
                    <a:pt x="3247" y="1358"/>
                  </a:lnTo>
                  <a:lnTo>
                    <a:pt x="3256" y="1401"/>
                  </a:lnTo>
                  <a:lnTo>
                    <a:pt x="3256" y="1451"/>
                  </a:lnTo>
                  <a:lnTo>
                    <a:pt x="3256" y="1485"/>
                  </a:lnTo>
                  <a:lnTo>
                    <a:pt x="3222" y="1485"/>
                  </a:lnTo>
                  <a:lnTo>
                    <a:pt x="3222" y="1417"/>
                  </a:lnTo>
                  <a:lnTo>
                    <a:pt x="3214" y="1367"/>
                  </a:lnTo>
                  <a:lnTo>
                    <a:pt x="3230" y="1333"/>
                  </a:lnTo>
                  <a:close/>
                  <a:moveTo>
                    <a:pt x="3222" y="1485"/>
                  </a:moveTo>
                  <a:lnTo>
                    <a:pt x="3222" y="1485"/>
                  </a:lnTo>
                  <a:lnTo>
                    <a:pt x="3239" y="1485"/>
                  </a:lnTo>
                  <a:lnTo>
                    <a:pt x="3222" y="1485"/>
                  </a:lnTo>
                  <a:close/>
                  <a:moveTo>
                    <a:pt x="3256" y="1485"/>
                  </a:moveTo>
                  <a:lnTo>
                    <a:pt x="3256" y="1493"/>
                  </a:lnTo>
                  <a:lnTo>
                    <a:pt x="3256" y="1502"/>
                  </a:lnTo>
                  <a:lnTo>
                    <a:pt x="3222" y="1502"/>
                  </a:lnTo>
                  <a:lnTo>
                    <a:pt x="3222" y="1493"/>
                  </a:lnTo>
                  <a:lnTo>
                    <a:pt x="3222" y="1485"/>
                  </a:lnTo>
                  <a:lnTo>
                    <a:pt x="3256" y="1485"/>
                  </a:lnTo>
                  <a:close/>
                  <a:moveTo>
                    <a:pt x="3222" y="1502"/>
                  </a:moveTo>
                  <a:lnTo>
                    <a:pt x="3222" y="1502"/>
                  </a:lnTo>
                  <a:lnTo>
                    <a:pt x="3239" y="1502"/>
                  </a:lnTo>
                  <a:lnTo>
                    <a:pt x="3222" y="1502"/>
                  </a:lnTo>
                  <a:close/>
                  <a:moveTo>
                    <a:pt x="3256" y="1493"/>
                  </a:moveTo>
                  <a:lnTo>
                    <a:pt x="3273" y="1510"/>
                  </a:lnTo>
                  <a:lnTo>
                    <a:pt x="3298" y="1527"/>
                  </a:lnTo>
                  <a:lnTo>
                    <a:pt x="3273" y="1561"/>
                  </a:lnTo>
                  <a:lnTo>
                    <a:pt x="3247" y="1536"/>
                  </a:lnTo>
                  <a:lnTo>
                    <a:pt x="3222" y="1502"/>
                  </a:lnTo>
                  <a:lnTo>
                    <a:pt x="3256" y="1493"/>
                  </a:lnTo>
                  <a:close/>
                  <a:moveTo>
                    <a:pt x="3273" y="1561"/>
                  </a:moveTo>
                  <a:lnTo>
                    <a:pt x="3273" y="1561"/>
                  </a:lnTo>
                  <a:lnTo>
                    <a:pt x="3281" y="1544"/>
                  </a:lnTo>
                  <a:lnTo>
                    <a:pt x="3273" y="1561"/>
                  </a:lnTo>
                  <a:close/>
                  <a:moveTo>
                    <a:pt x="3298" y="1527"/>
                  </a:moveTo>
                  <a:lnTo>
                    <a:pt x="3323" y="1552"/>
                  </a:lnTo>
                  <a:lnTo>
                    <a:pt x="3340" y="1578"/>
                  </a:lnTo>
                  <a:lnTo>
                    <a:pt x="3315" y="1595"/>
                  </a:lnTo>
                  <a:lnTo>
                    <a:pt x="3298" y="1578"/>
                  </a:lnTo>
                  <a:lnTo>
                    <a:pt x="3273" y="1561"/>
                  </a:lnTo>
                  <a:lnTo>
                    <a:pt x="3298" y="1527"/>
                  </a:lnTo>
                  <a:close/>
                  <a:moveTo>
                    <a:pt x="3315" y="1595"/>
                  </a:moveTo>
                  <a:lnTo>
                    <a:pt x="3315" y="1595"/>
                  </a:lnTo>
                  <a:lnTo>
                    <a:pt x="3323" y="1586"/>
                  </a:lnTo>
                  <a:lnTo>
                    <a:pt x="3315" y="1595"/>
                  </a:lnTo>
                  <a:close/>
                  <a:moveTo>
                    <a:pt x="3340" y="1578"/>
                  </a:moveTo>
                  <a:lnTo>
                    <a:pt x="3357" y="1595"/>
                  </a:lnTo>
                  <a:lnTo>
                    <a:pt x="3365" y="1620"/>
                  </a:lnTo>
                  <a:lnTo>
                    <a:pt x="3332" y="1637"/>
                  </a:lnTo>
                  <a:lnTo>
                    <a:pt x="3323" y="1611"/>
                  </a:lnTo>
                  <a:lnTo>
                    <a:pt x="3315" y="1595"/>
                  </a:lnTo>
                  <a:lnTo>
                    <a:pt x="3340" y="1578"/>
                  </a:lnTo>
                  <a:close/>
                  <a:moveTo>
                    <a:pt x="3365" y="1620"/>
                  </a:moveTo>
                  <a:lnTo>
                    <a:pt x="3382" y="1645"/>
                  </a:lnTo>
                  <a:lnTo>
                    <a:pt x="3399" y="1662"/>
                  </a:lnTo>
                  <a:lnTo>
                    <a:pt x="3424" y="1670"/>
                  </a:lnTo>
                  <a:lnTo>
                    <a:pt x="3475" y="1679"/>
                  </a:lnTo>
                  <a:lnTo>
                    <a:pt x="3475" y="1713"/>
                  </a:lnTo>
                  <a:lnTo>
                    <a:pt x="3416" y="1704"/>
                  </a:lnTo>
                  <a:lnTo>
                    <a:pt x="3382" y="1687"/>
                  </a:lnTo>
                  <a:lnTo>
                    <a:pt x="3357" y="1670"/>
                  </a:lnTo>
                  <a:lnTo>
                    <a:pt x="3332" y="1637"/>
                  </a:lnTo>
                  <a:lnTo>
                    <a:pt x="3365" y="1620"/>
                  </a:lnTo>
                  <a:close/>
                  <a:moveTo>
                    <a:pt x="3475" y="1679"/>
                  </a:moveTo>
                  <a:lnTo>
                    <a:pt x="3475" y="1679"/>
                  </a:lnTo>
                  <a:lnTo>
                    <a:pt x="3475" y="1713"/>
                  </a:lnTo>
                  <a:lnTo>
                    <a:pt x="3475" y="1713"/>
                  </a:lnTo>
                  <a:lnTo>
                    <a:pt x="3475" y="1679"/>
                  </a:lnTo>
                  <a:close/>
                  <a:moveTo>
                    <a:pt x="3475" y="1679"/>
                  </a:moveTo>
                  <a:lnTo>
                    <a:pt x="3500" y="1679"/>
                  </a:lnTo>
                  <a:lnTo>
                    <a:pt x="3534" y="1687"/>
                  </a:lnTo>
                  <a:lnTo>
                    <a:pt x="3526" y="1721"/>
                  </a:lnTo>
                  <a:lnTo>
                    <a:pt x="3500" y="1713"/>
                  </a:lnTo>
                  <a:lnTo>
                    <a:pt x="3475" y="1713"/>
                  </a:lnTo>
                  <a:lnTo>
                    <a:pt x="3475" y="1679"/>
                  </a:lnTo>
                  <a:close/>
                  <a:moveTo>
                    <a:pt x="3534" y="1687"/>
                  </a:moveTo>
                  <a:lnTo>
                    <a:pt x="3542" y="1687"/>
                  </a:lnTo>
                  <a:lnTo>
                    <a:pt x="3542" y="1687"/>
                  </a:lnTo>
                  <a:lnTo>
                    <a:pt x="3534" y="1721"/>
                  </a:lnTo>
                  <a:lnTo>
                    <a:pt x="3534" y="1721"/>
                  </a:lnTo>
                  <a:lnTo>
                    <a:pt x="3526" y="1721"/>
                  </a:lnTo>
                  <a:lnTo>
                    <a:pt x="3534" y="1687"/>
                  </a:lnTo>
                  <a:close/>
                  <a:moveTo>
                    <a:pt x="3542" y="1687"/>
                  </a:moveTo>
                  <a:lnTo>
                    <a:pt x="3576" y="1696"/>
                  </a:lnTo>
                  <a:lnTo>
                    <a:pt x="3593" y="1713"/>
                  </a:lnTo>
                  <a:lnTo>
                    <a:pt x="3568" y="1738"/>
                  </a:lnTo>
                  <a:lnTo>
                    <a:pt x="3559" y="1730"/>
                  </a:lnTo>
                  <a:lnTo>
                    <a:pt x="3534" y="1721"/>
                  </a:lnTo>
                  <a:lnTo>
                    <a:pt x="3542" y="1687"/>
                  </a:lnTo>
                  <a:close/>
                  <a:moveTo>
                    <a:pt x="3568" y="1738"/>
                  </a:moveTo>
                  <a:lnTo>
                    <a:pt x="3568" y="1738"/>
                  </a:lnTo>
                  <a:lnTo>
                    <a:pt x="3585" y="1721"/>
                  </a:lnTo>
                  <a:lnTo>
                    <a:pt x="3568" y="1738"/>
                  </a:lnTo>
                  <a:close/>
                  <a:moveTo>
                    <a:pt x="3593" y="1713"/>
                  </a:moveTo>
                  <a:lnTo>
                    <a:pt x="3593" y="1713"/>
                  </a:lnTo>
                  <a:lnTo>
                    <a:pt x="3568" y="1738"/>
                  </a:lnTo>
                  <a:lnTo>
                    <a:pt x="3568" y="1738"/>
                  </a:lnTo>
                  <a:lnTo>
                    <a:pt x="3593" y="1713"/>
                  </a:lnTo>
                  <a:close/>
                  <a:moveTo>
                    <a:pt x="3593" y="1713"/>
                  </a:moveTo>
                  <a:lnTo>
                    <a:pt x="3593" y="1713"/>
                  </a:lnTo>
                  <a:lnTo>
                    <a:pt x="3585" y="1721"/>
                  </a:lnTo>
                  <a:lnTo>
                    <a:pt x="3593" y="1713"/>
                  </a:lnTo>
                  <a:close/>
                  <a:moveTo>
                    <a:pt x="3593" y="1713"/>
                  </a:moveTo>
                  <a:lnTo>
                    <a:pt x="3601" y="1721"/>
                  </a:lnTo>
                  <a:lnTo>
                    <a:pt x="3610" y="1738"/>
                  </a:lnTo>
                  <a:lnTo>
                    <a:pt x="3585" y="1755"/>
                  </a:lnTo>
                  <a:lnTo>
                    <a:pt x="3576" y="1746"/>
                  </a:lnTo>
                  <a:lnTo>
                    <a:pt x="3568" y="1738"/>
                  </a:lnTo>
                  <a:lnTo>
                    <a:pt x="3593" y="1713"/>
                  </a:lnTo>
                  <a:close/>
                  <a:moveTo>
                    <a:pt x="3610" y="1738"/>
                  </a:moveTo>
                  <a:lnTo>
                    <a:pt x="3627" y="1755"/>
                  </a:lnTo>
                  <a:lnTo>
                    <a:pt x="3635" y="1763"/>
                  </a:lnTo>
                  <a:lnTo>
                    <a:pt x="3618" y="1797"/>
                  </a:lnTo>
                  <a:lnTo>
                    <a:pt x="3601" y="1780"/>
                  </a:lnTo>
                  <a:lnTo>
                    <a:pt x="3585" y="1755"/>
                  </a:lnTo>
                  <a:lnTo>
                    <a:pt x="3610" y="1738"/>
                  </a:lnTo>
                  <a:close/>
                </a:path>
              </a:pathLst>
            </a:custGeom>
            <a:solidFill>
              <a:srgbClr val="0093D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492" name="Freeform 12"/>
            <p:cNvSpPr/>
            <p:nvPr/>
          </p:nvSpPr>
          <p:spPr bwMode="auto">
            <a:xfrm>
              <a:off x="1046" y="928"/>
              <a:ext cx="3609" cy="1763"/>
            </a:xfrm>
            <a:custGeom>
              <a:avLst/>
              <a:gdLst>
                <a:gd name="T0" fmla="*/ 25 w 3609"/>
                <a:gd name="T1" fmla="*/ 8 h 1763"/>
                <a:gd name="T2" fmla="*/ 67 w 3609"/>
                <a:gd name="T3" fmla="*/ 25 h 1763"/>
                <a:gd name="T4" fmla="*/ 76 w 3609"/>
                <a:gd name="T5" fmla="*/ 93 h 1763"/>
                <a:gd name="T6" fmla="*/ 93 w 3609"/>
                <a:gd name="T7" fmla="*/ 194 h 1763"/>
                <a:gd name="T8" fmla="*/ 152 w 3609"/>
                <a:gd name="T9" fmla="*/ 236 h 1763"/>
                <a:gd name="T10" fmla="*/ 211 w 3609"/>
                <a:gd name="T11" fmla="*/ 202 h 1763"/>
                <a:gd name="T12" fmla="*/ 227 w 3609"/>
                <a:gd name="T13" fmla="*/ 245 h 1763"/>
                <a:gd name="T14" fmla="*/ 270 w 3609"/>
                <a:gd name="T15" fmla="*/ 295 h 1763"/>
                <a:gd name="T16" fmla="*/ 337 w 3609"/>
                <a:gd name="T17" fmla="*/ 329 h 1763"/>
                <a:gd name="T18" fmla="*/ 295 w 3609"/>
                <a:gd name="T19" fmla="*/ 456 h 1763"/>
                <a:gd name="T20" fmla="*/ 320 w 3609"/>
                <a:gd name="T21" fmla="*/ 531 h 1763"/>
                <a:gd name="T22" fmla="*/ 346 w 3609"/>
                <a:gd name="T23" fmla="*/ 607 h 1763"/>
                <a:gd name="T24" fmla="*/ 421 w 3609"/>
                <a:gd name="T25" fmla="*/ 751 h 1763"/>
                <a:gd name="T26" fmla="*/ 514 w 3609"/>
                <a:gd name="T27" fmla="*/ 869 h 1763"/>
                <a:gd name="T28" fmla="*/ 624 w 3609"/>
                <a:gd name="T29" fmla="*/ 894 h 1763"/>
                <a:gd name="T30" fmla="*/ 700 w 3609"/>
                <a:gd name="T31" fmla="*/ 920 h 1763"/>
                <a:gd name="T32" fmla="*/ 742 w 3609"/>
                <a:gd name="T33" fmla="*/ 936 h 1763"/>
                <a:gd name="T34" fmla="*/ 809 w 3609"/>
                <a:gd name="T35" fmla="*/ 869 h 1763"/>
                <a:gd name="T36" fmla="*/ 860 w 3609"/>
                <a:gd name="T37" fmla="*/ 835 h 1763"/>
                <a:gd name="T38" fmla="*/ 902 w 3609"/>
                <a:gd name="T39" fmla="*/ 801 h 1763"/>
                <a:gd name="T40" fmla="*/ 877 w 3609"/>
                <a:gd name="T41" fmla="*/ 709 h 1763"/>
                <a:gd name="T42" fmla="*/ 860 w 3609"/>
                <a:gd name="T43" fmla="*/ 658 h 1763"/>
                <a:gd name="T44" fmla="*/ 860 w 3609"/>
                <a:gd name="T45" fmla="*/ 650 h 1763"/>
                <a:gd name="T46" fmla="*/ 860 w 3609"/>
                <a:gd name="T47" fmla="*/ 624 h 1763"/>
                <a:gd name="T48" fmla="*/ 868 w 3609"/>
                <a:gd name="T49" fmla="*/ 599 h 1763"/>
                <a:gd name="T50" fmla="*/ 885 w 3609"/>
                <a:gd name="T51" fmla="*/ 591 h 1763"/>
                <a:gd name="T52" fmla="*/ 885 w 3609"/>
                <a:gd name="T53" fmla="*/ 574 h 1763"/>
                <a:gd name="T54" fmla="*/ 927 w 3609"/>
                <a:gd name="T55" fmla="*/ 582 h 1763"/>
                <a:gd name="T56" fmla="*/ 1020 w 3609"/>
                <a:gd name="T57" fmla="*/ 607 h 1763"/>
                <a:gd name="T58" fmla="*/ 1121 w 3609"/>
                <a:gd name="T59" fmla="*/ 624 h 1763"/>
                <a:gd name="T60" fmla="*/ 1231 w 3609"/>
                <a:gd name="T61" fmla="*/ 726 h 1763"/>
                <a:gd name="T62" fmla="*/ 1282 w 3609"/>
                <a:gd name="T63" fmla="*/ 945 h 1763"/>
                <a:gd name="T64" fmla="*/ 1307 w 3609"/>
                <a:gd name="T65" fmla="*/ 1055 h 1763"/>
                <a:gd name="T66" fmla="*/ 1366 w 3609"/>
                <a:gd name="T67" fmla="*/ 1114 h 1763"/>
                <a:gd name="T68" fmla="*/ 1374 w 3609"/>
                <a:gd name="T69" fmla="*/ 1071 h 1763"/>
                <a:gd name="T70" fmla="*/ 1408 w 3609"/>
                <a:gd name="T71" fmla="*/ 928 h 1763"/>
                <a:gd name="T72" fmla="*/ 1484 w 3609"/>
                <a:gd name="T73" fmla="*/ 894 h 1763"/>
                <a:gd name="T74" fmla="*/ 1585 w 3609"/>
                <a:gd name="T75" fmla="*/ 953 h 1763"/>
                <a:gd name="T76" fmla="*/ 1695 w 3609"/>
                <a:gd name="T77" fmla="*/ 962 h 1763"/>
                <a:gd name="T78" fmla="*/ 1745 w 3609"/>
                <a:gd name="T79" fmla="*/ 1038 h 1763"/>
                <a:gd name="T80" fmla="*/ 1821 w 3609"/>
                <a:gd name="T81" fmla="*/ 1071 h 1763"/>
                <a:gd name="T82" fmla="*/ 2032 w 3609"/>
                <a:gd name="T83" fmla="*/ 1114 h 1763"/>
                <a:gd name="T84" fmla="*/ 2091 w 3609"/>
                <a:gd name="T85" fmla="*/ 1055 h 1763"/>
                <a:gd name="T86" fmla="*/ 2176 w 3609"/>
                <a:gd name="T87" fmla="*/ 962 h 1763"/>
                <a:gd name="T88" fmla="*/ 2285 w 3609"/>
                <a:gd name="T89" fmla="*/ 995 h 1763"/>
                <a:gd name="T90" fmla="*/ 2386 w 3609"/>
                <a:gd name="T91" fmla="*/ 1139 h 1763"/>
                <a:gd name="T92" fmla="*/ 2538 w 3609"/>
                <a:gd name="T93" fmla="*/ 1308 h 1763"/>
                <a:gd name="T94" fmla="*/ 2698 w 3609"/>
                <a:gd name="T95" fmla="*/ 1265 h 1763"/>
                <a:gd name="T96" fmla="*/ 2867 w 3609"/>
                <a:gd name="T97" fmla="*/ 1291 h 1763"/>
                <a:gd name="T98" fmla="*/ 2876 w 3609"/>
                <a:gd name="T99" fmla="*/ 1367 h 1763"/>
                <a:gd name="T100" fmla="*/ 2816 w 3609"/>
                <a:gd name="T101" fmla="*/ 1468 h 1763"/>
                <a:gd name="T102" fmla="*/ 2867 w 3609"/>
                <a:gd name="T103" fmla="*/ 1502 h 1763"/>
                <a:gd name="T104" fmla="*/ 3002 w 3609"/>
                <a:gd name="T105" fmla="*/ 1409 h 1763"/>
                <a:gd name="T106" fmla="*/ 3137 w 3609"/>
                <a:gd name="T107" fmla="*/ 1333 h 1763"/>
                <a:gd name="T108" fmla="*/ 3221 w 3609"/>
                <a:gd name="T109" fmla="*/ 1358 h 1763"/>
                <a:gd name="T110" fmla="*/ 3263 w 3609"/>
                <a:gd name="T111" fmla="*/ 1527 h 1763"/>
                <a:gd name="T112" fmla="*/ 3373 w 3609"/>
                <a:gd name="T113" fmla="*/ 1662 h 1763"/>
                <a:gd name="T114" fmla="*/ 3516 w 3609"/>
                <a:gd name="T115" fmla="*/ 1687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09" h="1763">
                  <a:moveTo>
                    <a:pt x="0" y="0"/>
                  </a:moveTo>
                  <a:lnTo>
                    <a:pt x="0" y="8"/>
                  </a:lnTo>
                  <a:lnTo>
                    <a:pt x="17" y="17"/>
                  </a:lnTo>
                  <a:lnTo>
                    <a:pt x="25" y="8"/>
                  </a:lnTo>
                  <a:lnTo>
                    <a:pt x="42" y="0"/>
                  </a:lnTo>
                  <a:lnTo>
                    <a:pt x="50" y="8"/>
                  </a:lnTo>
                  <a:lnTo>
                    <a:pt x="59" y="8"/>
                  </a:lnTo>
                  <a:lnTo>
                    <a:pt x="67" y="25"/>
                  </a:lnTo>
                  <a:lnTo>
                    <a:pt x="67" y="42"/>
                  </a:lnTo>
                  <a:lnTo>
                    <a:pt x="76" y="59"/>
                  </a:lnTo>
                  <a:lnTo>
                    <a:pt x="84" y="67"/>
                  </a:lnTo>
                  <a:lnTo>
                    <a:pt x="76" y="93"/>
                  </a:lnTo>
                  <a:lnTo>
                    <a:pt x="67" y="118"/>
                  </a:lnTo>
                  <a:lnTo>
                    <a:pt x="67" y="135"/>
                  </a:lnTo>
                  <a:lnTo>
                    <a:pt x="67" y="160"/>
                  </a:lnTo>
                  <a:lnTo>
                    <a:pt x="93" y="194"/>
                  </a:lnTo>
                  <a:lnTo>
                    <a:pt x="118" y="228"/>
                  </a:lnTo>
                  <a:lnTo>
                    <a:pt x="135" y="236"/>
                  </a:lnTo>
                  <a:lnTo>
                    <a:pt x="143" y="236"/>
                  </a:lnTo>
                  <a:lnTo>
                    <a:pt x="152" y="236"/>
                  </a:lnTo>
                  <a:lnTo>
                    <a:pt x="168" y="228"/>
                  </a:lnTo>
                  <a:lnTo>
                    <a:pt x="185" y="211"/>
                  </a:lnTo>
                  <a:lnTo>
                    <a:pt x="194" y="202"/>
                  </a:lnTo>
                  <a:lnTo>
                    <a:pt x="211" y="202"/>
                  </a:lnTo>
                  <a:lnTo>
                    <a:pt x="219" y="202"/>
                  </a:lnTo>
                  <a:lnTo>
                    <a:pt x="219" y="211"/>
                  </a:lnTo>
                  <a:lnTo>
                    <a:pt x="227" y="219"/>
                  </a:lnTo>
                  <a:lnTo>
                    <a:pt x="227" y="245"/>
                  </a:lnTo>
                  <a:lnTo>
                    <a:pt x="227" y="270"/>
                  </a:lnTo>
                  <a:lnTo>
                    <a:pt x="236" y="287"/>
                  </a:lnTo>
                  <a:lnTo>
                    <a:pt x="253" y="295"/>
                  </a:lnTo>
                  <a:lnTo>
                    <a:pt x="270" y="295"/>
                  </a:lnTo>
                  <a:lnTo>
                    <a:pt x="295" y="295"/>
                  </a:lnTo>
                  <a:lnTo>
                    <a:pt x="337" y="287"/>
                  </a:lnTo>
                  <a:lnTo>
                    <a:pt x="362" y="295"/>
                  </a:lnTo>
                  <a:lnTo>
                    <a:pt x="337" y="329"/>
                  </a:lnTo>
                  <a:lnTo>
                    <a:pt x="303" y="363"/>
                  </a:lnTo>
                  <a:lnTo>
                    <a:pt x="295" y="396"/>
                  </a:lnTo>
                  <a:lnTo>
                    <a:pt x="295" y="422"/>
                  </a:lnTo>
                  <a:lnTo>
                    <a:pt x="295" y="456"/>
                  </a:lnTo>
                  <a:lnTo>
                    <a:pt x="303" y="481"/>
                  </a:lnTo>
                  <a:lnTo>
                    <a:pt x="303" y="498"/>
                  </a:lnTo>
                  <a:lnTo>
                    <a:pt x="312" y="506"/>
                  </a:lnTo>
                  <a:lnTo>
                    <a:pt x="320" y="531"/>
                  </a:lnTo>
                  <a:lnTo>
                    <a:pt x="337" y="557"/>
                  </a:lnTo>
                  <a:lnTo>
                    <a:pt x="337" y="574"/>
                  </a:lnTo>
                  <a:lnTo>
                    <a:pt x="337" y="591"/>
                  </a:lnTo>
                  <a:lnTo>
                    <a:pt x="346" y="607"/>
                  </a:lnTo>
                  <a:lnTo>
                    <a:pt x="362" y="616"/>
                  </a:lnTo>
                  <a:lnTo>
                    <a:pt x="379" y="633"/>
                  </a:lnTo>
                  <a:lnTo>
                    <a:pt x="396" y="658"/>
                  </a:lnTo>
                  <a:lnTo>
                    <a:pt x="421" y="751"/>
                  </a:lnTo>
                  <a:lnTo>
                    <a:pt x="438" y="835"/>
                  </a:lnTo>
                  <a:lnTo>
                    <a:pt x="464" y="852"/>
                  </a:lnTo>
                  <a:lnTo>
                    <a:pt x="497" y="869"/>
                  </a:lnTo>
                  <a:lnTo>
                    <a:pt x="514" y="869"/>
                  </a:lnTo>
                  <a:lnTo>
                    <a:pt x="539" y="877"/>
                  </a:lnTo>
                  <a:lnTo>
                    <a:pt x="556" y="886"/>
                  </a:lnTo>
                  <a:lnTo>
                    <a:pt x="565" y="894"/>
                  </a:lnTo>
                  <a:lnTo>
                    <a:pt x="624" y="894"/>
                  </a:lnTo>
                  <a:lnTo>
                    <a:pt x="658" y="894"/>
                  </a:lnTo>
                  <a:lnTo>
                    <a:pt x="683" y="911"/>
                  </a:lnTo>
                  <a:lnTo>
                    <a:pt x="691" y="911"/>
                  </a:lnTo>
                  <a:lnTo>
                    <a:pt x="700" y="920"/>
                  </a:lnTo>
                  <a:lnTo>
                    <a:pt x="700" y="928"/>
                  </a:lnTo>
                  <a:lnTo>
                    <a:pt x="700" y="928"/>
                  </a:lnTo>
                  <a:lnTo>
                    <a:pt x="725" y="936"/>
                  </a:lnTo>
                  <a:lnTo>
                    <a:pt x="742" y="936"/>
                  </a:lnTo>
                  <a:lnTo>
                    <a:pt x="767" y="928"/>
                  </a:lnTo>
                  <a:lnTo>
                    <a:pt x="776" y="920"/>
                  </a:lnTo>
                  <a:lnTo>
                    <a:pt x="792" y="894"/>
                  </a:lnTo>
                  <a:lnTo>
                    <a:pt x="809" y="869"/>
                  </a:lnTo>
                  <a:lnTo>
                    <a:pt x="826" y="852"/>
                  </a:lnTo>
                  <a:lnTo>
                    <a:pt x="843" y="844"/>
                  </a:lnTo>
                  <a:lnTo>
                    <a:pt x="843" y="835"/>
                  </a:lnTo>
                  <a:lnTo>
                    <a:pt x="860" y="835"/>
                  </a:lnTo>
                  <a:lnTo>
                    <a:pt x="868" y="827"/>
                  </a:lnTo>
                  <a:lnTo>
                    <a:pt x="877" y="827"/>
                  </a:lnTo>
                  <a:lnTo>
                    <a:pt x="894" y="818"/>
                  </a:lnTo>
                  <a:lnTo>
                    <a:pt x="902" y="801"/>
                  </a:lnTo>
                  <a:lnTo>
                    <a:pt x="894" y="768"/>
                  </a:lnTo>
                  <a:lnTo>
                    <a:pt x="885" y="734"/>
                  </a:lnTo>
                  <a:lnTo>
                    <a:pt x="877" y="726"/>
                  </a:lnTo>
                  <a:lnTo>
                    <a:pt x="877" y="709"/>
                  </a:lnTo>
                  <a:lnTo>
                    <a:pt x="868" y="692"/>
                  </a:lnTo>
                  <a:lnTo>
                    <a:pt x="868" y="683"/>
                  </a:lnTo>
                  <a:lnTo>
                    <a:pt x="860" y="658"/>
                  </a:lnTo>
                  <a:lnTo>
                    <a:pt x="860" y="658"/>
                  </a:lnTo>
                  <a:lnTo>
                    <a:pt x="860" y="658"/>
                  </a:lnTo>
                  <a:lnTo>
                    <a:pt x="860" y="650"/>
                  </a:lnTo>
                  <a:lnTo>
                    <a:pt x="860" y="650"/>
                  </a:lnTo>
                  <a:lnTo>
                    <a:pt x="860" y="650"/>
                  </a:lnTo>
                  <a:lnTo>
                    <a:pt x="860" y="641"/>
                  </a:lnTo>
                  <a:lnTo>
                    <a:pt x="860" y="641"/>
                  </a:lnTo>
                  <a:lnTo>
                    <a:pt x="860" y="633"/>
                  </a:lnTo>
                  <a:lnTo>
                    <a:pt x="860" y="624"/>
                  </a:lnTo>
                  <a:lnTo>
                    <a:pt x="868" y="607"/>
                  </a:lnTo>
                  <a:lnTo>
                    <a:pt x="868" y="607"/>
                  </a:lnTo>
                  <a:lnTo>
                    <a:pt x="868" y="599"/>
                  </a:lnTo>
                  <a:lnTo>
                    <a:pt x="868" y="599"/>
                  </a:lnTo>
                  <a:lnTo>
                    <a:pt x="877" y="599"/>
                  </a:lnTo>
                  <a:lnTo>
                    <a:pt x="877" y="591"/>
                  </a:lnTo>
                  <a:lnTo>
                    <a:pt x="885" y="591"/>
                  </a:lnTo>
                  <a:lnTo>
                    <a:pt x="885" y="591"/>
                  </a:lnTo>
                  <a:lnTo>
                    <a:pt x="885" y="591"/>
                  </a:lnTo>
                  <a:lnTo>
                    <a:pt x="885" y="582"/>
                  </a:lnTo>
                  <a:lnTo>
                    <a:pt x="885" y="582"/>
                  </a:lnTo>
                  <a:lnTo>
                    <a:pt x="885" y="574"/>
                  </a:lnTo>
                  <a:lnTo>
                    <a:pt x="894" y="574"/>
                  </a:lnTo>
                  <a:lnTo>
                    <a:pt x="911" y="574"/>
                  </a:lnTo>
                  <a:lnTo>
                    <a:pt x="919" y="582"/>
                  </a:lnTo>
                  <a:lnTo>
                    <a:pt x="927" y="582"/>
                  </a:lnTo>
                  <a:lnTo>
                    <a:pt x="936" y="591"/>
                  </a:lnTo>
                  <a:lnTo>
                    <a:pt x="961" y="599"/>
                  </a:lnTo>
                  <a:lnTo>
                    <a:pt x="986" y="607"/>
                  </a:lnTo>
                  <a:lnTo>
                    <a:pt x="1020" y="607"/>
                  </a:lnTo>
                  <a:lnTo>
                    <a:pt x="1054" y="607"/>
                  </a:lnTo>
                  <a:lnTo>
                    <a:pt x="1079" y="607"/>
                  </a:lnTo>
                  <a:lnTo>
                    <a:pt x="1105" y="616"/>
                  </a:lnTo>
                  <a:lnTo>
                    <a:pt x="1121" y="624"/>
                  </a:lnTo>
                  <a:lnTo>
                    <a:pt x="1147" y="633"/>
                  </a:lnTo>
                  <a:lnTo>
                    <a:pt x="1180" y="650"/>
                  </a:lnTo>
                  <a:lnTo>
                    <a:pt x="1197" y="683"/>
                  </a:lnTo>
                  <a:lnTo>
                    <a:pt x="1231" y="726"/>
                  </a:lnTo>
                  <a:lnTo>
                    <a:pt x="1273" y="776"/>
                  </a:lnTo>
                  <a:lnTo>
                    <a:pt x="1273" y="835"/>
                  </a:lnTo>
                  <a:lnTo>
                    <a:pt x="1282" y="894"/>
                  </a:lnTo>
                  <a:lnTo>
                    <a:pt x="1282" y="945"/>
                  </a:lnTo>
                  <a:lnTo>
                    <a:pt x="1282" y="995"/>
                  </a:lnTo>
                  <a:lnTo>
                    <a:pt x="1282" y="1004"/>
                  </a:lnTo>
                  <a:lnTo>
                    <a:pt x="1282" y="1021"/>
                  </a:lnTo>
                  <a:lnTo>
                    <a:pt x="1307" y="1055"/>
                  </a:lnTo>
                  <a:lnTo>
                    <a:pt x="1324" y="1080"/>
                  </a:lnTo>
                  <a:lnTo>
                    <a:pt x="1341" y="1097"/>
                  </a:lnTo>
                  <a:lnTo>
                    <a:pt x="1358" y="1105"/>
                  </a:lnTo>
                  <a:lnTo>
                    <a:pt x="1366" y="1114"/>
                  </a:lnTo>
                  <a:lnTo>
                    <a:pt x="1374" y="1114"/>
                  </a:lnTo>
                  <a:lnTo>
                    <a:pt x="1383" y="1114"/>
                  </a:lnTo>
                  <a:lnTo>
                    <a:pt x="1391" y="1114"/>
                  </a:lnTo>
                  <a:lnTo>
                    <a:pt x="1374" y="1071"/>
                  </a:lnTo>
                  <a:lnTo>
                    <a:pt x="1358" y="1029"/>
                  </a:lnTo>
                  <a:lnTo>
                    <a:pt x="1366" y="987"/>
                  </a:lnTo>
                  <a:lnTo>
                    <a:pt x="1383" y="953"/>
                  </a:lnTo>
                  <a:lnTo>
                    <a:pt x="1408" y="928"/>
                  </a:lnTo>
                  <a:lnTo>
                    <a:pt x="1433" y="903"/>
                  </a:lnTo>
                  <a:lnTo>
                    <a:pt x="1442" y="894"/>
                  </a:lnTo>
                  <a:lnTo>
                    <a:pt x="1459" y="894"/>
                  </a:lnTo>
                  <a:lnTo>
                    <a:pt x="1484" y="894"/>
                  </a:lnTo>
                  <a:lnTo>
                    <a:pt x="1501" y="903"/>
                  </a:lnTo>
                  <a:lnTo>
                    <a:pt x="1543" y="920"/>
                  </a:lnTo>
                  <a:lnTo>
                    <a:pt x="1568" y="936"/>
                  </a:lnTo>
                  <a:lnTo>
                    <a:pt x="1585" y="953"/>
                  </a:lnTo>
                  <a:lnTo>
                    <a:pt x="1611" y="962"/>
                  </a:lnTo>
                  <a:lnTo>
                    <a:pt x="1636" y="962"/>
                  </a:lnTo>
                  <a:lnTo>
                    <a:pt x="1661" y="962"/>
                  </a:lnTo>
                  <a:lnTo>
                    <a:pt x="1695" y="962"/>
                  </a:lnTo>
                  <a:lnTo>
                    <a:pt x="1712" y="979"/>
                  </a:lnTo>
                  <a:lnTo>
                    <a:pt x="1729" y="995"/>
                  </a:lnTo>
                  <a:lnTo>
                    <a:pt x="1745" y="1021"/>
                  </a:lnTo>
                  <a:lnTo>
                    <a:pt x="1745" y="1038"/>
                  </a:lnTo>
                  <a:lnTo>
                    <a:pt x="1754" y="1055"/>
                  </a:lnTo>
                  <a:lnTo>
                    <a:pt x="1762" y="1071"/>
                  </a:lnTo>
                  <a:lnTo>
                    <a:pt x="1788" y="1071"/>
                  </a:lnTo>
                  <a:lnTo>
                    <a:pt x="1821" y="1071"/>
                  </a:lnTo>
                  <a:lnTo>
                    <a:pt x="1855" y="1088"/>
                  </a:lnTo>
                  <a:lnTo>
                    <a:pt x="1931" y="1105"/>
                  </a:lnTo>
                  <a:lnTo>
                    <a:pt x="2015" y="1122"/>
                  </a:lnTo>
                  <a:lnTo>
                    <a:pt x="2032" y="1114"/>
                  </a:lnTo>
                  <a:lnTo>
                    <a:pt x="2049" y="1105"/>
                  </a:lnTo>
                  <a:lnTo>
                    <a:pt x="2057" y="1097"/>
                  </a:lnTo>
                  <a:lnTo>
                    <a:pt x="2074" y="1088"/>
                  </a:lnTo>
                  <a:lnTo>
                    <a:pt x="2091" y="1055"/>
                  </a:lnTo>
                  <a:lnTo>
                    <a:pt x="2108" y="1021"/>
                  </a:lnTo>
                  <a:lnTo>
                    <a:pt x="2133" y="987"/>
                  </a:lnTo>
                  <a:lnTo>
                    <a:pt x="2159" y="962"/>
                  </a:lnTo>
                  <a:lnTo>
                    <a:pt x="2176" y="962"/>
                  </a:lnTo>
                  <a:lnTo>
                    <a:pt x="2201" y="962"/>
                  </a:lnTo>
                  <a:lnTo>
                    <a:pt x="2226" y="970"/>
                  </a:lnTo>
                  <a:lnTo>
                    <a:pt x="2260" y="979"/>
                  </a:lnTo>
                  <a:lnTo>
                    <a:pt x="2285" y="995"/>
                  </a:lnTo>
                  <a:lnTo>
                    <a:pt x="2310" y="1021"/>
                  </a:lnTo>
                  <a:lnTo>
                    <a:pt x="2327" y="1046"/>
                  </a:lnTo>
                  <a:lnTo>
                    <a:pt x="2353" y="1071"/>
                  </a:lnTo>
                  <a:lnTo>
                    <a:pt x="2386" y="1139"/>
                  </a:lnTo>
                  <a:lnTo>
                    <a:pt x="2429" y="1198"/>
                  </a:lnTo>
                  <a:lnTo>
                    <a:pt x="2462" y="1257"/>
                  </a:lnTo>
                  <a:lnTo>
                    <a:pt x="2513" y="1291"/>
                  </a:lnTo>
                  <a:lnTo>
                    <a:pt x="2538" y="1308"/>
                  </a:lnTo>
                  <a:lnTo>
                    <a:pt x="2563" y="1308"/>
                  </a:lnTo>
                  <a:lnTo>
                    <a:pt x="2597" y="1299"/>
                  </a:lnTo>
                  <a:lnTo>
                    <a:pt x="2631" y="1291"/>
                  </a:lnTo>
                  <a:lnTo>
                    <a:pt x="2698" y="1265"/>
                  </a:lnTo>
                  <a:lnTo>
                    <a:pt x="2757" y="1257"/>
                  </a:lnTo>
                  <a:lnTo>
                    <a:pt x="2808" y="1257"/>
                  </a:lnTo>
                  <a:lnTo>
                    <a:pt x="2850" y="1274"/>
                  </a:lnTo>
                  <a:lnTo>
                    <a:pt x="2867" y="1291"/>
                  </a:lnTo>
                  <a:lnTo>
                    <a:pt x="2876" y="1308"/>
                  </a:lnTo>
                  <a:lnTo>
                    <a:pt x="2876" y="1324"/>
                  </a:lnTo>
                  <a:lnTo>
                    <a:pt x="2876" y="1341"/>
                  </a:lnTo>
                  <a:lnTo>
                    <a:pt x="2876" y="1367"/>
                  </a:lnTo>
                  <a:lnTo>
                    <a:pt x="2859" y="1392"/>
                  </a:lnTo>
                  <a:lnTo>
                    <a:pt x="2842" y="1417"/>
                  </a:lnTo>
                  <a:lnTo>
                    <a:pt x="2816" y="1443"/>
                  </a:lnTo>
                  <a:lnTo>
                    <a:pt x="2816" y="1468"/>
                  </a:lnTo>
                  <a:lnTo>
                    <a:pt x="2816" y="1485"/>
                  </a:lnTo>
                  <a:lnTo>
                    <a:pt x="2816" y="1493"/>
                  </a:lnTo>
                  <a:lnTo>
                    <a:pt x="2842" y="1502"/>
                  </a:lnTo>
                  <a:lnTo>
                    <a:pt x="2867" y="1502"/>
                  </a:lnTo>
                  <a:lnTo>
                    <a:pt x="2901" y="1502"/>
                  </a:lnTo>
                  <a:lnTo>
                    <a:pt x="2943" y="1468"/>
                  </a:lnTo>
                  <a:lnTo>
                    <a:pt x="2977" y="1434"/>
                  </a:lnTo>
                  <a:lnTo>
                    <a:pt x="3002" y="1409"/>
                  </a:lnTo>
                  <a:lnTo>
                    <a:pt x="3036" y="1384"/>
                  </a:lnTo>
                  <a:lnTo>
                    <a:pt x="3078" y="1358"/>
                  </a:lnTo>
                  <a:lnTo>
                    <a:pt x="3120" y="1341"/>
                  </a:lnTo>
                  <a:lnTo>
                    <a:pt x="3137" y="1333"/>
                  </a:lnTo>
                  <a:lnTo>
                    <a:pt x="3162" y="1333"/>
                  </a:lnTo>
                  <a:lnTo>
                    <a:pt x="3179" y="1333"/>
                  </a:lnTo>
                  <a:lnTo>
                    <a:pt x="3204" y="1333"/>
                  </a:lnTo>
                  <a:lnTo>
                    <a:pt x="3221" y="1358"/>
                  </a:lnTo>
                  <a:lnTo>
                    <a:pt x="3221" y="1400"/>
                  </a:lnTo>
                  <a:lnTo>
                    <a:pt x="3221" y="1451"/>
                  </a:lnTo>
                  <a:lnTo>
                    <a:pt x="3221" y="1485"/>
                  </a:lnTo>
                  <a:lnTo>
                    <a:pt x="3263" y="1527"/>
                  </a:lnTo>
                  <a:lnTo>
                    <a:pt x="3314" y="1569"/>
                  </a:lnTo>
                  <a:lnTo>
                    <a:pt x="3339" y="1611"/>
                  </a:lnTo>
                  <a:lnTo>
                    <a:pt x="3356" y="1645"/>
                  </a:lnTo>
                  <a:lnTo>
                    <a:pt x="3373" y="1662"/>
                  </a:lnTo>
                  <a:lnTo>
                    <a:pt x="3390" y="1670"/>
                  </a:lnTo>
                  <a:lnTo>
                    <a:pt x="3424" y="1679"/>
                  </a:lnTo>
                  <a:lnTo>
                    <a:pt x="3457" y="1679"/>
                  </a:lnTo>
                  <a:lnTo>
                    <a:pt x="3516" y="1687"/>
                  </a:lnTo>
                  <a:lnTo>
                    <a:pt x="3567" y="1704"/>
                  </a:lnTo>
                  <a:lnTo>
                    <a:pt x="3584" y="1738"/>
                  </a:lnTo>
                  <a:lnTo>
                    <a:pt x="3609" y="1763"/>
                  </a:lnTo>
                </a:path>
              </a:pathLst>
            </a:custGeom>
            <a:noFill/>
            <a:ln w="26988">
              <a:solidFill>
                <a:srgbClr val="3C746B"/>
              </a:solidFill>
              <a:prstDash val="solid"/>
              <a:rou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493" name="Freeform 13"/>
            <p:cNvSpPr/>
            <p:nvPr/>
          </p:nvSpPr>
          <p:spPr bwMode="auto">
            <a:xfrm>
              <a:off x="84" y="1620"/>
              <a:ext cx="1341" cy="666"/>
            </a:xfrm>
            <a:custGeom>
              <a:avLst/>
              <a:gdLst>
                <a:gd name="T0" fmla="*/ 1265 w 1341"/>
                <a:gd name="T1" fmla="*/ 34 h 666"/>
                <a:gd name="T2" fmla="*/ 1248 w 1341"/>
                <a:gd name="T3" fmla="*/ 118 h 666"/>
                <a:gd name="T4" fmla="*/ 1097 w 1341"/>
                <a:gd name="T5" fmla="*/ 135 h 666"/>
                <a:gd name="T6" fmla="*/ 962 w 1341"/>
                <a:gd name="T7" fmla="*/ 135 h 666"/>
                <a:gd name="T8" fmla="*/ 962 w 1341"/>
                <a:gd name="T9" fmla="*/ 168 h 666"/>
                <a:gd name="T10" fmla="*/ 979 w 1341"/>
                <a:gd name="T11" fmla="*/ 185 h 666"/>
                <a:gd name="T12" fmla="*/ 987 w 1341"/>
                <a:gd name="T13" fmla="*/ 219 h 666"/>
                <a:gd name="T14" fmla="*/ 1021 w 1341"/>
                <a:gd name="T15" fmla="*/ 228 h 666"/>
                <a:gd name="T16" fmla="*/ 1088 w 1341"/>
                <a:gd name="T17" fmla="*/ 253 h 666"/>
                <a:gd name="T18" fmla="*/ 1147 w 1341"/>
                <a:gd name="T19" fmla="*/ 278 h 666"/>
                <a:gd name="T20" fmla="*/ 1189 w 1341"/>
                <a:gd name="T21" fmla="*/ 346 h 666"/>
                <a:gd name="T22" fmla="*/ 1147 w 1341"/>
                <a:gd name="T23" fmla="*/ 405 h 666"/>
                <a:gd name="T24" fmla="*/ 1147 w 1341"/>
                <a:gd name="T25" fmla="*/ 447 h 666"/>
                <a:gd name="T26" fmla="*/ 1139 w 1341"/>
                <a:gd name="T27" fmla="*/ 464 h 666"/>
                <a:gd name="T28" fmla="*/ 1088 w 1341"/>
                <a:gd name="T29" fmla="*/ 464 h 666"/>
                <a:gd name="T30" fmla="*/ 1097 w 1341"/>
                <a:gd name="T31" fmla="*/ 523 h 666"/>
                <a:gd name="T32" fmla="*/ 1114 w 1341"/>
                <a:gd name="T33" fmla="*/ 557 h 666"/>
                <a:gd name="T34" fmla="*/ 1105 w 1341"/>
                <a:gd name="T35" fmla="*/ 607 h 666"/>
                <a:gd name="T36" fmla="*/ 1097 w 1341"/>
                <a:gd name="T37" fmla="*/ 632 h 666"/>
                <a:gd name="T38" fmla="*/ 1080 w 1341"/>
                <a:gd name="T39" fmla="*/ 641 h 666"/>
                <a:gd name="T40" fmla="*/ 1063 w 1341"/>
                <a:gd name="T41" fmla="*/ 649 h 666"/>
                <a:gd name="T42" fmla="*/ 1029 w 1341"/>
                <a:gd name="T43" fmla="*/ 666 h 666"/>
                <a:gd name="T44" fmla="*/ 1004 w 1341"/>
                <a:gd name="T45" fmla="*/ 649 h 666"/>
                <a:gd name="T46" fmla="*/ 987 w 1341"/>
                <a:gd name="T47" fmla="*/ 632 h 666"/>
                <a:gd name="T48" fmla="*/ 987 w 1341"/>
                <a:gd name="T49" fmla="*/ 616 h 666"/>
                <a:gd name="T50" fmla="*/ 987 w 1341"/>
                <a:gd name="T51" fmla="*/ 590 h 666"/>
                <a:gd name="T52" fmla="*/ 987 w 1341"/>
                <a:gd name="T53" fmla="*/ 565 h 666"/>
                <a:gd name="T54" fmla="*/ 995 w 1341"/>
                <a:gd name="T55" fmla="*/ 548 h 666"/>
                <a:gd name="T56" fmla="*/ 970 w 1341"/>
                <a:gd name="T57" fmla="*/ 531 h 666"/>
                <a:gd name="T58" fmla="*/ 953 w 1341"/>
                <a:gd name="T59" fmla="*/ 540 h 666"/>
                <a:gd name="T60" fmla="*/ 945 w 1341"/>
                <a:gd name="T61" fmla="*/ 565 h 666"/>
                <a:gd name="T62" fmla="*/ 877 w 1341"/>
                <a:gd name="T63" fmla="*/ 590 h 666"/>
                <a:gd name="T64" fmla="*/ 869 w 1341"/>
                <a:gd name="T65" fmla="*/ 565 h 666"/>
                <a:gd name="T66" fmla="*/ 886 w 1341"/>
                <a:gd name="T67" fmla="*/ 523 h 666"/>
                <a:gd name="T68" fmla="*/ 894 w 1341"/>
                <a:gd name="T69" fmla="*/ 506 h 666"/>
                <a:gd name="T70" fmla="*/ 920 w 1341"/>
                <a:gd name="T71" fmla="*/ 489 h 666"/>
                <a:gd name="T72" fmla="*/ 945 w 1341"/>
                <a:gd name="T73" fmla="*/ 481 h 666"/>
                <a:gd name="T74" fmla="*/ 962 w 1341"/>
                <a:gd name="T75" fmla="*/ 464 h 666"/>
                <a:gd name="T76" fmla="*/ 953 w 1341"/>
                <a:gd name="T77" fmla="*/ 447 h 666"/>
                <a:gd name="T78" fmla="*/ 936 w 1341"/>
                <a:gd name="T79" fmla="*/ 447 h 666"/>
                <a:gd name="T80" fmla="*/ 920 w 1341"/>
                <a:gd name="T81" fmla="*/ 447 h 666"/>
                <a:gd name="T82" fmla="*/ 903 w 1341"/>
                <a:gd name="T83" fmla="*/ 447 h 666"/>
                <a:gd name="T84" fmla="*/ 886 w 1341"/>
                <a:gd name="T85" fmla="*/ 447 h 666"/>
                <a:gd name="T86" fmla="*/ 835 w 1341"/>
                <a:gd name="T87" fmla="*/ 447 h 666"/>
                <a:gd name="T88" fmla="*/ 818 w 1341"/>
                <a:gd name="T89" fmla="*/ 447 h 666"/>
                <a:gd name="T90" fmla="*/ 818 w 1341"/>
                <a:gd name="T91" fmla="*/ 464 h 666"/>
                <a:gd name="T92" fmla="*/ 768 w 1341"/>
                <a:gd name="T93" fmla="*/ 498 h 666"/>
                <a:gd name="T94" fmla="*/ 742 w 1341"/>
                <a:gd name="T95" fmla="*/ 481 h 666"/>
                <a:gd name="T96" fmla="*/ 717 w 1341"/>
                <a:gd name="T97" fmla="*/ 523 h 666"/>
                <a:gd name="T98" fmla="*/ 447 w 1341"/>
                <a:gd name="T99" fmla="*/ 607 h 666"/>
                <a:gd name="T100" fmla="*/ 279 w 1341"/>
                <a:gd name="T101" fmla="*/ 607 h 666"/>
                <a:gd name="T102" fmla="*/ 220 w 1341"/>
                <a:gd name="T103" fmla="*/ 607 h 666"/>
                <a:gd name="T104" fmla="*/ 203 w 1341"/>
                <a:gd name="T105" fmla="*/ 607 h 666"/>
                <a:gd name="T106" fmla="*/ 161 w 1341"/>
                <a:gd name="T107" fmla="*/ 607 h 666"/>
                <a:gd name="T108" fmla="*/ 135 w 1341"/>
                <a:gd name="T109" fmla="*/ 590 h 666"/>
                <a:gd name="T110" fmla="*/ 118 w 1341"/>
                <a:gd name="T111" fmla="*/ 573 h 666"/>
                <a:gd name="T112" fmla="*/ 102 w 1341"/>
                <a:gd name="T113" fmla="*/ 573 h 666"/>
                <a:gd name="T114" fmla="*/ 85 w 1341"/>
                <a:gd name="T115" fmla="*/ 565 h 666"/>
                <a:gd name="T116" fmla="*/ 59 w 1341"/>
                <a:gd name="T117" fmla="*/ 548 h 666"/>
                <a:gd name="T118" fmla="*/ 34 w 1341"/>
                <a:gd name="T119" fmla="*/ 531 h 666"/>
                <a:gd name="T120" fmla="*/ 17 w 1341"/>
                <a:gd name="T121" fmla="*/ 523 h 666"/>
                <a:gd name="T122" fmla="*/ 0 w 1341"/>
                <a:gd name="T123" fmla="*/ 50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1" h="666">
                  <a:moveTo>
                    <a:pt x="1341" y="0"/>
                  </a:moveTo>
                  <a:lnTo>
                    <a:pt x="1308" y="8"/>
                  </a:lnTo>
                  <a:lnTo>
                    <a:pt x="1282" y="25"/>
                  </a:lnTo>
                  <a:lnTo>
                    <a:pt x="1265" y="34"/>
                  </a:lnTo>
                  <a:lnTo>
                    <a:pt x="1257" y="50"/>
                  </a:lnTo>
                  <a:lnTo>
                    <a:pt x="1248" y="76"/>
                  </a:lnTo>
                  <a:lnTo>
                    <a:pt x="1248" y="101"/>
                  </a:lnTo>
                  <a:lnTo>
                    <a:pt x="1248" y="118"/>
                  </a:lnTo>
                  <a:lnTo>
                    <a:pt x="1232" y="135"/>
                  </a:lnTo>
                  <a:lnTo>
                    <a:pt x="1206" y="135"/>
                  </a:lnTo>
                  <a:lnTo>
                    <a:pt x="1189" y="135"/>
                  </a:lnTo>
                  <a:lnTo>
                    <a:pt x="1097" y="135"/>
                  </a:lnTo>
                  <a:lnTo>
                    <a:pt x="1004" y="135"/>
                  </a:lnTo>
                  <a:lnTo>
                    <a:pt x="987" y="135"/>
                  </a:lnTo>
                  <a:lnTo>
                    <a:pt x="970" y="126"/>
                  </a:lnTo>
                  <a:lnTo>
                    <a:pt x="962" y="135"/>
                  </a:lnTo>
                  <a:lnTo>
                    <a:pt x="962" y="143"/>
                  </a:lnTo>
                  <a:lnTo>
                    <a:pt x="962" y="152"/>
                  </a:lnTo>
                  <a:lnTo>
                    <a:pt x="962" y="160"/>
                  </a:lnTo>
                  <a:lnTo>
                    <a:pt x="962" y="168"/>
                  </a:lnTo>
                  <a:lnTo>
                    <a:pt x="970" y="168"/>
                  </a:lnTo>
                  <a:lnTo>
                    <a:pt x="970" y="177"/>
                  </a:lnTo>
                  <a:lnTo>
                    <a:pt x="970" y="185"/>
                  </a:lnTo>
                  <a:lnTo>
                    <a:pt x="979" y="185"/>
                  </a:lnTo>
                  <a:lnTo>
                    <a:pt x="979" y="185"/>
                  </a:lnTo>
                  <a:lnTo>
                    <a:pt x="987" y="194"/>
                  </a:lnTo>
                  <a:lnTo>
                    <a:pt x="987" y="202"/>
                  </a:lnTo>
                  <a:lnTo>
                    <a:pt x="987" y="219"/>
                  </a:lnTo>
                  <a:lnTo>
                    <a:pt x="995" y="228"/>
                  </a:lnTo>
                  <a:lnTo>
                    <a:pt x="995" y="228"/>
                  </a:lnTo>
                  <a:lnTo>
                    <a:pt x="1012" y="228"/>
                  </a:lnTo>
                  <a:lnTo>
                    <a:pt x="1021" y="228"/>
                  </a:lnTo>
                  <a:lnTo>
                    <a:pt x="1038" y="228"/>
                  </a:lnTo>
                  <a:lnTo>
                    <a:pt x="1038" y="236"/>
                  </a:lnTo>
                  <a:lnTo>
                    <a:pt x="1055" y="236"/>
                  </a:lnTo>
                  <a:lnTo>
                    <a:pt x="1088" y="253"/>
                  </a:lnTo>
                  <a:lnTo>
                    <a:pt x="1114" y="261"/>
                  </a:lnTo>
                  <a:lnTo>
                    <a:pt x="1130" y="261"/>
                  </a:lnTo>
                  <a:lnTo>
                    <a:pt x="1139" y="270"/>
                  </a:lnTo>
                  <a:lnTo>
                    <a:pt x="1147" y="278"/>
                  </a:lnTo>
                  <a:lnTo>
                    <a:pt x="1164" y="295"/>
                  </a:lnTo>
                  <a:lnTo>
                    <a:pt x="1181" y="303"/>
                  </a:lnTo>
                  <a:lnTo>
                    <a:pt x="1189" y="320"/>
                  </a:lnTo>
                  <a:lnTo>
                    <a:pt x="1189" y="346"/>
                  </a:lnTo>
                  <a:lnTo>
                    <a:pt x="1181" y="363"/>
                  </a:lnTo>
                  <a:lnTo>
                    <a:pt x="1164" y="388"/>
                  </a:lnTo>
                  <a:lnTo>
                    <a:pt x="1156" y="396"/>
                  </a:lnTo>
                  <a:lnTo>
                    <a:pt x="1147" y="405"/>
                  </a:lnTo>
                  <a:lnTo>
                    <a:pt x="1147" y="413"/>
                  </a:lnTo>
                  <a:lnTo>
                    <a:pt x="1147" y="422"/>
                  </a:lnTo>
                  <a:lnTo>
                    <a:pt x="1147" y="430"/>
                  </a:lnTo>
                  <a:lnTo>
                    <a:pt x="1147" y="447"/>
                  </a:lnTo>
                  <a:lnTo>
                    <a:pt x="1147" y="447"/>
                  </a:lnTo>
                  <a:lnTo>
                    <a:pt x="1147" y="455"/>
                  </a:lnTo>
                  <a:lnTo>
                    <a:pt x="1139" y="464"/>
                  </a:lnTo>
                  <a:lnTo>
                    <a:pt x="1139" y="464"/>
                  </a:lnTo>
                  <a:lnTo>
                    <a:pt x="1130" y="464"/>
                  </a:lnTo>
                  <a:lnTo>
                    <a:pt x="1122" y="464"/>
                  </a:lnTo>
                  <a:lnTo>
                    <a:pt x="1105" y="464"/>
                  </a:lnTo>
                  <a:lnTo>
                    <a:pt x="1088" y="464"/>
                  </a:lnTo>
                  <a:lnTo>
                    <a:pt x="1088" y="498"/>
                  </a:lnTo>
                  <a:lnTo>
                    <a:pt x="1088" y="506"/>
                  </a:lnTo>
                  <a:lnTo>
                    <a:pt x="1088" y="514"/>
                  </a:lnTo>
                  <a:lnTo>
                    <a:pt x="1097" y="523"/>
                  </a:lnTo>
                  <a:lnTo>
                    <a:pt x="1105" y="531"/>
                  </a:lnTo>
                  <a:lnTo>
                    <a:pt x="1105" y="548"/>
                  </a:lnTo>
                  <a:lnTo>
                    <a:pt x="1114" y="548"/>
                  </a:lnTo>
                  <a:lnTo>
                    <a:pt x="1114" y="557"/>
                  </a:lnTo>
                  <a:lnTo>
                    <a:pt x="1114" y="565"/>
                  </a:lnTo>
                  <a:lnTo>
                    <a:pt x="1114" y="573"/>
                  </a:lnTo>
                  <a:lnTo>
                    <a:pt x="1114" y="590"/>
                  </a:lnTo>
                  <a:lnTo>
                    <a:pt x="1105" y="607"/>
                  </a:lnTo>
                  <a:lnTo>
                    <a:pt x="1105" y="607"/>
                  </a:lnTo>
                  <a:lnTo>
                    <a:pt x="1105" y="624"/>
                  </a:lnTo>
                  <a:lnTo>
                    <a:pt x="1097" y="624"/>
                  </a:lnTo>
                  <a:lnTo>
                    <a:pt x="1097" y="632"/>
                  </a:lnTo>
                  <a:lnTo>
                    <a:pt x="1097" y="641"/>
                  </a:lnTo>
                  <a:lnTo>
                    <a:pt x="1088" y="641"/>
                  </a:lnTo>
                  <a:lnTo>
                    <a:pt x="1088" y="641"/>
                  </a:lnTo>
                  <a:lnTo>
                    <a:pt x="1080" y="641"/>
                  </a:lnTo>
                  <a:lnTo>
                    <a:pt x="1080" y="649"/>
                  </a:lnTo>
                  <a:lnTo>
                    <a:pt x="1080" y="649"/>
                  </a:lnTo>
                  <a:lnTo>
                    <a:pt x="1071" y="649"/>
                  </a:lnTo>
                  <a:lnTo>
                    <a:pt x="1063" y="649"/>
                  </a:lnTo>
                  <a:lnTo>
                    <a:pt x="1063" y="658"/>
                  </a:lnTo>
                  <a:lnTo>
                    <a:pt x="1063" y="666"/>
                  </a:lnTo>
                  <a:lnTo>
                    <a:pt x="1046" y="666"/>
                  </a:lnTo>
                  <a:lnTo>
                    <a:pt x="1029" y="666"/>
                  </a:lnTo>
                  <a:lnTo>
                    <a:pt x="1021" y="666"/>
                  </a:lnTo>
                  <a:lnTo>
                    <a:pt x="1021" y="666"/>
                  </a:lnTo>
                  <a:lnTo>
                    <a:pt x="1004" y="658"/>
                  </a:lnTo>
                  <a:lnTo>
                    <a:pt x="1004" y="649"/>
                  </a:lnTo>
                  <a:lnTo>
                    <a:pt x="1004" y="649"/>
                  </a:lnTo>
                  <a:lnTo>
                    <a:pt x="1004" y="641"/>
                  </a:lnTo>
                  <a:lnTo>
                    <a:pt x="1004" y="641"/>
                  </a:lnTo>
                  <a:lnTo>
                    <a:pt x="987" y="632"/>
                  </a:lnTo>
                  <a:lnTo>
                    <a:pt x="987" y="632"/>
                  </a:lnTo>
                  <a:lnTo>
                    <a:pt x="987" y="624"/>
                  </a:lnTo>
                  <a:lnTo>
                    <a:pt x="987" y="616"/>
                  </a:lnTo>
                  <a:lnTo>
                    <a:pt x="987" y="616"/>
                  </a:lnTo>
                  <a:lnTo>
                    <a:pt x="987" y="607"/>
                  </a:lnTo>
                  <a:lnTo>
                    <a:pt x="987" y="607"/>
                  </a:lnTo>
                  <a:lnTo>
                    <a:pt x="987" y="599"/>
                  </a:lnTo>
                  <a:lnTo>
                    <a:pt x="987" y="590"/>
                  </a:lnTo>
                  <a:lnTo>
                    <a:pt x="987" y="590"/>
                  </a:lnTo>
                  <a:lnTo>
                    <a:pt x="987" y="582"/>
                  </a:lnTo>
                  <a:lnTo>
                    <a:pt x="987" y="582"/>
                  </a:lnTo>
                  <a:lnTo>
                    <a:pt x="987" y="565"/>
                  </a:lnTo>
                  <a:lnTo>
                    <a:pt x="995" y="565"/>
                  </a:lnTo>
                  <a:lnTo>
                    <a:pt x="995" y="565"/>
                  </a:lnTo>
                  <a:lnTo>
                    <a:pt x="995" y="557"/>
                  </a:lnTo>
                  <a:lnTo>
                    <a:pt x="995" y="548"/>
                  </a:lnTo>
                  <a:lnTo>
                    <a:pt x="995" y="540"/>
                  </a:lnTo>
                  <a:lnTo>
                    <a:pt x="987" y="531"/>
                  </a:lnTo>
                  <a:lnTo>
                    <a:pt x="979" y="531"/>
                  </a:lnTo>
                  <a:lnTo>
                    <a:pt x="970" y="531"/>
                  </a:lnTo>
                  <a:lnTo>
                    <a:pt x="970" y="531"/>
                  </a:lnTo>
                  <a:lnTo>
                    <a:pt x="962" y="540"/>
                  </a:lnTo>
                  <a:lnTo>
                    <a:pt x="953" y="540"/>
                  </a:lnTo>
                  <a:lnTo>
                    <a:pt x="953" y="540"/>
                  </a:lnTo>
                  <a:lnTo>
                    <a:pt x="953" y="548"/>
                  </a:lnTo>
                  <a:lnTo>
                    <a:pt x="953" y="548"/>
                  </a:lnTo>
                  <a:lnTo>
                    <a:pt x="953" y="565"/>
                  </a:lnTo>
                  <a:lnTo>
                    <a:pt x="945" y="565"/>
                  </a:lnTo>
                  <a:lnTo>
                    <a:pt x="920" y="582"/>
                  </a:lnTo>
                  <a:lnTo>
                    <a:pt x="903" y="590"/>
                  </a:lnTo>
                  <a:lnTo>
                    <a:pt x="894" y="590"/>
                  </a:lnTo>
                  <a:lnTo>
                    <a:pt x="877" y="590"/>
                  </a:lnTo>
                  <a:lnTo>
                    <a:pt x="869" y="582"/>
                  </a:lnTo>
                  <a:lnTo>
                    <a:pt x="861" y="582"/>
                  </a:lnTo>
                  <a:lnTo>
                    <a:pt x="861" y="565"/>
                  </a:lnTo>
                  <a:lnTo>
                    <a:pt x="869" y="565"/>
                  </a:lnTo>
                  <a:lnTo>
                    <a:pt x="869" y="557"/>
                  </a:lnTo>
                  <a:lnTo>
                    <a:pt x="886" y="548"/>
                  </a:lnTo>
                  <a:lnTo>
                    <a:pt x="894" y="540"/>
                  </a:lnTo>
                  <a:lnTo>
                    <a:pt x="886" y="523"/>
                  </a:lnTo>
                  <a:lnTo>
                    <a:pt x="886" y="523"/>
                  </a:lnTo>
                  <a:lnTo>
                    <a:pt x="894" y="514"/>
                  </a:lnTo>
                  <a:lnTo>
                    <a:pt x="894" y="514"/>
                  </a:lnTo>
                  <a:lnTo>
                    <a:pt x="894" y="506"/>
                  </a:lnTo>
                  <a:lnTo>
                    <a:pt x="894" y="506"/>
                  </a:lnTo>
                  <a:lnTo>
                    <a:pt x="903" y="506"/>
                  </a:lnTo>
                  <a:lnTo>
                    <a:pt x="903" y="498"/>
                  </a:lnTo>
                  <a:lnTo>
                    <a:pt x="920" y="489"/>
                  </a:lnTo>
                  <a:lnTo>
                    <a:pt x="920" y="489"/>
                  </a:lnTo>
                  <a:lnTo>
                    <a:pt x="928" y="481"/>
                  </a:lnTo>
                  <a:lnTo>
                    <a:pt x="936" y="481"/>
                  </a:lnTo>
                  <a:lnTo>
                    <a:pt x="945" y="481"/>
                  </a:lnTo>
                  <a:lnTo>
                    <a:pt x="945" y="472"/>
                  </a:lnTo>
                  <a:lnTo>
                    <a:pt x="945" y="464"/>
                  </a:lnTo>
                  <a:lnTo>
                    <a:pt x="953" y="464"/>
                  </a:lnTo>
                  <a:lnTo>
                    <a:pt x="962" y="464"/>
                  </a:lnTo>
                  <a:lnTo>
                    <a:pt x="962" y="455"/>
                  </a:lnTo>
                  <a:lnTo>
                    <a:pt x="962" y="447"/>
                  </a:lnTo>
                  <a:lnTo>
                    <a:pt x="962" y="447"/>
                  </a:lnTo>
                  <a:lnTo>
                    <a:pt x="953" y="447"/>
                  </a:lnTo>
                  <a:lnTo>
                    <a:pt x="945" y="447"/>
                  </a:lnTo>
                  <a:lnTo>
                    <a:pt x="945" y="447"/>
                  </a:lnTo>
                  <a:lnTo>
                    <a:pt x="945" y="447"/>
                  </a:lnTo>
                  <a:lnTo>
                    <a:pt x="936" y="447"/>
                  </a:lnTo>
                  <a:lnTo>
                    <a:pt x="928" y="447"/>
                  </a:lnTo>
                  <a:lnTo>
                    <a:pt x="928" y="447"/>
                  </a:lnTo>
                  <a:lnTo>
                    <a:pt x="920" y="447"/>
                  </a:lnTo>
                  <a:lnTo>
                    <a:pt x="920" y="447"/>
                  </a:lnTo>
                  <a:lnTo>
                    <a:pt x="920" y="447"/>
                  </a:lnTo>
                  <a:lnTo>
                    <a:pt x="911" y="447"/>
                  </a:lnTo>
                  <a:lnTo>
                    <a:pt x="911" y="447"/>
                  </a:lnTo>
                  <a:lnTo>
                    <a:pt x="903" y="447"/>
                  </a:lnTo>
                  <a:lnTo>
                    <a:pt x="903" y="447"/>
                  </a:lnTo>
                  <a:lnTo>
                    <a:pt x="894" y="447"/>
                  </a:lnTo>
                  <a:lnTo>
                    <a:pt x="894" y="447"/>
                  </a:lnTo>
                  <a:lnTo>
                    <a:pt x="886" y="447"/>
                  </a:lnTo>
                  <a:lnTo>
                    <a:pt x="877" y="447"/>
                  </a:lnTo>
                  <a:lnTo>
                    <a:pt x="861" y="447"/>
                  </a:lnTo>
                  <a:lnTo>
                    <a:pt x="852" y="447"/>
                  </a:lnTo>
                  <a:lnTo>
                    <a:pt x="835" y="447"/>
                  </a:lnTo>
                  <a:lnTo>
                    <a:pt x="827" y="438"/>
                  </a:lnTo>
                  <a:lnTo>
                    <a:pt x="818" y="438"/>
                  </a:lnTo>
                  <a:lnTo>
                    <a:pt x="818" y="438"/>
                  </a:lnTo>
                  <a:lnTo>
                    <a:pt x="818" y="447"/>
                  </a:lnTo>
                  <a:lnTo>
                    <a:pt x="818" y="447"/>
                  </a:lnTo>
                  <a:lnTo>
                    <a:pt x="818" y="455"/>
                  </a:lnTo>
                  <a:lnTo>
                    <a:pt x="818" y="455"/>
                  </a:lnTo>
                  <a:lnTo>
                    <a:pt x="818" y="464"/>
                  </a:lnTo>
                  <a:lnTo>
                    <a:pt x="818" y="472"/>
                  </a:lnTo>
                  <a:lnTo>
                    <a:pt x="810" y="481"/>
                  </a:lnTo>
                  <a:lnTo>
                    <a:pt x="776" y="498"/>
                  </a:lnTo>
                  <a:lnTo>
                    <a:pt x="768" y="498"/>
                  </a:lnTo>
                  <a:lnTo>
                    <a:pt x="759" y="489"/>
                  </a:lnTo>
                  <a:lnTo>
                    <a:pt x="759" y="481"/>
                  </a:lnTo>
                  <a:lnTo>
                    <a:pt x="751" y="481"/>
                  </a:lnTo>
                  <a:lnTo>
                    <a:pt x="742" y="481"/>
                  </a:lnTo>
                  <a:lnTo>
                    <a:pt x="726" y="498"/>
                  </a:lnTo>
                  <a:lnTo>
                    <a:pt x="717" y="514"/>
                  </a:lnTo>
                  <a:lnTo>
                    <a:pt x="717" y="514"/>
                  </a:lnTo>
                  <a:lnTo>
                    <a:pt x="717" y="523"/>
                  </a:lnTo>
                  <a:lnTo>
                    <a:pt x="641" y="565"/>
                  </a:lnTo>
                  <a:lnTo>
                    <a:pt x="557" y="590"/>
                  </a:lnTo>
                  <a:lnTo>
                    <a:pt x="506" y="599"/>
                  </a:lnTo>
                  <a:lnTo>
                    <a:pt x="447" y="607"/>
                  </a:lnTo>
                  <a:lnTo>
                    <a:pt x="397" y="607"/>
                  </a:lnTo>
                  <a:lnTo>
                    <a:pt x="346" y="607"/>
                  </a:lnTo>
                  <a:lnTo>
                    <a:pt x="312" y="607"/>
                  </a:lnTo>
                  <a:lnTo>
                    <a:pt x="279" y="607"/>
                  </a:lnTo>
                  <a:lnTo>
                    <a:pt x="262" y="607"/>
                  </a:lnTo>
                  <a:lnTo>
                    <a:pt x="245" y="607"/>
                  </a:lnTo>
                  <a:lnTo>
                    <a:pt x="236" y="607"/>
                  </a:lnTo>
                  <a:lnTo>
                    <a:pt x="220" y="607"/>
                  </a:lnTo>
                  <a:lnTo>
                    <a:pt x="220" y="607"/>
                  </a:lnTo>
                  <a:lnTo>
                    <a:pt x="211" y="607"/>
                  </a:lnTo>
                  <a:lnTo>
                    <a:pt x="211" y="607"/>
                  </a:lnTo>
                  <a:lnTo>
                    <a:pt x="203" y="607"/>
                  </a:lnTo>
                  <a:lnTo>
                    <a:pt x="194" y="607"/>
                  </a:lnTo>
                  <a:lnTo>
                    <a:pt x="186" y="607"/>
                  </a:lnTo>
                  <a:lnTo>
                    <a:pt x="177" y="607"/>
                  </a:lnTo>
                  <a:lnTo>
                    <a:pt x="161" y="607"/>
                  </a:lnTo>
                  <a:lnTo>
                    <a:pt x="144" y="599"/>
                  </a:lnTo>
                  <a:lnTo>
                    <a:pt x="144" y="590"/>
                  </a:lnTo>
                  <a:lnTo>
                    <a:pt x="135" y="590"/>
                  </a:lnTo>
                  <a:lnTo>
                    <a:pt x="135" y="590"/>
                  </a:lnTo>
                  <a:lnTo>
                    <a:pt x="127" y="590"/>
                  </a:lnTo>
                  <a:lnTo>
                    <a:pt x="118" y="582"/>
                  </a:lnTo>
                  <a:lnTo>
                    <a:pt x="118" y="582"/>
                  </a:lnTo>
                  <a:lnTo>
                    <a:pt x="118" y="573"/>
                  </a:lnTo>
                  <a:lnTo>
                    <a:pt x="110" y="573"/>
                  </a:lnTo>
                  <a:lnTo>
                    <a:pt x="110" y="573"/>
                  </a:lnTo>
                  <a:lnTo>
                    <a:pt x="102" y="573"/>
                  </a:lnTo>
                  <a:lnTo>
                    <a:pt x="102" y="573"/>
                  </a:lnTo>
                  <a:lnTo>
                    <a:pt x="102" y="573"/>
                  </a:lnTo>
                  <a:lnTo>
                    <a:pt x="102" y="565"/>
                  </a:lnTo>
                  <a:lnTo>
                    <a:pt x="93" y="565"/>
                  </a:lnTo>
                  <a:lnTo>
                    <a:pt x="85" y="565"/>
                  </a:lnTo>
                  <a:lnTo>
                    <a:pt x="76" y="565"/>
                  </a:lnTo>
                  <a:lnTo>
                    <a:pt x="76" y="557"/>
                  </a:lnTo>
                  <a:lnTo>
                    <a:pt x="68" y="548"/>
                  </a:lnTo>
                  <a:lnTo>
                    <a:pt x="59" y="548"/>
                  </a:lnTo>
                  <a:lnTo>
                    <a:pt x="51" y="548"/>
                  </a:lnTo>
                  <a:lnTo>
                    <a:pt x="43" y="540"/>
                  </a:lnTo>
                  <a:lnTo>
                    <a:pt x="34" y="531"/>
                  </a:lnTo>
                  <a:lnTo>
                    <a:pt x="34" y="531"/>
                  </a:lnTo>
                  <a:lnTo>
                    <a:pt x="26" y="531"/>
                  </a:lnTo>
                  <a:lnTo>
                    <a:pt x="26" y="523"/>
                  </a:lnTo>
                  <a:lnTo>
                    <a:pt x="26" y="523"/>
                  </a:lnTo>
                  <a:lnTo>
                    <a:pt x="17" y="523"/>
                  </a:lnTo>
                  <a:lnTo>
                    <a:pt x="17" y="514"/>
                  </a:lnTo>
                  <a:lnTo>
                    <a:pt x="17" y="514"/>
                  </a:lnTo>
                  <a:lnTo>
                    <a:pt x="9" y="514"/>
                  </a:lnTo>
                  <a:lnTo>
                    <a:pt x="0" y="506"/>
                  </a:lnTo>
                  <a:lnTo>
                    <a:pt x="0" y="498"/>
                  </a:lnTo>
                </a:path>
              </a:pathLst>
            </a:custGeom>
            <a:noFill/>
            <a:ln w="12700">
              <a:solidFill>
                <a:srgbClr val="0093DD"/>
              </a:solidFill>
              <a:prstDash val="solid"/>
              <a:rou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494" name="Rectangle 14"/>
            <p:cNvSpPr>
              <a:spLocks noChangeArrowheads="1"/>
            </p:cNvSpPr>
            <p:nvPr/>
          </p:nvSpPr>
          <p:spPr bwMode="auto">
            <a:xfrm rot="3180000">
              <a:off x="1911" y="94"/>
              <a:ext cx="83"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535">
                  <a:solidFill>
                    <a:srgbClr val="1F1A17"/>
                  </a:solidFill>
                  <a:latin typeface=".VnTime" pitchFamily="34" charset="0"/>
                </a:rPr>
                <a:t>S</a:t>
              </a:r>
              <a:endParaRPr lang="en-US" sz="3200"/>
            </a:p>
          </p:txBody>
        </p:sp>
        <p:sp>
          <p:nvSpPr>
            <p:cNvPr id="148495" name="Rectangle 15"/>
            <p:cNvSpPr>
              <a:spLocks noChangeArrowheads="1"/>
            </p:cNvSpPr>
            <p:nvPr/>
          </p:nvSpPr>
          <p:spPr bwMode="auto">
            <a:xfrm rot="3180000">
              <a:off x="1957" y="153"/>
              <a:ext cx="74"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535">
                  <a:solidFill>
                    <a:srgbClr val="1F1A17"/>
                  </a:solidFill>
                  <a:latin typeface=".VnTime" pitchFamily="34" charset="0"/>
                </a:rPr>
                <a:t>«</a:t>
              </a:r>
              <a:endParaRPr lang="en-US" sz="3200"/>
            </a:p>
          </p:txBody>
        </p:sp>
        <p:sp>
          <p:nvSpPr>
            <p:cNvPr id="148496" name="Rectangle 16"/>
            <p:cNvSpPr>
              <a:spLocks noChangeArrowheads="1"/>
            </p:cNvSpPr>
            <p:nvPr/>
          </p:nvSpPr>
          <p:spPr bwMode="auto">
            <a:xfrm rot="3180000">
              <a:off x="2000" y="212"/>
              <a:ext cx="74"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535">
                  <a:solidFill>
                    <a:srgbClr val="1F1A17"/>
                  </a:solidFill>
                  <a:latin typeface=".VnTime" pitchFamily="34" charset="0"/>
                </a:rPr>
                <a:t>n</a:t>
              </a:r>
              <a:endParaRPr lang="en-US" sz="3200"/>
            </a:p>
          </p:txBody>
        </p:sp>
        <p:sp>
          <p:nvSpPr>
            <p:cNvPr id="148497" name="Rectangle 17"/>
            <p:cNvSpPr>
              <a:spLocks noChangeArrowheads="1"/>
            </p:cNvSpPr>
            <p:nvPr/>
          </p:nvSpPr>
          <p:spPr bwMode="auto">
            <a:xfrm rot="3180000">
              <a:off x="2051" y="271"/>
              <a:ext cx="74"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535">
                  <a:solidFill>
                    <a:srgbClr val="1F1A17"/>
                  </a:solidFill>
                  <a:latin typeface=".VnTime" pitchFamily="34" charset="0"/>
                </a:rPr>
                <a:t>g</a:t>
              </a:r>
              <a:endParaRPr lang="en-US" sz="3200"/>
            </a:p>
          </p:txBody>
        </p:sp>
        <p:sp>
          <p:nvSpPr>
            <p:cNvPr id="148498" name="Rectangle 18"/>
            <p:cNvSpPr>
              <a:spLocks noChangeArrowheads="1"/>
            </p:cNvSpPr>
            <p:nvPr/>
          </p:nvSpPr>
          <p:spPr bwMode="auto">
            <a:xfrm rot="3180000">
              <a:off x="2099" y="323"/>
              <a:ext cx="3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535">
                  <a:solidFill>
                    <a:srgbClr val="1F1A17"/>
                  </a:solidFill>
                  <a:latin typeface=".VnTime" pitchFamily="34" charset="0"/>
                </a:rPr>
                <a:t> </a:t>
              </a:r>
              <a:endParaRPr lang="en-US" sz="3200"/>
            </a:p>
          </p:txBody>
        </p:sp>
        <p:sp>
          <p:nvSpPr>
            <p:cNvPr id="148499" name="Rectangle 19"/>
            <p:cNvSpPr>
              <a:spLocks noChangeArrowheads="1"/>
            </p:cNvSpPr>
            <p:nvPr/>
          </p:nvSpPr>
          <p:spPr bwMode="auto">
            <a:xfrm rot="3180000">
              <a:off x="2103" y="369"/>
              <a:ext cx="91"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535">
                  <a:solidFill>
                    <a:srgbClr val="1F1A17"/>
                  </a:solidFill>
                  <a:latin typeface=".VnTime" pitchFamily="34" charset="0"/>
                </a:rPr>
                <a:t>T</a:t>
              </a:r>
              <a:endParaRPr lang="en-US" sz="3200"/>
            </a:p>
          </p:txBody>
        </p:sp>
        <p:sp>
          <p:nvSpPr>
            <p:cNvPr id="148500" name="Rectangle 20"/>
            <p:cNvSpPr>
              <a:spLocks noChangeArrowheads="1"/>
            </p:cNvSpPr>
            <p:nvPr/>
          </p:nvSpPr>
          <p:spPr bwMode="auto">
            <a:xfrm rot="3180000">
              <a:off x="2162" y="431"/>
              <a:ext cx="74"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535">
                  <a:solidFill>
                    <a:srgbClr val="1F1A17"/>
                  </a:solidFill>
                  <a:latin typeface=".VnTime" pitchFamily="34" charset="0"/>
                </a:rPr>
                <a:t>h</a:t>
              </a:r>
              <a:endParaRPr lang="en-US" sz="3200"/>
            </a:p>
          </p:txBody>
        </p:sp>
        <p:sp>
          <p:nvSpPr>
            <p:cNvPr id="148501" name="Rectangle 21"/>
            <p:cNvSpPr>
              <a:spLocks noChangeArrowheads="1"/>
            </p:cNvSpPr>
            <p:nvPr/>
          </p:nvSpPr>
          <p:spPr bwMode="auto">
            <a:xfrm rot="3180000">
              <a:off x="2208" y="490"/>
              <a:ext cx="81"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vi-VN" sz="2535" dirty="0">
                  <a:solidFill>
                    <a:srgbClr val="1F1A17"/>
                  </a:solidFill>
                  <a:latin typeface=".VnTime" pitchFamily="34" charset="0"/>
                </a:rPr>
                <a:t>ư</a:t>
              </a:r>
              <a:r>
                <a:rPr lang="en-US" sz="2535" dirty="0">
                  <a:solidFill>
                    <a:srgbClr val="1F1A17"/>
                  </a:solidFill>
                  <a:latin typeface=".VnTime" pitchFamily="34" charset="0"/>
                </a:rPr>
                <a:t>­</a:t>
              </a:r>
              <a:endParaRPr lang="en-US" sz="3200" dirty="0"/>
            </a:p>
          </p:txBody>
        </p:sp>
        <p:sp>
          <p:nvSpPr>
            <p:cNvPr id="148502" name="Rectangle 22"/>
            <p:cNvSpPr>
              <a:spLocks noChangeArrowheads="1"/>
            </p:cNvSpPr>
            <p:nvPr/>
          </p:nvSpPr>
          <p:spPr bwMode="auto">
            <a:xfrm rot="3180000">
              <a:off x="2248" y="558"/>
              <a:ext cx="84"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535">
                  <a:solidFill>
                    <a:srgbClr val="1F1A17"/>
                  </a:solidFill>
                  <a:latin typeface=".VnTime" pitchFamily="34" charset="0"/>
                </a:rPr>
                <a:t>¬</a:t>
              </a:r>
              <a:endParaRPr lang="en-US" sz="3200"/>
            </a:p>
          </p:txBody>
        </p:sp>
        <p:sp>
          <p:nvSpPr>
            <p:cNvPr id="148503" name="Rectangle 23"/>
            <p:cNvSpPr>
              <a:spLocks noChangeArrowheads="1"/>
            </p:cNvSpPr>
            <p:nvPr/>
          </p:nvSpPr>
          <p:spPr bwMode="auto">
            <a:xfrm rot="3180000">
              <a:off x="2296" y="617"/>
              <a:ext cx="74"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535">
                  <a:solidFill>
                    <a:srgbClr val="1F1A17"/>
                  </a:solidFill>
                  <a:latin typeface=".VnTime" pitchFamily="34" charset="0"/>
                </a:rPr>
                <a:t>n</a:t>
              </a:r>
              <a:endParaRPr lang="en-US" sz="3200"/>
            </a:p>
          </p:txBody>
        </p:sp>
        <p:sp>
          <p:nvSpPr>
            <p:cNvPr id="148504" name="Rectangle 24"/>
            <p:cNvSpPr>
              <a:spLocks noChangeArrowheads="1"/>
            </p:cNvSpPr>
            <p:nvPr/>
          </p:nvSpPr>
          <p:spPr bwMode="auto">
            <a:xfrm rot="3180000">
              <a:off x="2338" y="676"/>
              <a:ext cx="74"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535">
                  <a:solidFill>
                    <a:srgbClr val="1F1A17"/>
                  </a:solidFill>
                  <a:latin typeface=".VnTime" pitchFamily="34" charset="0"/>
                </a:rPr>
                <a:t>g</a:t>
              </a:r>
              <a:endParaRPr lang="en-US" sz="3200"/>
            </a:p>
          </p:txBody>
        </p:sp>
        <p:sp>
          <p:nvSpPr>
            <p:cNvPr id="148505" name="Rectangle 25"/>
            <p:cNvSpPr>
              <a:spLocks noChangeArrowheads="1"/>
            </p:cNvSpPr>
            <p:nvPr/>
          </p:nvSpPr>
          <p:spPr bwMode="auto">
            <a:xfrm rot="4080000">
              <a:off x="3394" y="1789"/>
              <a:ext cx="10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5">
                  <a:solidFill>
                    <a:srgbClr val="1F1A17"/>
                  </a:solidFill>
                  <a:latin typeface=".VnTime" pitchFamily="34" charset="0"/>
                </a:rPr>
                <a:t>S</a:t>
              </a:r>
              <a:endParaRPr lang="en-US" sz="3200"/>
            </a:p>
          </p:txBody>
        </p:sp>
        <p:sp>
          <p:nvSpPr>
            <p:cNvPr id="148506" name="Rectangle 26"/>
            <p:cNvSpPr>
              <a:spLocks noChangeArrowheads="1"/>
            </p:cNvSpPr>
            <p:nvPr/>
          </p:nvSpPr>
          <p:spPr bwMode="auto">
            <a:xfrm rot="4080000">
              <a:off x="3446" y="1853"/>
              <a:ext cx="45"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5">
                  <a:solidFill>
                    <a:srgbClr val="1F1A17"/>
                  </a:solidFill>
                  <a:latin typeface=".VnTime" pitchFamily="34" charset="0"/>
                </a:rPr>
                <a:t>.</a:t>
              </a:r>
              <a:endParaRPr lang="en-US" sz="3200"/>
            </a:p>
          </p:txBody>
        </p:sp>
        <p:sp>
          <p:nvSpPr>
            <p:cNvPr id="148507" name="Rectangle 27"/>
            <p:cNvSpPr>
              <a:spLocks noChangeArrowheads="1"/>
            </p:cNvSpPr>
            <p:nvPr/>
          </p:nvSpPr>
          <p:spPr bwMode="auto">
            <a:xfrm rot="4080000">
              <a:off x="3463" y="1904"/>
              <a:ext cx="45"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5">
                  <a:solidFill>
                    <a:srgbClr val="1F1A17"/>
                  </a:solidFill>
                  <a:latin typeface=".VnTime" pitchFamily="34" charset="0"/>
                </a:rPr>
                <a:t> </a:t>
              </a:r>
              <a:endParaRPr lang="en-US" sz="3200"/>
            </a:p>
          </p:txBody>
        </p:sp>
        <p:sp>
          <p:nvSpPr>
            <p:cNvPr id="148508" name="Rectangle 28"/>
            <p:cNvSpPr>
              <a:spLocks noChangeArrowheads="1"/>
            </p:cNvSpPr>
            <p:nvPr/>
          </p:nvSpPr>
          <p:spPr bwMode="auto">
            <a:xfrm rot="1380000">
              <a:off x="3549" y="1927"/>
              <a:ext cx="127"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935">
                  <a:solidFill>
                    <a:srgbClr val="1F1A17"/>
                  </a:solidFill>
                  <a:latin typeface=".VnTime" pitchFamily="34" charset="0"/>
                </a:rPr>
                <a:t>N</a:t>
              </a:r>
              <a:endParaRPr lang="en-US" sz="3200"/>
            </a:p>
          </p:txBody>
        </p:sp>
        <p:sp>
          <p:nvSpPr>
            <p:cNvPr id="148509" name="Rectangle 29"/>
            <p:cNvSpPr>
              <a:spLocks noChangeArrowheads="1"/>
            </p:cNvSpPr>
            <p:nvPr/>
          </p:nvSpPr>
          <p:spPr bwMode="auto">
            <a:xfrm rot="1380000">
              <a:off x="3659" y="1970"/>
              <a:ext cx="88"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935">
                  <a:solidFill>
                    <a:srgbClr val="1F1A17"/>
                  </a:solidFill>
                  <a:latin typeface=".VnTime" pitchFamily="34" charset="0"/>
                </a:rPr>
                <a:t>h</a:t>
              </a:r>
              <a:endParaRPr lang="en-US" sz="3200"/>
            </a:p>
          </p:txBody>
        </p:sp>
        <p:sp>
          <p:nvSpPr>
            <p:cNvPr id="148510" name="Rectangle 30"/>
            <p:cNvSpPr>
              <a:spLocks noChangeArrowheads="1"/>
            </p:cNvSpPr>
            <p:nvPr/>
          </p:nvSpPr>
          <p:spPr bwMode="auto">
            <a:xfrm rot="1380000">
              <a:off x="3740" y="2005"/>
              <a:ext cx="95"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vi-VN" sz="2935" dirty="0">
                  <a:solidFill>
                    <a:srgbClr val="1F1A17"/>
                  </a:solidFill>
                  <a:latin typeface=".VnTime" pitchFamily="34" charset="0"/>
                </a:rPr>
                <a:t>ư</a:t>
              </a:r>
              <a:r>
                <a:rPr lang="en-US" sz="2935" dirty="0">
                  <a:solidFill>
                    <a:srgbClr val="1F1A17"/>
                  </a:solidFill>
                  <a:latin typeface=".VnTime" pitchFamily="34" charset="0"/>
                </a:rPr>
                <a:t>­</a:t>
              </a:r>
              <a:endParaRPr lang="en-US" sz="3200" dirty="0"/>
            </a:p>
          </p:txBody>
        </p:sp>
        <p:sp>
          <p:nvSpPr>
            <p:cNvPr id="148511" name="Rectangle 31"/>
            <p:cNvSpPr>
              <a:spLocks noChangeArrowheads="1"/>
            </p:cNvSpPr>
            <p:nvPr/>
          </p:nvSpPr>
          <p:spPr bwMode="auto">
            <a:xfrm rot="1380000">
              <a:off x="3820" y="2029"/>
              <a:ext cx="44"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935">
                  <a:solidFill>
                    <a:srgbClr val="1F1A17"/>
                  </a:solidFill>
                  <a:latin typeface=".VnTime" pitchFamily="34" charset="0"/>
                </a:rPr>
                <a:t> </a:t>
              </a:r>
              <a:endParaRPr lang="en-US" sz="3200"/>
            </a:p>
          </p:txBody>
        </p:sp>
        <p:sp>
          <p:nvSpPr>
            <p:cNvPr id="148512" name="Rectangle 32"/>
            <p:cNvSpPr>
              <a:spLocks noChangeArrowheads="1"/>
            </p:cNvSpPr>
            <p:nvPr/>
          </p:nvSpPr>
          <p:spPr bwMode="auto">
            <a:xfrm>
              <a:off x="3862" y="2017"/>
              <a:ext cx="567"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935">
                  <a:solidFill>
                    <a:srgbClr val="1F1A17"/>
                  </a:solidFill>
                  <a:latin typeface=".VnTime" pitchFamily="34" charset="0"/>
                </a:rPr>
                <a:t>NguyÖt</a:t>
              </a:r>
              <a:endParaRPr lang="en-US" sz="3200"/>
            </a:p>
          </p:txBody>
        </p:sp>
        <p:sp>
          <p:nvSpPr>
            <p:cNvPr id="148513" name="Rectangle 33"/>
            <p:cNvSpPr>
              <a:spLocks noChangeArrowheads="1"/>
            </p:cNvSpPr>
            <p:nvPr/>
          </p:nvSpPr>
          <p:spPr bwMode="auto">
            <a:xfrm rot="3120000">
              <a:off x="4349" y="2166"/>
              <a:ext cx="10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5">
                  <a:solidFill>
                    <a:srgbClr val="1F1A17"/>
                  </a:solidFill>
                  <a:latin typeface=".VnTime" pitchFamily="34" charset="0"/>
                </a:rPr>
                <a:t>S</a:t>
              </a:r>
              <a:endParaRPr lang="en-US" sz="3200"/>
            </a:p>
          </p:txBody>
        </p:sp>
        <p:sp>
          <p:nvSpPr>
            <p:cNvPr id="148514" name="Rectangle 34"/>
            <p:cNvSpPr>
              <a:spLocks noChangeArrowheads="1"/>
            </p:cNvSpPr>
            <p:nvPr/>
          </p:nvSpPr>
          <p:spPr bwMode="auto">
            <a:xfrm rot="3120000">
              <a:off x="4422" y="2216"/>
              <a:ext cx="45"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5">
                  <a:solidFill>
                    <a:srgbClr val="1F1A17"/>
                  </a:solidFill>
                  <a:latin typeface=".VnTime" pitchFamily="34" charset="0"/>
                </a:rPr>
                <a:t>.</a:t>
              </a:r>
              <a:endParaRPr lang="en-US" sz="3200"/>
            </a:p>
          </p:txBody>
        </p:sp>
        <p:sp>
          <p:nvSpPr>
            <p:cNvPr id="148515" name="Rectangle 35"/>
            <p:cNvSpPr>
              <a:spLocks noChangeArrowheads="1"/>
            </p:cNvSpPr>
            <p:nvPr/>
          </p:nvSpPr>
          <p:spPr bwMode="auto">
            <a:xfrm rot="3120000">
              <a:off x="4449" y="2250"/>
              <a:ext cx="45"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5">
                  <a:solidFill>
                    <a:srgbClr val="1F1A17"/>
                  </a:solidFill>
                  <a:latin typeface=".VnTime" pitchFamily="34" charset="0"/>
                </a:rPr>
                <a:t> </a:t>
              </a:r>
              <a:endParaRPr lang="en-US" sz="3200"/>
            </a:p>
          </p:txBody>
        </p:sp>
        <p:sp>
          <p:nvSpPr>
            <p:cNvPr id="148516" name="Rectangle 36"/>
            <p:cNvSpPr>
              <a:spLocks noChangeArrowheads="1"/>
            </p:cNvSpPr>
            <p:nvPr/>
          </p:nvSpPr>
          <p:spPr bwMode="auto">
            <a:xfrm rot="3120000">
              <a:off x="4463" y="2317"/>
              <a:ext cx="12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5">
                  <a:solidFill>
                    <a:srgbClr val="1F1A17"/>
                  </a:solidFill>
                  <a:latin typeface=".VnTime" pitchFamily="34" charset="0"/>
                </a:rPr>
                <a:t>C</a:t>
              </a:r>
              <a:endParaRPr lang="en-US" sz="3200"/>
            </a:p>
          </p:txBody>
        </p:sp>
        <p:sp>
          <p:nvSpPr>
            <p:cNvPr id="148517" name="Rectangle 37"/>
            <p:cNvSpPr>
              <a:spLocks noChangeArrowheads="1"/>
            </p:cNvSpPr>
            <p:nvPr/>
          </p:nvSpPr>
          <p:spPr bwMode="auto">
            <a:xfrm rot="3120000">
              <a:off x="4523" y="2399"/>
              <a:ext cx="12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5">
                  <a:solidFill>
                    <a:srgbClr val="1F1A17"/>
                  </a:solidFill>
                  <a:latin typeface=".VnTime" pitchFamily="34" charset="0"/>
                </a:rPr>
                <a:t>Ç</a:t>
              </a:r>
              <a:endParaRPr lang="en-US" sz="3200"/>
            </a:p>
          </p:txBody>
        </p:sp>
        <p:sp>
          <p:nvSpPr>
            <p:cNvPr id="148518" name="Rectangle 38"/>
            <p:cNvSpPr>
              <a:spLocks noChangeArrowheads="1"/>
            </p:cNvSpPr>
            <p:nvPr/>
          </p:nvSpPr>
          <p:spPr bwMode="auto">
            <a:xfrm rot="3120000">
              <a:off x="4590" y="2463"/>
              <a:ext cx="9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5">
                  <a:solidFill>
                    <a:srgbClr val="1F1A17"/>
                  </a:solidFill>
                  <a:latin typeface=".VnTime" pitchFamily="34" charset="0"/>
                </a:rPr>
                <a:t>u</a:t>
              </a:r>
              <a:endParaRPr lang="en-US" sz="3200"/>
            </a:p>
          </p:txBody>
        </p:sp>
        <p:sp>
          <p:nvSpPr>
            <p:cNvPr id="148519" name="Rectangle 39"/>
            <p:cNvSpPr>
              <a:spLocks noChangeArrowheads="1"/>
            </p:cNvSpPr>
            <p:nvPr/>
          </p:nvSpPr>
          <p:spPr bwMode="auto">
            <a:xfrm rot="19140000">
              <a:off x="4782" y="2057"/>
              <a:ext cx="102"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5">
                  <a:solidFill>
                    <a:srgbClr val="1F1A17"/>
                  </a:solidFill>
                  <a:latin typeface=".VnTime" pitchFamily="34" charset="0"/>
                </a:rPr>
                <a:t>S</a:t>
              </a:r>
              <a:endParaRPr lang="en-US" sz="3200"/>
            </a:p>
          </p:txBody>
        </p:sp>
        <p:sp>
          <p:nvSpPr>
            <p:cNvPr id="148520" name="Rectangle 40"/>
            <p:cNvSpPr>
              <a:spLocks noChangeArrowheads="1"/>
            </p:cNvSpPr>
            <p:nvPr/>
          </p:nvSpPr>
          <p:spPr bwMode="auto">
            <a:xfrm rot="19140000">
              <a:off x="4861" y="2013"/>
              <a:ext cx="46"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5">
                  <a:solidFill>
                    <a:srgbClr val="1F1A17"/>
                  </a:solidFill>
                  <a:latin typeface=".VnTime" pitchFamily="34" charset="0"/>
                </a:rPr>
                <a:t>.</a:t>
              </a:r>
              <a:endParaRPr lang="en-US" sz="3200"/>
            </a:p>
          </p:txBody>
        </p:sp>
        <p:sp>
          <p:nvSpPr>
            <p:cNvPr id="148521" name="Rectangle 41"/>
            <p:cNvSpPr>
              <a:spLocks noChangeArrowheads="1"/>
            </p:cNvSpPr>
            <p:nvPr/>
          </p:nvSpPr>
          <p:spPr bwMode="auto">
            <a:xfrm rot="19140000">
              <a:off x="4895" y="1988"/>
              <a:ext cx="46"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5">
                  <a:solidFill>
                    <a:srgbClr val="1F1A17"/>
                  </a:solidFill>
                  <a:latin typeface=".VnTime" pitchFamily="34" charset="0"/>
                </a:rPr>
                <a:t> </a:t>
              </a:r>
              <a:endParaRPr lang="en-US" sz="3200"/>
            </a:p>
          </p:txBody>
        </p:sp>
        <p:sp>
          <p:nvSpPr>
            <p:cNvPr id="148522" name="Rectangle 42"/>
            <p:cNvSpPr>
              <a:spLocks noChangeArrowheads="1"/>
            </p:cNvSpPr>
            <p:nvPr/>
          </p:nvSpPr>
          <p:spPr bwMode="auto">
            <a:xfrm rot="19140000">
              <a:off x="4920" y="1933"/>
              <a:ext cx="113"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5">
                  <a:solidFill>
                    <a:srgbClr val="1F1A17"/>
                  </a:solidFill>
                  <a:latin typeface=".VnTime" pitchFamily="34" charset="0"/>
                </a:rPr>
                <a:t>L</a:t>
              </a:r>
              <a:endParaRPr lang="en-US" sz="3200"/>
            </a:p>
          </p:txBody>
        </p:sp>
        <p:sp>
          <p:nvSpPr>
            <p:cNvPr id="148523" name="Rectangle 43"/>
            <p:cNvSpPr>
              <a:spLocks noChangeArrowheads="1"/>
            </p:cNvSpPr>
            <p:nvPr/>
          </p:nvSpPr>
          <p:spPr bwMode="auto">
            <a:xfrm rot="19140000">
              <a:off x="5006" y="1871"/>
              <a:ext cx="92"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5">
                  <a:solidFill>
                    <a:srgbClr val="1F1A17"/>
                  </a:solidFill>
                  <a:latin typeface=".VnTime" pitchFamily="34" charset="0"/>
                </a:rPr>
                <a:t>ô</a:t>
              </a:r>
              <a:endParaRPr lang="en-US" sz="3200"/>
            </a:p>
          </p:txBody>
        </p:sp>
        <p:sp>
          <p:nvSpPr>
            <p:cNvPr id="148524" name="Rectangle 44"/>
            <p:cNvSpPr>
              <a:spLocks noChangeArrowheads="1"/>
            </p:cNvSpPr>
            <p:nvPr/>
          </p:nvSpPr>
          <p:spPr bwMode="auto">
            <a:xfrm rot="19140000">
              <a:off x="5085" y="1807"/>
              <a:ext cx="82"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5">
                  <a:solidFill>
                    <a:srgbClr val="1F1A17"/>
                  </a:solidFill>
                  <a:latin typeface=".VnTime" pitchFamily="34" charset="0"/>
                </a:rPr>
                <a:t>c</a:t>
              </a:r>
              <a:endParaRPr lang="en-US" sz="3200"/>
            </a:p>
          </p:txBody>
        </p:sp>
        <p:sp>
          <p:nvSpPr>
            <p:cNvPr id="148525" name="Rectangle 45"/>
            <p:cNvSpPr>
              <a:spLocks noChangeArrowheads="1"/>
            </p:cNvSpPr>
            <p:nvPr/>
          </p:nvSpPr>
          <p:spPr bwMode="auto">
            <a:xfrm rot="19140000">
              <a:off x="5148" y="1768"/>
              <a:ext cx="46"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5">
                  <a:solidFill>
                    <a:srgbClr val="1F1A17"/>
                  </a:solidFill>
                  <a:latin typeface=".VnTime" pitchFamily="34" charset="0"/>
                </a:rPr>
                <a:t> </a:t>
              </a:r>
              <a:endParaRPr lang="en-US" sz="3200"/>
            </a:p>
          </p:txBody>
        </p:sp>
        <p:sp>
          <p:nvSpPr>
            <p:cNvPr id="148526" name="Rectangle 46"/>
            <p:cNvSpPr>
              <a:spLocks noChangeArrowheads="1"/>
            </p:cNvSpPr>
            <p:nvPr/>
          </p:nvSpPr>
          <p:spPr bwMode="auto">
            <a:xfrm rot="19140000">
              <a:off x="5170" y="1717"/>
              <a:ext cx="133"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5">
                  <a:solidFill>
                    <a:srgbClr val="1F1A17"/>
                  </a:solidFill>
                  <a:latin typeface=".VnTime" pitchFamily="34" charset="0"/>
                </a:rPr>
                <a:t>N</a:t>
              </a:r>
              <a:endParaRPr lang="en-US" sz="3200"/>
            </a:p>
          </p:txBody>
        </p:sp>
        <p:sp>
          <p:nvSpPr>
            <p:cNvPr id="148527" name="Rectangle 47"/>
            <p:cNvSpPr>
              <a:spLocks noChangeArrowheads="1"/>
            </p:cNvSpPr>
            <p:nvPr/>
          </p:nvSpPr>
          <p:spPr bwMode="auto">
            <a:xfrm rot="19140000">
              <a:off x="5279" y="1647"/>
              <a:ext cx="82"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5">
                  <a:solidFill>
                    <a:srgbClr val="1F1A17"/>
                  </a:solidFill>
                  <a:latin typeface=".VnTime" pitchFamily="34" charset="0"/>
                </a:rPr>
                <a:t>a</a:t>
              </a:r>
              <a:endParaRPr lang="en-US" sz="3200"/>
            </a:p>
          </p:txBody>
        </p:sp>
        <p:sp>
          <p:nvSpPr>
            <p:cNvPr id="148528" name="Rectangle 48"/>
            <p:cNvSpPr>
              <a:spLocks noChangeArrowheads="1"/>
            </p:cNvSpPr>
            <p:nvPr/>
          </p:nvSpPr>
          <p:spPr bwMode="auto">
            <a:xfrm rot="19140000">
              <a:off x="5339" y="1570"/>
              <a:ext cx="144"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5">
                  <a:solidFill>
                    <a:srgbClr val="1F1A17"/>
                  </a:solidFill>
                  <a:latin typeface=".VnTime" pitchFamily="34" charset="0"/>
                </a:rPr>
                <a:t>m</a:t>
              </a:r>
              <a:endParaRPr lang="en-US" sz="3200"/>
            </a:p>
          </p:txBody>
        </p:sp>
        <p:sp>
          <p:nvSpPr>
            <p:cNvPr id="148529" name="Freeform 49"/>
            <p:cNvSpPr/>
            <p:nvPr/>
          </p:nvSpPr>
          <p:spPr bwMode="auto">
            <a:xfrm>
              <a:off x="4832" y="2480"/>
              <a:ext cx="110" cy="169"/>
            </a:xfrm>
            <a:custGeom>
              <a:avLst/>
              <a:gdLst>
                <a:gd name="T0" fmla="*/ 59 w 110"/>
                <a:gd name="T1" fmla="*/ 169 h 169"/>
                <a:gd name="T2" fmla="*/ 17 w 110"/>
                <a:gd name="T3" fmla="*/ 34 h 169"/>
                <a:gd name="T4" fmla="*/ 17 w 110"/>
                <a:gd name="T5" fmla="*/ 26 h 169"/>
                <a:gd name="T6" fmla="*/ 17 w 110"/>
                <a:gd name="T7" fmla="*/ 26 h 169"/>
                <a:gd name="T8" fmla="*/ 17 w 110"/>
                <a:gd name="T9" fmla="*/ 26 h 169"/>
                <a:gd name="T10" fmla="*/ 17 w 110"/>
                <a:gd name="T11" fmla="*/ 17 h 169"/>
                <a:gd name="T12" fmla="*/ 9 w 110"/>
                <a:gd name="T13" fmla="*/ 17 h 169"/>
                <a:gd name="T14" fmla="*/ 9 w 110"/>
                <a:gd name="T15" fmla="*/ 9 h 169"/>
                <a:gd name="T16" fmla="*/ 0 w 110"/>
                <a:gd name="T17" fmla="*/ 9 h 169"/>
                <a:gd name="T18" fmla="*/ 0 w 110"/>
                <a:gd name="T19" fmla="*/ 0 h 169"/>
                <a:gd name="T20" fmla="*/ 42 w 110"/>
                <a:gd name="T21" fmla="*/ 0 h 169"/>
                <a:gd name="T22" fmla="*/ 42 w 110"/>
                <a:gd name="T23" fmla="*/ 9 h 169"/>
                <a:gd name="T24" fmla="*/ 42 w 110"/>
                <a:gd name="T25" fmla="*/ 9 h 169"/>
                <a:gd name="T26" fmla="*/ 34 w 110"/>
                <a:gd name="T27" fmla="*/ 9 h 169"/>
                <a:gd name="T28" fmla="*/ 34 w 110"/>
                <a:gd name="T29" fmla="*/ 9 h 169"/>
                <a:gd name="T30" fmla="*/ 34 w 110"/>
                <a:gd name="T31" fmla="*/ 17 h 169"/>
                <a:gd name="T32" fmla="*/ 34 w 110"/>
                <a:gd name="T33" fmla="*/ 17 h 169"/>
                <a:gd name="T34" fmla="*/ 34 w 110"/>
                <a:gd name="T35" fmla="*/ 17 h 169"/>
                <a:gd name="T36" fmla="*/ 34 w 110"/>
                <a:gd name="T37" fmla="*/ 34 h 169"/>
                <a:gd name="T38" fmla="*/ 42 w 110"/>
                <a:gd name="T39" fmla="*/ 42 h 169"/>
                <a:gd name="T40" fmla="*/ 59 w 110"/>
                <a:gd name="T41" fmla="*/ 127 h 169"/>
                <a:gd name="T42" fmla="*/ 85 w 110"/>
                <a:gd name="T43" fmla="*/ 34 h 169"/>
                <a:gd name="T44" fmla="*/ 85 w 110"/>
                <a:gd name="T45" fmla="*/ 34 h 169"/>
                <a:gd name="T46" fmla="*/ 85 w 110"/>
                <a:gd name="T47" fmla="*/ 26 h 169"/>
                <a:gd name="T48" fmla="*/ 93 w 110"/>
                <a:gd name="T49" fmla="*/ 17 h 169"/>
                <a:gd name="T50" fmla="*/ 93 w 110"/>
                <a:gd name="T51" fmla="*/ 17 h 169"/>
                <a:gd name="T52" fmla="*/ 93 w 110"/>
                <a:gd name="T53" fmla="*/ 9 h 169"/>
                <a:gd name="T54" fmla="*/ 85 w 110"/>
                <a:gd name="T55" fmla="*/ 9 h 169"/>
                <a:gd name="T56" fmla="*/ 85 w 110"/>
                <a:gd name="T57" fmla="*/ 9 h 169"/>
                <a:gd name="T58" fmla="*/ 76 w 110"/>
                <a:gd name="T59" fmla="*/ 9 h 169"/>
                <a:gd name="T60" fmla="*/ 76 w 110"/>
                <a:gd name="T61" fmla="*/ 0 h 169"/>
                <a:gd name="T62" fmla="*/ 110 w 110"/>
                <a:gd name="T63" fmla="*/ 0 h 169"/>
                <a:gd name="T64" fmla="*/ 110 w 110"/>
                <a:gd name="T65" fmla="*/ 9 h 169"/>
                <a:gd name="T66" fmla="*/ 110 w 110"/>
                <a:gd name="T67" fmla="*/ 9 h 169"/>
                <a:gd name="T68" fmla="*/ 102 w 110"/>
                <a:gd name="T69" fmla="*/ 9 h 169"/>
                <a:gd name="T70" fmla="*/ 102 w 110"/>
                <a:gd name="T71" fmla="*/ 17 h 169"/>
                <a:gd name="T72" fmla="*/ 102 w 110"/>
                <a:gd name="T73" fmla="*/ 17 h 169"/>
                <a:gd name="T74" fmla="*/ 102 w 110"/>
                <a:gd name="T75" fmla="*/ 17 h 169"/>
                <a:gd name="T76" fmla="*/ 102 w 110"/>
                <a:gd name="T77" fmla="*/ 26 h 169"/>
                <a:gd name="T78" fmla="*/ 93 w 110"/>
                <a:gd name="T79" fmla="*/ 42 h 169"/>
                <a:gd name="T80" fmla="*/ 85 w 110"/>
                <a:gd name="T81" fmla="*/ 68 h 169"/>
                <a:gd name="T82" fmla="*/ 76 w 110"/>
                <a:gd name="T83" fmla="*/ 101 h 169"/>
                <a:gd name="T84" fmla="*/ 59 w 110"/>
                <a:gd name="T85" fmla="*/ 169 h 169"/>
                <a:gd name="T86" fmla="*/ 59 w 110"/>
                <a:gd name="T87"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0" h="169">
                  <a:moveTo>
                    <a:pt x="59" y="169"/>
                  </a:moveTo>
                  <a:lnTo>
                    <a:pt x="17" y="34"/>
                  </a:lnTo>
                  <a:lnTo>
                    <a:pt x="17" y="26"/>
                  </a:lnTo>
                  <a:lnTo>
                    <a:pt x="17" y="26"/>
                  </a:lnTo>
                  <a:lnTo>
                    <a:pt x="17" y="26"/>
                  </a:lnTo>
                  <a:lnTo>
                    <a:pt x="17" y="17"/>
                  </a:lnTo>
                  <a:lnTo>
                    <a:pt x="9" y="17"/>
                  </a:lnTo>
                  <a:lnTo>
                    <a:pt x="9" y="9"/>
                  </a:lnTo>
                  <a:lnTo>
                    <a:pt x="0" y="9"/>
                  </a:lnTo>
                  <a:lnTo>
                    <a:pt x="0" y="0"/>
                  </a:lnTo>
                  <a:lnTo>
                    <a:pt x="42" y="0"/>
                  </a:lnTo>
                  <a:lnTo>
                    <a:pt x="42" y="9"/>
                  </a:lnTo>
                  <a:lnTo>
                    <a:pt x="42" y="9"/>
                  </a:lnTo>
                  <a:lnTo>
                    <a:pt x="34" y="9"/>
                  </a:lnTo>
                  <a:lnTo>
                    <a:pt x="34" y="9"/>
                  </a:lnTo>
                  <a:lnTo>
                    <a:pt x="34" y="17"/>
                  </a:lnTo>
                  <a:lnTo>
                    <a:pt x="34" y="17"/>
                  </a:lnTo>
                  <a:lnTo>
                    <a:pt x="34" y="17"/>
                  </a:lnTo>
                  <a:lnTo>
                    <a:pt x="34" y="34"/>
                  </a:lnTo>
                  <a:lnTo>
                    <a:pt x="42" y="42"/>
                  </a:lnTo>
                  <a:lnTo>
                    <a:pt x="59" y="127"/>
                  </a:lnTo>
                  <a:lnTo>
                    <a:pt x="85" y="34"/>
                  </a:lnTo>
                  <a:lnTo>
                    <a:pt x="85" y="34"/>
                  </a:lnTo>
                  <a:lnTo>
                    <a:pt x="85" y="26"/>
                  </a:lnTo>
                  <a:lnTo>
                    <a:pt x="93" y="17"/>
                  </a:lnTo>
                  <a:lnTo>
                    <a:pt x="93" y="17"/>
                  </a:lnTo>
                  <a:lnTo>
                    <a:pt x="93" y="9"/>
                  </a:lnTo>
                  <a:lnTo>
                    <a:pt x="85" y="9"/>
                  </a:lnTo>
                  <a:lnTo>
                    <a:pt x="85" y="9"/>
                  </a:lnTo>
                  <a:lnTo>
                    <a:pt x="76" y="9"/>
                  </a:lnTo>
                  <a:lnTo>
                    <a:pt x="76" y="0"/>
                  </a:lnTo>
                  <a:lnTo>
                    <a:pt x="110" y="0"/>
                  </a:lnTo>
                  <a:lnTo>
                    <a:pt x="110" y="9"/>
                  </a:lnTo>
                  <a:lnTo>
                    <a:pt x="110" y="9"/>
                  </a:lnTo>
                  <a:lnTo>
                    <a:pt x="102" y="9"/>
                  </a:lnTo>
                  <a:lnTo>
                    <a:pt x="102" y="17"/>
                  </a:lnTo>
                  <a:lnTo>
                    <a:pt x="102" y="17"/>
                  </a:lnTo>
                  <a:lnTo>
                    <a:pt x="102" y="17"/>
                  </a:lnTo>
                  <a:lnTo>
                    <a:pt x="102" y="26"/>
                  </a:lnTo>
                  <a:lnTo>
                    <a:pt x="93" y="42"/>
                  </a:lnTo>
                  <a:lnTo>
                    <a:pt x="85" y="68"/>
                  </a:lnTo>
                  <a:lnTo>
                    <a:pt x="76" y="101"/>
                  </a:lnTo>
                  <a:lnTo>
                    <a:pt x="59" y="169"/>
                  </a:lnTo>
                  <a:lnTo>
                    <a:pt x="59" y="169"/>
                  </a:lnTo>
                  <a:close/>
                </a:path>
              </a:pathLst>
            </a:custGeom>
            <a:solidFill>
              <a:srgbClr val="1F1A17"/>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530" name="Freeform 50"/>
            <p:cNvSpPr>
              <a:spLocks noEditPoints="1"/>
            </p:cNvSpPr>
            <p:nvPr/>
          </p:nvSpPr>
          <p:spPr bwMode="auto">
            <a:xfrm>
              <a:off x="4950" y="2531"/>
              <a:ext cx="68" cy="160"/>
            </a:xfrm>
            <a:custGeom>
              <a:avLst/>
              <a:gdLst>
                <a:gd name="T0" fmla="*/ 59 w 68"/>
                <a:gd name="T1" fmla="*/ 101 h 160"/>
                <a:gd name="T2" fmla="*/ 59 w 68"/>
                <a:gd name="T3" fmla="*/ 101 h 160"/>
                <a:gd name="T4" fmla="*/ 59 w 68"/>
                <a:gd name="T5" fmla="*/ 101 h 160"/>
                <a:gd name="T6" fmla="*/ 68 w 68"/>
                <a:gd name="T7" fmla="*/ 101 h 160"/>
                <a:gd name="T8" fmla="*/ 59 w 68"/>
                <a:gd name="T9" fmla="*/ 110 h 160"/>
                <a:gd name="T10" fmla="*/ 51 w 68"/>
                <a:gd name="T11" fmla="*/ 118 h 160"/>
                <a:gd name="T12" fmla="*/ 43 w 68"/>
                <a:gd name="T13" fmla="*/ 110 h 160"/>
                <a:gd name="T14" fmla="*/ 43 w 68"/>
                <a:gd name="T15" fmla="*/ 101 h 160"/>
                <a:gd name="T16" fmla="*/ 34 w 68"/>
                <a:gd name="T17" fmla="*/ 110 h 160"/>
                <a:gd name="T18" fmla="*/ 26 w 68"/>
                <a:gd name="T19" fmla="*/ 110 h 160"/>
                <a:gd name="T20" fmla="*/ 26 w 68"/>
                <a:gd name="T21" fmla="*/ 118 h 160"/>
                <a:gd name="T22" fmla="*/ 17 w 68"/>
                <a:gd name="T23" fmla="*/ 118 h 160"/>
                <a:gd name="T24" fmla="*/ 9 w 68"/>
                <a:gd name="T25" fmla="*/ 110 h 160"/>
                <a:gd name="T26" fmla="*/ 0 w 68"/>
                <a:gd name="T27" fmla="*/ 101 h 160"/>
                <a:gd name="T28" fmla="*/ 0 w 68"/>
                <a:gd name="T29" fmla="*/ 93 h 160"/>
                <a:gd name="T30" fmla="*/ 9 w 68"/>
                <a:gd name="T31" fmla="*/ 67 h 160"/>
                <a:gd name="T32" fmla="*/ 26 w 68"/>
                <a:gd name="T33" fmla="*/ 50 h 160"/>
                <a:gd name="T34" fmla="*/ 43 w 68"/>
                <a:gd name="T35" fmla="*/ 25 h 160"/>
                <a:gd name="T36" fmla="*/ 34 w 68"/>
                <a:gd name="T37" fmla="*/ 8 h 160"/>
                <a:gd name="T38" fmla="*/ 26 w 68"/>
                <a:gd name="T39" fmla="*/ 8 h 160"/>
                <a:gd name="T40" fmla="*/ 26 w 68"/>
                <a:gd name="T41" fmla="*/ 8 h 160"/>
                <a:gd name="T42" fmla="*/ 17 w 68"/>
                <a:gd name="T43" fmla="*/ 17 h 160"/>
                <a:gd name="T44" fmla="*/ 17 w 68"/>
                <a:gd name="T45" fmla="*/ 25 h 160"/>
                <a:gd name="T46" fmla="*/ 17 w 68"/>
                <a:gd name="T47" fmla="*/ 34 h 160"/>
                <a:gd name="T48" fmla="*/ 17 w 68"/>
                <a:gd name="T49" fmla="*/ 34 h 160"/>
                <a:gd name="T50" fmla="*/ 9 w 68"/>
                <a:gd name="T51" fmla="*/ 34 h 160"/>
                <a:gd name="T52" fmla="*/ 9 w 68"/>
                <a:gd name="T53" fmla="*/ 34 h 160"/>
                <a:gd name="T54" fmla="*/ 9 w 68"/>
                <a:gd name="T55" fmla="*/ 25 h 160"/>
                <a:gd name="T56" fmla="*/ 9 w 68"/>
                <a:gd name="T57" fmla="*/ 8 h 160"/>
                <a:gd name="T58" fmla="*/ 26 w 68"/>
                <a:gd name="T59" fmla="*/ 0 h 160"/>
                <a:gd name="T60" fmla="*/ 43 w 68"/>
                <a:gd name="T61" fmla="*/ 0 h 160"/>
                <a:gd name="T62" fmla="*/ 51 w 68"/>
                <a:gd name="T63" fmla="*/ 25 h 160"/>
                <a:gd name="T64" fmla="*/ 59 w 68"/>
                <a:gd name="T65" fmla="*/ 93 h 160"/>
                <a:gd name="T66" fmla="*/ 26 w 68"/>
                <a:gd name="T67" fmla="*/ 59 h 160"/>
                <a:gd name="T68" fmla="*/ 17 w 68"/>
                <a:gd name="T69" fmla="*/ 84 h 160"/>
                <a:gd name="T70" fmla="*/ 17 w 68"/>
                <a:gd name="T71" fmla="*/ 93 h 160"/>
                <a:gd name="T72" fmla="*/ 26 w 68"/>
                <a:gd name="T73" fmla="*/ 101 h 160"/>
                <a:gd name="T74" fmla="*/ 34 w 68"/>
                <a:gd name="T75" fmla="*/ 101 h 160"/>
                <a:gd name="T76" fmla="*/ 43 w 68"/>
                <a:gd name="T77" fmla="*/ 93 h 160"/>
                <a:gd name="T78" fmla="*/ 26 w 68"/>
                <a:gd name="T79" fmla="*/ 152 h 160"/>
                <a:gd name="T80" fmla="*/ 26 w 68"/>
                <a:gd name="T81" fmla="*/ 143 h 160"/>
                <a:gd name="T82" fmla="*/ 34 w 68"/>
                <a:gd name="T83" fmla="*/ 135 h 160"/>
                <a:gd name="T84" fmla="*/ 43 w 68"/>
                <a:gd name="T85" fmla="*/ 143 h 160"/>
                <a:gd name="T86" fmla="*/ 43 w 68"/>
                <a:gd name="T87" fmla="*/ 152 h 160"/>
                <a:gd name="T88" fmla="*/ 43 w 68"/>
                <a:gd name="T89" fmla="*/ 160 h 160"/>
                <a:gd name="T90" fmla="*/ 34 w 68"/>
                <a:gd name="T91" fmla="*/ 160 h 160"/>
                <a:gd name="T92" fmla="*/ 26 w 68"/>
                <a:gd name="T93" fmla="*/ 160 h 160"/>
                <a:gd name="T94" fmla="*/ 26 w 68"/>
                <a:gd name="T95" fmla="*/ 15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8" h="160">
                  <a:moveTo>
                    <a:pt x="59" y="93"/>
                  </a:moveTo>
                  <a:lnTo>
                    <a:pt x="59" y="101"/>
                  </a:lnTo>
                  <a:lnTo>
                    <a:pt x="59" y="101"/>
                  </a:lnTo>
                  <a:lnTo>
                    <a:pt x="59" y="101"/>
                  </a:lnTo>
                  <a:lnTo>
                    <a:pt x="59" y="101"/>
                  </a:lnTo>
                  <a:lnTo>
                    <a:pt x="59" y="101"/>
                  </a:lnTo>
                  <a:lnTo>
                    <a:pt x="68" y="93"/>
                  </a:lnTo>
                  <a:lnTo>
                    <a:pt x="68" y="101"/>
                  </a:lnTo>
                  <a:lnTo>
                    <a:pt x="68" y="110"/>
                  </a:lnTo>
                  <a:lnTo>
                    <a:pt x="59" y="110"/>
                  </a:lnTo>
                  <a:lnTo>
                    <a:pt x="59" y="118"/>
                  </a:lnTo>
                  <a:lnTo>
                    <a:pt x="51" y="118"/>
                  </a:lnTo>
                  <a:lnTo>
                    <a:pt x="51" y="118"/>
                  </a:lnTo>
                  <a:lnTo>
                    <a:pt x="43" y="110"/>
                  </a:lnTo>
                  <a:lnTo>
                    <a:pt x="43" y="101"/>
                  </a:lnTo>
                  <a:lnTo>
                    <a:pt x="43" y="101"/>
                  </a:lnTo>
                  <a:lnTo>
                    <a:pt x="34" y="101"/>
                  </a:lnTo>
                  <a:lnTo>
                    <a:pt x="34" y="110"/>
                  </a:lnTo>
                  <a:lnTo>
                    <a:pt x="34" y="110"/>
                  </a:lnTo>
                  <a:lnTo>
                    <a:pt x="26" y="110"/>
                  </a:lnTo>
                  <a:lnTo>
                    <a:pt x="26" y="110"/>
                  </a:lnTo>
                  <a:lnTo>
                    <a:pt x="26" y="118"/>
                  </a:lnTo>
                  <a:lnTo>
                    <a:pt x="26" y="118"/>
                  </a:lnTo>
                  <a:lnTo>
                    <a:pt x="17" y="118"/>
                  </a:lnTo>
                  <a:lnTo>
                    <a:pt x="17" y="118"/>
                  </a:lnTo>
                  <a:lnTo>
                    <a:pt x="9" y="110"/>
                  </a:lnTo>
                  <a:lnTo>
                    <a:pt x="9" y="101"/>
                  </a:lnTo>
                  <a:lnTo>
                    <a:pt x="0" y="101"/>
                  </a:lnTo>
                  <a:lnTo>
                    <a:pt x="0" y="93"/>
                  </a:lnTo>
                  <a:lnTo>
                    <a:pt x="0" y="93"/>
                  </a:lnTo>
                  <a:lnTo>
                    <a:pt x="9" y="76"/>
                  </a:lnTo>
                  <a:lnTo>
                    <a:pt x="9" y="67"/>
                  </a:lnTo>
                  <a:lnTo>
                    <a:pt x="17" y="59"/>
                  </a:lnTo>
                  <a:lnTo>
                    <a:pt x="26" y="50"/>
                  </a:lnTo>
                  <a:lnTo>
                    <a:pt x="43" y="42"/>
                  </a:lnTo>
                  <a:lnTo>
                    <a:pt x="43" y="25"/>
                  </a:lnTo>
                  <a:lnTo>
                    <a:pt x="43" y="17"/>
                  </a:lnTo>
                  <a:lnTo>
                    <a:pt x="34" y="8"/>
                  </a:lnTo>
                  <a:lnTo>
                    <a:pt x="34" y="8"/>
                  </a:lnTo>
                  <a:lnTo>
                    <a:pt x="26" y="8"/>
                  </a:lnTo>
                  <a:lnTo>
                    <a:pt x="26" y="8"/>
                  </a:lnTo>
                  <a:lnTo>
                    <a:pt x="26" y="8"/>
                  </a:lnTo>
                  <a:lnTo>
                    <a:pt x="17" y="17"/>
                  </a:lnTo>
                  <a:lnTo>
                    <a:pt x="17" y="17"/>
                  </a:lnTo>
                  <a:lnTo>
                    <a:pt x="17" y="17"/>
                  </a:lnTo>
                  <a:lnTo>
                    <a:pt x="17" y="25"/>
                  </a:lnTo>
                  <a:lnTo>
                    <a:pt x="17" y="25"/>
                  </a:lnTo>
                  <a:lnTo>
                    <a:pt x="17" y="34"/>
                  </a:lnTo>
                  <a:lnTo>
                    <a:pt x="17" y="34"/>
                  </a:lnTo>
                  <a:lnTo>
                    <a:pt x="17" y="34"/>
                  </a:lnTo>
                  <a:lnTo>
                    <a:pt x="17" y="42"/>
                  </a:lnTo>
                  <a:lnTo>
                    <a:pt x="9" y="34"/>
                  </a:lnTo>
                  <a:lnTo>
                    <a:pt x="9" y="34"/>
                  </a:lnTo>
                  <a:lnTo>
                    <a:pt x="9" y="34"/>
                  </a:lnTo>
                  <a:lnTo>
                    <a:pt x="9" y="25"/>
                  </a:lnTo>
                  <a:lnTo>
                    <a:pt x="9" y="25"/>
                  </a:lnTo>
                  <a:lnTo>
                    <a:pt x="9" y="17"/>
                  </a:lnTo>
                  <a:lnTo>
                    <a:pt x="9" y="8"/>
                  </a:lnTo>
                  <a:lnTo>
                    <a:pt x="17" y="8"/>
                  </a:lnTo>
                  <a:lnTo>
                    <a:pt x="26" y="0"/>
                  </a:lnTo>
                  <a:lnTo>
                    <a:pt x="34" y="0"/>
                  </a:lnTo>
                  <a:lnTo>
                    <a:pt x="43" y="0"/>
                  </a:lnTo>
                  <a:lnTo>
                    <a:pt x="51" y="8"/>
                  </a:lnTo>
                  <a:lnTo>
                    <a:pt x="51" y="25"/>
                  </a:lnTo>
                  <a:lnTo>
                    <a:pt x="59" y="42"/>
                  </a:lnTo>
                  <a:lnTo>
                    <a:pt x="59" y="93"/>
                  </a:lnTo>
                  <a:close/>
                  <a:moveTo>
                    <a:pt x="43" y="50"/>
                  </a:moveTo>
                  <a:lnTo>
                    <a:pt x="26" y="59"/>
                  </a:lnTo>
                  <a:lnTo>
                    <a:pt x="17" y="67"/>
                  </a:lnTo>
                  <a:lnTo>
                    <a:pt x="17" y="84"/>
                  </a:lnTo>
                  <a:lnTo>
                    <a:pt x="17" y="93"/>
                  </a:lnTo>
                  <a:lnTo>
                    <a:pt x="17" y="93"/>
                  </a:lnTo>
                  <a:lnTo>
                    <a:pt x="26" y="101"/>
                  </a:lnTo>
                  <a:lnTo>
                    <a:pt x="26" y="101"/>
                  </a:lnTo>
                  <a:lnTo>
                    <a:pt x="34" y="101"/>
                  </a:lnTo>
                  <a:lnTo>
                    <a:pt x="34" y="101"/>
                  </a:lnTo>
                  <a:lnTo>
                    <a:pt x="43" y="93"/>
                  </a:lnTo>
                  <a:lnTo>
                    <a:pt x="43" y="93"/>
                  </a:lnTo>
                  <a:lnTo>
                    <a:pt x="43" y="50"/>
                  </a:lnTo>
                  <a:close/>
                  <a:moveTo>
                    <a:pt x="26" y="152"/>
                  </a:moveTo>
                  <a:lnTo>
                    <a:pt x="26" y="143"/>
                  </a:lnTo>
                  <a:lnTo>
                    <a:pt x="26" y="143"/>
                  </a:lnTo>
                  <a:lnTo>
                    <a:pt x="34" y="135"/>
                  </a:lnTo>
                  <a:lnTo>
                    <a:pt x="34" y="135"/>
                  </a:lnTo>
                  <a:lnTo>
                    <a:pt x="34" y="135"/>
                  </a:lnTo>
                  <a:lnTo>
                    <a:pt x="43" y="143"/>
                  </a:lnTo>
                  <a:lnTo>
                    <a:pt x="43" y="143"/>
                  </a:lnTo>
                  <a:lnTo>
                    <a:pt x="43" y="152"/>
                  </a:lnTo>
                  <a:lnTo>
                    <a:pt x="43" y="152"/>
                  </a:lnTo>
                  <a:lnTo>
                    <a:pt x="43" y="160"/>
                  </a:lnTo>
                  <a:lnTo>
                    <a:pt x="34" y="160"/>
                  </a:lnTo>
                  <a:lnTo>
                    <a:pt x="34" y="160"/>
                  </a:lnTo>
                  <a:lnTo>
                    <a:pt x="34" y="160"/>
                  </a:lnTo>
                  <a:lnTo>
                    <a:pt x="26" y="160"/>
                  </a:lnTo>
                  <a:lnTo>
                    <a:pt x="26" y="152"/>
                  </a:lnTo>
                  <a:lnTo>
                    <a:pt x="26" y="152"/>
                  </a:lnTo>
                  <a:close/>
                </a:path>
              </a:pathLst>
            </a:custGeom>
            <a:solidFill>
              <a:srgbClr val="1F1A17"/>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531" name="Freeform 51"/>
            <p:cNvSpPr/>
            <p:nvPr/>
          </p:nvSpPr>
          <p:spPr bwMode="auto">
            <a:xfrm>
              <a:off x="5018" y="2531"/>
              <a:ext cx="76" cy="110"/>
            </a:xfrm>
            <a:custGeom>
              <a:avLst/>
              <a:gdLst>
                <a:gd name="T0" fmla="*/ 8 w 76"/>
                <a:gd name="T1" fmla="*/ 93 h 110"/>
                <a:gd name="T2" fmla="*/ 8 w 76"/>
                <a:gd name="T3" fmla="*/ 34 h 110"/>
                <a:gd name="T4" fmla="*/ 8 w 76"/>
                <a:gd name="T5" fmla="*/ 25 h 110"/>
                <a:gd name="T6" fmla="*/ 8 w 76"/>
                <a:gd name="T7" fmla="*/ 17 h 110"/>
                <a:gd name="T8" fmla="*/ 8 w 76"/>
                <a:gd name="T9" fmla="*/ 17 h 110"/>
                <a:gd name="T10" fmla="*/ 0 w 76"/>
                <a:gd name="T11" fmla="*/ 17 h 110"/>
                <a:gd name="T12" fmla="*/ 0 w 76"/>
                <a:gd name="T13" fmla="*/ 8 h 110"/>
                <a:gd name="T14" fmla="*/ 25 w 76"/>
                <a:gd name="T15" fmla="*/ 0 h 110"/>
                <a:gd name="T16" fmla="*/ 25 w 76"/>
                <a:gd name="T17" fmla="*/ 17 h 110"/>
                <a:gd name="T18" fmla="*/ 34 w 76"/>
                <a:gd name="T19" fmla="*/ 17 h 110"/>
                <a:gd name="T20" fmla="*/ 34 w 76"/>
                <a:gd name="T21" fmla="*/ 8 h 110"/>
                <a:gd name="T22" fmla="*/ 42 w 76"/>
                <a:gd name="T23" fmla="*/ 8 h 110"/>
                <a:gd name="T24" fmla="*/ 42 w 76"/>
                <a:gd name="T25" fmla="*/ 0 h 110"/>
                <a:gd name="T26" fmla="*/ 50 w 76"/>
                <a:gd name="T27" fmla="*/ 0 h 110"/>
                <a:gd name="T28" fmla="*/ 50 w 76"/>
                <a:gd name="T29" fmla="*/ 0 h 110"/>
                <a:gd name="T30" fmla="*/ 59 w 76"/>
                <a:gd name="T31" fmla="*/ 0 h 110"/>
                <a:gd name="T32" fmla="*/ 67 w 76"/>
                <a:gd name="T33" fmla="*/ 8 h 110"/>
                <a:gd name="T34" fmla="*/ 67 w 76"/>
                <a:gd name="T35" fmla="*/ 25 h 110"/>
                <a:gd name="T36" fmla="*/ 67 w 76"/>
                <a:gd name="T37" fmla="*/ 42 h 110"/>
                <a:gd name="T38" fmla="*/ 67 w 76"/>
                <a:gd name="T39" fmla="*/ 93 h 110"/>
                <a:gd name="T40" fmla="*/ 67 w 76"/>
                <a:gd name="T41" fmla="*/ 101 h 110"/>
                <a:gd name="T42" fmla="*/ 67 w 76"/>
                <a:gd name="T43" fmla="*/ 110 h 110"/>
                <a:gd name="T44" fmla="*/ 76 w 76"/>
                <a:gd name="T45" fmla="*/ 110 h 110"/>
                <a:gd name="T46" fmla="*/ 76 w 76"/>
                <a:gd name="T47" fmla="*/ 110 h 110"/>
                <a:gd name="T48" fmla="*/ 76 w 76"/>
                <a:gd name="T49" fmla="*/ 110 h 110"/>
                <a:gd name="T50" fmla="*/ 42 w 76"/>
                <a:gd name="T51" fmla="*/ 110 h 110"/>
                <a:gd name="T52" fmla="*/ 42 w 76"/>
                <a:gd name="T53" fmla="*/ 110 h 110"/>
                <a:gd name="T54" fmla="*/ 50 w 76"/>
                <a:gd name="T55" fmla="*/ 110 h 110"/>
                <a:gd name="T56" fmla="*/ 50 w 76"/>
                <a:gd name="T57" fmla="*/ 110 h 110"/>
                <a:gd name="T58" fmla="*/ 59 w 76"/>
                <a:gd name="T59" fmla="*/ 101 h 110"/>
                <a:gd name="T60" fmla="*/ 59 w 76"/>
                <a:gd name="T61" fmla="*/ 93 h 110"/>
                <a:gd name="T62" fmla="*/ 59 w 76"/>
                <a:gd name="T63" fmla="*/ 42 h 110"/>
                <a:gd name="T64" fmla="*/ 59 w 76"/>
                <a:gd name="T65" fmla="*/ 25 h 110"/>
                <a:gd name="T66" fmla="*/ 50 w 76"/>
                <a:gd name="T67" fmla="*/ 17 h 110"/>
                <a:gd name="T68" fmla="*/ 50 w 76"/>
                <a:gd name="T69" fmla="*/ 17 h 110"/>
                <a:gd name="T70" fmla="*/ 42 w 76"/>
                <a:gd name="T71" fmla="*/ 17 h 110"/>
                <a:gd name="T72" fmla="*/ 42 w 76"/>
                <a:gd name="T73" fmla="*/ 17 h 110"/>
                <a:gd name="T74" fmla="*/ 42 w 76"/>
                <a:gd name="T75" fmla="*/ 17 h 110"/>
                <a:gd name="T76" fmla="*/ 34 w 76"/>
                <a:gd name="T77" fmla="*/ 17 h 110"/>
                <a:gd name="T78" fmla="*/ 34 w 76"/>
                <a:gd name="T79" fmla="*/ 17 h 110"/>
                <a:gd name="T80" fmla="*/ 34 w 76"/>
                <a:gd name="T81" fmla="*/ 25 h 110"/>
                <a:gd name="T82" fmla="*/ 25 w 76"/>
                <a:gd name="T83" fmla="*/ 25 h 110"/>
                <a:gd name="T84" fmla="*/ 25 w 76"/>
                <a:gd name="T85" fmla="*/ 93 h 110"/>
                <a:gd name="T86" fmla="*/ 25 w 76"/>
                <a:gd name="T87" fmla="*/ 101 h 110"/>
                <a:gd name="T88" fmla="*/ 25 w 76"/>
                <a:gd name="T89" fmla="*/ 110 h 110"/>
                <a:gd name="T90" fmla="*/ 34 w 76"/>
                <a:gd name="T91" fmla="*/ 110 h 110"/>
                <a:gd name="T92" fmla="*/ 34 w 76"/>
                <a:gd name="T93" fmla="*/ 110 h 110"/>
                <a:gd name="T94" fmla="*/ 34 w 76"/>
                <a:gd name="T95" fmla="*/ 110 h 110"/>
                <a:gd name="T96" fmla="*/ 0 w 76"/>
                <a:gd name="T97" fmla="*/ 110 h 110"/>
                <a:gd name="T98" fmla="*/ 0 w 76"/>
                <a:gd name="T99" fmla="*/ 110 h 110"/>
                <a:gd name="T100" fmla="*/ 8 w 76"/>
                <a:gd name="T101" fmla="*/ 110 h 110"/>
                <a:gd name="T102" fmla="*/ 8 w 76"/>
                <a:gd name="T103" fmla="*/ 110 h 110"/>
                <a:gd name="T104" fmla="*/ 8 w 76"/>
                <a:gd name="T105" fmla="*/ 101 h 110"/>
                <a:gd name="T106" fmla="*/ 8 w 76"/>
                <a:gd name="T107" fmla="*/ 9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6" h="110">
                  <a:moveTo>
                    <a:pt x="8" y="93"/>
                  </a:moveTo>
                  <a:lnTo>
                    <a:pt x="8" y="34"/>
                  </a:lnTo>
                  <a:lnTo>
                    <a:pt x="8" y="25"/>
                  </a:lnTo>
                  <a:lnTo>
                    <a:pt x="8" y="17"/>
                  </a:lnTo>
                  <a:lnTo>
                    <a:pt x="8" y="17"/>
                  </a:lnTo>
                  <a:lnTo>
                    <a:pt x="0" y="17"/>
                  </a:lnTo>
                  <a:lnTo>
                    <a:pt x="0" y="8"/>
                  </a:lnTo>
                  <a:lnTo>
                    <a:pt x="25" y="0"/>
                  </a:lnTo>
                  <a:lnTo>
                    <a:pt x="25" y="17"/>
                  </a:lnTo>
                  <a:lnTo>
                    <a:pt x="34" y="17"/>
                  </a:lnTo>
                  <a:lnTo>
                    <a:pt x="34" y="8"/>
                  </a:lnTo>
                  <a:lnTo>
                    <a:pt x="42" y="8"/>
                  </a:lnTo>
                  <a:lnTo>
                    <a:pt x="42" y="0"/>
                  </a:lnTo>
                  <a:lnTo>
                    <a:pt x="50" y="0"/>
                  </a:lnTo>
                  <a:lnTo>
                    <a:pt x="50" y="0"/>
                  </a:lnTo>
                  <a:lnTo>
                    <a:pt x="59" y="0"/>
                  </a:lnTo>
                  <a:lnTo>
                    <a:pt x="67" y="8"/>
                  </a:lnTo>
                  <a:lnTo>
                    <a:pt x="67" y="25"/>
                  </a:lnTo>
                  <a:lnTo>
                    <a:pt x="67" y="42"/>
                  </a:lnTo>
                  <a:lnTo>
                    <a:pt x="67" y="93"/>
                  </a:lnTo>
                  <a:lnTo>
                    <a:pt x="67" y="101"/>
                  </a:lnTo>
                  <a:lnTo>
                    <a:pt x="67" y="110"/>
                  </a:lnTo>
                  <a:lnTo>
                    <a:pt x="76" y="110"/>
                  </a:lnTo>
                  <a:lnTo>
                    <a:pt x="76" y="110"/>
                  </a:lnTo>
                  <a:lnTo>
                    <a:pt x="76" y="110"/>
                  </a:lnTo>
                  <a:lnTo>
                    <a:pt x="42" y="110"/>
                  </a:lnTo>
                  <a:lnTo>
                    <a:pt x="42" y="110"/>
                  </a:lnTo>
                  <a:lnTo>
                    <a:pt x="50" y="110"/>
                  </a:lnTo>
                  <a:lnTo>
                    <a:pt x="50" y="110"/>
                  </a:lnTo>
                  <a:lnTo>
                    <a:pt x="59" y="101"/>
                  </a:lnTo>
                  <a:lnTo>
                    <a:pt x="59" y="93"/>
                  </a:lnTo>
                  <a:lnTo>
                    <a:pt x="59" y="42"/>
                  </a:lnTo>
                  <a:lnTo>
                    <a:pt x="59" y="25"/>
                  </a:lnTo>
                  <a:lnTo>
                    <a:pt x="50" y="17"/>
                  </a:lnTo>
                  <a:lnTo>
                    <a:pt x="50" y="17"/>
                  </a:lnTo>
                  <a:lnTo>
                    <a:pt x="42" y="17"/>
                  </a:lnTo>
                  <a:lnTo>
                    <a:pt x="42" y="17"/>
                  </a:lnTo>
                  <a:lnTo>
                    <a:pt x="42" y="17"/>
                  </a:lnTo>
                  <a:lnTo>
                    <a:pt x="34" y="17"/>
                  </a:lnTo>
                  <a:lnTo>
                    <a:pt x="34" y="17"/>
                  </a:lnTo>
                  <a:lnTo>
                    <a:pt x="34" y="25"/>
                  </a:lnTo>
                  <a:lnTo>
                    <a:pt x="25" y="25"/>
                  </a:lnTo>
                  <a:lnTo>
                    <a:pt x="25" y="93"/>
                  </a:lnTo>
                  <a:lnTo>
                    <a:pt x="25" y="101"/>
                  </a:lnTo>
                  <a:lnTo>
                    <a:pt x="25" y="110"/>
                  </a:lnTo>
                  <a:lnTo>
                    <a:pt x="34" y="110"/>
                  </a:lnTo>
                  <a:lnTo>
                    <a:pt x="34" y="110"/>
                  </a:lnTo>
                  <a:lnTo>
                    <a:pt x="34" y="110"/>
                  </a:lnTo>
                  <a:lnTo>
                    <a:pt x="0" y="110"/>
                  </a:lnTo>
                  <a:lnTo>
                    <a:pt x="0" y="110"/>
                  </a:lnTo>
                  <a:lnTo>
                    <a:pt x="8" y="110"/>
                  </a:lnTo>
                  <a:lnTo>
                    <a:pt x="8" y="110"/>
                  </a:lnTo>
                  <a:lnTo>
                    <a:pt x="8" y="101"/>
                  </a:lnTo>
                  <a:lnTo>
                    <a:pt x="8" y="93"/>
                  </a:lnTo>
                  <a:close/>
                </a:path>
              </a:pathLst>
            </a:custGeom>
            <a:solidFill>
              <a:srgbClr val="1F1A17"/>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532" name="Freeform 52"/>
            <p:cNvSpPr/>
            <p:nvPr/>
          </p:nvSpPr>
          <p:spPr bwMode="auto">
            <a:xfrm>
              <a:off x="5144" y="2480"/>
              <a:ext cx="110" cy="161"/>
            </a:xfrm>
            <a:custGeom>
              <a:avLst/>
              <a:gdLst>
                <a:gd name="T0" fmla="*/ 59 w 110"/>
                <a:gd name="T1" fmla="*/ 76 h 161"/>
                <a:gd name="T2" fmla="*/ 93 w 110"/>
                <a:gd name="T3" fmla="*/ 152 h 161"/>
                <a:gd name="T4" fmla="*/ 102 w 110"/>
                <a:gd name="T5" fmla="*/ 161 h 161"/>
                <a:gd name="T6" fmla="*/ 110 w 110"/>
                <a:gd name="T7" fmla="*/ 161 h 161"/>
                <a:gd name="T8" fmla="*/ 59 w 110"/>
                <a:gd name="T9" fmla="*/ 161 h 161"/>
                <a:gd name="T10" fmla="*/ 76 w 110"/>
                <a:gd name="T11" fmla="*/ 152 h 161"/>
                <a:gd name="T12" fmla="*/ 76 w 110"/>
                <a:gd name="T13" fmla="*/ 152 h 161"/>
                <a:gd name="T14" fmla="*/ 68 w 110"/>
                <a:gd name="T15" fmla="*/ 144 h 161"/>
                <a:gd name="T16" fmla="*/ 68 w 110"/>
                <a:gd name="T17" fmla="*/ 135 h 161"/>
                <a:gd name="T18" fmla="*/ 68 w 110"/>
                <a:gd name="T19" fmla="*/ 127 h 161"/>
                <a:gd name="T20" fmla="*/ 51 w 110"/>
                <a:gd name="T21" fmla="*/ 93 h 161"/>
                <a:gd name="T22" fmla="*/ 26 w 110"/>
                <a:gd name="T23" fmla="*/ 135 h 161"/>
                <a:gd name="T24" fmla="*/ 26 w 110"/>
                <a:gd name="T25" fmla="*/ 144 h 161"/>
                <a:gd name="T26" fmla="*/ 26 w 110"/>
                <a:gd name="T27" fmla="*/ 144 h 161"/>
                <a:gd name="T28" fmla="*/ 26 w 110"/>
                <a:gd name="T29" fmla="*/ 152 h 161"/>
                <a:gd name="T30" fmla="*/ 26 w 110"/>
                <a:gd name="T31" fmla="*/ 161 h 161"/>
                <a:gd name="T32" fmla="*/ 34 w 110"/>
                <a:gd name="T33" fmla="*/ 161 h 161"/>
                <a:gd name="T34" fmla="*/ 34 w 110"/>
                <a:gd name="T35" fmla="*/ 161 h 161"/>
                <a:gd name="T36" fmla="*/ 0 w 110"/>
                <a:gd name="T37" fmla="*/ 161 h 161"/>
                <a:gd name="T38" fmla="*/ 9 w 110"/>
                <a:gd name="T39" fmla="*/ 152 h 161"/>
                <a:gd name="T40" fmla="*/ 26 w 110"/>
                <a:gd name="T41" fmla="*/ 127 h 161"/>
                <a:gd name="T42" fmla="*/ 26 w 110"/>
                <a:gd name="T43" fmla="*/ 51 h 161"/>
                <a:gd name="T44" fmla="*/ 0 w 110"/>
                <a:gd name="T45" fmla="*/ 9 h 161"/>
                <a:gd name="T46" fmla="*/ 51 w 110"/>
                <a:gd name="T47" fmla="*/ 0 h 161"/>
                <a:gd name="T48" fmla="*/ 43 w 110"/>
                <a:gd name="T49" fmla="*/ 9 h 161"/>
                <a:gd name="T50" fmla="*/ 34 w 110"/>
                <a:gd name="T51" fmla="*/ 9 h 161"/>
                <a:gd name="T52" fmla="*/ 34 w 110"/>
                <a:gd name="T53" fmla="*/ 17 h 161"/>
                <a:gd name="T54" fmla="*/ 43 w 110"/>
                <a:gd name="T55" fmla="*/ 34 h 161"/>
                <a:gd name="T56" fmla="*/ 51 w 110"/>
                <a:gd name="T57" fmla="*/ 51 h 161"/>
                <a:gd name="T58" fmla="*/ 76 w 110"/>
                <a:gd name="T59" fmla="*/ 34 h 161"/>
                <a:gd name="T60" fmla="*/ 76 w 110"/>
                <a:gd name="T61" fmla="*/ 26 h 161"/>
                <a:gd name="T62" fmla="*/ 76 w 110"/>
                <a:gd name="T63" fmla="*/ 17 h 161"/>
                <a:gd name="T64" fmla="*/ 76 w 110"/>
                <a:gd name="T65" fmla="*/ 9 h 161"/>
                <a:gd name="T66" fmla="*/ 68 w 110"/>
                <a:gd name="T67" fmla="*/ 0 h 161"/>
                <a:gd name="T68" fmla="*/ 110 w 110"/>
                <a:gd name="T69" fmla="*/ 9 h 161"/>
                <a:gd name="T70" fmla="*/ 93 w 110"/>
                <a:gd name="T71" fmla="*/ 17 h 161"/>
                <a:gd name="T72" fmla="*/ 85 w 110"/>
                <a:gd name="T73" fmla="*/ 26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0" h="161">
                  <a:moveTo>
                    <a:pt x="85" y="34"/>
                  </a:moveTo>
                  <a:lnTo>
                    <a:pt x="59" y="76"/>
                  </a:lnTo>
                  <a:lnTo>
                    <a:pt x="93" y="135"/>
                  </a:lnTo>
                  <a:lnTo>
                    <a:pt x="93" y="152"/>
                  </a:lnTo>
                  <a:lnTo>
                    <a:pt x="102" y="152"/>
                  </a:lnTo>
                  <a:lnTo>
                    <a:pt x="102" y="161"/>
                  </a:lnTo>
                  <a:lnTo>
                    <a:pt x="110" y="161"/>
                  </a:lnTo>
                  <a:lnTo>
                    <a:pt x="110" y="161"/>
                  </a:lnTo>
                  <a:lnTo>
                    <a:pt x="59" y="161"/>
                  </a:lnTo>
                  <a:lnTo>
                    <a:pt x="59" y="161"/>
                  </a:lnTo>
                  <a:lnTo>
                    <a:pt x="68" y="161"/>
                  </a:lnTo>
                  <a:lnTo>
                    <a:pt x="76" y="152"/>
                  </a:lnTo>
                  <a:lnTo>
                    <a:pt x="76" y="152"/>
                  </a:lnTo>
                  <a:lnTo>
                    <a:pt x="76" y="152"/>
                  </a:lnTo>
                  <a:lnTo>
                    <a:pt x="76" y="144"/>
                  </a:lnTo>
                  <a:lnTo>
                    <a:pt x="68" y="144"/>
                  </a:lnTo>
                  <a:lnTo>
                    <a:pt x="68" y="144"/>
                  </a:lnTo>
                  <a:lnTo>
                    <a:pt x="68" y="135"/>
                  </a:lnTo>
                  <a:lnTo>
                    <a:pt x="68" y="135"/>
                  </a:lnTo>
                  <a:lnTo>
                    <a:pt x="68" y="127"/>
                  </a:lnTo>
                  <a:lnTo>
                    <a:pt x="68" y="127"/>
                  </a:lnTo>
                  <a:lnTo>
                    <a:pt x="51" y="93"/>
                  </a:lnTo>
                  <a:lnTo>
                    <a:pt x="34" y="127"/>
                  </a:lnTo>
                  <a:lnTo>
                    <a:pt x="26" y="135"/>
                  </a:lnTo>
                  <a:lnTo>
                    <a:pt x="26" y="135"/>
                  </a:lnTo>
                  <a:lnTo>
                    <a:pt x="26" y="144"/>
                  </a:lnTo>
                  <a:lnTo>
                    <a:pt x="26" y="144"/>
                  </a:lnTo>
                  <a:lnTo>
                    <a:pt x="26" y="144"/>
                  </a:lnTo>
                  <a:lnTo>
                    <a:pt x="26" y="152"/>
                  </a:lnTo>
                  <a:lnTo>
                    <a:pt x="26" y="152"/>
                  </a:lnTo>
                  <a:lnTo>
                    <a:pt x="26" y="161"/>
                  </a:lnTo>
                  <a:lnTo>
                    <a:pt x="26" y="161"/>
                  </a:lnTo>
                  <a:lnTo>
                    <a:pt x="26" y="161"/>
                  </a:lnTo>
                  <a:lnTo>
                    <a:pt x="34" y="161"/>
                  </a:lnTo>
                  <a:lnTo>
                    <a:pt x="34" y="161"/>
                  </a:lnTo>
                  <a:lnTo>
                    <a:pt x="34" y="161"/>
                  </a:lnTo>
                  <a:lnTo>
                    <a:pt x="0" y="161"/>
                  </a:lnTo>
                  <a:lnTo>
                    <a:pt x="0" y="161"/>
                  </a:lnTo>
                  <a:lnTo>
                    <a:pt x="0" y="161"/>
                  </a:lnTo>
                  <a:lnTo>
                    <a:pt x="9" y="152"/>
                  </a:lnTo>
                  <a:lnTo>
                    <a:pt x="9" y="144"/>
                  </a:lnTo>
                  <a:lnTo>
                    <a:pt x="26" y="127"/>
                  </a:lnTo>
                  <a:lnTo>
                    <a:pt x="43" y="85"/>
                  </a:lnTo>
                  <a:lnTo>
                    <a:pt x="26" y="51"/>
                  </a:lnTo>
                  <a:lnTo>
                    <a:pt x="9" y="17"/>
                  </a:lnTo>
                  <a:lnTo>
                    <a:pt x="0" y="9"/>
                  </a:lnTo>
                  <a:lnTo>
                    <a:pt x="0" y="0"/>
                  </a:lnTo>
                  <a:lnTo>
                    <a:pt x="51" y="0"/>
                  </a:lnTo>
                  <a:lnTo>
                    <a:pt x="51" y="9"/>
                  </a:lnTo>
                  <a:lnTo>
                    <a:pt x="43" y="9"/>
                  </a:lnTo>
                  <a:lnTo>
                    <a:pt x="34" y="9"/>
                  </a:lnTo>
                  <a:lnTo>
                    <a:pt x="34" y="9"/>
                  </a:lnTo>
                  <a:lnTo>
                    <a:pt x="34" y="17"/>
                  </a:lnTo>
                  <a:lnTo>
                    <a:pt x="34" y="17"/>
                  </a:lnTo>
                  <a:lnTo>
                    <a:pt x="43" y="26"/>
                  </a:lnTo>
                  <a:lnTo>
                    <a:pt x="43" y="34"/>
                  </a:lnTo>
                  <a:lnTo>
                    <a:pt x="43" y="42"/>
                  </a:lnTo>
                  <a:lnTo>
                    <a:pt x="51" y="51"/>
                  </a:lnTo>
                  <a:lnTo>
                    <a:pt x="59" y="68"/>
                  </a:lnTo>
                  <a:lnTo>
                    <a:pt x="76" y="34"/>
                  </a:lnTo>
                  <a:lnTo>
                    <a:pt x="76" y="26"/>
                  </a:lnTo>
                  <a:lnTo>
                    <a:pt x="76" y="26"/>
                  </a:lnTo>
                  <a:lnTo>
                    <a:pt x="76" y="17"/>
                  </a:lnTo>
                  <a:lnTo>
                    <a:pt x="76" y="17"/>
                  </a:lnTo>
                  <a:lnTo>
                    <a:pt x="76" y="9"/>
                  </a:lnTo>
                  <a:lnTo>
                    <a:pt x="76" y="9"/>
                  </a:lnTo>
                  <a:lnTo>
                    <a:pt x="68" y="9"/>
                  </a:lnTo>
                  <a:lnTo>
                    <a:pt x="68" y="0"/>
                  </a:lnTo>
                  <a:lnTo>
                    <a:pt x="110" y="0"/>
                  </a:lnTo>
                  <a:lnTo>
                    <a:pt x="110" y="9"/>
                  </a:lnTo>
                  <a:lnTo>
                    <a:pt x="102" y="9"/>
                  </a:lnTo>
                  <a:lnTo>
                    <a:pt x="93" y="17"/>
                  </a:lnTo>
                  <a:lnTo>
                    <a:pt x="93" y="17"/>
                  </a:lnTo>
                  <a:lnTo>
                    <a:pt x="85" y="26"/>
                  </a:lnTo>
                  <a:lnTo>
                    <a:pt x="85" y="34"/>
                  </a:lnTo>
                  <a:close/>
                </a:path>
              </a:pathLst>
            </a:custGeom>
            <a:solidFill>
              <a:srgbClr val="1F1A17"/>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533" name="Freeform 53"/>
            <p:cNvSpPr/>
            <p:nvPr/>
          </p:nvSpPr>
          <p:spPr bwMode="auto">
            <a:xfrm>
              <a:off x="5254" y="2531"/>
              <a:ext cx="76" cy="118"/>
            </a:xfrm>
            <a:custGeom>
              <a:avLst/>
              <a:gdLst>
                <a:gd name="T0" fmla="*/ 67 w 76"/>
                <a:gd name="T1" fmla="*/ 0 h 118"/>
                <a:gd name="T2" fmla="*/ 67 w 76"/>
                <a:gd name="T3" fmla="*/ 84 h 118"/>
                <a:gd name="T4" fmla="*/ 67 w 76"/>
                <a:gd name="T5" fmla="*/ 93 h 118"/>
                <a:gd name="T6" fmla="*/ 67 w 76"/>
                <a:gd name="T7" fmla="*/ 101 h 118"/>
                <a:gd name="T8" fmla="*/ 67 w 76"/>
                <a:gd name="T9" fmla="*/ 101 h 118"/>
                <a:gd name="T10" fmla="*/ 76 w 76"/>
                <a:gd name="T11" fmla="*/ 101 h 118"/>
                <a:gd name="T12" fmla="*/ 76 w 76"/>
                <a:gd name="T13" fmla="*/ 101 h 118"/>
                <a:gd name="T14" fmla="*/ 51 w 76"/>
                <a:gd name="T15" fmla="*/ 118 h 118"/>
                <a:gd name="T16" fmla="*/ 51 w 76"/>
                <a:gd name="T17" fmla="*/ 93 h 118"/>
                <a:gd name="T18" fmla="*/ 51 w 76"/>
                <a:gd name="T19" fmla="*/ 101 h 118"/>
                <a:gd name="T20" fmla="*/ 51 w 76"/>
                <a:gd name="T21" fmla="*/ 110 h 118"/>
                <a:gd name="T22" fmla="*/ 42 w 76"/>
                <a:gd name="T23" fmla="*/ 110 h 118"/>
                <a:gd name="T24" fmla="*/ 34 w 76"/>
                <a:gd name="T25" fmla="*/ 118 h 118"/>
                <a:gd name="T26" fmla="*/ 34 w 76"/>
                <a:gd name="T27" fmla="*/ 118 h 118"/>
                <a:gd name="T28" fmla="*/ 25 w 76"/>
                <a:gd name="T29" fmla="*/ 110 h 118"/>
                <a:gd name="T30" fmla="*/ 17 w 76"/>
                <a:gd name="T31" fmla="*/ 110 h 118"/>
                <a:gd name="T32" fmla="*/ 8 w 76"/>
                <a:gd name="T33" fmla="*/ 93 h 118"/>
                <a:gd name="T34" fmla="*/ 8 w 76"/>
                <a:gd name="T35" fmla="*/ 84 h 118"/>
                <a:gd name="T36" fmla="*/ 8 w 76"/>
                <a:gd name="T37" fmla="*/ 25 h 118"/>
                <a:gd name="T38" fmla="*/ 8 w 76"/>
                <a:gd name="T39" fmla="*/ 17 h 118"/>
                <a:gd name="T40" fmla="*/ 8 w 76"/>
                <a:gd name="T41" fmla="*/ 8 h 118"/>
                <a:gd name="T42" fmla="*/ 8 w 76"/>
                <a:gd name="T43" fmla="*/ 8 h 118"/>
                <a:gd name="T44" fmla="*/ 0 w 76"/>
                <a:gd name="T45" fmla="*/ 8 h 118"/>
                <a:gd name="T46" fmla="*/ 0 w 76"/>
                <a:gd name="T47" fmla="*/ 0 h 118"/>
                <a:gd name="T48" fmla="*/ 25 w 76"/>
                <a:gd name="T49" fmla="*/ 0 h 118"/>
                <a:gd name="T50" fmla="*/ 25 w 76"/>
                <a:gd name="T51" fmla="*/ 76 h 118"/>
                <a:gd name="T52" fmla="*/ 25 w 76"/>
                <a:gd name="T53" fmla="*/ 93 h 118"/>
                <a:gd name="T54" fmla="*/ 25 w 76"/>
                <a:gd name="T55" fmla="*/ 93 h 118"/>
                <a:gd name="T56" fmla="*/ 34 w 76"/>
                <a:gd name="T57" fmla="*/ 101 h 118"/>
                <a:gd name="T58" fmla="*/ 34 w 76"/>
                <a:gd name="T59" fmla="*/ 101 h 118"/>
                <a:gd name="T60" fmla="*/ 42 w 76"/>
                <a:gd name="T61" fmla="*/ 101 h 118"/>
                <a:gd name="T62" fmla="*/ 42 w 76"/>
                <a:gd name="T63" fmla="*/ 101 h 118"/>
                <a:gd name="T64" fmla="*/ 51 w 76"/>
                <a:gd name="T65" fmla="*/ 93 h 118"/>
                <a:gd name="T66" fmla="*/ 51 w 76"/>
                <a:gd name="T67" fmla="*/ 93 h 118"/>
                <a:gd name="T68" fmla="*/ 51 w 76"/>
                <a:gd name="T69" fmla="*/ 93 h 118"/>
                <a:gd name="T70" fmla="*/ 51 w 76"/>
                <a:gd name="T71" fmla="*/ 93 h 118"/>
                <a:gd name="T72" fmla="*/ 51 w 76"/>
                <a:gd name="T73" fmla="*/ 93 h 118"/>
                <a:gd name="T74" fmla="*/ 51 w 76"/>
                <a:gd name="T75" fmla="*/ 93 h 118"/>
                <a:gd name="T76" fmla="*/ 51 w 76"/>
                <a:gd name="T77" fmla="*/ 84 h 118"/>
                <a:gd name="T78" fmla="*/ 51 w 76"/>
                <a:gd name="T79" fmla="*/ 84 h 118"/>
                <a:gd name="T80" fmla="*/ 51 w 76"/>
                <a:gd name="T81" fmla="*/ 84 h 118"/>
                <a:gd name="T82" fmla="*/ 51 w 76"/>
                <a:gd name="T83" fmla="*/ 76 h 118"/>
                <a:gd name="T84" fmla="*/ 51 w 76"/>
                <a:gd name="T85" fmla="*/ 25 h 118"/>
                <a:gd name="T86" fmla="*/ 51 w 76"/>
                <a:gd name="T87" fmla="*/ 17 h 118"/>
                <a:gd name="T88" fmla="*/ 51 w 76"/>
                <a:gd name="T89" fmla="*/ 8 h 118"/>
                <a:gd name="T90" fmla="*/ 51 w 76"/>
                <a:gd name="T91" fmla="*/ 8 h 118"/>
                <a:gd name="T92" fmla="*/ 42 w 76"/>
                <a:gd name="T93" fmla="*/ 8 h 118"/>
                <a:gd name="T94" fmla="*/ 42 w 76"/>
                <a:gd name="T95" fmla="*/ 0 h 118"/>
                <a:gd name="T96" fmla="*/ 67 w 76"/>
                <a:gd name="T9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6" h="118">
                  <a:moveTo>
                    <a:pt x="67" y="0"/>
                  </a:moveTo>
                  <a:lnTo>
                    <a:pt x="67" y="84"/>
                  </a:lnTo>
                  <a:lnTo>
                    <a:pt x="67" y="93"/>
                  </a:lnTo>
                  <a:lnTo>
                    <a:pt x="67" y="101"/>
                  </a:lnTo>
                  <a:lnTo>
                    <a:pt x="67" y="101"/>
                  </a:lnTo>
                  <a:lnTo>
                    <a:pt x="76" y="101"/>
                  </a:lnTo>
                  <a:lnTo>
                    <a:pt x="76" y="101"/>
                  </a:lnTo>
                  <a:lnTo>
                    <a:pt x="51" y="118"/>
                  </a:lnTo>
                  <a:lnTo>
                    <a:pt x="51" y="93"/>
                  </a:lnTo>
                  <a:lnTo>
                    <a:pt x="51" y="101"/>
                  </a:lnTo>
                  <a:lnTo>
                    <a:pt x="51" y="110"/>
                  </a:lnTo>
                  <a:lnTo>
                    <a:pt x="42" y="110"/>
                  </a:lnTo>
                  <a:lnTo>
                    <a:pt x="34" y="118"/>
                  </a:lnTo>
                  <a:lnTo>
                    <a:pt x="34" y="118"/>
                  </a:lnTo>
                  <a:lnTo>
                    <a:pt x="25" y="110"/>
                  </a:lnTo>
                  <a:lnTo>
                    <a:pt x="17" y="110"/>
                  </a:lnTo>
                  <a:lnTo>
                    <a:pt x="8" y="93"/>
                  </a:lnTo>
                  <a:lnTo>
                    <a:pt x="8" y="84"/>
                  </a:lnTo>
                  <a:lnTo>
                    <a:pt x="8" y="25"/>
                  </a:lnTo>
                  <a:lnTo>
                    <a:pt x="8" y="17"/>
                  </a:lnTo>
                  <a:lnTo>
                    <a:pt x="8" y="8"/>
                  </a:lnTo>
                  <a:lnTo>
                    <a:pt x="8" y="8"/>
                  </a:lnTo>
                  <a:lnTo>
                    <a:pt x="0" y="8"/>
                  </a:lnTo>
                  <a:lnTo>
                    <a:pt x="0" y="0"/>
                  </a:lnTo>
                  <a:lnTo>
                    <a:pt x="25" y="0"/>
                  </a:lnTo>
                  <a:lnTo>
                    <a:pt x="25" y="76"/>
                  </a:lnTo>
                  <a:lnTo>
                    <a:pt x="25" y="93"/>
                  </a:lnTo>
                  <a:lnTo>
                    <a:pt x="25" y="93"/>
                  </a:lnTo>
                  <a:lnTo>
                    <a:pt x="34" y="101"/>
                  </a:lnTo>
                  <a:lnTo>
                    <a:pt x="34" y="101"/>
                  </a:lnTo>
                  <a:lnTo>
                    <a:pt x="42" y="101"/>
                  </a:lnTo>
                  <a:lnTo>
                    <a:pt x="42" y="101"/>
                  </a:lnTo>
                  <a:lnTo>
                    <a:pt x="51" y="93"/>
                  </a:lnTo>
                  <a:lnTo>
                    <a:pt x="51" y="93"/>
                  </a:lnTo>
                  <a:lnTo>
                    <a:pt x="51" y="93"/>
                  </a:lnTo>
                  <a:lnTo>
                    <a:pt x="51" y="93"/>
                  </a:lnTo>
                  <a:lnTo>
                    <a:pt x="51" y="93"/>
                  </a:lnTo>
                  <a:lnTo>
                    <a:pt x="51" y="93"/>
                  </a:lnTo>
                  <a:lnTo>
                    <a:pt x="51" y="84"/>
                  </a:lnTo>
                  <a:lnTo>
                    <a:pt x="51" y="84"/>
                  </a:lnTo>
                  <a:lnTo>
                    <a:pt x="51" y="84"/>
                  </a:lnTo>
                  <a:lnTo>
                    <a:pt x="51" y="76"/>
                  </a:lnTo>
                  <a:lnTo>
                    <a:pt x="51" y="25"/>
                  </a:lnTo>
                  <a:lnTo>
                    <a:pt x="51" y="17"/>
                  </a:lnTo>
                  <a:lnTo>
                    <a:pt x="51" y="8"/>
                  </a:lnTo>
                  <a:lnTo>
                    <a:pt x="51" y="8"/>
                  </a:lnTo>
                  <a:lnTo>
                    <a:pt x="42" y="8"/>
                  </a:lnTo>
                  <a:lnTo>
                    <a:pt x="42" y="0"/>
                  </a:lnTo>
                  <a:lnTo>
                    <a:pt x="67" y="0"/>
                  </a:lnTo>
                  <a:close/>
                </a:path>
              </a:pathLst>
            </a:custGeom>
            <a:solidFill>
              <a:srgbClr val="1F1A17"/>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534" name="Freeform 54"/>
            <p:cNvSpPr>
              <a:spLocks noEditPoints="1"/>
            </p:cNvSpPr>
            <p:nvPr/>
          </p:nvSpPr>
          <p:spPr bwMode="auto">
            <a:xfrm>
              <a:off x="5338" y="2497"/>
              <a:ext cx="68" cy="152"/>
            </a:xfrm>
            <a:custGeom>
              <a:avLst/>
              <a:gdLst>
                <a:gd name="T0" fmla="*/ 59 w 68"/>
                <a:gd name="T1" fmla="*/ 135 h 152"/>
                <a:gd name="T2" fmla="*/ 59 w 68"/>
                <a:gd name="T3" fmla="*/ 135 h 152"/>
                <a:gd name="T4" fmla="*/ 59 w 68"/>
                <a:gd name="T5" fmla="*/ 135 h 152"/>
                <a:gd name="T6" fmla="*/ 68 w 68"/>
                <a:gd name="T7" fmla="*/ 135 h 152"/>
                <a:gd name="T8" fmla="*/ 59 w 68"/>
                <a:gd name="T9" fmla="*/ 144 h 152"/>
                <a:gd name="T10" fmla="*/ 51 w 68"/>
                <a:gd name="T11" fmla="*/ 152 h 152"/>
                <a:gd name="T12" fmla="*/ 42 w 68"/>
                <a:gd name="T13" fmla="*/ 144 h 152"/>
                <a:gd name="T14" fmla="*/ 42 w 68"/>
                <a:gd name="T15" fmla="*/ 135 h 152"/>
                <a:gd name="T16" fmla="*/ 34 w 68"/>
                <a:gd name="T17" fmla="*/ 144 h 152"/>
                <a:gd name="T18" fmla="*/ 26 w 68"/>
                <a:gd name="T19" fmla="*/ 144 h 152"/>
                <a:gd name="T20" fmla="*/ 26 w 68"/>
                <a:gd name="T21" fmla="*/ 152 h 152"/>
                <a:gd name="T22" fmla="*/ 17 w 68"/>
                <a:gd name="T23" fmla="*/ 152 h 152"/>
                <a:gd name="T24" fmla="*/ 9 w 68"/>
                <a:gd name="T25" fmla="*/ 144 h 152"/>
                <a:gd name="T26" fmla="*/ 0 w 68"/>
                <a:gd name="T27" fmla="*/ 135 h 152"/>
                <a:gd name="T28" fmla="*/ 0 w 68"/>
                <a:gd name="T29" fmla="*/ 127 h 152"/>
                <a:gd name="T30" fmla="*/ 9 w 68"/>
                <a:gd name="T31" fmla="*/ 101 h 152"/>
                <a:gd name="T32" fmla="*/ 26 w 68"/>
                <a:gd name="T33" fmla="*/ 84 h 152"/>
                <a:gd name="T34" fmla="*/ 42 w 68"/>
                <a:gd name="T35" fmla="*/ 59 h 152"/>
                <a:gd name="T36" fmla="*/ 34 w 68"/>
                <a:gd name="T37" fmla="*/ 42 h 152"/>
                <a:gd name="T38" fmla="*/ 26 w 68"/>
                <a:gd name="T39" fmla="*/ 42 h 152"/>
                <a:gd name="T40" fmla="*/ 17 w 68"/>
                <a:gd name="T41" fmla="*/ 42 h 152"/>
                <a:gd name="T42" fmla="*/ 17 w 68"/>
                <a:gd name="T43" fmla="*/ 51 h 152"/>
                <a:gd name="T44" fmla="*/ 17 w 68"/>
                <a:gd name="T45" fmla="*/ 59 h 152"/>
                <a:gd name="T46" fmla="*/ 17 w 68"/>
                <a:gd name="T47" fmla="*/ 68 h 152"/>
                <a:gd name="T48" fmla="*/ 17 w 68"/>
                <a:gd name="T49" fmla="*/ 68 h 152"/>
                <a:gd name="T50" fmla="*/ 9 w 68"/>
                <a:gd name="T51" fmla="*/ 68 h 152"/>
                <a:gd name="T52" fmla="*/ 9 w 68"/>
                <a:gd name="T53" fmla="*/ 68 h 152"/>
                <a:gd name="T54" fmla="*/ 9 w 68"/>
                <a:gd name="T55" fmla="*/ 59 h 152"/>
                <a:gd name="T56" fmla="*/ 9 w 68"/>
                <a:gd name="T57" fmla="*/ 42 h 152"/>
                <a:gd name="T58" fmla="*/ 26 w 68"/>
                <a:gd name="T59" fmla="*/ 34 h 152"/>
                <a:gd name="T60" fmla="*/ 42 w 68"/>
                <a:gd name="T61" fmla="*/ 34 h 152"/>
                <a:gd name="T62" fmla="*/ 51 w 68"/>
                <a:gd name="T63" fmla="*/ 59 h 152"/>
                <a:gd name="T64" fmla="*/ 51 w 68"/>
                <a:gd name="T65" fmla="*/ 127 h 152"/>
                <a:gd name="T66" fmla="*/ 26 w 68"/>
                <a:gd name="T67" fmla="*/ 93 h 152"/>
                <a:gd name="T68" fmla="*/ 17 w 68"/>
                <a:gd name="T69" fmla="*/ 118 h 152"/>
                <a:gd name="T70" fmla="*/ 17 w 68"/>
                <a:gd name="T71" fmla="*/ 127 h 152"/>
                <a:gd name="T72" fmla="*/ 26 w 68"/>
                <a:gd name="T73" fmla="*/ 135 h 152"/>
                <a:gd name="T74" fmla="*/ 34 w 68"/>
                <a:gd name="T75" fmla="*/ 135 h 152"/>
                <a:gd name="T76" fmla="*/ 42 w 68"/>
                <a:gd name="T77" fmla="*/ 127 h 152"/>
                <a:gd name="T78" fmla="*/ 17 w 68"/>
                <a:gd name="T79" fmla="*/ 34 h 152"/>
                <a:gd name="T80" fmla="*/ 26 w 68"/>
                <a:gd name="T81" fmla="*/ 0 h 152"/>
                <a:gd name="T82" fmla="*/ 51 w 68"/>
                <a:gd name="T83" fmla="*/ 34 h 152"/>
                <a:gd name="T84" fmla="*/ 34 w 68"/>
                <a:gd name="T85" fmla="*/ 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 h="152">
                  <a:moveTo>
                    <a:pt x="51" y="127"/>
                  </a:moveTo>
                  <a:lnTo>
                    <a:pt x="59" y="135"/>
                  </a:lnTo>
                  <a:lnTo>
                    <a:pt x="59" y="135"/>
                  </a:lnTo>
                  <a:lnTo>
                    <a:pt x="59" y="135"/>
                  </a:lnTo>
                  <a:lnTo>
                    <a:pt x="59" y="135"/>
                  </a:lnTo>
                  <a:lnTo>
                    <a:pt x="59" y="135"/>
                  </a:lnTo>
                  <a:lnTo>
                    <a:pt x="68" y="127"/>
                  </a:lnTo>
                  <a:lnTo>
                    <a:pt x="68" y="135"/>
                  </a:lnTo>
                  <a:lnTo>
                    <a:pt x="68" y="144"/>
                  </a:lnTo>
                  <a:lnTo>
                    <a:pt x="59" y="144"/>
                  </a:lnTo>
                  <a:lnTo>
                    <a:pt x="59" y="152"/>
                  </a:lnTo>
                  <a:lnTo>
                    <a:pt x="51" y="152"/>
                  </a:lnTo>
                  <a:lnTo>
                    <a:pt x="51" y="152"/>
                  </a:lnTo>
                  <a:lnTo>
                    <a:pt x="42" y="144"/>
                  </a:lnTo>
                  <a:lnTo>
                    <a:pt x="42" y="135"/>
                  </a:lnTo>
                  <a:lnTo>
                    <a:pt x="42" y="135"/>
                  </a:lnTo>
                  <a:lnTo>
                    <a:pt x="34" y="135"/>
                  </a:lnTo>
                  <a:lnTo>
                    <a:pt x="34" y="144"/>
                  </a:lnTo>
                  <a:lnTo>
                    <a:pt x="26" y="144"/>
                  </a:lnTo>
                  <a:lnTo>
                    <a:pt x="26" y="144"/>
                  </a:lnTo>
                  <a:lnTo>
                    <a:pt x="26" y="144"/>
                  </a:lnTo>
                  <a:lnTo>
                    <a:pt x="26" y="152"/>
                  </a:lnTo>
                  <a:lnTo>
                    <a:pt x="17" y="152"/>
                  </a:lnTo>
                  <a:lnTo>
                    <a:pt x="17" y="152"/>
                  </a:lnTo>
                  <a:lnTo>
                    <a:pt x="9" y="152"/>
                  </a:lnTo>
                  <a:lnTo>
                    <a:pt x="9" y="144"/>
                  </a:lnTo>
                  <a:lnTo>
                    <a:pt x="9" y="135"/>
                  </a:lnTo>
                  <a:lnTo>
                    <a:pt x="0" y="135"/>
                  </a:lnTo>
                  <a:lnTo>
                    <a:pt x="0" y="127"/>
                  </a:lnTo>
                  <a:lnTo>
                    <a:pt x="0" y="127"/>
                  </a:lnTo>
                  <a:lnTo>
                    <a:pt x="0" y="110"/>
                  </a:lnTo>
                  <a:lnTo>
                    <a:pt x="9" y="101"/>
                  </a:lnTo>
                  <a:lnTo>
                    <a:pt x="17" y="93"/>
                  </a:lnTo>
                  <a:lnTo>
                    <a:pt x="26" y="84"/>
                  </a:lnTo>
                  <a:lnTo>
                    <a:pt x="42" y="76"/>
                  </a:lnTo>
                  <a:lnTo>
                    <a:pt x="42" y="59"/>
                  </a:lnTo>
                  <a:lnTo>
                    <a:pt x="42" y="51"/>
                  </a:lnTo>
                  <a:lnTo>
                    <a:pt x="34" y="42"/>
                  </a:lnTo>
                  <a:lnTo>
                    <a:pt x="26" y="42"/>
                  </a:lnTo>
                  <a:lnTo>
                    <a:pt x="26" y="42"/>
                  </a:lnTo>
                  <a:lnTo>
                    <a:pt x="26" y="42"/>
                  </a:lnTo>
                  <a:lnTo>
                    <a:pt x="17" y="42"/>
                  </a:lnTo>
                  <a:lnTo>
                    <a:pt x="17" y="51"/>
                  </a:lnTo>
                  <a:lnTo>
                    <a:pt x="17" y="51"/>
                  </a:lnTo>
                  <a:lnTo>
                    <a:pt x="17" y="51"/>
                  </a:lnTo>
                  <a:lnTo>
                    <a:pt x="17" y="59"/>
                  </a:lnTo>
                  <a:lnTo>
                    <a:pt x="17" y="59"/>
                  </a:lnTo>
                  <a:lnTo>
                    <a:pt x="17" y="68"/>
                  </a:lnTo>
                  <a:lnTo>
                    <a:pt x="17" y="68"/>
                  </a:lnTo>
                  <a:lnTo>
                    <a:pt x="17" y="68"/>
                  </a:lnTo>
                  <a:lnTo>
                    <a:pt x="9" y="76"/>
                  </a:lnTo>
                  <a:lnTo>
                    <a:pt x="9" y="68"/>
                  </a:lnTo>
                  <a:lnTo>
                    <a:pt x="9" y="68"/>
                  </a:lnTo>
                  <a:lnTo>
                    <a:pt x="9" y="68"/>
                  </a:lnTo>
                  <a:lnTo>
                    <a:pt x="9" y="59"/>
                  </a:lnTo>
                  <a:lnTo>
                    <a:pt x="9" y="59"/>
                  </a:lnTo>
                  <a:lnTo>
                    <a:pt x="9" y="51"/>
                  </a:lnTo>
                  <a:lnTo>
                    <a:pt x="9" y="42"/>
                  </a:lnTo>
                  <a:lnTo>
                    <a:pt x="17" y="42"/>
                  </a:lnTo>
                  <a:lnTo>
                    <a:pt x="26" y="34"/>
                  </a:lnTo>
                  <a:lnTo>
                    <a:pt x="34" y="34"/>
                  </a:lnTo>
                  <a:lnTo>
                    <a:pt x="42" y="34"/>
                  </a:lnTo>
                  <a:lnTo>
                    <a:pt x="51" y="42"/>
                  </a:lnTo>
                  <a:lnTo>
                    <a:pt x="51" y="59"/>
                  </a:lnTo>
                  <a:lnTo>
                    <a:pt x="51" y="76"/>
                  </a:lnTo>
                  <a:lnTo>
                    <a:pt x="51" y="127"/>
                  </a:lnTo>
                  <a:close/>
                  <a:moveTo>
                    <a:pt x="42" y="84"/>
                  </a:moveTo>
                  <a:lnTo>
                    <a:pt x="26" y="93"/>
                  </a:lnTo>
                  <a:lnTo>
                    <a:pt x="17" y="101"/>
                  </a:lnTo>
                  <a:lnTo>
                    <a:pt x="17" y="118"/>
                  </a:lnTo>
                  <a:lnTo>
                    <a:pt x="17" y="127"/>
                  </a:lnTo>
                  <a:lnTo>
                    <a:pt x="17" y="127"/>
                  </a:lnTo>
                  <a:lnTo>
                    <a:pt x="26" y="135"/>
                  </a:lnTo>
                  <a:lnTo>
                    <a:pt x="26" y="135"/>
                  </a:lnTo>
                  <a:lnTo>
                    <a:pt x="34" y="135"/>
                  </a:lnTo>
                  <a:lnTo>
                    <a:pt x="34" y="135"/>
                  </a:lnTo>
                  <a:lnTo>
                    <a:pt x="42" y="127"/>
                  </a:lnTo>
                  <a:lnTo>
                    <a:pt x="42" y="127"/>
                  </a:lnTo>
                  <a:lnTo>
                    <a:pt x="42" y="84"/>
                  </a:lnTo>
                  <a:close/>
                  <a:moveTo>
                    <a:pt x="17" y="34"/>
                  </a:moveTo>
                  <a:lnTo>
                    <a:pt x="9" y="34"/>
                  </a:lnTo>
                  <a:lnTo>
                    <a:pt x="26" y="0"/>
                  </a:lnTo>
                  <a:lnTo>
                    <a:pt x="34" y="0"/>
                  </a:lnTo>
                  <a:lnTo>
                    <a:pt x="51" y="34"/>
                  </a:lnTo>
                  <a:lnTo>
                    <a:pt x="42" y="34"/>
                  </a:lnTo>
                  <a:lnTo>
                    <a:pt x="34" y="9"/>
                  </a:lnTo>
                  <a:lnTo>
                    <a:pt x="17" y="34"/>
                  </a:lnTo>
                  <a:close/>
                </a:path>
              </a:pathLst>
            </a:custGeom>
            <a:solidFill>
              <a:srgbClr val="1F1A17"/>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535" name="Freeform 55"/>
            <p:cNvSpPr/>
            <p:nvPr/>
          </p:nvSpPr>
          <p:spPr bwMode="auto">
            <a:xfrm>
              <a:off x="5406" y="2531"/>
              <a:ext cx="76" cy="110"/>
            </a:xfrm>
            <a:custGeom>
              <a:avLst/>
              <a:gdLst>
                <a:gd name="T0" fmla="*/ 8 w 76"/>
                <a:gd name="T1" fmla="*/ 93 h 110"/>
                <a:gd name="T2" fmla="*/ 8 w 76"/>
                <a:gd name="T3" fmla="*/ 34 h 110"/>
                <a:gd name="T4" fmla="*/ 8 w 76"/>
                <a:gd name="T5" fmla="*/ 25 h 110"/>
                <a:gd name="T6" fmla="*/ 8 w 76"/>
                <a:gd name="T7" fmla="*/ 17 h 110"/>
                <a:gd name="T8" fmla="*/ 8 w 76"/>
                <a:gd name="T9" fmla="*/ 17 h 110"/>
                <a:gd name="T10" fmla="*/ 0 w 76"/>
                <a:gd name="T11" fmla="*/ 17 h 110"/>
                <a:gd name="T12" fmla="*/ 0 w 76"/>
                <a:gd name="T13" fmla="*/ 8 h 110"/>
                <a:gd name="T14" fmla="*/ 25 w 76"/>
                <a:gd name="T15" fmla="*/ 0 h 110"/>
                <a:gd name="T16" fmla="*/ 25 w 76"/>
                <a:gd name="T17" fmla="*/ 17 h 110"/>
                <a:gd name="T18" fmla="*/ 34 w 76"/>
                <a:gd name="T19" fmla="*/ 17 h 110"/>
                <a:gd name="T20" fmla="*/ 34 w 76"/>
                <a:gd name="T21" fmla="*/ 8 h 110"/>
                <a:gd name="T22" fmla="*/ 42 w 76"/>
                <a:gd name="T23" fmla="*/ 8 h 110"/>
                <a:gd name="T24" fmla="*/ 42 w 76"/>
                <a:gd name="T25" fmla="*/ 0 h 110"/>
                <a:gd name="T26" fmla="*/ 42 w 76"/>
                <a:gd name="T27" fmla="*/ 0 h 110"/>
                <a:gd name="T28" fmla="*/ 50 w 76"/>
                <a:gd name="T29" fmla="*/ 0 h 110"/>
                <a:gd name="T30" fmla="*/ 59 w 76"/>
                <a:gd name="T31" fmla="*/ 0 h 110"/>
                <a:gd name="T32" fmla="*/ 67 w 76"/>
                <a:gd name="T33" fmla="*/ 8 h 110"/>
                <a:gd name="T34" fmla="*/ 67 w 76"/>
                <a:gd name="T35" fmla="*/ 25 h 110"/>
                <a:gd name="T36" fmla="*/ 67 w 76"/>
                <a:gd name="T37" fmla="*/ 42 h 110"/>
                <a:gd name="T38" fmla="*/ 67 w 76"/>
                <a:gd name="T39" fmla="*/ 93 h 110"/>
                <a:gd name="T40" fmla="*/ 67 w 76"/>
                <a:gd name="T41" fmla="*/ 101 h 110"/>
                <a:gd name="T42" fmla="*/ 67 w 76"/>
                <a:gd name="T43" fmla="*/ 110 h 110"/>
                <a:gd name="T44" fmla="*/ 76 w 76"/>
                <a:gd name="T45" fmla="*/ 110 h 110"/>
                <a:gd name="T46" fmla="*/ 76 w 76"/>
                <a:gd name="T47" fmla="*/ 110 h 110"/>
                <a:gd name="T48" fmla="*/ 76 w 76"/>
                <a:gd name="T49" fmla="*/ 110 h 110"/>
                <a:gd name="T50" fmla="*/ 42 w 76"/>
                <a:gd name="T51" fmla="*/ 110 h 110"/>
                <a:gd name="T52" fmla="*/ 42 w 76"/>
                <a:gd name="T53" fmla="*/ 110 h 110"/>
                <a:gd name="T54" fmla="*/ 50 w 76"/>
                <a:gd name="T55" fmla="*/ 110 h 110"/>
                <a:gd name="T56" fmla="*/ 50 w 76"/>
                <a:gd name="T57" fmla="*/ 110 h 110"/>
                <a:gd name="T58" fmla="*/ 50 w 76"/>
                <a:gd name="T59" fmla="*/ 101 h 110"/>
                <a:gd name="T60" fmla="*/ 50 w 76"/>
                <a:gd name="T61" fmla="*/ 93 h 110"/>
                <a:gd name="T62" fmla="*/ 50 w 76"/>
                <a:gd name="T63" fmla="*/ 42 h 110"/>
                <a:gd name="T64" fmla="*/ 50 w 76"/>
                <a:gd name="T65" fmla="*/ 25 h 110"/>
                <a:gd name="T66" fmla="*/ 50 w 76"/>
                <a:gd name="T67" fmla="*/ 17 h 110"/>
                <a:gd name="T68" fmla="*/ 50 w 76"/>
                <a:gd name="T69" fmla="*/ 17 h 110"/>
                <a:gd name="T70" fmla="*/ 42 w 76"/>
                <a:gd name="T71" fmla="*/ 17 h 110"/>
                <a:gd name="T72" fmla="*/ 42 w 76"/>
                <a:gd name="T73" fmla="*/ 17 h 110"/>
                <a:gd name="T74" fmla="*/ 42 w 76"/>
                <a:gd name="T75" fmla="*/ 17 h 110"/>
                <a:gd name="T76" fmla="*/ 34 w 76"/>
                <a:gd name="T77" fmla="*/ 17 h 110"/>
                <a:gd name="T78" fmla="*/ 34 w 76"/>
                <a:gd name="T79" fmla="*/ 17 h 110"/>
                <a:gd name="T80" fmla="*/ 25 w 76"/>
                <a:gd name="T81" fmla="*/ 25 h 110"/>
                <a:gd name="T82" fmla="*/ 25 w 76"/>
                <a:gd name="T83" fmla="*/ 25 h 110"/>
                <a:gd name="T84" fmla="*/ 25 w 76"/>
                <a:gd name="T85" fmla="*/ 93 h 110"/>
                <a:gd name="T86" fmla="*/ 25 w 76"/>
                <a:gd name="T87" fmla="*/ 101 h 110"/>
                <a:gd name="T88" fmla="*/ 25 w 76"/>
                <a:gd name="T89" fmla="*/ 110 h 110"/>
                <a:gd name="T90" fmla="*/ 34 w 76"/>
                <a:gd name="T91" fmla="*/ 110 h 110"/>
                <a:gd name="T92" fmla="*/ 34 w 76"/>
                <a:gd name="T93" fmla="*/ 110 h 110"/>
                <a:gd name="T94" fmla="*/ 34 w 76"/>
                <a:gd name="T95" fmla="*/ 110 h 110"/>
                <a:gd name="T96" fmla="*/ 0 w 76"/>
                <a:gd name="T97" fmla="*/ 110 h 110"/>
                <a:gd name="T98" fmla="*/ 0 w 76"/>
                <a:gd name="T99" fmla="*/ 110 h 110"/>
                <a:gd name="T100" fmla="*/ 8 w 76"/>
                <a:gd name="T101" fmla="*/ 110 h 110"/>
                <a:gd name="T102" fmla="*/ 8 w 76"/>
                <a:gd name="T103" fmla="*/ 110 h 110"/>
                <a:gd name="T104" fmla="*/ 8 w 76"/>
                <a:gd name="T105" fmla="*/ 101 h 110"/>
                <a:gd name="T106" fmla="*/ 8 w 76"/>
                <a:gd name="T107" fmla="*/ 9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6" h="110">
                  <a:moveTo>
                    <a:pt x="8" y="93"/>
                  </a:moveTo>
                  <a:lnTo>
                    <a:pt x="8" y="34"/>
                  </a:lnTo>
                  <a:lnTo>
                    <a:pt x="8" y="25"/>
                  </a:lnTo>
                  <a:lnTo>
                    <a:pt x="8" y="17"/>
                  </a:lnTo>
                  <a:lnTo>
                    <a:pt x="8" y="17"/>
                  </a:lnTo>
                  <a:lnTo>
                    <a:pt x="0" y="17"/>
                  </a:lnTo>
                  <a:lnTo>
                    <a:pt x="0" y="8"/>
                  </a:lnTo>
                  <a:lnTo>
                    <a:pt x="25" y="0"/>
                  </a:lnTo>
                  <a:lnTo>
                    <a:pt x="25" y="17"/>
                  </a:lnTo>
                  <a:lnTo>
                    <a:pt x="34" y="17"/>
                  </a:lnTo>
                  <a:lnTo>
                    <a:pt x="34" y="8"/>
                  </a:lnTo>
                  <a:lnTo>
                    <a:pt x="42" y="8"/>
                  </a:lnTo>
                  <a:lnTo>
                    <a:pt x="42" y="0"/>
                  </a:lnTo>
                  <a:lnTo>
                    <a:pt x="42" y="0"/>
                  </a:lnTo>
                  <a:lnTo>
                    <a:pt x="50" y="0"/>
                  </a:lnTo>
                  <a:lnTo>
                    <a:pt x="59" y="0"/>
                  </a:lnTo>
                  <a:lnTo>
                    <a:pt x="67" y="8"/>
                  </a:lnTo>
                  <a:lnTo>
                    <a:pt x="67" y="25"/>
                  </a:lnTo>
                  <a:lnTo>
                    <a:pt x="67" y="42"/>
                  </a:lnTo>
                  <a:lnTo>
                    <a:pt x="67" y="93"/>
                  </a:lnTo>
                  <a:lnTo>
                    <a:pt x="67" y="101"/>
                  </a:lnTo>
                  <a:lnTo>
                    <a:pt x="67" y="110"/>
                  </a:lnTo>
                  <a:lnTo>
                    <a:pt x="76" y="110"/>
                  </a:lnTo>
                  <a:lnTo>
                    <a:pt x="76" y="110"/>
                  </a:lnTo>
                  <a:lnTo>
                    <a:pt x="76" y="110"/>
                  </a:lnTo>
                  <a:lnTo>
                    <a:pt x="42" y="110"/>
                  </a:lnTo>
                  <a:lnTo>
                    <a:pt x="42" y="110"/>
                  </a:lnTo>
                  <a:lnTo>
                    <a:pt x="50" y="110"/>
                  </a:lnTo>
                  <a:lnTo>
                    <a:pt x="50" y="110"/>
                  </a:lnTo>
                  <a:lnTo>
                    <a:pt x="50" y="101"/>
                  </a:lnTo>
                  <a:lnTo>
                    <a:pt x="50" y="93"/>
                  </a:lnTo>
                  <a:lnTo>
                    <a:pt x="50" y="42"/>
                  </a:lnTo>
                  <a:lnTo>
                    <a:pt x="50" y="25"/>
                  </a:lnTo>
                  <a:lnTo>
                    <a:pt x="50" y="17"/>
                  </a:lnTo>
                  <a:lnTo>
                    <a:pt x="50" y="17"/>
                  </a:lnTo>
                  <a:lnTo>
                    <a:pt x="42" y="17"/>
                  </a:lnTo>
                  <a:lnTo>
                    <a:pt x="42" y="17"/>
                  </a:lnTo>
                  <a:lnTo>
                    <a:pt x="42" y="17"/>
                  </a:lnTo>
                  <a:lnTo>
                    <a:pt x="34" y="17"/>
                  </a:lnTo>
                  <a:lnTo>
                    <a:pt x="34" y="17"/>
                  </a:lnTo>
                  <a:lnTo>
                    <a:pt x="25" y="25"/>
                  </a:lnTo>
                  <a:lnTo>
                    <a:pt x="25" y="25"/>
                  </a:lnTo>
                  <a:lnTo>
                    <a:pt x="25" y="93"/>
                  </a:lnTo>
                  <a:lnTo>
                    <a:pt x="25" y="101"/>
                  </a:lnTo>
                  <a:lnTo>
                    <a:pt x="25" y="110"/>
                  </a:lnTo>
                  <a:lnTo>
                    <a:pt x="34" y="110"/>
                  </a:lnTo>
                  <a:lnTo>
                    <a:pt x="34" y="110"/>
                  </a:lnTo>
                  <a:lnTo>
                    <a:pt x="34" y="110"/>
                  </a:lnTo>
                  <a:lnTo>
                    <a:pt x="0" y="110"/>
                  </a:lnTo>
                  <a:lnTo>
                    <a:pt x="0" y="110"/>
                  </a:lnTo>
                  <a:lnTo>
                    <a:pt x="8" y="110"/>
                  </a:lnTo>
                  <a:lnTo>
                    <a:pt x="8" y="110"/>
                  </a:lnTo>
                  <a:lnTo>
                    <a:pt x="8" y="101"/>
                  </a:lnTo>
                  <a:lnTo>
                    <a:pt x="8" y="93"/>
                  </a:lnTo>
                  <a:close/>
                </a:path>
              </a:pathLst>
            </a:custGeom>
            <a:solidFill>
              <a:srgbClr val="1F1A17"/>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536" name="Rectangle 56"/>
            <p:cNvSpPr>
              <a:spLocks noChangeArrowheads="1"/>
            </p:cNvSpPr>
            <p:nvPr/>
          </p:nvSpPr>
          <p:spPr bwMode="auto">
            <a:xfrm rot="6000000">
              <a:off x="4440" y="3170"/>
              <a:ext cx="92"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1F1A17"/>
                  </a:solidFill>
                  <a:latin typeface=".VnTime" pitchFamily="34" charset="0"/>
                </a:rPr>
                <a:t>S</a:t>
              </a:r>
              <a:endParaRPr lang="en-US" sz="3200"/>
            </a:p>
          </p:txBody>
        </p:sp>
        <p:sp>
          <p:nvSpPr>
            <p:cNvPr id="148537" name="Rectangle 57"/>
            <p:cNvSpPr>
              <a:spLocks noChangeArrowheads="1"/>
            </p:cNvSpPr>
            <p:nvPr/>
          </p:nvSpPr>
          <p:spPr bwMode="auto">
            <a:xfrm rot="6000000">
              <a:off x="4453" y="3234"/>
              <a:ext cx="41"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1F1A17"/>
                  </a:solidFill>
                  <a:latin typeface=".VnTime" pitchFamily="34" charset="0"/>
                </a:rPr>
                <a:t>.</a:t>
              </a:r>
              <a:endParaRPr lang="en-US" sz="3200"/>
            </a:p>
          </p:txBody>
        </p:sp>
        <p:sp>
          <p:nvSpPr>
            <p:cNvPr id="148538" name="Rectangle 58"/>
            <p:cNvSpPr>
              <a:spLocks noChangeArrowheads="1"/>
            </p:cNvSpPr>
            <p:nvPr/>
          </p:nvSpPr>
          <p:spPr bwMode="auto">
            <a:xfrm rot="6000000">
              <a:off x="4445" y="3277"/>
              <a:ext cx="41"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1F1A17"/>
                  </a:solidFill>
                  <a:latin typeface=".VnTime" pitchFamily="34" charset="0"/>
                </a:rPr>
                <a:t> </a:t>
              </a:r>
              <a:endParaRPr lang="en-US" sz="3200"/>
            </a:p>
          </p:txBody>
        </p:sp>
        <p:sp>
          <p:nvSpPr>
            <p:cNvPr id="148539" name="Rectangle 59"/>
            <p:cNvSpPr>
              <a:spLocks noChangeArrowheads="1"/>
            </p:cNvSpPr>
            <p:nvPr/>
          </p:nvSpPr>
          <p:spPr bwMode="auto">
            <a:xfrm rot="6000000">
              <a:off x="4399" y="3340"/>
              <a:ext cx="101"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1F1A17"/>
                  </a:solidFill>
                  <a:latin typeface=".VnTime" pitchFamily="34" charset="0"/>
                </a:rPr>
                <a:t>T</a:t>
              </a:r>
              <a:endParaRPr lang="en-US" sz="3200"/>
            </a:p>
          </p:txBody>
        </p:sp>
        <p:sp>
          <p:nvSpPr>
            <p:cNvPr id="148540" name="Rectangle 60"/>
            <p:cNvSpPr>
              <a:spLocks noChangeArrowheads="1"/>
            </p:cNvSpPr>
            <p:nvPr/>
          </p:nvSpPr>
          <p:spPr bwMode="auto">
            <a:xfrm rot="6000000">
              <a:off x="4394" y="3433"/>
              <a:ext cx="82"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1F1A17"/>
                  </a:solidFill>
                  <a:latin typeface=".VnTime" pitchFamily="34" charset="0"/>
                </a:rPr>
                <a:t>h</a:t>
              </a:r>
              <a:endParaRPr lang="en-US" sz="3200"/>
            </a:p>
          </p:txBody>
        </p:sp>
        <p:sp>
          <p:nvSpPr>
            <p:cNvPr id="148541" name="Rectangle 61"/>
            <p:cNvSpPr>
              <a:spLocks noChangeArrowheads="1"/>
            </p:cNvSpPr>
            <p:nvPr/>
          </p:nvSpPr>
          <p:spPr bwMode="auto">
            <a:xfrm rot="6000000">
              <a:off x="4391" y="3505"/>
              <a:ext cx="55"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1F1A17"/>
                  </a:solidFill>
                  <a:latin typeface=".VnTime" pitchFamily="34" charset="0"/>
                </a:rPr>
                <a:t>¸</a:t>
              </a:r>
              <a:endParaRPr lang="en-US" sz="3200"/>
            </a:p>
          </p:txBody>
        </p:sp>
        <p:sp>
          <p:nvSpPr>
            <p:cNvPr id="148542" name="Rectangle 62"/>
            <p:cNvSpPr>
              <a:spLocks noChangeArrowheads="1"/>
            </p:cNvSpPr>
            <p:nvPr/>
          </p:nvSpPr>
          <p:spPr bwMode="auto">
            <a:xfrm rot="6000000">
              <a:off x="4381" y="3567"/>
              <a:ext cx="46"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1F1A17"/>
                  </a:solidFill>
                  <a:latin typeface=".VnTime" pitchFamily="34" charset="0"/>
                </a:rPr>
                <a:t>i</a:t>
              </a:r>
              <a:endParaRPr lang="en-US" sz="3200"/>
            </a:p>
          </p:txBody>
        </p:sp>
        <p:sp>
          <p:nvSpPr>
            <p:cNvPr id="148543" name="Rectangle 63"/>
            <p:cNvSpPr>
              <a:spLocks noChangeArrowheads="1"/>
            </p:cNvSpPr>
            <p:nvPr/>
          </p:nvSpPr>
          <p:spPr bwMode="auto">
            <a:xfrm rot="6000000">
              <a:off x="4377" y="3614"/>
              <a:ext cx="41"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1F1A17"/>
                  </a:solidFill>
                  <a:latin typeface=".VnTime" pitchFamily="34" charset="0"/>
                </a:rPr>
                <a:t> </a:t>
              </a:r>
              <a:endParaRPr lang="en-US" sz="3200"/>
            </a:p>
          </p:txBody>
        </p:sp>
        <p:sp>
          <p:nvSpPr>
            <p:cNvPr id="148544" name="Rectangle 64"/>
            <p:cNvSpPr>
              <a:spLocks noChangeArrowheads="1"/>
            </p:cNvSpPr>
            <p:nvPr/>
          </p:nvSpPr>
          <p:spPr bwMode="auto">
            <a:xfrm rot="6000000">
              <a:off x="4328" y="3677"/>
              <a:ext cx="109"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1F1A17"/>
                  </a:solidFill>
                  <a:latin typeface=".VnTime" pitchFamily="34" charset="0"/>
                </a:rPr>
                <a:t>B</a:t>
              </a:r>
              <a:endParaRPr lang="en-US" sz="3200"/>
            </a:p>
          </p:txBody>
        </p:sp>
        <p:sp>
          <p:nvSpPr>
            <p:cNvPr id="148545" name="Rectangle 65"/>
            <p:cNvSpPr>
              <a:spLocks noChangeArrowheads="1"/>
            </p:cNvSpPr>
            <p:nvPr/>
          </p:nvSpPr>
          <p:spPr bwMode="auto">
            <a:xfrm rot="6000000">
              <a:off x="4324" y="3754"/>
              <a:ext cx="9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1F1A17"/>
                  </a:solidFill>
                  <a:latin typeface=".VnTime" pitchFamily="34" charset="0"/>
                </a:rPr>
                <a:t>×</a:t>
              </a:r>
              <a:endParaRPr lang="en-US" sz="3200"/>
            </a:p>
          </p:txBody>
        </p:sp>
        <p:sp>
          <p:nvSpPr>
            <p:cNvPr id="148546" name="Rectangle 66"/>
            <p:cNvSpPr>
              <a:spLocks noChangeArrowheads="1"/>
            </p:cNvSpPr>
            <p:nvPr/>
          </p:nvSpPr>
          <p:spPr bwMode="auto">
            <a:xfrm rot="6000000">
              <a:off x="4318" y="3821"/>
              <a:ext cx="82"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1F1A17"/>
                  </a:solidFill>
                  <a:latin typeface=".VnTime" pitchFamily="34" charset="0"/>
                </a:rPr>
                <a:t>n</a:t>
              </a:r>
              <a:endParaRPr lang="en-US" sz="3200"/>
            </a:p>
          </p:txBody>
        </p:sp>
        <p:sp>
          <p:nvSpPr>
            <p:cNvPr id="148547" name="Rectangle 67"/>
            <p:cNvSpPr>
              <a:spLocks noChangeArrowheads="1"/>
            </p:cNvSpPr>
            <p:nvPr/>
          </p:nvSpPr>
          <p:spPr bwMode="auto">
            <a:xfrm rot="6000000">
              <a:off x="4302" y="3897"/>
              <a:ext cx="82"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1F1A17"/>
                  </a:solidFill>
                  <a:latin typeface=".VnTime" pitchFamily="34" charset="0"/>
                </a:rPr>
                <a:t>h</a:t>
              </a:r>
              <a:endParaRPr lang="en-US" sz="3200"/>
            </a:p>
          </p:txBody>
        </p:sp>
        <p:sp>
          <p:nvSpPr>
            <p:cNvPr id="148548" name="Rectangle 68"/>
            <p:cNvSpPr>
              <a:spLocks noChangeArrowheads="1"/>
            </p:cNvSpPr>
            <p:nvPr/>
          </p:nvSpPr>
          <p:spPr bwMode="auto">
            <a:xfrm>
              <a:off x="363" y="996"/>
              <a:ext cx="562"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935">
                  <a:solidFill>
                    <a:srgbClr val="00923F"/>
                  </a:solidFill>
                  <a:latin typeface=".VnTime" pitchFamily="34" charset="0"/>
                </a:rPr>
                <a:t>§a Phóc</a:t>
              </a:r>
              <a:endParaRPr lang="en-US" sz="3200"/>
            </a:p>
          </p:txBody>
        </p:sp>
        <p:sp>
          <p:nvSpPr>
            <p:cNvPr id="148549" name="Freeform 69"/>
            <p:cNvSpPr/>
            <p:nvPr/>
          </p:nvSpPr>
          <p:spPr bwMode="auto">
            <a:xfrm>
              <a:off x="2142" y="3383"/>
              <a:ext cx="76" cy="160"/>
            </a:xfrm>
            <a:custGeom>
              <a:avLst/>
              <a:gdLst>
                <a:gd name="T0" fmla="*/ 17 w 76"/>
                <a:gd name="T1" fmla="*/ 118 h 160"/>
                <a:gd name="T2" fmla="*/ 25 w 76"/>
                <a:gd name="T3" fmla="*/ 126 h 160"/>
                <a:gd name="T4" fmla="*/ 42 w 76"/>
                <a:gd name="T5" fmla="*/ 143 h 160"/>
                <a:gd name="T6" fmla="*/ 59 w 76"/>
                <a:gd name="T7" fmla="*/ 143 h 160"/>
                <a:gd name="T8" fmla="*/ 59 w 76"/>
                <a:gd name="T9" fmla="*/ 126 h 160"/>
                <a:gd name="T10" fmla="*/ 59 w 76"/>
                <a:gd name="T11" fmla="*/ 118 h 160"/>
                <a:gd name="T12" fmla="*/ 59 w 76"/>
                <a:gd name="T13" fmla="*/ 110 h 160"/>
                <a:gd name="T14" fmla="*/ 51 w 76"/>
                <a:gd name="T15" fmla="*/ 101 h 160"/>
                <a:gd name="T16" fmla="*/ 17 w 76"/>
                <a:gd name="T17" fmla="*/ 76 h 160"/>
                <a:gd name="T18" fmla="*/ 0 w 76"/>
                <a:gd name="T19" fmla="*/ 51 h 160"/>
                <a:gd name="T20" fmla="*/ 0 w 76"/>
                <a:gd name="T21" fmla="*/ 25 h 160"/>
                <a:gd name="T22" fmla="*/ 17 w 76"/>
                <a:gd name="T23" fmla="*/ 8 h 160"/>
                <a:gd name="T24" fmla="*/ 17 w 76"/>
                <a:gd name="T25" fmla="*/ 8 h 160"/>
                <a:gd name="T26" fmla="*/ 25 w 76"/>
                <a:gd name="T27" fmla="*/ 8 h 160"/>
                <a:gd name="T28" fmla="*/ 34 w 76"/>
                <a:gd name="T29" fmla="*/ 8 h 160"/>
                <a:gd name="T30" fmla="*/ 34 w 76"/>
                <a:gd name="T31" fmla="*/ 8 h 160"/>
                <a:gd name="T32" fmla="*/ 51 w 76"/>
                <a:gd name="T33" fmla="*/ 51 h 160"/>
                <a:gd name="T34" fmla="*/ 42 w 76"/>
                <a:gd name="T35" fmla="*/ 34 h 160"/>
                <a:gd name="T36" fmla="*/ 25 w 76"/>
                <a:gd name="T37" fmla="*/ 17 h 160"/>
                <a:gd name="T38" fmla="*/ 17 w 76"/>
                <a:gd name="T39" fmla="*/ 17 h 160"/>
                <a:gd name="T40" fmla="*/ 9 w 76"/>
                <a:gd name="T41" fmla="*/ 34 h 160"/>
                <a:gd name="T42" fmla="*/ 17 w 76"/>
                <a:gd name="T43" fmla="*/ 51 h 160"/>
                <a:gd name="T44" fmla="*/ 17 w 76"/>
                <a:gd name="T45" fmla="*/ 59 h 160"/>
                <a:gd name="T46" fmla="*/ 25 w 76"/>
                <a:gd name="T47" fmla="*/ 59 h 160"/>
                <a:gd name="T48" fmla="*/ 42 w 76"/>
                <a:gd name="T49" fmla="*/ 67 h 160"/>
                <a:gd name="T50" fmla="*/ 59 w 76"/>
                <a:gd name="T51" fmla="*/ 84 h 160"/>
                <a:gd name="T52" fmla="*/ 68 w 76"/>
                <a:gd name="T53" fmla="*/ 93 h 160"/>
                <a:gd name="T54" fmla="*/ 76 w 76"/>
                <a:gd name="T55" fmla="*/ 118 h 160"/>
                <a:gd name="T56" fmla="*/ 68 w 76"/>
                <a:gd name="T57" fmla="*/ 143 h 160"/>
                <a:gd name="T58" fmla="*/ 51 w 76"/>
                <a:gd name="T59" fmla="*/ 152 h 160"/>
                <a:gd name="T60" fmla="*/ 34 w 76"/>
                <a:gd name="T61" fmla="*/ 152 h 160"/>
                <a:gd name="T62" fmla="*/ 34 w 76"/>
                <a:gd name="T63" fmla="*/ 152 h 160"/>
                <a:gd name="T64" fmla="*/ 34 w 76"/>
                <a:gd name="T65" fmla="*/ 152 h 160"/>
                <a:gd name="T66" fmla="*/ 25 w 76"/>
                <a:gd name="T67"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 h="160">
                  <a:moveTo>
                    <a:pt x="25" y="160"/>
                  </a:moveTo>
                  <a:lnTo>
                    <a:pt x="17" y="118"/>
                  </a:lnTo>
                  <a:lnTo>
                    <a:pt x="17" y="110"/>
                  </a:lnTo>
                  <a:lnTo>
                    <a:pt x="25" y="126"/>
                  </a:lnTo>
                  <a:lnTo>
                    <a:pt x="34" y="135"/>
                  </a:lnTo>
                  <a:lnTo>
                    <a:pt x="42" y="143"/>
                  </a:lnTo>
                  <a:lnTo>
                    <a:pt x="51" y="143"/>
                  </a:lnTo>
                  <a:lnTo>
                    <a:pt x="59" y="143"/>
                  </a:lnTo>
                  <a:lnTo>
                    <a:pt x="59" y="135"/>
                  </a:lnTo>
                  <a:lnTo>
                    <a:pt x="59" y="126"/>
                  </a:lnTo>
                  <a:lnTo>
                    <a:pt x="59" y="118"/>
                  </a:lnTo>
                  <a:lnTo>
                    <a:pt x="59" y="118"/>
                  </a:lnTo>
                  <a:lnTo>
                    <a:pt x="59" y="110"/>
                  </a:lnTo>
                  <a:lnTo>
                    <a:pt x="59" y="110"/>
                  </a:lnTo>
                  <a:lnTo>
                    <a:pt x="59" y="110"/>
                  </a:lnTo>
                  <a:lnTo>
                    <a:pt x="51" y="101"/>
                  </a:lnTo>
                  <a:lnTo>
                    <a:pt x="42" y="93"/>
                  </a:lnTo>
                  <a:lnTo>
                    <a:pt x="17" y="76"/>
                  </a:lnTo>
                  <a:lnTo>
                    <a:pt x="9" y="67"/>
                  </a:lnTo>
                  <a:lnTo>
                    <a:pt x="0" y="51"/>
                  </a:lnTo>
                  <a:lnTo>
                    <a:pt x="0" y="34"/>
                  </a:lnTo>
                  <a:lnTo>
                    <a:pt x="0" y="25"/>
                  </a:lnTo>
                  <a:lnTo>
                    <a:pt x="9" y="17"/>
                  </a:lnTo>
                  <a:lnTo>
                    <a:pt x="17" y="8"/>
                  </a:lnTo>
                  <a:lnTo>
                    <a:pt x="17" y="8"/>
                  </a:lnTo>
                  <a:lnTo>
                    <a:pt x="17" y="8"/>
                  </a:lnTo>
                  <a:lnTo>
                    <a:pt x="25" y="8"/>
                  </a:lnTo>
                  <a:lnTo>
                    <a:pt x="25" y="8"/>
                  </a:lnTo>
                  <a:lnTo>
                    <a:pt x="34" y="8"/>
                  </a:lnTo>
                  <a:lnTo>
                    <a:pt x="34" y="8"/>
                  </a:lnTo>
                  <a:lnTo>
                    <a:pt x="34" y="8"/>
                  </a:lnTo>
                  <a:lnTo>
                    <a:pt x="34" y="8"/>
                  </a:lnTo>
                  <a:lnTo>
                    <a:pt x="42" y="0"/>
                  </a:lnTo>
                  <a:lnTo>
                    <a:pt x="51" y="51"/>
                  </a:lnTo>
                  <a:lnTo>
                    <a:pt x="51" y="51"/>
                  </a:lnTo>
                  <a:lnTo>
                    <a:pt x="42" y="34"/>
                  </a:lnTo>
                  <a:lnTo>
                    <a:pt x="34" y="25"/>
                  </a:lnTo>
                  <a:lnTo>
                    <a:pt x="25" y="17"/>
                  </a:lnTo>
                  <a:lnTo>
                    <a:pt x="17" y="17"/>
                  </a:lnTo>
                  <a:lnTo>
                    <a:pt x="17" y="17"/>
                  </a:lnTo>
                  <a:lnTo>
                    <a:pt x="9" y="25"/>
                  </a:lnTo>
                  <a:lnTo>
                    <a:pt x="9" y="34"/>
                  </a:lnTo>
                  <a:lnTo>
                    <a:pt x="9" y="42"/>
                  </a:lnTo>
                  <a:lnTo>
                    <a:pt x="17" y="51"/>
                  </a:lnTo>
                  <a:lnTo>
                    <a:pt x="17" y="59"/>
                  </a:lnTo>
                  <a:lnTo>
                    <a:pt x="17" y="59"/>
                  </a:lnTo>
                  <a:lnTo>
                    <a:pt x="25" y="59"/>
                  </a:lnTo>
                  <a:lnTo>
                    <a:pt x="25" y="59"/>
                  </a:lnTo>
                  <a:lnTo>
                    <a:pt x="34" y="67"/>
                  </a:lnTo>
                  <a:lnTo>
                    <a:pt x="42" y="67"/>
                  </a:lnTo>
                  <a:lnTo>
                    <a:pt x="51" y="76"/>
                  </a:lnTo>
                  <a:lnTo>
                    <a:pt x="59" y="84"/>
                  </a:lnTo>
                  <a:lnTo>
                    <a:pt x="59" y="84"/>
                  </a:lnTo>
                  <a:lnTo>
                    <a:pt x="68" y="93"/>
                  </a:lnTo>
                  <a:lnTo>
                    <a:pt x="68" y="110"/>
                  </a:lnTo>
                  <a:lnTo>
                    <a:pt x="76" y="118"/>
                  </a:lnTo>
                  <a:lnTo>
                    <a:pt x="68" y="135"/>
                  </a:lnTo>
                  <a:lnTo>
                    <a:pt x="68" y="143"/>
                  </a:lnTo>
                  <a:lnTo>
                    <a:pt x="51" y="152"/>
                  </a:lnTo>
                  <a:lnTo>
                    <a:pt x="51" y="152"/>
                  </a:lnTo>
                  <a:lnTo>
                    <a:pt x="42" y="152"/>
                  </a:lnTo>
                  <a:lnTo>
                    <a:pt x="34" y="152"/>
                  </a:lnTo>
                  <a:lnTo>
                    <a:pt x="34" y="152"/>
                  </a:lnTo>
                  <a:lnTo>
                    <a:pt x="34" y="152"/>
                  </a:lnTo>
                  <a:lnTo>
                    <a:pt x="34" y="152"/>
                  </a:lnTo>
                  <a:lnTo>
                    <a:pt x="34" y="152"/>
                  </a:lnTo>
                  <a:lnTo>
                    <a:pt x="34" y="160"/>
                  </a:lnTo>
                  <a:lnTo>
                    <a:pt x="25" y="160"/>
                  </a:lnTo>
                  <a:close/>
                </a:path>
              </a:pathLst>
            </a:custGeom>
            <a:solidFill>
              <a:srgbClr val="1F1A17"/>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550" name="Freeform 70"/>
            <p:cNvSpPr/>
            <p:nvPr/>
          </p:nvSpPr>
          <p:spPr bwMode="auto">
            <a:xfrm>
              <a:off x="2226" y="3501"/>
              <a:ext cx="17" cy="25"/>
            </a:xfrm>
            <a:custGeom>
              <a:avLst/>
              <a:gdLst>
                <a:gd name="T0" fmla="*/ 0 w 17"/>
                <a:gd name="T1" fmla="*/ 0 h 25"/>
                <a:gd name="T2" fmla="*/ 9 w 17"/>
                <a:gd name="T3" fmla="*/ 0 h 25"/>
                <a:gd name="T4" fmla="*/ 9 w 17"/>
                <a:gd name="T5" fmla="*/ 0 h 25"/>
                <a:gd name="T6" fmla="*/ 9 w 17"/>
                <a:gd name="T7" fmla="*/ 8 h 25"/>
                <a:gd name="T8" fmla="*/ 17 w 17"/>
                <a:gd name="T9" fmla="*/ 8 h 25"/>
                <a:gd name="T10" fmla="*/ 17 w 17"/>
                <a:gd name="T11" fmla="*/ 17 h 25"/>
                <a:gd name="T12" fmla="*/ 17 w 17"/>
                <a:gd name="T13" fmla="*/ 17 h 25"/>
                <a:gd name="T14" fmla="*/ 17 w 17"/>
                <a:gd name="T15" fmla="*/ 17 h 25"/>
                <a:gd name="T16" fmla="*/ 9 w 17"/>
                <a:gd name="T17" fmla="*/ 25 h 25"/>
                <a:gd name="T18" fmla="*/ 9 w 17"/>
                <a:gd name="T19" fmla="*/ 25 h 25"/>
                <a:gd name="T20" fmla="*/ 9 w 17"/>
                <a:gd name="T21" fmla="*/ 25 h 25"/>
                <a:gd name="T22" fmla="*/ 9 w 17"/>
                <a:gd name="T23" fmla="*/ 25 h 25"/>
                <a:gd name="T24" fmla="*/ 0 w 17"/>
                <a:gd name="T25" fmla="*/ 25 h 25"/>
                <a:gd name="T26" fmla="*/ 0 w 17"/>
                <a:gd name="T27" fmla="*/ 17 h 25"/>
                <a:gd name="T28" fmla="*/ 0 w 17"/>
                <a:gd name="T29" fmla="*/ 17 h 25"/>
                <a:gd name="T30" fmla="*/ 0 w 17"/>
                <a:gd name="T31" fmla="*/ 8 h 25"/>
                <a:gd name="T32" fmla="*/ 0 w 17"/>
                <a:gd name="T33" fmla="*/ 8 h 25"/>
                <a:gd name="T34" fmla="*/ 0 w 17"/>
                <a:gd name="T35" fmla="*/ 0 h 25"/>
                <a:gd name="T36" fmla="*/ 0 w 17"/>
                <a:gd name="T37" fmla="*/ 0 h 25"/>
                <a:gd name="T38" fmla="*/ 0 w 17"/>
                <a:gd name="T39" fmla="*/ 0 h 25"/>
                <a:gd name="T40" fmla="*/ 0 w 17"/>
                <a:gd name="T4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25">
                  <a:moveTo>
                    <a:pt x="0" y="0"/>
                  </a:moveTo>
                  <a:lnTo>
                    <a:pt x="9" y="0"/>
                  </a:lnTo>
                  <a:lnTo>
                    <a:pt x="9" y="0"/>
                  </a:lnTo>
                  <a:lnTo>
                    <a:pt x="9" y="8"/>
                  </a:lnTo>
                  <a:lnTo>
                    <a:pt x="17" y="8"/>
                  </a:lnTo>
                  <a:lnTo>
                    <a:pt x="17" y="17"/>
                  </a:lnTo>
                  <a:lnTo>
                    <a:pt x="17" y="17"/>
                  </a:lnTo>
                  <a:lnTo>
                    <a:pt x="17" y="17"/>
                  </a:lnTo>
                  <a:lnTo>
                    <a:pt x="9" y="25"/>
                  </a:lnTo>
                  <a:lnTo>
                    <a:pt x="9" y="25"/>
                  </a:lnTo>
                  <a:lnTo>
                    <a:pt x="9" y="25"/>
                  </a:lnTo>
                  <a:lnTo>
                    <a:pt x="9" y="25"/>
                  </a:lnTo>
                  <a:lnTo>
                    <a:pt x="0" y="25"/>
                  </a:lnTo>
                  <a:lnTo>
                    <a:pt x="0" y="17"/>
                  </a:lnTo>
                  <a:lnTo>
                    <a:pt x="0" y="17"/>
                  </a:lnTo>
                  <a:lnTo>
                    <a:pt x="0" y="8"/>
                  </a:lnTo>
                  <a:lnTo>
                    <a:pt x="0" y="8"/>
                  </a:lnTo>
                  <a:lnTo>
                    <a:pt x="0" y="0"/>
                  </a:lnTo>
                  <a:lnTo>
                    <a:pt x="0" y="0"/>
                  </a:lnTo>
                  <a:lnTo>
                    <a:pt x="0"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551" name="Freeform 71"/>
            <p:cNvSpPr>
              <a:spLocks noEditPoints="1"/>
            </p:cNvSpPr>
            <p:nvPr/>
          </p:nvSpPr>
          <p:spPr bwMode="auto">
            <a:xfrm>
              <a:off x="2252" y="3366"/>
              <a:ext cx="101" cy="143"/>
            </a:xfrm>
            <a:custGeom>
              <a:avLst/>
              <a:gdLst>
                <a:gd name="T0" fmla="*/ 33 w 101"/>
                <a:gd name="T1" fmla="*/ 143 h 143"/>
                <a:gd name="T2" fmla="*/ 33 w 101"/>
                <a:gd name="T3" fmla="*/ 143 h 143"/>
                <a:gd name="T4" fmla="*/ 33 w 101"/>
                <a:gd name="T5" fmla="*/ 135 h 143"/>
                <a:gd name="T6" fmla="*/ 42 w 101"/>
                <a:gd name="T7" fmla="*/ 135 h 143"/>
                <a:gd name="T8" fmla="*/ 42 w 101"/>
                <a:gd name="T9" fmla="*/ 127 h 143"/>
                <a:gd name="T10" fmla="*/ 33 w 101"/>
                <a:gd name="T11" fmla="*/ 127 h 143"/>
                <a:gd name="T12" fmla="*/ 25 w 101"/>
                <a:gd name="T13" fmla="*/ 76 h 143"/>
                <a:gd name="T14" fmla="*/ 17 w 101"/>
                <a:gd name="T15" fmla="*/ 84 h 143"/>
                <a:gd name="T16" fmla="*/ 8 w 101"/>
                <a:gd name="T17" fmla="*/ 68 h 143"/>
                <a:gd name="T18" fmla="*/ 25 w 101"/>
                <a:gd name="T19" fmla="*/ 68 h 143"/>
                <a:gd name="T20" fmla="*/ 8 w 101"/>
                <a:gd name="T21" fmla="*/ 17 h 143"/>
                <a:gd name="T22" fmla="*/ 8 w 101"/>
                <a:gd name="T23" fmla="*/ 17 h 143"/>
                <a:gd name="T24" fmla="*/ 8 w 101"/>
                <a:gd name="T25" fmla="*/ 9 h 143"/>
                <a:gd name="T26" fmla="*/ 8 w 101"/>
                <a:gd name="T27" fmla="*/ 9 h 143"/>
                <a:gd name="T28" fmla="*/ 0 w 101"/>
                <a:gd name="T29" fmla="*/ 9 h 143"/>
                <a:gd name="T30" fmla="*/ 0 w 101"/>
                <a:gd name="T31" fmla="*/ 9 h 143"/>
                <a:gd name="T32" fmla="*/ 0 w 101"/>
                <a:gd name="T33" fmla="*/ 9 h 143"/>
                <a:gd name="T34" fmla="*/ 0 w 101"/>
                <a:gd name="T35" fmla="*/ 9 h 143"/>
                <a:gd name="T36" fmla="*/ 25 w 101"/>
                <a:gd name="T37" fmla="*/ 0 h 143"/>
                <a:gd name="T38" fmla="*/ 50 w 101"/>
                <a:gd name="T39" fmla="*/ 0 h 143"/>
                <a:gd name="T40" fmla="*/ 67 w 101"/>
                <a:gd name="T41" fmla="*/ 9 h 143"/>
                <a:gd name="T42" fmla="*/ 84 w 101"/>
                <a:gd name="T43" fmla="*/ 25 h 143"/>
                <a:gd name="T44" fmla="*/ 92 w 101"/>
                <a:gd name="T45" fmla="*/ 59 h 143"/>
                <a:gd name="T46" fmla="*/ 101 w 101"/>
                <a:gd name="T47" fmla="*/ 84 h 143"/>
                <a:gd name="T48" fmla="*/ 92 w 101"/>
                <a:gd name="T49" fmla="*/ 110 h 143"/>
                <a:gd name="T50" fmla="*/ 84 w 101"/>
                <a:gd name="T51" fmla="*/ 127 h 143"/>
                <a:gd name="T52" fmla="*/ 67 w 101"/>
                <a:gd name="T53" fmla="*/ 135 h 143"/>
                <a:gd name="T54" fmla="*/ 33 w 101"/>
                <a:gd name="T55" fmla="*/ 143 h 143"/>
                <a:gd name="T56" fmla="*/ 33 w 101"/>
                <a:gd name="T57" fmla="*/ 59 h 143"/>
                <a:gd name="T58" fmla="*/ 50 w 101"/>
                <a:gd name="T59" fmla="*/ 59 h 143"/>
                <a:gd name="T60" fmla="*/ 50 w 101"/>
                <a:gd name="T61" fmla="*/ 76 h 143"/>
                <a:gd name="T62" fmla="*/ 42 w 101"/>
                <a:gd name="T63" fmla="*/ 76 h 143"/>
                <a:gd name="T64" fmla="*/ 50 w 101"/>
                <a:gd name="T65" fmla="*/ 118 h 143"/>
                <a:gd name="T66" fmla="*/ 50 w 101"/>
                <a:gd name="T67" fmla="*/ 127 h 143"/>
                <a:gd name="T68" fmla="*/ 50 w 101"/>
                <a:gd name="T69" fmla="*/ 127 h 143"/>
                <a:gd name="T70" fmla="*/ 59 w 101"/>
                <a:gd name="T71" fmla="*/ 127 h 143"/>
                <a:gd name="T72" fmla="*/ 59 w 101"/>
                <a:gd name="T73" fmla="*/ 127 h 143"/>
                <a:gd name="T74" fmla="*/ 76 w 101"/>
                <a:gd name="T75" fmla="*/ 118 h 143"/>
                <a:gd name="T76" fmla="*/ 84 w 101"/>
                <a:gd name="T77" fmla="*/ 101 h 143"/>
                <a:gd name="T78" fmla="*/ 84 w 101"/>
                <a:gd name="T79" fmla="*/ 84 h 143"/>
                <a:gd name="T80" fmla="*/ 84 w 101"/>
                <a:gd name="T81" fmla="*/ 59 h 143"/>
                <a:gd name="T82" fmla="*/ 76 w 101"/>
                <a:gd name="T83" fmla="*/ 34 h 143"/>
                <a:gd name="T84" fmla="*/ 59 w 101"/>
                <a:gd name="T85" fmla="*/ 17 h 143"/>
                <a:gd name="T86" fmla="*/ 42 w 101"/>
                <a:gd name="T87" fmla="*/ 9 h 143"/>
                <a:gd name="T88" fmla="*/ 25 w 101"/>
                <a:gd name="T89" fmla="*/ 9 h 143"/>
                <a:gd name="T90" fmla="*/ 25 w 101"/>
                <a:gd name="T91" fmla="*/ 9 h 143"/>
                <a:gd name="T92" fmla="*/ 25 w 101"/>
                <a:gd name="T93" fmla="*/ 9 h 143"/>
                <a:gd name="T94" fmla="*/ 25 w 101"/>
                <a:gd name="T95" fmla="*/ 9 h 143"/>
                <a:gd name="T96" fmla="*/ 25 w 101"/>
                <a:gd name="T97" fmla="*/ 17 h 143"/>
                <a:gd name="T98" fmla="*/ 33 w 101"/>
                <a:gd name="T99" fmla="*/ 5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 h="143">
                  <a:moveTo>
                    <a:pt x="33" y="143"/>
                  </a:moveTo>
                  <a:lnTo>
                    <a:pt x="33" y="143"/>
                  </a:lnTo>
                  <a:lnTo>
                    <a:pt x="33" y="135"/>
                  </a:lnTo>
                  <a:lnTo>
                    <a:pt x="42" y="135"/>
                  </a:lnTo>
                  <a:lnTo>
                    <a:pt x="42" y="127"/>
                  </a:lnTo>
                  <a:lnTo>
                    <a:pt x="33" y="127"/>
                  </a:lnTo>
                  <a:lnTo>
                    <a:pt x="25" y="76"/>
                  </a:lnTo>
                  <a:lnTo>
                    <a:pt x="17" y="84"/>
                  </a:lnTo>
                  <a:lnTo>
                    <a:pt x="8" y="68"/>
                  </a:lnTo>
                  <a:lnTo>
                    <a:pt x="25" y="68"/>
                  </a:lnTo>
                  <a:lnTo>
                    <a:pt x="8" y="17"/>
                  </a:lnTo>
                  <a:lnTo>
                    <a:pt x="8" y="17"/>
                  </a:lnTo>
                  <a:lnTo>
                    <a:pt x="8" y="9"/>
                  </a:lnTo>
                  <a:lnTo>
                    <a:pt x="8" y="9"/>
                  </a:lnTo>
                  <a:lnTo>
                    <a:pt x="0" y="9"/>
                  </a:lnTo>
                  <a:lnTo>
                    <a:pt x="0" y="9"/>
                  </a:lnTo>
                  <a:lnTo>
                    <a:pt x="0" y="9"/>
                  </a:lnTo>
                  <a:lnTo>
                    <a:pt x="0" y="9"/>
                  </a:lnTo>
                  <a:lnTo>
                    <a:pt x="25" y="0"/>
                  </a:lnTo>
                  <a:lnTo>
                    <a:pt x="50" y="0"/>
                  </a:lnTo>
                  <a:lnTo>
                    <a:pt x="67" y="9"/>
                  </a:lnTo>
                  <a:lnTo>
                    <a:pt x="84" y="25"/>
                  </a:lnTo>
                  <a:lnTo>
                    <a:pt x="92" y="59"/>
                  </a:lnTo>
                  <a:lnTo>
                    <a:pt x="101" y="84"/>
                  </a:lnTo>
                  <a:lnTo>
                    <a:pt x="92" y="110"/>
                  </a:lnTo>
                  <a:lnTo>
                    <a:pt x="84" y="127"/>
                  </a:lnTo>
                  <a:lnTo>
                    <a:pt x="67" y="135"/>
                  </a:lnTo>
                  <a:lnTo>
                    <a:pt x="33" y="143"/>
                  </a:lnTo>
                  <a:close/>
                  <a:moveTo>
                    <a:pt x="33" y="59"/>
                  </a:moveTo>
                  <a:lnTo>
                    <a:pt x="50" y="59"/>
                  </a:lnTo>
                  <a:lnTo>
                    <a:pt x="50" y="76"/>
                  </a:lnTo>
                  <a:lnTo>
                    <a:pt x="42" y="76"/>
                  </a:lnTo>
                  <a:lnTo>
                    <a:pt x="50" y="118"/>
                  </a:lnTo>
                  <a:lnTo>
                    <a:pt x="50" y="127"/>
                  </a:lnTo>
                  <a:lnTo>
                    <a:pt x="50" y="127"/>
                  </a:lnTo>
                  <a:lnTo>
                    <a:pt x="59" y="127"/>
                  </a:lnTo>
                  <a:lnTo>
                    <a:pt x="59" y="127"/>
                  </a:lnTo>
                  <a:lnTo>
                    <a:pt x="76" y="118"/>
                  </a:lnTo>
                  <a:lnTo>
                    <a:pt x="84" y="101"/>
                  </a:lnTo>
                  <a:lnTo>
                    <a:pt x="84" y="84"/>
                  </a:lnTo>
                  <a:lnTo>
                    <a:pt x="84" y="59"/>
                  </a:lnTo>
                  <a:lnTo>
                    <a:pt x="76" y="34"/>
                  </a:lnTo>
                  <a:lnTo>
                    <a:pt x="59" y="17"/>
                  </a:lnTo>
                  <a:lnTo>
                    <a:pt x="42" y="9"/>
                  </a:lnTo>
                  <a:lnTo>
                    <a:pt x="25" y="9"/>
                  </a:lnTo>
                  <a:lnTo>
                    <a:pt x="25" y="9"/>
                  </a:lnTo>
                  <a:lnTo>
                    <a:pt x="25" y="9"/>
                  </a:lnTo>
                  <a:lnTo>
                    <a:pt x="25" y="9"/>
                  </a:lnTo>
                  <a:lnTo>
                    <a:pt x="25" y="17"/>
                  </a:lnTo>
                  <a:lnTo>
                    <a:pt x="33" y="59"/>
                  </a:lnTo>
                  <a:close/>
                </a:path>
              </a:pathLst>
            </a:custGeom>
            <a:solidFill>
              <a:srgbClr val="1F1A17"/>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552" name="Freeform 72"/>
            <p:cNvSpPr/>
            <p:nvPr/>
          </p:nvSpPr>
          <p:spPr bwMode="auto">
            <a:xfrm>
              <a:off x="2344" y="3383"/>
              <a:ext cx="76" cy="101"/>
            </a:xfrm>
            <a:custGeom>
              <a:avLst/>
              <a:gdLst>
                <a:gd name="T0" fmla="*/ 51 w 76"/>
                <a:gd name="T1" fmla="*/ 0 h 101"/>
                <a:gd name="T2" fmla="*/ 68 w 76"/>
                <a:gd name="T3" fmla="*/ 67 h 101"/>
                <a:gd name="T4" fmla="*/ 68 w 76"/>
                <a:gd name="T5" fmla="*/ 76 h 101"/>
                <a:gd name="T6" fmla="*/ 68 w 76"/>
                <a:gd name="T7" fmla="*/ 76 h 101"/>
                <a:gd name="T8" fmla="*/ 76 w 76"/>
                <a:gd name="T9" fmla="*/ 84 h 101"/>
                <a:gd name="T10" fmla="*/ 76 w 76"/>
                <a:gd name="T11" fmla="*/ 84 h 101"/>
                <a:gd name="T12" fmla="*/ 76 w 76"/>
                <a:gd name="T13" fmla="*/ 84 h 101"/>
                <a:gd name="T14" fmla="*/ 68 w 76"/>
                <a:gd name="T15" fmla="*/ 101 h 101"/>
                <a:gd name="T16" fmla="*/ 60 w 76"/>
                <a:gd name="T17" fmla="*/ 76 h 101"/>
                <a:gd name="T18" fmla="*/ 60 w 76"/>
                <a:gd name="T19" fmla="*/ 84 h 101"/>
                <a:gd name="T20" fmla="*/ 60 w 76"/>
                <a:gd name="T21" fmla="*/ 93 h 101"/>
                <a:gd name="T22" fmla="*/ 60 w 76"/>
                <a:gd name="T23" fmla="*/ 93 h 101"/>
                <a:gd name="T24" fmla="*/ 51 w 76"/>
                <a:gd name="T25" fmla="*/ 101 h 101"/>
                <a:gd name="T26" fmla="*/ 51 w 76"/>
                <a:gd name="T27" fmla="*/ 101 h 101"/>
                <a:gd name="T28" fmla="*/ 43 w 76"/>
                <a:gd name="T29" fmla="*/ 101 h 101"/>
                <a:gd name="T30" fmla="*/ 34 w 76"/>
                <a:gd name="T31" fmla="*/ 93 h 101"/>
                <a:gd name="T32" fmla="*/ 26 w 76"/>
                <a:gd name="T33" fmla="*/ 84 h 101"/>
                <a:gd name="T34" fmla="*/ 26 w 76"/>
                <a:gd name="T35" fmla="*/ 76 h 101"/>
                <a:gd name="T36" fmla="*/ 17 w 76"/>
                <a:gd name="T37" fmla="*/ 25 h 101"/>
                <a:gd name="T38" fmla="*/ 9 w 76"/>
                <a:gd name="T39" fmla="*/ 17 h 101"/>
                <a:gd name="T40" fmla="*/ 9 w 76"/>
                <a:gd name="T41" fmla="*/ 17 h 101"/>
                <a:gd name="T42" fmla="*/ 9 w 76"/>
                <a:gd name="T43" fmla="*/ 17 h 101"/>
                <a:gd name="T44" fmla="*/ 0 w 76"/>
                <a:gd name="T45" fmla="*/ 17 h 101"/>
                <a:gd name="T46" fmla="*/ 0 w 76"/>
                <a:gd name="T47" fmla="*/ 8 h 101"/>
                <a:gd name="T48" fmla="*/ 17 w 76"/>
                <a:gd name="T49" fmla="*/ 8 h 101"/>
                <a:gd name="T50" fmla="*/ 34 w 76"/>
                <a:gd name="T51" fmla="*/ 76 h 101"/>
                <a:gd name="T52" fmla="*/ 34 w 76"/>
                <a:gd name="T53" fmla="*/ 76 h 101"/>
                <a:gd name="T54" fmla="*/ 43 w 76"/>
                <a:gd name="T55" fmla="*/ 84 h 101"/>
                <a:gd name="T56" fmla="*/ 43 w 76"/>
                <a:gd name="T57" fmla="*/ 84 h 101"/>
                <a:gd name="T58" fmla="*/ 51 w 76"/>
                <a:gd name="T59" fmla="*/ 84 h 101"/>
                <a:gd name="T60" fmla="*/ 51 w 76"/>
                <a:gd name="T61" fmla="*/ 84 h 101"/>
                <a:gd name="T62" fmla="*/ 51 w 76"/>
                <a:gd name="T63" fmla="*/ 84 h 101"/>
                <a:gd name="T64" fmla="*/ 60 w 76"/>
                <a:gd name="T65" fmla="*/ 84 h 101"/>
                <a:gd name="T66" fmla="*/ 60 w 76"/>
                <a:gd name="T67" fmla="*/ 84 h 101"/>
                <a:gd name="T68" fmla="*/ 60 w 76"/>
                <a:gd name="T69" fmla="*/ 84 h 101"/>
                <a:gd name="T70" fmla="*/ 60 w 76"/>
                <a:gd name="T71" fmla="*/ 76 h 101"/>
                <a:gd name="T72" fmla="*/ 60 w 76"/>
                <a:gd name="T73" fmla="*/ 76 h 101"/>
                <a:gd name="T74" fmla="*/ 60 w 76"/>
                <a:gd name="T75" fmla="*/ 76 h 101"/>
                <a:gd name="T76" fmla="*/ 60 w 76"/>
                <a:gd name="T77" fmla="*/ 76 h 101"/>
                <a:gd name="T78" fmla="*/ 60 w 76"/>
                <a:gd name="T79" fmla="*/ 67 h 101"/>
                <a:gd name="T80" fmla="*/ 60 w 76"/>
                <a:gd name="T81" fmla="*/ 67 h 101"/>
                <a:gd name="T82" fmla="*/ 60 w 76"/>
                <a:gd name="T83" fmla="*/ 67 h 101"/>
                <a:gd name="T84" fmla="*/ 43 w 76"/>
                <a:gd name="T85" fmla="*/ 17 h 101"/>
                <a:gd name="T86" fmla="*/ 43 w 76"/>
                <a:gd name="T87" fmla="*/ 17 h 101"/>
                <a:gd name="T88" fmla="*/ 43 w 76"/>
                <a:gd name="T89" fmla="*/ 8 h 101"/>
                <a:gd name="T90" fmla="*/ 34 w 76"/>
                <a:gd name="T91" fmla="*/ 8 h 101"/>
                <a:gd name="T92" fmla="*/ 34 w 76"/>
                <a:gd name="T93" fmla="*/ 8 h 101"/>
                <a:gd name="T94" fmla="*/ 34 w 76"/>
                <a:gd name="T95" fmla="*/ 8 h 101"/>
                <a:gd name="T96" fmla="*/ 51 w 76"/>
                <a:gd name="T9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6" h="101">
                  <a:moveTo>
                    <a:pt x="51" y="0"/>
                  </a:moveTo>
                  <a:lnTo>
                    <a:pt x="68" y="67"/>
                  </a:lnTo>
                  <a:lnTo>
                    <a:pt x="68" y="76"/>
                  </a:lnTo>
                  <a:lnTo>
                    <a:pt x="68" y="76"/>
                  </a:lnTo>
                  <a:lnTo>
                    <a:pt x="76" y="84"/>
                  </a:lnTo>
                  <a:lnTo>
                    <a:pt x="76" y="84"/>
                  </a:lnTo>
                  <a:lnTo>
                    <a:pt x="76" y="84"/>
                  </a:lnTo>
                  <a:lnTo>
                    <a:pt x="68" y="101"/>
                  </a:lnTo>
                  <a:lnTo>
                    <a:pt x="60" y="76"/>
                  </a:lnTo>
                  <a:lnTo>
                    <a:pt x="60" y="84"/>
                  </a:lnTo>
                  <a:lnTo>
                    <a:pt x="60" y="93"/>
                  </a:lnTo>
                  <a:lnTo>
                    <a:pt x="60" y="93"/>
                  </a:lnTo>
                  <a:lnTo>
                    <a:pt x="51" y="101"/>
                  </a:lnTo>
                  <a:lnTo>
                    <a:pt x="51" y="101"/>
                  </a:lnTo>
                  <a:lnTo>
                    <a:pt x="43" y="101"/>
                  </a:lnTo>
                  <a:lnTo>
                    <a:pt x="34" y="93"/>
                  </a:lnTo>
                  <a:lnTo>
                    <a:pt x="26" y="84"/>
                  </a:lnTo>
                  <a:lnTo>
                    <a:pt x="26" y="76"/>
                  </a:lnTo>
                  <a:lnTo>
                    <a:pt x="17" y="25"/>
                  </a:lnTo>
                  <a:lnTo>
                    <a:pt x="9" y="17"/>
                  </a:lnTo>
                  <a:lnTo>
                    <a:pt x="9" y="17"/>
                  </a:lnTo>
                  <a:lnTo>
                    <a:pt x="9" y="17"/>
                  </a:lnTo>
                  <a:lnTo>
                    <a:pt x="0" y="17"/>
                  </a:lnTo>
                  <a:lnTo>
                    <a:pt x="0" y="8"/>
                  </a:lnTo>
                  <a:lnTo>
                    <a:pt x="17" y="8"/>
                  </a:lnTo>
                  <a:lnTo>
                    <a:pt x="34" y="76"/>
                  </a:lnTo>
                  <a:lnTo>
                    <a:pt x="34" y="76"/>
                  </a:lnTo>
                  <a:lnTo>
                    <a:pt x="43" y="84"/>
                  </a:lnTo>
                  <a:lnTo>
                    <a:pt x="43" y="84"/>
                  </a:lnTo>
                  <a:lnTo>
                    <a:pt x="51" y="84"/>
                  </a:lnTo>
                  <a:lnTo>
                    <a:pt x="51" y="84"/>
                  </a:lnTo>
                  <a:lnTo>
                    <a:pt x="51" y="84"/>
                  </a:lnTo>
                  <a:lnTo>
                    <a:pt x="60" y="84"/>
                  </a:lnTo>
                  <a:lnTo>
                    <a:pt x="60" y="84"/>
                  </a:lnTo>
                  <a:lnTo>
                    <a:pt x="60" y="84"/>
                  </a:lnTo>
                  <a:lnTo>
                    <a:pt x="60" y="76"/>
                  </a:lnTo>
                  <a:lnTo>
                    <a:pt x="60" y="76"/>
                  </a:lnTo>
                  <a:lnTo>
                    <a:pt x="60" y="76"/>
                  </a:lnTo>
                  <a:lnTo>
                    <a:pt x="60" y="76"/>
                  </a:lnTo>
                  <a:lnTo>
                    <a:pt x="60" y="67"/>
                  </a:lnTo>
                  <a:lnTo>
                    <a:pt x="60" y="67"/>
                  </a:lnTo>
                  <a:lnTo>
                    <a:pt x="60" y="67"/>
                  </a:lnTo>
                  <a:lnTo>
                    <a:pt x="43" y="17"/>
                  </a:lnTo>
                  <a:lnTo>
                    <a:pt x="43" y="17"/>
                  </a:lnTo>
                  <a:lnTo>
                    <a:pt x="43" y="8"/>
                  </a:lnTo>
                  <a:lnTo>
                    <a:pt x="34" y="8"/>
                  </a:lnTo>
                  <a:lnTo>
                    <a:pt x="34" y="8"/>
                  </a:lnTo>
                  <a:lnTo>
                    <a:pt x="34" y="8"/>
                  </a:lnTo>
                  <a:lnTo>
                    <a:pt x="51" y="0"/>
                  </a:lnTo>
                  <a:close/>
                </a:path>
              </a:pathLst>
            </a:custGeom>
            <a:solidFill>
              <a:srgbClr val="1F1A17"/>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553" name="Freeform 73"/>
            <p:cNvSpPr>
              <a:spLocks noEditPoints="1"/>
            </p:cNvSpPr>
            <p:nvPr/>
          </p:nvSpPr>
          <p:spPr bwMode="auto">
            <a:xfrm>
              <a:off x="2420" y="3307"/>
              <a:ext cx="51" cy="160"/>
            </a:xfrm>
            <a:custGeom>
              <a:avLst/>
              <a:gdLst>
                <a:gd name="T0" fmla="*/ 51 w 51"/>
                <a:gd name="T1" fmla="*/ 101 h 160"/>
                <a:gd name="T2" fmla="*/ 51 w 51"/>
                <a:gd name="T3" fmla="*/ 118 h 160"/>
                <a:gd name="T4" fmla="*/ 51 w 51"/>
                <a:gd name="T5" fmla="*/ 143 h 160"/>
                <a:gd name="T6" fmla="*/ 51 w 51"/>
                <a:gd name="T7" fmla="*/ 152 h 160"/>
                <a:gd name="T8" fmla="*/ 34 w 51"/>
                <a:gd name="T9" fmla="*/ 160 h 160"/>
                <a:gd name="T10" fmla="*/ 26 w 51"/>
                <a:gd name="T11" fmla="*/ 160 h 160"/>
                <a:gd name="T12" fmla="*/ 17 w 51"/>
                <a:gd name="T13" fmla="*/ 152 h 160"/>
                <a:gd name="T14" fmla="*/ 9 w 51"/>
                <a:gd name="T15" fmla="*/ 135 h 160"/>
                <a:gd name="T16" fmla="*/ 0 w 51"/>
                <a:gd name="T17" fmla="*/ 118 h 160"/>
                <a:gd name="T18" fmla="*/ 0 w 51"/>
                <a:gd name="T19" fmla="*/ 101 h 160"/>
                <a:gd name="T20" fmla="*/ 0 w 51"/>
                <a:gd name="T21" fmla="*/ 84 h 160"/>
                <a:gd name="T22" fmla="*/ 0 w 51"/>
                <a:gd name="T23" fmla="*/ 68 h 160"/>
                <a:gd name="T24" fmla="*/ 17 w 51"/>
                <a:gd name="T25" fmla="*/ 68 h 160"/>
                <a:gd name="T26" fmla="*/ 26 w 51"/>
                <a:gd name="T27" fmla="*/ 68 h 160"/>
                <a:gd name="T28" fmla="*/ 34 w 51"/>
                <a:gd name="T29" fmla="*/ 68 h 160"/>
                <a:gd name="T30" fmla="*/ 43 w 51"/>
                <a:gd name="T31" fmla="*/ 84 h 160"/>
                <a:gd name="T32" fmla="*/ 51 w 51"/>
                <a:gd name="T33" fmla="*/ 101 h 160"/>
                <a:gd name="T34" fmla="*/ 43 w 51"/>
                <a:gd name="T35" fmla="*/ 118 h 160"/>
                <a:gd name="T36" fmla="*/ 43 w 51"/>
                <a:gd name="T37" fmla="*/ 101 h 160"/>
                <a:gd name="T38" fmla="*/ 34 w 51"/>
                <a:gd name="T39" fmla="*/ 93 h 160"/>
                <a:gd name="T40" fmla="*/ 34 w 51"/>
                <a:gd name="T41" fmla="*/ 84 h 160"/>
                <a:gd name="T42" fmla="*/ 26 w 51"/>
                <a:gd name="T43" fmla="*/ 76 h 160"/>
                <a:gd name="T44" fmla="*/ 17 w 51"/>
                <a:gd name="T45" fmla="*/ 68 h 160"/>
                <a:gd name="T46" fmla="*/ 17 w 51"/>
                <a:gd name="T47" fmla="*/ 68 h 160"/>
                <a:gd name="T48" fmla="*/ 9 w 51"/>
                <a:gd name="T49" fmla="*/ 76 h 160"/>
                <a:gd name="T50" fmla="*/ 9 w 51"/>
                <a:gd name="T51" fmla="*/ 84 h 160"/>
                <a:gd name="T52" fmla="*/ 9 w 51"/>
                <a:gd name="T53" fmla="*/ 93 h 160"/>
                <a:gd name="T54" fmla="*/ 9 w 51"/>
                <a:gd name="T55" fmla="*/ 110 h 160"/>
                <a:gd name="T56" fmla="*/ 17 w 51"/>
                <a:gd name="T57" fmla="*/ 127 h 160"/>
                <a:gd name="T58" fmla="*/ 26 w 51"/>
                <a:gd name="T59" fmla="*/ 143 h 160"/>
                <a:gd name="T60" fmla="*/ 34 w 51"/>
                <a:gd name="T61" fmla="*/ 152 h 160"/>
                <a:gd name="T62" fmla="*/ 43 w 51"/>
                <a:gd name="T63" fmla="*/ 152 h 160"/>
                <a:gd name="T64" fmla="*/ 43 w 51"/>
                <a:gd name="T65" fmla="*/ 152 h 160"/>
                <a:gd name="T66" fmla="*/ 43 w 51"/>
                <a:gd name="T67" fmla="*/ 143 h 160"/>
                <a:gd name="T68" fmla="*/ 43 w 51"/>
                <a:gd name="T69" fmla="*/ 127 h 160"/>
                <a:gd name="T70" fmla="*/ 43 w 51"/>
                <a:gd name="T71" fmla="*/ 118 h 160"/>
                <a:gd name="T72" fmla="*/ 0 w 51"/>
                <a:gd name="T73" fmla="*/ 59 h 160"/>
                <a:gd name="T74" fmla="*/ 0 w 51"/>
                <a:gd name="T75" fmla="*/ 59 h 160"/>
                <a:gd name="T76" fmla="*/ 0 w 51"/>
                <a:gd name="T77" fmla="*/ 34 h 160"/>
                <a:gd name="T78" fmla="*/ 9 w 51"/>
                <a:gd name="T79" fmla="*/ 34 h 160"/>
                <a:gd name="T80" fmla="*/ 26 w 51"/>
                <a:gd name="T81" fmla="*/ 59 h 160"/>
                <a:gd name="T82" fmla="*/ 26 w 51"/>
                <a:gd name="T83" fmla="*/ 59 h 160"/>
                <a:gd name="T84" fmla="*/ 9 w 51"/>
                <a:gd name="T85" fmla="*/ 42 h 160"/>
                <a:gd name="T86" fmla="*/ 0 w 51"/>
                <a:gd name="T87" fmla="*/ 59 h 160"/>
                <a:gd name="T88" fmla="*/ 26 w 51"/>
                <a:gd name="T89" fmla="*/ 34 h 160"/>
                <a:gd name="T90" fmla="*/ 17 w 51"/>
                <a:gd name="T91" fmla="*/ 34 h 160"/>
                <a:gd name="T92" fmla="*/ 26 w 51"/>
                <a:gd name="T93" fmla="*/ 8 h 160"/>
                <a:gd name="T94" fmla="*/ 26 w 51"/>
                <a:gd name="T95" fmla="*/ 8 h 160"/>
                <a:gd name="T96" fmla="*/ 26 w 51"/>
                <a:gd name="T97" fmla="*/ 8 h 160"/>
                <a:gd name="T98" fmla="*/ 26 w 51"/>
                <a:gd name="T99" fmla="*/ 0 h 160"/>
                <a:gd name="T100" fmla="*/ 34 w 51"/>
                <a:gd name="T101" fmla="*/ 0 h 160"/>
                <a:gd name="T102" fmla="*/ 34 w 51"/>
                <a:gd name="T103" fmla="*/ 0 h 160"/>
                <a:gd name="T104" fmla="*/ 34 w 51"/>
                <a:gd name="T105" fmla="*/ 0 h 160"/>
                <a:gd name="T106" fmla="*/ 34 w 51"/>
                <a:gd name="T107" fmla="*/ 8 h 160"/>
                <a:gd name="T108" fmla="*/ 34 w 51"/>
                <a:gd name="T109" fmla="*/ 8 h 160"/>
                <a:gd name="T110" fmla="*/ 34 w 51"/>
                <a:gd name="T111" fmla="*/ 8 h 160"/>
                <a:gd name="T112" fmla="*/ 34 w 51"/>
                <a:gd name="T113" fmla="*/ 8 h 160"/>
                <a:gd name="T114" fmla="*/ 34 w 51"/>
                <a:gd name="T115" fmla="*/ 17 h 160"/>
                <a:gd name="T116" fmla="*/ 26 w 51"/>
                <a:gd name="T117" fmla="*/ 3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 h="160">
                  <a:moveTo>
                    <a:pt x="51" y="101"/>
                  </a:moveTo>
                  <a:lnTo>
                    <a:pt x="51" y="118"/>
                  </a:lnTo>
                  <a:lnTo>
                    <a:pt x="51" y="143"/>
                  </a:lnTo>
                  <a:lnTo>
                    <a:pt x="51" y="152"/>
                  </a:lnTo>
                  <a:lnTo>
                    <a:pt x="34" y="160"/>
                  </a:lnTo>
                  <a:lnTo>
                    <a:pt x="26" y="160"/>
                  </a:lnTo>
                  <a:lnTo>
                    <a:pt x="17" y="152"/>
                  </a:lnTo>
                  <a:lnTo>
                    <a:pt x="9" y="135"/>
                  </a:lnTo>
                  <a:lnTo>
                    <a:pt x="0" y="118"/>
                  </a:lnTo>
                  <a:lnTo>
                    <a:pt x="0" y="101"/>
                  </a:lnTo>
                  <a:lnTo>
                    <a:pt x="0" y="84"/>
                  </a:lnTo>
                  <a:lnTo>
                    <a:pt x="0" y="68"/>
                  </a:lnTo>
                  <a:lnTo>
                    <a:pt x="17" y="68"/>
                  </a:lnTo>
                  <a:lnTo>
                    <a:pt x="26" y="68"/>
                  </a:lnTo>
                  <a:lnTo>
                    <a:pt x="34" y="68"/>
                  </a:lnTo>
                  <a:lnTo>
                    <a:pt x="43" y="84"/>
                  </a:lnTo>
                  <a:lnTo>
                    <a:pt x="51" y="101"/>
                  </a:lnTo>
                  <a:close/>
                  <a:moveTo>
                    <a:pt x="43" y="118"/>
                  </a:moveTo>
                  <a:lnTo>
                    <a:pt x="43" y="101"/>
                  </a:lnTo>
                  <a:lnTo>
                    <a:pt x="34" y="93"/>
                  </a:lnTo>
                  <a:lnTo>
                    <a:pt x="34" y="84"/>
                  </a:lnTo>
                  <a:lnTo>
                    <a:pt x="26" y="76"/>
                  </a:lnTo>
                  <a:lnTo>
                    <a:pt x="17" y="68"/>
                  </a:lnTo>
                  <a:lnTo>
                    <a:pt x="17" y="68"/>
                  </a:lnTo>
                  <a:lnTo>
                    <a:pt x="9" y="76"/>
                  </a:lnTo>
                  <a:lnTo>
                    <a:pt x="9" y="84"/>
                  </a:lnTo>
                  <a:lnTo>
                    <a:pt x="9" y="93"/>
                  </a:lnTo>
                  <a:lnTo>
                    <a:pt x="9" y="110"/>
                  </a:lnTo>
                  <a:lnTo>
                    <a:pt x="17" y="127"/>
                  </a:lnTo>
                  <a:lnTo>
                    <a:pt x="26" y="143"/>
                  </a:lnTo>
                  <a:lnTo>
                    <a:pt x="34" y="152"/>
                  </a:lnTo>
                  <a:lnTo>
                    <a:pt x="43" y="152"/>
                  </a:lnTo>
                  <a:lnTo>
                    <a:pt x="43" y="152"/>
                  </a:lnTo>
                  <a:lnTo>
                    <a:pt x="43" y="143"/>
                  </a:lnTo>
                  <a:lnTo>
                    <a:pt x="43" y="127"/>
                  </a:lnTo>
                  <a:lnTo>
                    <a:pt x="43" y="118"/>
                  </a:lnTo>
                  <a:close/>
                  <a:moveTo>
                    <a:pt x="0" y="59"/>
                  </a:moveTo>
                  <a:lnTo>
                    <a:pt x="0" y="59"/>
                  </a:lnTo>
                  <a:lnTo>
                    <a:pt x="0" y="34"/>
                  </a:lnTo>
                  <a:lnTo>
                    <a:pt x="9" y="34"/>
                  </a:lnTo>
                  <a:lnTo>
                    <a:pt x="26" y="59"/>
                  </a:lnTo>
                  <a:lnTo>
                    <a:pt x="26" y="59"/>
                  </a:lnTo>
                  <a:lnTo>
                    <a:pt x="9" y="42"/>
                  </a:lnTo>
                  <a:lnTo>
                    <a:pt x="0" y="59"/>
                  </a:lnTo>
                  <a:close/>
                  <a:moveTo>
                    <a:pt x="26" y="34"/>
                  </a:moveTo>
                  <a:lnTo>
                    <a:pt x="17" y="34"/>
                  </a:lnTo>
                  <a:lnTo>
                    <a:pt x="26" y="8"/>
                  </a:lnTo>
                  <a:lnTo>
                    <a:pt x="26" y="8"/>
                  </a:lnTo>
                  <a:lnTo>
                    <a:pt x="26" y="8"/>
                  </a:lnTo>
                  <a:lnTo>
                    <a:pt x="26" y="0"/>
                  </a:lnTo>
                  <a:lnTo>
                    <a:pt x="34" y="0"/>
                  </a:lnTo>
                  <a:lnTo>
                    <a:pt x="34" y="0"/>
                  </a:lnTo>
                  <a:lnTo>
                    <a:pt x="34" y="0"/>
                  </a:lnTo>
                  <a:lnTo>
                    <a:pt x="34" y="8"/>
                  </a:lnTo>
                  <a:lnTo>
                    <a:pt x="34" y="8"/>
                  </a:lnTo>
                  <a:lnTo>
                    <a:pt x="34" y="8"/>
                  </a:lnTo>
                  <a:lnTo>
                    <a:pt x="34" y="8"/>
                  </a:lnTo>
                  <a:lnTo>
                    <a:pt x="34" y="17"/>
                  </a:lnTo>
                  <a:lnTo>
                    <a:pt x="26" y="34"/>
                  </a:lnTo>
                  <a:close/>
                </a:path>
              </a:pathLst>
            </a:custGeom>
            <a:solidFill>
              <a:srgbClr val="1F1A17"/>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554" name="Freeform 74"/>
            <p:cNvSpPr/>
            <p:nvPr/>
          </p:nvSpPr>
          <p:spPr bwMode="auto">
            <a:xfrm>
              <a:off x="2471" y="3358"/>
              <a:ext cx="76" cy="101"/>
            </a:xfrm>
            <a:custGeom>
              <a:avLst/>
              <a:gdLst>
                <a:gd name="T0" fmla="*/ 25 w 76"/>
                <a:gd name="T1" fmla="*/ 84 h 101"/>
                <a:gd name="T2" fmla="*/ 8 w 76"/>
                <a:gd name="T3" fmla="*/ 33 h 101"/>
                <a:gd name="T4" fmla="*/ 8 w 76"/>
                <a:gd name="T5" fmla="*/ 25 h 101"/>
                <a:gd name="T6" fmla="*/ 0 w 76"/>
                <a:gd name="T7" fmla="*/ 17 h 101"/>
                <a:gd name="T8" fmla="*/ 0 w 76"/>
                <a:gd name="T9" fmla="*/ 17 h 101"/>
                <a:gd name="T10" fmla="*/ 0 w 76"/>
                <a:gd name="T11" fmla="*/ 17 h 101"/>
                <a:gd name="T12" fmla="*/ 0 w 76"/>
                <a:gd name="T13" fmla="*/ 17 h 101"/>
                <a:gd name="T14" fmla="*/ 8 w 76"/>
                <a:gd name="T15" fmla="*/ 0 h 101"/>
                <a:gd name="T16" fmla="*/ 17 w 76"/>
                <a:gd name="T17" fmla="*/ 17 h 101"/>
                <a:gd name="T18" fmla="*/ 17 w 76"/>
                <a:gd name="T19" fmla="*/ 8 h 101"/>
                <a:gd name="T20" fmla="*/ 17 w 76"/>
                <a:gd name="T21" fmla="*/ 0 h 101"/>
                <a:gd name="T22" fmla="*/ 25 w 76"/>
                <a:gd name="T23" fmla="*/ 0 h 101"/>
                <a:gd name="T24" fmla="*/ 25 w 76"/>
                <a:gd name="T25" fmla="*/ 0 h 101"/>
                <a:gd name="T26" fmla="*/ 25 w 76"/>
                <a:gd name="T27" fmla="*/ 0 h 101"/>
                <a:gd name="T28" fmla="*/ 34 w 76"/>
                <a:gd name="T29" fmla="*/ 0 h 101"/>
                <a:gd name="T30" fmla="*/ 42 w 76"/>
                <a:gd name="T31" fmla="*/ 0 h 101"/>
                <a:gd name="T32" fmla="*/ 51 w 76"/>
                <a:gd name="T33" fmla="*/ 25 h 101"/>
                <a:gd name="T34" fmla="*/ 67 w 76"/>
                <a:gd name="T35" fmla="*/ 67 h 101"/>
                <a:gd name="T36" fmla="*/ 67 w 76"/>
                <a:gd name="T37" fmla="*/ 76 h 101"/>
                <a:gd name="T38" fmla="*/ 67 w 76"/>
                <a:gd name="T39" fmla="*/ 84 h 101"/>
                <a:gd name="T40" fmla="*/ 67 w 76"/>
                <a:gd name="T41" fmla="*/ 84 h 101"/>
                <a:gd name="T42" fmla="*/ 76 w 76"/>
                <a:gd name="T43" fmla="*/ 84 h 101"/>
                <a:gd name="T44" fmla="*/ 76 w 76"/>
                <a:gd name="T45" fmla="*/ 84 h 101"/>
                <a:gd name="T46" fmla="*/ 51 w 76"/>
                <a:gd name="T47" fmla="*/ 92 h 101"/>
                <a:gd name="T48" fmla="*/ 51 w 76"/>
                <a:gd name="T49" fmla="*/ 92 h 101"/>
                <a:gd name="T50" fmla="*/ 51 w 76"/>
                <a:gd name="T51" fmla="*/ 84 h 101"/>
                <a:gd name="T52" fmla="*/ 59 w 76"/>
                <a:gd name="T53" fmla="*/ 84 h 101"/>
                <a:gd name="T54" fmla="*/ 59 w 76"/>
                <a:gd name="T55" fmla="*/ 76 h 101"/>
                <a:gd name="T56" fmla="*/ 51 w 76"/>
                <a:gd name="T57" fmla="*/ 76 h 101"/>
                <a:gd name="T58" fmla="*/ 42 w 76"/>
                <a:gd name="T59" fmla="*/ 25 h 101"/>
                <a:gd name="T60" fmla="*/ 42 w 76"/>
                <a:gd name="T61" fmla="*/ 17 h 101"/>
                <a:gd name="T62" fmla="*/ 34 w 76"/>
                <a:gd name="T63" fmla="*/ 8 h 101"/>
                <a:gd name="T64" fmla="*/ 34 w 76"/>
                <a:gd name="T65" fmla="*/ 8 h 101"/>
                <a:gd name="T66" fmla="*/ 25 w 76"/>
                <a:gd name="T67" fmla="*/ 8 h 101"/>
                <a:gd name="T68" fmla="*/ 25 w 76"/>
                <a:gd name="T69" fmla="*/ 8 h 101"/>
                <a:gd name="T70" fmla="*/ 25 w 76"/>
                <a:gd name="T71" fmla="*/ 8 h 101"/>
                <a:gd name="T72" fmla="*/ 25 w 76"/>
                <a:gd name="T73" fmla="*/ 8 h 101"/>
                <a:gd name="T74" fmla="*/ 25 w 76"/>
                <a:gd name="T75" fmla="*/ 8 h 101"/>
                <a:gd name="T76" fmla="*/ 17 w 76"/>
                <a:gd name="T77" fmla="*/ 17 h 101"/>
                <a:gd name="T78" fmla="*/ 17 w 76"/>
                <a:gd name="T79" fmla="*/ 25 h 101"/>
                <a:gd name="T80" fmla="*/ 34 w 76"/>
                <a:gd name="T81" fmla="*/ 76 h 101"/>
                <a:gd name="T82" fmla="*/ 34 w 76"/>
                <a:gd name="T83" fmla="*/ 84 h 101"/>
                <a:gd name="T84" fmla="*/ 34 w 76"/>
                <a:gd name="T85" fmla="*/ 92 h 101"/>
                <a:gd name="T86" fmla="*/ 42 w 76"/>
                <a:gd name="T87" fmla="*/ 92 h 101"/>
                <a:gd name="T88" fmla="*/ 42 w 76"/>
                <a:gd name="T89" fmla="*/ 92 h 101"/>
                <a:gd name="T90" fmla="*/ 42 w 76"/>
                <a:gd name="T91" fmla="*/ 92 h 101"/>
                <a:gd name="T92" fmla="*/ 17 w 76"/>
                <a:gd name="T93" fmla="*/ 101 h 101"/>
                <a:gd name="T94" fmla="*/ 17 w 76"/>
                <a:gd name="T95" fmla="*/ 101 h 101"/>
                <a:gd name="T96" fmla="*/ 17 w 76"/>
                <a:gd name="T97" fmla="*/ 92 h 101"/>
                <a:gd name="T98" fmla="*/ 25 w 76"/>
                <a:gd name="T99" fmla="*/ 92 h 101"/>
                <a:gd name="T100" fmla="*/ 25 w 76"/>
                <a:gd name="T101" fmla="*/ 84 h 101"/>
                <a:gd name="T102" fmla="*/ 25 w 76"/>
                <a:gd name="T103" fmla="*/ 8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6" h="101">
                  <a:moveTo>
                    <a:pt x="25" y="84"/>
                  </a:moveTo>
                  <a:lnTo>
                    <a:pt x="8" y="33"/>
                  </a:lnTo>
                  <a:lnTo>
                    <a:pt x="8" y="25"/>
                  </a:lnTo>
                  <a:lnTo>
                    <a:pt x="0" y="17"/>
                  </a:lnTo>
                  <a:lnTo>
                    <a:pt x="0" y="17"/>
                  </a:lnTo>
                  <a:lnTo>
                    <a:pt x="0" y="17"/>
                  </a:lnTo>
                  <a:lnTo>
                    <a:pt x="0" y="17"/>
                  </a:lnTo>
                  <a:lnTo>
                    <a:pt x="8" y="0"/>
                  </a:lnTo>
                  <a:lnTo>
                    <a:pt x="17" y="17"/>
                  </a:lnTo>
                  <a:lnTo>
                    <a:pt x="17" y="8"/>
                  </a:lnTo>
                  <a:lnTo>
                    <a:pt x="17" y="0"/>
                  </a:lnTo>
                  <a:lnTo>
                    <a:pt x="25" y="0"/>
                  </a:lnTo>
                  <a:lnTo>
                    <a:pt x="25" y="0"/>
                  </a:lnTo>
                  <a:lnTo>
                    <a:pt x="25" y="0"/>
                  </a:lnTo>
                  <a:lnTo>
                    <a:pt x="34" y="0"/>
                  </a:lnTo>
                  <a:lnTo>
                    <a:pt x="42" y="0"/>
                  </a:lnTo>
                  <a:lnTo>
                    <a:pt x="51" y="25"/>
                  </a:lnTo>
                  <a:lnTo>
                    <a:pt x="67" y="67"/>
                  </a:lnTo>
                  <a:lnTo>
                    <a:pt x="67" y="76"/>
                  </a:lnTo>
                  <a:lnTo>
                    <a:pt x="67" y="84"/>
                  </a:lnTo>
                  <a:lnTo>
                    <a:pt x="67" y="84"/>
                  </a:lnTo>
                  <a:lnTo>
                    <a:pt x="76" y="84"/>
                  </a:lnTo>
                  <a:lnTo>
                    <a:pt x="76" y="84"/>
                  </a:lnTo>
                  <a:lnTo>
                    <a:pt x="51" y="92"/>
                  </a:lnTo>
                  <a:lnTo>
                    <a:pt x="51" y="92"/>
                  </a:lnTo>
                  <a:lnTo>
                    <a:pt x="51" y="84"/>
                  </a:lnTo>
                  <a:lnTo>
                    <a:pt x="59" y="84"/>
                  </a:lnTo>
                  <a:lnTo>
                    <a:pt x="59" y="76"/>
                  </a:lnTo>
                  <a:lnTo>
                    <a:pt x="51" y="76"/>
                  </a:lnTo>
                  <a:lnTo>
                    <a:pt x="42" y="25"/>
                  </a:lnTo>
                  <a:lnTo>
                    <a:pt x="42" y="17"/>
                  </a:lnTo>
                  <a:lnTo>
                    <a:pt x="34" y="8"/>
                  </a:lnTo>
                  <a:lnTo>
                    <a:pt x="34" y="8"/>
                  </a:lnTo>
                  <a:lnTo>
                    <a:pt x="25" y="8"/>
                  </a:lnTo>
                  <a:lnTo>
                    <a:pt x="25" y="8"/>
                  </a:lnTo>
                  <a:lnTo>
                    <a:pt x="25" y="8"/>
                  </a:lnTo>
                  <a:lnTo>
                    <a:pt x="25" y="8"/>
                  </a:lnTo>
                  <a:lnTo>
                    <a:pt x="25" y="8"/>
                  </a:lnTo>
                  <a:lnTo>
                    <a:pt x="17" y="17"/>
                  </a:lnTo>
                  <a:lnTo>
                    <a:pt x="17" y="25"/>
                  </a:lnTo>
                  <a:lnTo>
                    <a:pt x="34" y="76"/>
                  </a:lnTo>
                  <a:lnTo>
                    <a:pt x="34" y="84"/>
                  </a:lnTo>
                  <a:lnTo>
                    <a:pt x="34" y="92"/>
                  </a:lnTo>
                  <a:lnTo>
                    <a:pt x="42" y="92"/>
                  </a:lnTo>
                  <a:lnTo>
                    <a:pt x="42" y="92"/>
                  </a:lnTo>
                  <a:lnTo>
                    <a:pt x="42" y="92"/>
                  </a:lnTo>
                  <a:lnTo>
                    <a:pt x="17" y="101"/>
                  </a:lnTo>
                  <a:lnTo>
                    <a:pt x="17" y="101"/>
                  </a:lnTo>
                  <a:lnTo>
                    <a:pt x="17" y="92"/>
                  </a:lnTo>
                  <a:lnTo>
                    <a:pt x="25" y="92"/>
                  </a:lnTo>
                  <a:lnTo>
                    <a:pt x="25" y="84"/>
                  </a:lnTo>
                  <a:lnTo>
                    <a:pt x="25" y="84"/>
                  </a:lnTo>
                  <a:close/>
                </a:path>
              </a:pathLst>
            </a:custGeom>
            <a:solidFill>
              <a:srgbClr val="1F1A17"/>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555" name="Freeform 75"/>
            <p:cNvSpPr>
              <a:spLocks noEditPoints="1"/>
            </p:cNvSpPr>
            <p:nvPr/>
          </p:nvSpPr>
          <p:spPr bwMode="auto">
            <a:xfrm>
              <a:off x="2538" y="3341"/>
              <a:ext cx="68" cy="143"/>
            </a:xfrm>
            <a:custGeom>
              <a:avLst/>
              <a:gdLst>
                <a:gd name="T0" fmla="*/ 26 w 68"/>
                <a:gd name="T1" fmla="*/ 101 h 143"/>
                <a:gd name="T2" fmla="*/ 26 w 68"/>
                <a:gd name="T3" fmla="*/ 109 h 143"/>
                <a:gd name="T4" fmla="*/ 26 w 68"/>
                <a:gd name="T5" fmla="*/ 126 h 143"/>
                <a:gd name="T6" fmla="*/ 43 w 68"/>
                <a:gd name="T7" fmla="*/ 126 h 143"/>
                <a:gd name="T8" fmla="*/ 59 w 68"/>
                <a:gd name="T9" fmla="*/ 126 h 143"/>
                <a:gd name="T10" fmla="*/ 68 w 68"/>
                <a:gd name="T11" fmla="*/ 109 h 143"/>
                <a:gd name="T12" fmla="*/ 68 w 68"/>
                <a:gd name="T13" fmla="*/ 101 h 143"/>
                <a:gd name="T14" fmla="*/ 59 w 68"/>
                <a:gd name="T15" fmla="*/ 93 h 143"/>
                <a:gd name="T16" fmla="*/ 43 w 68"/>
                <a:gd name="T17" fmla="*/ 93 h 143"/>
                <a:gd name="T18" fmla="*/ 34 w 68"/>
                <a:gd name="T19" fmla="*/ 101 h 143"/>
                <a:gd name="T20" fmla="*/ 34 w 68"/>
                <a:gd name="T21" fmla="*/ 101 h 143"/>
                <a:gd name="T22" fmla="*/ 34 w 68"/>
                <a:gd name="T23" fmla="*/ 101 h 143"/>
                <a:gd name="T24" fmla="*/ 9 w 68"/>
                <a:gd name="T25" fmla="*/ 25 h 143"/>
                <a:gd name="T26" fmla="*/ 17 w 68"/>
                <a:gd name="T27" fmla="*/ 50 h 143"/>
                <a:gd name="T28" fmla="*/ 34 w 68"/>
                <a:gd name="T29" fmla="*/ 59 h 143"/>
                <a:gd name="T30" fmla="*/ 34 w 68"/>
                <a:gd name="T31" fmla="*/ 50 h 143"/>
                <a:gd name="T32" fmla="*/ 34 w 68"/>
                <a:gd name="T33" fmla="*/ 34 h 143"/>
                <a:gd name="T34" fmla="*/ 26 w 68"/>
                <a:gd name="T35" fmla="*/ 17 h 143"/>
                <a:gd name="T36" fmla="*/ 17 w 68"/>
                <a:gd name="T37" fmla="*/ 8 h 143"/>
                <a:gd name="T38" fmla="*/ 9 w 68"/>
                <a:gd name="T39" fmla="*/ 17 h 143"/>
                <a:gd name="T40" fmla="*/ 9 w 68"/>
                <a:gd name="T41" fmla="*/ 25 h 143"/>
                <a:gd name="T42" fmla="*/ 43 w 68"/>
                <a:gd name="T43" fmla="*/ 8 h 143"/>
                <a:gd name="T44" fmla="*/ 43 w 68"/>
                <a:gd name="T45" fmla="*/ 17 h 143"/>
                <a:gd name="T46" fmla="*/ 43 w 68"/>
                <a:gd name="T47" fmla="*/ 25 h 143"/>
                <a:gd name="T48" fmla="*/ 43 w 68"/>
                <a:gd name="T49" fmla="*/ 42 h 143"/>
                <a:gd name="T50" fmla="*/ 43 w 68"/>
                <a:gd name="T51" fmla="*/ 59 h 143"/>
                <a:gd name="T52" fmla="*/ 26 w 68"/>
                <a:gd name="T53" fmla="*/ 67 h 143"/>
                <a:gd name="T54" fmla="*/ 26 w 68"/>
                <a:gd name="T55" fmla="*/ 67 h 143"/>
                <a:gd name="T56" fmla="*/ 17 w 68"/>
                <a:gd name="T57" fmla="*/ 76 h 143"/>
                <a:gd name="T58" fmla="*/ 26 w 68"/>
                <a:gd name="T59" fmla="*/ 84 h 143"/>
                <a:gd name="T60" fmla="*/ 26 w 68"/>
                <a:gd name="T61" fmla="*/ 84 h 143"/>
                <a:gd name="T62" fmla="*/ 34 w 68"/>
                <a:gd name="T63" fmla="*/ 84 h 143"/>
                <a:gd name="T64" fmla="*/ 51 w 68"/>
                <a:gd name="T65" fmla="*/ 76 h 143"/>
                <a:gd name="T66" fmla="*/ 59 w 68"/>
                <a:gd name="T67" fmla="*/ 84 h 143"/>
                <a:gd name="T68" fmla="*/ 68 w 68"/>
                <a:gd name="T69" fmla="*/ 101 h 143"/>
                <a:gd name="T70" fmla="*/ 59 w 68"/>
                <a:gd name="T71" fmla="*/ 126 h 143"/>
                <a:gd name="T72" fmla="*/ 43 w 68"/>
                <a:gd name="T73" fmla="*/ 143 h 143"/>
                <a:gd name="T74" fmla="*/ 26 w 68"/>
                <a:gd name="T75" fmla="*/ 135 h 143"/>
                <a:gd name="T76" fmla="*/ 17 w 68"/>
                <a:gd name="T77" fmla="*/ 126 h 143"/>
                <a:gd name="T78" fmla="*/ 17 w 68"/>
                <a:gd name="T79" fmla="*/ 109 h 143"/>
                <a:gd name="T80" fmla="*/ 26 w 68"/>
                <a:gd name="T81" fmla="*/ 93 h 143"/>
                <a:gd name="T82" fmla="*/ 17 w 68"/>
                <a:gd name="T83" fmla="*/ 93 h 143"/>
                <a:gd name="T84" fmla="*/ 17 w 68"/>
                <a:gd name="T85" fmla="*/ 84 h 143"/>
                <a:gd name="T86" fmla="*/ 17 w 68"/>
                <a:gd name="T87" fmla="*/ 67 h 143"/>
                <a:gd name="T88" fmla="*/ 17 w 68"/>
                <a:gd name="T89" fmla="*/ 59 h 143"/>
                <a:gd name="T90" fmla="*/ 9 w 68"/>
                <a:gd name="T91" fmla="*/ 50 h 143"/>
                <a:gd name="T92" fmla="*/ 0 w 68"/>
                <a:gd name="T93" fmla="*/ 25 h 143"/>
                <a:gd name="T94" fmla="*/ 9 w 68"/>
                <a:gd name="T95" fmla="*/ 0 h 143"/>
                <a:gd name="T96" fmla="*/ 17 w 68"/>
                <a:gd name="T97" fmla="*/ 0 h 143"/>
                <a:gd name="T98" fmla="*/ 26 w 68"/>
                <a:gd name="T99" fmla="*/ 0 h 143"/>
                <a:gd name="T100" fmla="*/ 34 w 68"/>
                <a:gd name="T101" fmla="*/ 0 h 143"/>
                <a:gd name="T102" fmla="*/ 43 w 68"/>
                <a:gd name="T10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 h="143">
                  <a:moveTo>
                    <a:pt x="26" y="101"/>
                  </a:moveTo>
                  <a:lnTo>
                    <a:pt x="26" y="101"/>
                  </a:lnTo>
                  <a:lnTo>
                    <a:pt x="26" y="109"/>
                  </a:lnTo>
                  <a:lnTo>
                    <a:pt x="26" y="109"/>
                  </a:lnTo>
                  <a:lnTo>
                    <a:pt x="26" y="118"/>
                  </a:lnTo>
                  <a:lnTo>
                    <a:pt x="26" y="126"/>
                  </a:lnTo>
                  <a:lnTo>
                    <a:pt x="34" y="126"/>
                  </a:lnTo>
                  <a:lnTo>
                    <a:pt x="43" y="126"/>
                  </a:lnTo>
                  <a:lnTo>
                    <a:pt x="51" y="126"/>
                  </a:lnTo>
                  <a:lnTo>
                    <a:pt x="59" y="126"/>
                  </a:lnTo>
                  <a:lnTo>
                    <a:pt x="59" y="118"/>
                  </a:lnTo>
                  <a:lnTo>
                    <a:pt x="68" y="109"/>
                  </a:lnTo>
                  <a:lnTo>
                    <a:pt x="68" y="101"/>
                  </a:lnTo>
                  <a:lnTo>
                    <a:pt x="68" y="101"/>
                  </a:lnTo>
                  <a:lnTo>
                    <a:pt x="59" y="93"/>
                  </a:lnTo>
                  <a:lnTo>
                    <a:pt x="59" y="93"/>
                  </a:lnTo>
                  <a:lnTo>
                    <a:pt x="51" y="93"/>
                  </a:lnTo>
                  <a:lnTo>
                    <a:pt x="43" y="93"/>
                  </a:lnTo>
                  <a:lnTo>
                    <a:pt x="34" y="101"/>
                  </a:lnTo>
                  <a:lnTo>
                    <a:pt x="34" y="101"/>
                  </a:lnTo>
                  <a:lnTo>
                    <a:pt x="34" y="101"/>
                  </a:lnTo>
                  <a:lnTo>
                    <a:pt x="34" y="101"/>
                  </a:lnTo>
                  <a:lnTo>
                    <a:pt x="34" y="101"/>
                  </a:lnTo>
                  <a:lnTo>
                    <a:pt x="34" y="101"/>
                  </a:lnTo>
                  <a:lnTo>
                    <a:pt x="26" y="101"/>
                  </a:lnTo>
                  <a:close/>
                  <a:moveTo>
                    <a:pt x="9" y="25"/>
                  </a:moveTo>
                  <a:lnTo>
                    <a:pt x="17" y="42"/>
                  </a:lnTo>
                  <a:lnTo>
                    <a:pt x="17" y="50"/>
                  </a:lnTo>
                  <a:lnTo>
                    <a:pt x="26" y="59"/>
                  </a:lnTo>
                  <a:lnTo>
                    <a:pt x="34" y="59"/>
                  </a:lnTo>
                  <a:lnTo>
                    <a:pt x="34" y="59"/>
                  </a:lnTo>
                  <a:lnTo>
                    <a:pt x="34" y="50"/>
                  </a:lnTo>
                  <a:lnTo>
                    <a:pt x="34" y="42"/>
                  </a:lnTo>
                  <a:lnTo>
                    <a:pt x="34" y="34"/>
                  </a:lnTo>
                  <a:lnTo>
                    <a:pt x="34" y="25"/>
                  </a:lnTo>
                  <a:lnTo>
                    <a:pt x="26" y="17"/>
                  </a:lnTo>
                  <a:lnTo>
                    <a:pt x="17" y="8"/>
                  </a:lnTo>
                  <a:lnTo>
                    <a:pt x="17" y="8"/>
                  </a:lnTo>
                  <a:lnTo>
                    <a:pt x="9" y="8"/>
                  </a:lnTo>
                  <a:lnTo>
                    <a:pt x="9" y="17"/>
                  </a:lnTo>
                  <a:lnTo>
                    <a:pt x="9" y="17"/>
                  </a:lnTo>
                  <a:lnTo>
                    <a:pt x="9" y="25"/>
                  </a:lnTo>
                  <a:close/>
                  <a:moveTo>
                    <a:pt x="43" y="0"/>
                  </a:moveTo>
                  <a:lnTo>
                    <a:pt x="43" y="8"/>
                  </a:lnTo>
                  <a:lnTo>
                    <a:pt x="34" y="8"/>
                  </a:lnTo>
                  <a:lnTo>
                    <a:pt x="43" y="17"/>
                  </a:lnTo>
                  <a:lnTo>
                    <a:pt x="43" y="17"/>
                  </a:lnTo>
                  <a:lnTo>
                    <a:pt x="43" y="25"/>
                  </a:lnTo>
                  <a:lnTo>
                    <a:pt x="43" y="25"/>
                  </a:lnTo>
                  <a:lnTo>
                    <a:pt x="43" y="42"/>
                  </a:lnTo>
                  <a:lnTo>
                    <a:pt x="43" y="50"/>
                  </a:lnTo>
                  <a:lnTo>
                    <a:pt x="43" y="59"/>
                  </a:lnTo>
                  <a:lnTo>
                    <a:pt x="34" y="67"/>
                  </a:lnTo>
                  <a:lnTo>
                    <a:pt x="26" y="67"/>
                  </a:lnTo>
                  <a:lnTo>
                    <a:pt x="26" y="67"/>
                  </a:lnTo>
                  <a:lnTo>
                    <a:pt x="26" y="67"/>
                  </a:lnTo>
                  <a:lnTo>
                    <a:pt x="26" y="67"/>
                  </a:lnTo>
                  <a:lnTo>
                    <a:pt x="17" y="76"/>
                  </a:lnTo>
                  <a:lnTo>
                    <a:pt x="26" y="76"/>
                  </a:lnTo>
                  <a:lnTo>
                    <a:pt x="26" y="84"/>
                  </a:lnTo>
                  <a:lnTo>
                    <a:pt x="26" y="84"/>
                  </a:lnTo>
                  <a:lnTo>
                    <a:pt x="26" y="84"/>
                  </a:lnTo>
                  <a:lnTo>
                    <a:pt x="34" y="84"/>
                  </a:lnTo>
                  <a:lnTo>
                    <a:pt x="34" y="84"/>
                  </a:lnTo>
                  <a:lnTo>
                    <a:pt x="43" y="76"/>
                  </a:lnTo>
                  <a:lnTo>
                    <a:pt x="51" y="76"/>
                  </a:lnTo>
                  <a:lnTo>
                    <a:pt x="51" y="76"/>
                  </a:lnTo>
                  <a:lnTo>
                    <a:pt x="59" y="84"/>
                  </a:lnTo>
                  <a:lnTo>
                    <a:pt x="68" y="84"/>
                  </a:lnTo>
                  <a:lnTo>
                    <a:pt x="68" y="101"/>
                  </a:lnTo>
                  <a:lnTo>
                    <a:pt x="68" y="109"/>
                  </a:lnTo>
                  <a:lnTo>
                    <a:pt x="59" y="126"/>
                  </a:lnTo>
                  <a:lnTo>
                    <a:pt x="59" y="135"/>
                  </a:lnTo>
                  <a:lnTo>
                    <a:pt x="43" y="143"/>
                  </a:lnTo>
                  <a:lnTo>
                    <a:pt x="34" y="143"/>
                  </a:lnTo>
                  <a:lnTo>
                    <a:pt x="26" y="135"/>
                  </a:lnTo>
                  <a:lnTo>
                    <a:pt x="26" y="135"/>
                  </a:lnTo>
                  <a:lnTo>
                    <a:pt x="17" y="126"/>
                  </a:lnTo>
                  <a:lnTo>
                    <a:pt x="17" y="118"/>
                  </a:lnTo>
                  <a:lnTo>
                    <a:pt x="17" y="109"/>
                  </a:lnTo>
                  <a:lnTo>
                    <a:pt x="26" y="101"/>
                  </a:lnTo>
                  <a:lnTo>
                    <a:pt x="26" y="93"/>
                  </a:lnTo>
                  <a:lnTo>
                    <a:pt x="17" y="93"/>
                  </a:lnTo>
                  <a:lnTo>
                    <a:pt x="17" y="93"/>
                  </a:lnTo>
                  <a:lnTo>
                    <a:pt x="17" y="93"/>
                  </a:lnTo>
                  <a:lnTo>
                    <a:pt x="17" y="84"/>
                  </a:lnTo>
                  <a:lnTo>
                    <a:pt x="17" y="76"/>
                  </a:lnTo>
                  <a:lnTo>
                    <a:pt x="17" y="67"/>
                  </a:lnTo>
                  <a:lnTo>
                    <a:pt x="17" y="67"/>
                  </a:lnTo>
                  <a:lnTo>
                    <a:pt x="17" y="59"/>
                  </a:lnTo>
                  <a:lnTo>
                    <a:pt x="9" y="50"/>
                  </a:lnTo>
                  <a:lnTo>
                    <a:pt x="9" y="50"/>
                  </a:lnTo>
                  <a:lnTo>
                    <a:pt x="0" y="42"/>
                  </a:lnTo>
                  <a:lnTo>
                    <a:pt x="0" y="25"/>
                  </a:lnTo>
                  <a:lnTo>
                    <a:pt x="0" y="8"/>
                  </a:lnTo>
                  <a:lnTo>
                    <a:pt x="9" y="0"/>
                  </a:lnTo>
                  <a:lnTo>
                    <a:pt x="17" y="0"/>
                  </a:lnTo>
                  <a:lnTo>
                    <a:pt x="17" y="0"/>
                  </a:lnTo>
                  <a:lnTo>
                    <a:pt x="17" y="0"/>
                  </a:lnTo>
                  <a:lnTo>
                    <a:pt x="26" y="0"/>
                  </a:lnTo>
                  <a:lnTo>
                    <a:pt x="26" y="0"/>
                  </a:lnTo>
                  <a:lnTo>
                    <a:pt x="34" y="0"/>
                  </a:lnTo>
                  <a:lnTo>
                    <a:pt x="43" y="0"/>
                  </a:lnTo>
                  <a:lnTo>
                    <a:pt x="43" y="0"/>
                  </a:lnTo>
                  <a:lnTo>
                    <a:pt x="43" y="0"/>
                  </a:lnTo>
                  <a:close/>
                </a:path>
              </a:pathLst>
            </a:custGeom>
            <a:solidFill>
              <a:srgbClr val="1F1A17"/>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556" name="Rectangle 76"/>
            <p:cNvSpPr>
              <a:spLocks noChangeArrowheads="1"/>
            </p:cNvSpPr>
            <p:nvPr/>
          </p:nvSpPr>
          <p:spPr bwMode="auto">
            <a:xfrm rot="3240000">
              <a:off x="950" y="3419"/>
              <a:ext cx="8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665">
                  <a:solidFill>
                    <a:srgbClr val="1F1A17"/>
                  </a:solidFill>
                  <a:latin typeface=".VnTime" pitchFamily="34" charset="0"/>
                </a:rPr>
                <a:t>S</a:t>
              </a:r>
              <a:endParaRPr lang="en-US" sz="3200"/>
            </a:p>
          </p:txBody>
        </p:sp>
        <p:sp>
          <p:nvSpPr>
            <p:cNvPr id="148557" name="Rectangle 77"/>
            <p:cNvSpPr>
              <a:spLocks noChangeArrowheads="1"/>
            </p:cNvSpPr>
            <p:nvPr/>
          </p:nvSpPr>
          <p:spPr bwMode="auto">
            <a:xfrm rot="3240000">
              <a:off x="1004" y="3472"/>
              <a:ext cx="3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665">
                  <a:solidFill>
                    <a:srgbClr val="1F1A17"/>
                  </a:solidFill>
                  <a:latin typeface=".VnTime" pitchFamily="34" charset="0"/>
                </a:rPr>
                <a:t>.</a:t>
              </a:r>
              <a:endParaRPr lang="en-US" sz="3200"/>
            </a:p>
          </p:txBody>
        </p:sp>
        <p:sp>
          <p:nvSpPr>
            <p:cNvPr id="148558" name="Rectangle 78"/>
            <p:cNvSpPr>
              <a:spLocks noChangeArrowheads="1"/>
            </p:cNvSpPr>
            <p:nvPr/>
          </p:nvSpPr>
          <p:spPr bwMode="auto">
            <a:xfrm rot="3240000">
              <a:off x="1030" y="3496"/>
              <a:ext cx="3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665">
                  <a:solidFill>
                    <a:srgbClr val="1F1A17"/>
                  </a:solidFill>
                  <a:latin typeface=".VnTime" pitchFamily="34" charset="0"/>
                </a:rPr>
                <a:t> </a:t>
              </a:r>
              <a:endParaRPr lang="en-US" sz="3200"/>
            </a:p>
          </p:txBody>
        </p:sp>
        <p:sp>
          <p:nvSpPr>
            <p:cNvPr id="148559" name="Rectangle 79"/>
            <p:cNvSpPr>
              <a:spLocks noChangeArrowheads="1"/>
            </p:cNvSpPr>
            <p:nvPr/>
          </p:nvSpPr>
          <p:spPr bwMode="auto">
            <a:xfrm rot="3240000">
              <a:off x="1039" y="3560"/>
              <a:ext cx="11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665">
                  <a:solidFill>
                    <a:srgbClr val="1F1A17"/>
                  </a:solidFill>
                  <a:latin typeface=".VnTime" pitchFamily="34" charset="0"/>
                </a:rPr>
                <a:t>H</a:t>
              </a:r>
              <a:endParaRPr lang="en-US" sz="3200"/>
            </a:p>
          </p:txBody>
        </p:sp>
        <p:sp>
          <p:nvSpPr>
            <p:cNvPr id="148560" name="Rectangle 80"/>
            <p:cNvSpPr>
              <a:spLocks noChangeArrowheads="1"/>
            </p:cNvSpPr>
            <p:nvPr/>
          </p:nvSpPr>
          <p:spPr bwMode="auto">
            <a:xfrm rot="3240000">
              <a:off x="1120" y="3647"/>
              <a:ext cx="7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665">
                  <a:solidFill>
                    <a:srgbClr val="1F1A17"/>
                  </a:solidFill>
                  <a:latin typeface=".VnTime" pitchFamily="34" charset="0"/>
                </a:rPr>
                <a:t>å</a:t>
              </a:r>
              <a:endParaRPr lang="en-US" sz="3200"/>
            </a:p>
          </p:txBody>
        </p:sp>
        <p:sp>
          <p:nvSpPr>
            <p:cNvPr id="148561" name="Rectangle 81"/>
            <p:cNvSpPr>
              <a:spLocks noChangeArrowheads="1"/>
            </p:cNvSpPr>
            <p:nvPr/>
          </p:nvSpPr>
          <p:spPr bwMode="auto">
            <a:xfrm rot="3240000">
              <a:off x="1166" y="3708"/>
              <a:ext cx="7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665">
                  <a:solidFill>
                    <a:srgbClr val="1F1A17"/>
                  </a:solidFill>
                  <a:latin typeface=".VnTime" pitchFamily="34" charset="0"/>
                </a:rPr>
                <a:t>n</a:t>
              </a:r>
              <a:endParaRPr lang="en-US" sz="3200"/>
            </a:p>
          </p:txBody>
        </p:sp>
        <p:sp>
          <p:nvSpPr>
            <p:cNvPr id="148562" name="Rectangle 82"/>
            <p:cNvSpPr>
              <a:spLocks noChangeArrowheads="1"/>
            </p:cNvSpPr>
            <p:nvPr/>
          </p:nvSpPr>
          <p:spPr bwMode="auto">
            <a:xfrm rot="3240000">
              <a:off x="1209" y="3774"/>
              <a:ext cx="7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665">
                  <a:solidFill>
                    <a:srgbClr val="1F1A17"/>
                  </a:solidFill>
                  <a:latin typeface=".VnTime" pitchFamily="34" charset="0"/>
                </a:rPr>
                <a:t>g</a:t>
              </a:r>
              <a:endParaRPr lang="en-US" sz="3200"/>
            </a:p>
          </p:txBody>
        </p:sp>
        <p:sp>
          <p:nvSpPr>
            <p:cNvPr id="148563" name="Rectangle 83"/>
            <p:cNvSpPr>
              <a:spLocks noChangeArrowheads="1"/>
            </p:cNvSpPr>
            <p:nvPr/>
          </p:nvSpPr>
          <p:spPr bwMode="auto">
            <a:xfrm rot="1440000">
              <a:off x="317" y="2780"/>
              <a:ext cx="102"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5">
                  <a:solidFill>
                    <a:srgbClr val="1F1A17"/>
                  </a:solidFill>
                  <a:latin typeface=".VnTime" pitchFamily="34" charset="0"/>
                </a:rPr>
                <a:t>S</a:t>
              </a:r>
              <a:endParaRPr lang="en-US" sz="3200"/>
            </a:p>
          </p:txBody>
        </p:sp>
        <p:sp>
          <p:nvSpPr>
            <p:cNvPr id="148564" name="Rectangle 84"/>
            <p:cNvSpPr>
              <a:spLocks noChangeArrowheads="1"/>
            </p:cNvSpPr>
            <p:nvPr/>
          </p:nvSpPr>
          <p:spPr bwMode="auto">
            <a:xfrm rot="1440000">
              <a:off x="409" y="2805"/>
              <a:ext cx="46"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5">
                  <a:solidFill>
                    <a:srgbClr val="1F1A17"/>
                  </a:solidFill>
                  <a:latin typeface=".VnTime" pitchFamily="34" charset="0"/>
                </a:rPr>
                <a:t>.</a:t>
              </a:r>
              <a:endParaRPr lang="en-US" sz="3200"/>
            </a:p>
          </p:txBody>
        </p:sp>
        <p:sp>
          <p:nvSpPr>
            <p:cNvPr id="148565" name="Rectangle 85"/>
            <p:cNvSpPr>
              <a:spLocks noChangeArrowheads="1"/>
            </p:cNvSpPr>
            <p:nvPr/>
          </p:nvSpPr>
          <p:spPr bwMode="auto">
            <a:xfrm rot="1440000">
              <a:off x="451" y="2822"/>
              <a:ext cx="46"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5">
                  <a:solidFill>
                    <a:srgbClr val="1F1A17"/>
                  </a:solidFill>
                  <a:latin typeface=".VnTime" pitchFamily="34" charset="0"/>
                </a:rPr>
                <a:t> </a:t>
              </a:r>
              <a:endParaRPr lang="en-US" sz="3200"/>
            </a:p>
          </p:txBody>
        </p:sp>
        <p:sp>
          <p:nvSpPr>
            <p:cNvPr id="148566" name="Rectangle 86"/>
            <p:cNvSpPr>
              <a:spLocks noChangeArrowheads="1"/>
            </p:cNvSpPr>
            <p:nvPr/>
          </p:nvSpPr>
          <p:spPr bwMode="auto">
            <a:xfrm rot="1440000">
              <a:off x="488" y="2864"/>
              <a:ext cx="133"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5">
                  <a:solidFill>
                    <a:srgbClr val="1F1A17"/>
                  </a:solidFill>
                  <a:latin typeface=".VnTime" pitchFamily="34" charset="0"/>
                </a:rPr>
                <a:t>N</a:t>
              </a:r>
              <a:endParaRPr lang="en-US" sz="3200"/>
            </a:p>
          </p:txBody>
        </p:sp>
        <p:sp>
          <p:nvSpPr>
            <p:cNvPr id="148567" name="Rectangle 87"/>
            <p:cNvSpPr>
              <a:spLocks noChangeArrowheads="1"/>
            </p:cNvSpPr>
            <p:nvPr/>
          </p:nvSpPr>
          <p:spPr bwMode="auto">
            <a:xfrm rot="1440000">
              <a:off x="618" y="2907"/>
              <a:ext cx="92"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5">
                  <a:solidFill>
                    <a:srgbClr val="1F1A17"/>
                  </a:solidFill>
                  <a:latin typeface=".VnTime" pitchFamily="34" charset="0"/>
                </a:rPr>
                <a:t>h</a:t>
              </a:r>
              <a:endParaRPr lang="en-US" sz="3200"/>
            </a:p>
          </p:txBody>
        </p:sp>
        <p:sp>
          <p:nvSpPr>
            <p:cNvPr id="148568" name="Rectangle 88"/>
            <p:cNvSpPr>
              <a:spLocks noChangeArrowheads="1"/>
            </p:cNvSpPr>
            <p:nvPr/>
          </p:nvSpPr>
          <p:spPr bwMode="auto">
            <a:xfrm rot="1440000">
              <a:off x="679" y="2941"/>
              <a:ext cx="102"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5">
                  <a:solidFill>
                    <a:srgbClr val="1F1A17"/>
                  </a:solidFill>
                  <a:latin typeface=".VnTime" pitchFamily="34" charset="0"/>
                </a:rPr>
                <a:t>Þ</a:t>
              </a:r>
              <a:endParaRPr lang="en-US" sz="3200"/>
            </a:p>
          </p:txBody>
        </p:sp>
        <p:sp>
          <p:nvSpPr>
            <p:cNvPr id="148569" name="Rectangle 89"/>
            <p:cNvSpPr>
              <a:spLocks noChangeArrowheads="1"/>
            </p:cNvSpPr>
            <p:nvPr/>
          </p:nvSpPr>
          <p:spPr bwMode="auto">
            <a:xfrm>
              <a:off x="177" y="3501"/>
              <a:ext cx="523" cy="295"/>
            </a:xfrm>
            <a:prstGeom prst="rect">
              <a:avLst/>
            </a:prstGeom>
            <a:noFill/>
            <a:ln w="12700">
              <a:solidFill>
                <a:srgbClr val="1F1A17"/>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70" name="Rectangle 90"/>
            <p:cNvSpPr>
              <a:spLocks noChangeArrowheads="1"/>
            </p:cNvSpPr>
            <p:nvPr/>
          </p:nvSpPr>
          <p:spPr bwMode="auto">
            <a:xfrm>
              <a:off x="253" y="3569"/>
              <a:ext cx="354" cy="177"/>
            </a:xfrm>
            <a:prstGeom prst="rect">
              <a:avLst/>
            </a:prstGeom>
            <a:solidFill>
              <a:srgbClr val="007C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148571" name="Rectangle 91"/>
            <p:cNvSpPr>
              <a:spLocks noChangeArrowheads="1"/>
            </p:cNvSpPr>
            <p:nvPr/>
          </p:nvSpPr>
          <p:spPr bwMode="auto">
            <a:xfrm>
              <a:off x="253" y="3569"/>
              <a:ext cx="354" cy="177"/>
            </a:xfrm>
            <a:prstGeom prst="rect">
              <a:avLst/>
            </a:prstGeom>
            <a:noFill/>
            <a:ln w="12700">
              <a:solidFill>
                <a:srgbClr val="1F1A17"/>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72" name="Freeform 92"/>
            <p:cNvSpPr/>
            <p:nvPr/>
          </p:nvSpPr>
          <p:spPr bwMode="auto">
            <a:xfrm>
              <a:off x="354" y="3206"/>
              <a:ext cx="144" cy="50"/>
            </a:xfrm>
            <a:custGeom>
              <a:avLst/>
              <a:gdLst>
                <a:gd name="T0" fmla="*/ 144 w 144"/>
                <a:gd name="T1" fmla="*/ 0 h 50"/>
                <a:gd name="T2" fmla="*/ 76 w 144"/>
                <a:gd name="T3" fmla="*/ 50 h 50"/>
                <a:gd name="T4" fmla="*/ 0 w 144"/>
                <a:gd name="T5" fmla="*/ 34 h 50"/>
                <a:gd name="T6" fmla="*/ 144 w 144"/>
                <a:gd name="T7" fmla="*/ 0 h 50"/>
              </a:gdLst>
              <a:ahLst/>
              <a:cxnLst>
                <a:cxn ang="0">
                  <a:pos x="T0" y="T1"/>
                </a:cxn>
                <a:cxn ang="0">
                  <a:pos x="T2" y="T3"/>
                </a:cxn>
                <a:cxn ang="0">
                  <a:pos x="T4" y="T5"/>
                </a:cxn>
                <a:cxn ang="0">
                  <a:pos x="T6" y="T7"/>
                </a:cxn>
              </a:cxnLst>
              <a:rect l="0" t="0" r="r" b="b"/>
              <a:pathLst>
                <a:path w="144" h="50">
                  <a:moveTo>
                    <a:pt x="144" y="0"/>
                  </a:moveTo>
                  <a:lnTo>
                    <a:pt x="76" y="50"/>
                  </a:lnTo>
                  <a:lnTo>
                    <a:pt x="0" y="34"/>
                  </a:lnTo>
                  <a:lnTo>
                    <a:pt x="144" y="0"/>
                  </a:lnTo>
                  <a:close/>
                </a:path>
              </a:pathLst>
            </a:custGeom>
            <a:solidFill>
              <a:srgbClr val="0093D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573" name="Freeform 93"/>
            <p:cNvSpPr/>
            <p:nvPr/>
          </p:nvSpPr>
          <p:spPr bwMode="auto">
            <a:xfrm>
              <a:off x="354" y="3206"/>
              <a:ext cx="144" cy="50"/>
            </a:xfrm>
            <a:custGeom>
              <a:avLst/>
              <a:gdLst>
                <a:gd name="T0" fmla="*/ 144 w 144"/>
                <a:gd name="T1" fmla="*/ 0 h 50"/>
                <a:gd name="T2" fmla="*/ 76 w 144"/>
                <a:gd name="T3" fmla="*/ 50 h 50"/>
                <a:gd name="T4" fmla="*/ 0 w 144"/>
                <a:gd name="T5" fmla="*/ 34 h 50"/>
                <a:gd name="T6" fmla="*/ 144 w 144"/>
                <a:gd name="T7" fmla="*/ 0 h 50"/>
              </a:gdLst>
              <a:ahLst/>
              <a:cxnLst>
                <a:cxn ang="0">
                  <a:pos x="T0" y="T1"/>
                </a:cxn>
                <a:cxn ang="0">
                  <a:pos x="T2" y="T3"/>
                </a:cxn>
                <a:cxn ang="0">
                  <a:pos x="T4" y="T5"/>
                </a:cxn>
                <a:cxn ang="0">
                  <a:pos x="T6" y="T7"/>
                </a:cxn>
              </a:cxnLst>
              <a:rect l="0" t="0" r="r" b="b"/>
              <a:pathLst>
                <a:path w="144" h="50">
                  <a:moveTo>
                    <a:pt x="144" y="0"/>
                  </a:moveTo>
                  <a:lnTo>
                    <a:pt x="76" y="50"/>
                  </a:lnTo>
                  <a:lnTo>
                    <a:pt x="0" y="34"/>
                  </a:lnTo>
                  <a:lnTo>
                    <a:pt x="144" y="0"/>
                  </a:lnTo>
                  <a:close/>
                </a:path>
              </a:pathLst>
            </a:custGeom>
            <a:noFill/>
            <a:ln w="12700">
              <a:solidFill>
                <a:srgbClr val="1F1A17"/>
              </a:solidFill>
              <a:prstDash val="solid"/>
              <a:rou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74" name="Freeform 94"/>
            <p:cNvSpPr/>
            <p:nvPr/>
          </p:nvSpPr>
          <p:spPr bwMode="auto">
            <a:xfrm>
              <a:off x="261" y="3282"/>
              <a:ext cx="152" cy="50"/>
            </a:xfrm>
            <a:custGeom>
              <a:avLst/>
              <a:gdLst>
                <a:gd name="T0" fmla="*/ 152 w 152"/>
                <a:gd name="T1" fmla="*/ 0 h 50"/>
                <a:gd name="T2" fmla="*/ 85 w 152"/>
                <a:gd name="T3" fmla="*/ 50 h 50"/>
                <a:gd name="T4" fmla="*/ 0 w 152"/>
                <a:gd name="T5" fmla="*/ 33 h 50"/>
                <a:gd name="T6" fmla="*/ 152 w 152"/>
                <a:gd name="T7" fmla="*/ 0 h 50"/>
              </a:gdLst>
              <a:ahLst/>
              <a:cxnLst>
                <a:cxn ang="0">
                  <a:pos x="T0" y="T1"/>
                </a:cxn>
                <a:cxn ang="0">
                  <a:pos x="T2" y="T3"/>
                </a:cxn>
                <a:cxn ang="0">
                  <a:pos x="T4" y="T5"/>
                </a:cxn>
                <a:cxn ang="0">
                  <a:pos x="T6" y="T7"/>
                </a:cxn>
              </a:cxnLst>
              <a:rect l="0" t="0" r="r" b="b"/>
              <a:pathLst>
                <a:path w="152" h="50">
                  <a:moveTo>
                    <a:pt x="152" y="0"/>
                  </a:moveTo>
                  <a:lnTo>
                    <a:pt x="85" y="50"/>
                  </a:lnTo>
                  <a:lnTo>
                    <a:pt x="0" y="33"/>
                  </a:lnTo>
                  <a:lnTo>
                    <a:pt x="152" y="0"/>
                  </a:lnTo>
                  <a:close/>
                </a:path>
              </a:pathLst>
            </a:custGeom>
            <a:solidFill>
              <a:srgbClr val="0093D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575" name="Freeform 95"/>
            <p:cNvSpPr/>
            <p:nvPr/>
          </p:nvSpPr>
          <p:spPr bwMode="auto">
            <a:xfrm>
              <a:off x="261" y="3282"/>
              <a:ext cx="152" cy="50"/>
            </a:xfrm>
            <a:custGeom>
              <a:avLst/>
              <a:gdLst>
                <a:gd name="T0" fmla="*/ 152 w 152"/>
                <a:gd name="T1" fmla="*/ 0 h 50"/>
                <a:gd name="T2" fmla="*/ 85 w 152"/>
                <a:gd name="T3" fmla="*/ 50 h 50"/>
                <a:gd name="T4" fmla="*/ 0 w 152"/>
                <a:gd name="T5" fmla="*/ 33 h 50"/>
                <a:gd name="T6" fmla="*/ 152 w 152"/>
                <a:gd name="T7" fmla="*/ 0 h 50"/>
              </a:gdLst>
              <a:ahLst/>
              <a:cxnLst>
                <a:cxn ang="0">
                  <a:pos x="T0" y="T1"/>
                </a:cxn>
                <a:cxn ang="0">
                  <a:pos x="T2" y="T3"/>
                </a:cxn>
                <a:cxn ang="0">
                  <a:pos x="T4" y="T5"/>
                </a:cxn>
                <a:cxn ang="0">
                  <a:pos x="T6" y="T7"/>
                </a:cxn>
              </a:cxnLst>
              <a:rect l="0" t="0" r="r" b="b"/>
              <a:pathLst>
                <a:path w="152" h="50">
                  <a:moveTo>
                    <a:pt x="152" y="0"/>
                  </a:moveTo>
                  <a:lnTo>
                    <a:pt x="85" y="50"/>
                  </a:lnTo>
                  <a:lnTo>
                    <a:pt x="0" y="33"/>
                  </a:lnTo>
                  <a:lnTo>
                    <a:pt x="152" y="0"/>
                  </a:lnTo>
                  <a:close/>
                </a:path>
              </a:pathLst>
            </a:custGeom>
            <a:noFill/>
            <a:ln w="12700">
              <a:solidFill>
                <a:srgbClr val="1F1A17"/>
              </a:solidFill>
              <a:prstDash val="solid"/>
              <a:rou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76" name="Freeform 96"/>
            <p:cNvSpPr/>
            <p:nvPr/>
          </p:nvSpPr>
          <p:spPr bwMode="auto">
            <a:xfrm>
              <a:off x="219" y="3349"/>
              <a:ext cx="144" cy="51"/>
            </a:xfrm>
            <a:custGeom>
              <a:avLst/>
              <a:gdLst>
                <a:gd name="T0" fmla="*/ 144 w 144"/>
                <a:gd name="T1" fmla="*/ 0 h 51"/>
                <a:gd name="T2" fmla="*/ 85 w 144"/>
                <a:gd name="T3" fmla="*/ 51 h 51"/>
                <a:gd name="T4" fmla="*/ 0 w 144"/>
                <a:gd name="T5" fmla="*/ 34 h 51"/>
                <a:gd name="T6" fmla="*/ 144 w 144"/>
                <a:gd name="T7" fmla="*/ 0 h 51"/>
              </a:gdLst>
              <a:ahLst/>
              <a:cxnLst>
                <a:cxn ang="0">
                  <a:pos x="T0" y="T1"/>
                </a:cxn>
                <a:cxn ang="0">
                  <a:pos x="T2" y="T3"/>
                </a:cxn>
                <a:cxn ang="0">
                  <a:pos x="T4" y="T5"/>
                </a:cxn>
                <a:cxn ang="0">
                  <a:pos x="T6" y="T7"/>
                </a:cxn>
              </a:cxnLst>
              <a:rect l="0" t="0" r="r" b="b"/>
              <a:pathLst>
                <a:path w="144" h="51">
                  <a:moveTo>
                    <a:pt x="144" y="0"/>
                  </a:moveTo>
                  <a:lnTo>
                    <a:pt x="85" y="51"/>
                  </a:lnTo>
                  <a:lnTo>
                    <a:pt x="0" y="34"/>
                  </a:lnTo>
                  <a:lnTo>
                    <a:pt x="144" y="0"/>
                  </a:lnTo>
                  <a:close/>
                </a:path>
              </a:pathLst>
            </a:custGeom>
            <a:solidFill>
              <a:srgbClr val="0093D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577" name="Freeform 97"/>
            <p:cNvSpPr/>
            <p:nvPr/>
          </p:nvSpPr>
          <p:spPr bwMode="auto">
            <a:xfrm>
              <a:off x="219" y="3349"/>
              <a:ext cx="144" cy="51"/>
            </a:xfrm>
            <a:custGeom>
              <a:avLst/>
              <a:gdLst>
                <a:gd name="T0" fmla="*/ 144 w 144"/>
                <a:gd name="T1" fmla="*/ 0 h 51"/>
                <a:gd name="T2" fmla="*/ 85 w 144"/>
                <a:gd name="T3" fmla="*/ 51 h 51"/>
                <a:gd name="T4" fmla="*/ 0 w 144"/>
                <a:gd name="T5" fmla="*/ 34 h 51"/>
                <a:gd name="T6" fmla="*/ 144 w 144"/>
                <a:gd name="T7" fmla="*/ 0 h 51"/>
              </a:gdLst>
              <a:ahLst/>
              <a:cxnLst>
                <a:cxn ang="0">
                  <a:pos x="T0" y="T1"/>
                </a:cxn>
                <a:cxn ang="0">
                  <a:pos x="T2" y="T3"/>
                </a:cxn>
                <a:cxn ang="0">
                  <a:pos x="T4" y="T5"/>
                </a:cxn>
                <a:cxn ang="0">
                  <a:pos x="T6" y="T7"/>
                </a:cxn>
              </a:cxnLst>
              <a:rect l="0" t="0" r="r" b="b"/>
              <a:pathLst>
                <a:path w="144" h="51">
                  <a:moveTo>
                    <a:pt x="144" y="0"/>
                  </a:moveTo>
                  <a:lnTo>
                    <a:pt x="85" y="51"/>
                  </a:lnTo>
                  <a:lnTo>
                    <a:pt x="0" y="34"/>
                  </a:lnTo>
                  <a:lnTo>
                    <a:pt x="144" y="0"/>
                  </a:lnTo>
                  <a:close/>
                </a:path>
              </a:pathLst>
            </a:custGeom>
            <a:noFill/>
            <a:ln w="12700">
              <a:solidFill>
                <a:srgbClr val="1F1A17"/>
              </a:solidFill>
              <a:prstDash val="solid"/>
              <a:rou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78" name="Freeform 98"/>
            <p:cNvSpPr/>
            <p:nvPr/>
          </p:nvSpPr>
          <p:spPr bwMode="auto">
            <a:xfrm>
              <a:off x="354" y="3408"/>
              <a:ext cx="127" cy="51"/>
            </a:xfrm>
            <a:custGeom>
              <a:avLst/>
              <a:gdLst>
                <a:gd name="T0" fmla="*/ 127 w 127"/>
                <a:gd name="T1" fmla="*/ 0 h 51"/>
                <a:gd name="T2" fmla="*/ 0 w 127"/>
                <a:gd name="T3" fmla="*/ 51 h 51"/>
                <a:gd name="T4" fmla="*/ 26 w 127"/>
                <a:gd name="T5" fmla="*/ 0 h 51"/>
                <a:gd name="T6" fmla="*/ 127 w 127"/>
                <a:gd name="T7" fmla="*/ 0 h 51"/>
              </a:gdLst>
              <a:ahLst/>
              <a:cxnLst>
                <a:cxn ang="0">
                  <a:pos x="T0" y="T1"/>
                </a:cxn>
                <a:cxn ang="0">
                  <a:pos x="T2" y="T3"/>
                </a:cxn>
                <a:cxn ang="0">
                  <a:pos x="T4" y="T5"/>
                </a:cxn>
                <a:cxn ang="0">
                  <a:pos x="T6" y="T7"/>
                </a:cxn>
              </a:cxnLst>
              <a:rect l="0" t="0" r="r" b="b"/>
              <a:pathLst>
                <a:path w="127" h="51">
                  <a:moveTo>
                    <a:pt x="127" y="0"/>
                  </a:moveTo>
                  <a:lnTo>
                    <a:pt x="0" y="51"/>
                  </a:lnTo>
                  <a:lnTo>
                    <a:pt x="26" y="0"/>
                  </a:lnTo>
                  <a:lnTo>
                    <a:pt x="127" y="0"/>
                  </a:lnTo>
                  <a:close/>
                </a:path>
              </a:pathLst>
            </a:custGeom>
            <a:solidFill>
              <a:srgbClr val="0093D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579" name="Freeform 99"/>
            <p:cNvSpPr/>
            <p:nvPr/>
          </p:nvSpPr>
          <p:spPr bwMode="auto">
            <a:xfrm>
              <a:off x="354" y="3408"/>
              <a:ext cx="127" cy="51"/>
            </a:xfrm>
            <a:custGeom>
              <a:avLst/>
              <a:gdLst>
                <a:gd name="T0" fmla="*/ 127 w 127"/>
                <a:gd name="T1" fmla="*/ 0 h 51"/>
                <a:gd name="T2" fmla="*/ 0 w 127"/>
                <a:gd name="T3" fmla="*/ 51 h 51"/>
                <a:gd name="T4" fmla="*/ 26 w 127"/>
                <a:gd name="T5" fmla="*/ 0 h 51"/>
                <a:gd name="T6" fmla="*/ 127 w 127"/>
                <a:gd name="T7" fmla="*/ 0 h 51"/>
              </a:gdLst>
              <a:ahLst/>
              <a:cxnLst>
                <a:cxn ang="0">
                  <a:pos x="T0" y="T1"/>
                </a:cxn>
                <a:cxn ang="0">
                  <a:pos x="T2" y="T3"/>
                </a:cxn>
                <a:cxn ang="0">
                  <a:pos x="T4" y="T5"/>
                </a:cxn>
                <a:cxn ang="0">
                  <a:pos x="T6" y="T7"/>
                </a:cxn>
              </a:cxnLst>
              <a:rect l="0" t="0" r="r" b="b"/>
              <a:pathLst>
                <a:path w="127" h="51">
                  <a:moveTo>
                    <a:pt x="127" y="0"/>
                  </a:moveTo>
                  <a:lnTo>
                    <a:pt x="0" y="51"/>
                  </a:lnTo>
                  <a:lnTo>
                    <a:pt x="26" y="0"/>
                  </a:lnTo>
                  <a:lnTo>
                    <a:pt x="127" y="0"/>
                  </a:lnTo>
                  <a:close/>
                </a:path>
              </a:pathLst>
            </a:custGeom>
            <a:noFill/>
            <a:ln w="12700">
              <a:solidFill>
                <a:srgbClr val="1F1A17"/>
              </a:solidFill>
              <a:prstDash val="solid"/>
              <a:rou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80" name="Freeform 100"/>
            <p:cNvSpPr/>
            <p:nvPr/>
          </p:nvSpPr>
          <p:spPr bwMode="auto">
            <a:xfrm>
              <a:off x="236" y="3408"/>
              <a:ext cx="144" cy="26"/>
            </a:xfrm>
            <a:custGeom>
              <a:avLst/>
              <a:gdLst>
                <a:gd name="T0" fmla="*/ 144 w 144"/>
                <a:gd name="T1" fmla="*/ 0 h 26"/>
                <a:gd name="T2" fmla="*/ 0 w 144"/>
                <a:gd name="T3" fmla="*/ 26 h 26"/>
                <a:gd name="T4" fmla="*/ 25 w 144"/>
                <a:gd name="T5" fmla="*/ 9 h 26"/>
                <a:gd name="T6" fmla="*/ 144 w 144"/>
                <a:gd name="T7" fmla="*/ 0 h 26"/>
              </a:gdLst>
              <a:ahLst/>
              <a:cxnLst>
                <a:cxn ang="0">
                  <a:pos x="T0" y="T1"/>
                </a:cxn>
                <a:cxn ang="0">
                  <a:pos x="T2" y="T3"/>
                </a:cxn>
                <a:cxn ang="0">
                  <a:pos x="T4" y="T5"/>
                </a:cxn>
                <a:cxn ang="0">
                  <a:pos x="T6" y="T7"/>
                </a:cxn>
              </a:cxnLst>
              <a:rect l="0" t="0" r="r" b="b"/>
              <a:pathLst>
                <a:path w="144" h="26">
                  <a:moveTo>
                    <a:pt x="144" y="0"/>
                  </a:moveTo>
                  <a:lnTo>
                    <a:pt x="0" y="26"/>
                  </a:lnTo>
                  <a:lnTo>
                    <a:pt x="25" y="9"/>
                  </a:lnTo>
                  <a:lnTo>
                    <a:pt x="144" y="0"/>
                  </a:lnTo>
                  <a:close/>
                </a:path>
              </a:pathLst>
            </a:custGeom>
            <a:solidFill>
              <a:srgbClr val="0093D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581" name="Freeform 101"/>
            <p:cNvSpPr/>
            <p:nvPr/>
          </p:nvSpPr>
          <p:spPr bwMode="auto">
            <a:xfrm>
              <a:off x="236" y="3408"/>
              <a:ext cx="144" cy="26"/>
            </a:xfrm>
            <a:custGeom>
              <a:avLst/>
              <a:gdLst>
                <a:gd name="T0" fmla="*/ 144 w 144"/>
                <a:gd name="T1" fmla="*/ 0 h 26"/>
                <a:gd name="T2" fmla="*/ 0 w 144"/>
                <a:gd name="T3" fmla="*/ 26 h 26"/>
                <a:gd name="T4" fmla="*/ 25 w 144"/>
                <a:gd name="T5" fmla="*/ 9 h 26"/>
                <a:gd name="T6" fmla="*/ 144 w 144"/>
                <a:gd name="T7" fmla="*/ 0 h 26"/>
              </a:gdLst>
              <a:ahLst/>
              <a:cxnLst>
                <a:cxn ang="0">
                  <a:pos x="T0" y="T1"/>
                </a:cxn>
                <a:cxn ang="0">
                  <a:pos x="T2" y="T3"/>
                </a:cxn>
                <a:cxn ang="0">
                  <a:pos x="T4" y="T5"/>
                </a:cxn>
                <a:cxn ang="0">
                  <a:pos x="T6" y="T7"/>
                </a:cxn>
              </a:cxnLst>
              <a:rect l="0" t="0" r="r" b="b"/>
              <a:pathLst>
                <a:path w="144" h="26">
                  <a:moveTo>
                    <a:pt x="144" y="0"/>
                  </a:moveTo>
                  <a:lnTo>
                    <a:pt x="0" y="26"/>
                  </a:lnTo>
                  <a:lnTo>
                    <a:pt x="25" y="9"/>
                  </a:lnTo>
                  <a:lnTo>
                    <a:pt x="144" y="0"/>
                  </a:lnTo>
                  <a:close/>
                </a:path>
              </a:pathLst>
            </a:custGeom>
            <a:noFill/>
            <a:ln w="12700">
              <a:solidFill>
                <a:srgbClr val="1F1A17"/>
              </a:solidFill>
              <a:prstDash val="solid"/>
              <a:rou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82" name="Freeform 102"/>
            <p:cNvSpPr/>
            <p:nvPr/>
          </p:nvSpPr>
          <p:spPr bwMode="auto">
            <a:xfrm>
              <a:off x="169" y="3391"/>
              <a:ext cx="143" cy="34"/>
            </a:xfrm>
            <a:custGeom>
              <a:avLst/>
              <a:gdLst>
                <a:gd name="T0" fmla="*/ 143 w 143"/>
                <a:gd name="T1" fmla="*/ 17 h 34"/>
                <a:gd name="T2" fmla="*/ 0 w 143"/>
                <a:gd name="T3" fmla="*/ 34 h 34"/>
                <a:gd name="T4" fmla="*/ 76 w 143"/>
                <a:gd name="T5" fmla="*/ 0 h 34"/>
                <a:gd name="T6" fmla="*/ 143 w 143"/>
                <a:gd name="T7" fmla="*/ 17 h 34"/>
              </a:gdLst>
              <a:ahLst/>
              <a:cxnLst>
                <a:cxn ang="0">
                  <a:pos x="T0" y="T1"/>
                </a:cxn>
                <a:cxn ang="0">
                  <a:pos x="T2" y="T3"/>
                </a:cxn>
                <a:cxn ang="0">
                  <a:pos x="T4" y="T5"/>
                </a:cxn>
                <a:cxn ang="0">
                  <a:pos x="T6" y="T7"/>
                </a:cxn>
              </a:cxnLst>
              <a:rect l="0" t="0" r="r" b="b"/>
              <a:pathLst>
                <a:path w="143" h="34">
                  <a:moveTo>
                    <a:pt x="143" y="17"/>
                  </a:moveTo>
                  <a:lnTo>
                    <a:pt x="0" y="34"/>
                  </a:lnTo>
                  <a:lnTo>
                    <a:pt x="76" y="0"/>
                  </a:lnTo>
                  <a:lnTo>
                    <a:pt x="143" y="17"/>
                  </a:lnTo>
                  <a:close/>
                </a:path>
              </a:pathLst>
            </a:custGeom>
            <a:solidFill>
              <a:srgbClr val="0093D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583" name="Freeform 103"/>
            <p:cNvSpPr/>
            <p:nvPr/>
          </p:nvSpPr>
          <p:spPr bwMode="auto">
            <a:xfrm>
              <a:off x="169" y="3391"/>
              <a:ext cx="143" cy="34"/>
            </a:xfrm>
            <a:custGeom>
              <a:avLst/>
              <a:gdLst>
                <a:gd name="T0" fmla="*/ 143 w 143"/>
                <a:gd name="T1" fmla="*/ 17 h 34"/>
                <a:gd name="T2" fmla="*/ 0 w 143"/>
                <a:gd name="T3" fmla="*/ 34 h 34"/>
                <a:gd name="T4" fmla="*/ 76 w 143"/>
                <a:gd name="T5" fmla="*/ 0 h 34"/>
                <a:gd name="T6" fmla="*/ 143 w 143"/>
                <a:gd name="T7" fmla="*/ 17 h 34"/>
              </a:gdLst>
              <a:ahLst/>
              <a:cxnLst>
                <a:cxn ang="0">
                  <a:pos x="T0" y="T1"/>
                </a:cxn>
                <a:cxn ang="0">
                  <a:pos x="T2" y="T3"/>
                </a:cxn>
                <a:cxn ang="0">
                  <a:pos x="T4" y="T5"/>
                </a:cxn>
                <a:cxn ang="0">
                  <a:pos x="T6" y="T7"/>
                </a:cxn>
              </a:cxnLst>
              <a:rect l="0" t="0" r="r" b="b"/>
              <a:pathLst>
                <a:path w="143" h="34">
                  <a:moveTo>
                    <a:pt x="143" y="17"/>
                  </a:moveTo>
                  <a:lnTo>
                    <a:pt x="0" y="34"/>
                  </a:lnTo>
                  <a:lnTo>
                    <a:pt x="76" y="0"/>
                  </a:lnTo>
                  <a:lnTo>
                    <a:pt x="143" y="17"/>
                  </a:lnTo>
                  <a:close/>
                </a:path>
              </a:pathLst>
            </a:custGeom>
            <a:noFill/>
            <a:ln w="12700">
              <a:solidFill>
                <a:srgbClr val="1F1A17"/>
              </a:solidFill>
              <a:prstDash val="solid"/>
              <a:rou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84" name="Freeform 104"/>
            <p:cNvSpPr/>
            <p:nvPr/>
          </p:nvSpPr>
          <p:spPr bwMode="auto">
            <a:xfrm>
              <a:off x="236" y="3206"/>
              <a:ext cx="253" cy="202"/>
            </a:xfrm>
            <a:custGeom>
              <a:avLst/>
              <a:gdLst>
                <a:gd name="T0" fmla="*/ 253 w 253"/>
                <a:gd name="T1" fmla="*/ 0 h 202"/>
                <a:gd name="T2" fmla="*/ 245 w 253"/>
                <a:gd name="T3" fmla="*/ 202 h 202"/>
                <a:gd name="T4" fmla="*/ 177 w 253"/>
                <a:gd name="T5" fmla="*/ 202 h 202"/>
                <a:gd name="T6" fmla="*/ 0 w 253"/>
                <a:gd name="T7" fmla="*/ 202 h 202"/>
                <a:gd name="T8" fmla="*/ 59 w 253"/>
                <a:gd name="T9" fmla="*/ 169 h 202"/>
                <a:gd name="T10" fmla="*/ 127 w 253"/>
                <a:gd name="T11" fmla="*/ 118 h 202"/>
                <a:gd name="T12" fmla="*/ 186 w 253"/>
                <a:gd name="T13" fmla="*/ 59 h 202"/>
                <a:gd name="T14" fmla="*/ 253 w 253"/>
                <a:gd name="T15" fmla="*/ 0 h 2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3" h="202">
                  <a:moveTo>
                    <a:pt x="253" y="0"/>
                  </a:moveTo>
                  <a:lnTo>
                    <a:pt x="245" y="202"/>
                  </a:lnTo>
                  <a:lnTo>
                    <a:pt x="177" y="202"/>
                  </a:lnTo>
                  <a:lnTo>
                    <a:pt x="0" y="202"/>
                  </a:lnTo>
                  <a:lnTo>
                    <a:pt x="59" y="169"/>
                  </a:lnTo>
                  <a:lnTo>
                    <a:pt x="127" y="118"/>
                  </a:lnTo>
                  <a:lnTo>
                    <a:pt x="186" y="59"/>
                  </a:lnTo>
                  <a:lnTo>
                    <a:pt x="253"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585" name="Freeform 105"/>
            <p:cNvSpPr/>
            <p:nvPr/>
          </p:nvSpPr>
          <p:spPr bwMode="auto">
            <a:xfrm>
              <a:off x="236" y="3206"/>
              <a:ext cx="253" cy="202"/>
            </a:xfrm>
            <a:custGeom>
              <a:avLst/>
              <a:gdLst>
                <a:gd name="T0" fmla="*/ 253 w 253"/>
                <a:gd name="T1" fmla="*/ 0 h 202"/>
                <a:gd name="T2" fmla="*/ 245 w 253"/>
                <a:gd name="T3" fmla="*/ 202 h 202"/>
                <a:gd name="T4" fmla="*/ 177 w 253"/>
                <a:gd name="T5" fmla="*/ 202 h 202"/>
                <a:gd name="T6" fmla="*/ 0 w 253"/>
                <a:gd name="T7" fmla="*/ 202 h 202"/>
                <a:gd name="T8" fmla="*/ 59 w 253"/>
                <a:gd name="T9" fmla="*/ 169 h 202"/>
                <a:gd name="T10" fmla="*/ 127 w 253"/>
                <a:gd name="T11" fmla="*/ 118 h 202"/>
                <a:gd name="T12" fmla="*/ 186 w 253"/>
                <a:gd name="T13" fmla="*/ 59 h 202"/>
                <a:gd name="T14" fmla="*/ 253 w 253"/>
                <a:gd name="T15" fmla="*/ 0 h 2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3" h="202">
                  <a:moveTo>
                    <a:pt x="253" y="0"/>
                  </a:moveTo>
                  <a:lnTo>
                    <a:pt x="245" y="202"/>
                  </a:lnTo>
                  <a:lnTo>
                    <a:pt x="177" y="202"/>
                  </a:lnTo>
                  <a:lnTo>
                    <a:pt x="0" y="202"/>
                  </a:lnTo>
                  <a:lnTo>
                    <a:pt x="59" y="169"/>
                  </a:lnTo>
                  <a:lnTo>
                    <a:pt x="127" y="118"/>
                  </a:lnTo>
                  <a:lnTo>
                    <a:pt x="186" y="59"/>
                  </a:lnTo>
                  <a:lnTo>
                    <a:pt x="253" y="0"/>
                  </a:lnTo>
                </a:path>
              </a:pathLst>
            </a:custGeom>
            <a:noFill/>
            <a:ln w="12700">
              <a:solidFill>
                <a:srgbClr val="1F1A17"/>
              </a:solidFill>
              <a:prstDash val="solid"/>
              <a:rou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86" name="Freeform 106"/>
            <p:cNvSpPr/>
            <p:nvPr/>
          </p:nvSpPr>
          <p:spPr bwMode="auto">
            <a:xfrm>
              <a:off x="337" y="3273"/>
              <a:ext cx="127" cy="102"/>
            </a:xfrm>
            <a:custGeom>
              <a:avLst/>
              <a:gdLst>
                <a:gd name="T0" fmla="*/ 127 w 127"/>
                <a:gd name="T1" fmla="*/ 0 h 102"/>
                <a:gd name="T2" fmla="*/ 127 w 127"/>
                <a:gd name="T3" fmla="*/ 102 h 102"/>
                <a:gd name="T4" fmla="*/ 93 w 127"/>
                <a:gd name="T5" fmla="*/ 102 h 102"/>
                <a:gd name="T6" fmla="*/ 0 w 127"/>
                <a:gd name="T7" fmla="*/ 102 h 102"/>
                <a:gd name="T8" fmla="*/ 127 w 127"/>
                <a:gd name="T9" fmla="*/ 0 h 102"/>
              </a:gdLst>
              <a:ahLst/>
              <a:cxnLst>
                <a:cxn ang="0">
                  <a:pos x="T0" y="T1"/>
                </a:cxn>
                <a:cxn ang="0">
                  <a:pos x="T2" y="T3"/>
                </a:cxn>
                <a:cxn ang="0">
                  <a:pos x="T4" y="T5"/>
                </a:cxn>
                <a:cxn ang="0">
                  <a:pos x="T6" y="T7"/>
                </a:cxn>
                <a:cxn ang="0">
                  <a:pos x="T8" y="T9"/>
                </a:cxn>
              </a:cxnLst>
              <a:rect l="0" t="0" r="r" b="b"/>
              <a:pathLst>
                <a:path w="127" h="102">
                  <a:moveTo>
                    <a:pt x="127" y="0"/>
                  </a:moveTo>
                  <a:lnTo>
                    <a:pt x="127" y="102"/>
                  </a:lnTo>
                  <a:lnTo>
                    <a:pt x="93" y="102"/>
                  </a:lnTo>
                  <a:lnTo>
                    <a:pt x="0" y="102"/>
                  </a:lnTo>
                  <a:lnTo>
                    <a:pt x="127" y="0"/>
                  </a:lnTo>
                  <a:close/>
                </a:path>
              </a:pathLst>
            </a:custGeom>
            <a:solidFill>
              <a:srgbClr val="0093D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587" name="Freeform 107"/>
            <p:cNvSpPr/>
            <p:nvPr/>
          </p:nvSpPr>
          <p:spPr bwMode="auto">
            <a:xfrm>
              <a:off x="337" y="3273"/>
              <a:ext cx="127" cy="102"/>
            </a:xfrm>
            <a:custGeom>
              <a:avLst/>
              <a:gdLst>
                <a:gd name="T0" fmla="*/ 127 w 127"/>
                <a:gd name="T1" fmla="*/ 0 h 102"/>
                <a:gd name="T2" fmla="*/ 127 w 127"/>
                <a:gd name="T3" fmla="*/ 102 h 102"/>
                <a:gd name="T4" fmla="*/ 93 w 127"/>
                <a:gd name="T5" fmla="*/ 102 h 102"/>
                <a:gd name="T6" fmla="*/ 0 w 127"/>
                <a:gd name="T7" fmla="*/ 102 h 102"/>
                <a:gd name="T8" fmla="*/ 127 w 127"/>
                <a:gd name="T9" fmla="*/ 0 h 102"/>
              </a:gdLst>
              <a:ahLst/>
              <a:cxnLst>
                <a:cxn ang="0">
                  <a:pos x="T0" y="T1"/>
                </a:cxn>
                <a:cxn ang="0">
                  <a:pos x="T2" y="T3"/>
                </a:cxn>
                <a:cxn ang="0">
                  <a:pos x="T4" y="T5"/>
                </a:cxn>
                <a:cxn ang="0">
                  <a:pos x="T6" y="T7"/>
                </a:cxn>
                <a:cxn ang="0">
                  <a:pos x="T8" y="T9"/>
                </a:cxn>
              </a:cxnLst>
              <a:rect l="0" t="0" r="r" b="b"/>
              <a:pathLst>
                <a:path w="127" h="102">
                  <a:moveTo>
                    <a:pt x="127" y="0"/>
                  </a:moveTo>
                  <a:lnTo>
                    <a:pt x="127" y="102"/>
                  </a:lnTo>
                  <a:lnTo>
                    <a:pt x="93" y="102"/>
                  </a:lnTo>
                  <a:lnTo>
                    <a:pt x="0" y="102"/>
                  </a:lnTo>
                  <a:lnTo>
                    <a:pt x="127" y="0"/>
                  </a:lnTo>
                  <a:close/>
                </a:path>
              </a:pathLst>
            </a:custGeom>
            <a:noFill/>
            <a:ln w="12700">
              <a:solidFill>
                <a:srgbClr val="1F1A17"/>
              </a:solidFill>
              <a:prstDash val="solid"/>
              <a:rou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88" name="Freeform 108"/>
            <p:cNvSpPr/>
            <p:nvPr/>
          </p:nvSpPr>
          <p:spPr bwMode="auto">
            <a:xfrm>
              <a:off x="472" y="3189"/>
              <a:ext cx="26" cy="312"/>
            </a:xfrm>
            <a:custGeom>
              <a:avLst/>
              <a:gdLst>
                <a:gd name="T0" fmla="*/ 26 w 26"/>
                <a:gd name="T1" fmla="*/ 0 h 312"/>
                <a:gd name="T2" fmla="*/ 17 w 26"/>
                <a:gd name="T3" fmla="*/ 0 h 312"/>
                <a:gd name="T4" fmla="*/ 0 w 26"/>
                <a:gd name="T5" fmla="*/ 312 h 312"/>
                <a:gd name="T6" fmla="*/ 9 w 26"/>
                <a:gd name="T7" fmla="*/ 312 h 312"/>
                <a:gd name="T8" fmla="*/ 26 w 26"/>
                <a:gd name="T9" fmla="*/ 0 h 312"/>
              </a:gdLst>
              <a:ahLst/>
              <a:cxnLst>
                <a:cxn ang="0">
                  <a:pos x="T0" y="T1"/>
                </a:cxn>
                <a:cxn ang="0">
                  <a:pos x="T2" y="T3"/>
                </a:cxn>
                <a:cxn ang="0">
                  <a:pos x="T4" y="T5"/>
                </a:cxn>
                <a:cxn ang="0">
                  <a:pos x="T6" y="T7"/>
                </a:cxn>
                <a:cxn ang="0">
                  <a:pos x="T8" y="T9"/>
                </a:cxn>
              </a:cxnLst>
              <a:rect l="0" t="0" r="r" b="b"/>
              <a:pathLst>
                <a:path w="26" h="312">
                  <a:moveTo>
                    <a:pt x="26" y="0"/>
                  </a:moveTo>
                  <a:lnTo>
                    <a:pt x="17" y="0"/>
                  </a:lnTo>
                  <a:lnTo>
                    <a:pt x="0" y="312"/>
                  </a:lnTo>
                  <a:lnTo>
                    <a:pt x="9" y="312"/>
                  </a:lnTo>
                  <a:lnTo>
                    <a:pt x="26" y="0"/>
                  </a:lnTo>
                  <a:close/>
                </a:path>
              </a:pathLst>
            </a:custGeom>
            <a:solidFill>
              <a:srgbClr val="1F1A17"/>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589" name="Freeform 109"/>
            <p:cNvSpPr/>
            <p:nvPr/>
          </p:nvSpPr>
          <p:spPr bwMode="auto">
            <a:xfrm>
              <a:off x="472" y="3189"/>
              <a:ext cx="26" cy="312"/>
            </a:xfrm>
            <a:custGeom>
              <a:avLst/>
              <a:gdLst>
                <a:gd name="T0" fmla="*/ 26 w 26"/>
                <a:gd name="T1" fmla="*/ 0 h 312"/>
                <a:gd name="T2" fmla="*/ 17 w 26"/>
                <a:gd name="T3" fmla="*/ 0 h 312"/>
                <a:gd name="T4" fmla="*/ 0 w 26"/>
                <a:gd name="T5" fmla="*/ 312 h 312"/>
                <a:gd name="T6" fmla="*/ 9 w 26"/>
                <a:gd name="T7" fmla="*/ 312 h 312"/>
                <a:gd name="T8" fmla="*/ 26 w 26"/>
                <a:gd name="T9" fmla="*/ 0 h 312"/>
              </a:gdLst>
              <a:ahLst/>
              <a:cxnLst>
                <a:cxn ang="0">
                  <a:pos x="T0" y="T1"/>
                </a:cxn>
                <a:cxn ang="0">
                  <a:pos x="T2" y="T3"/>
                </a:cxn>
                <a:cxn ang="0">
                  <a:pos x="T4" y="T5"/>
                </a:cxn>
                <a:cxn ang="0">
                  <a:pos x="T6" y="T7"/>
                </a:cxn>
                <a:cxn ang="0">
                  <a:pos x="T8" y="T9"/>
                </a:cxn>
              </a:cxnLst>
              <a:rect l="0" t="0" r="r" b="b"/>
              <a:pathLst>
                <a:path w="26" h="312">
                  <a:moveTo>
                    <a:pt x="26" y="0"/>
                  </a:moveTo>
                  <a:lnTo>
                    <a:pt x="17" y="0"/>
                  </a:lnTo>
                  <a:lnTo>
                    <a:pt x="0" y="312"/>
                  </a:lnTo>
                  <a:lnTo>
                    <a:pt x="9" y="312"/>
                  </a:lnTo>
                  <a:lnTo>
                    <a:pt x="26" y="0"/>
                  </a:lnTo>
                  <a:close/>
                </a:path>
              </a:pathLst>
            </a:custGeom>
            <a:noFill/>
            <a:ln w="12700">
              <a:solidFill>
                <a:srgbClr val="1F1A17"/>
              </a:solidFill>
              <a:prstDash val="solid"/>
              <a:rou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90" name="Text Box 110"/>
            <p:cNvSpPr txBox="1">
              <a:spLocks noChangeArrowheads="1"/>
            </p:cNvSpPr>
            <p:nvPr/>
          </p:nvSpPr>
          <p:spPr bwMode="auto">
            <a:xfrm>
              <a:off x="0" y="3888"/>
              <a:ext cx="990"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665" b="1">
                  <a:solidFill>
                    <a:srgbClr val="FF0000"/>
                  </a:solidFill>
                </a:rPr>
                <a:t>THĂNG LONG</a:t>
              </a:r>
              <a:endParaRPr lang="en-US" sz="2665" b="1">
                <a:solidFill>
                  <a:srgbClr val="FF0000"/>
                </a:solidFill>
              </a:endParaRPr>
            </a:p>
          </p:txBody>
        </p:sp>
        <p:sp>
          <p:nvSpPr>
            <p:cNvPr id="148591" name="Text Box 111"/>
            <p:cNvSpPr txBox="1">
              <a:spLocks noChangeArrowheads="1"/>
            </p:cNvSpPr>
            <p:nvPr/>
          </p:nvSpPr>
          <p:spPr bwMode="auto">
            <a:xfrm>
              <a:off x="2013" y="2233"/>
              <a:ext cx="1018" cy="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b="1" dirty="0" err="1">
                  <a:solidFill>
                    <a:srgbClr val="FF0000"/>
                  </a:solidFill>
                </a:rPr>
                <a:t>Yên</a:t>
              </a:r>
              <a:r>
                <a:rPr lang="en-US" sz="3200" b="1" dirty="0">
                  <a:solidFill>
                    <a:srgbClr val="FF0000"/>
                  </a:solidFill>
                </a:rPr>
                <a:t> </a:t>
              </a:r>
              <a:r>
                <a:rPr lang="en-US" sz="3200" b="1" dirty="0" err="1">
                  <a:solidFill>
                    <a:srgbClr val="FF0000"/>
                  </a:solidFill>
                </a:rPr>
                <a:t>Phong</a:t>
              </a:r>
              <a:endParaRPr lang="en-US" sz="3200" b="1" dirty="0">
                <a:solidFill>
                  <a:srgbClr val="FF0000"/>
                </a:solidFill>
              </a:endParaRPr>
            </a:p>
          </p:txBody>
        </p:sp>
        <p:sp>
          <p:nvSpPr>
            <p:cNvPr id="148592" name="Text Box 112"/>
            <p:cNvSpPr txBox="1">
              <a:spLocks noChangeArrowheads="1"/>
            </p:cNvSpPr>
            <p:nvPr/>
          </p:nvSpPr>
          <p:spPr bwMode="auto">
            <a:xfrm>
              <a:off x="1998" y="2734"/>
              <a:ext cx="1448" cy="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735" dirty="0" err="1">
                  <a:solidFill>
                    <a:srgbClr val="FF0000"/>
                  </a:solidFill>
                </a:rPr>
                <a:t>Lý</a:t>
              </a:r>
              <a:r>
                <a:rPr lang="en-US" sz="3735" dirty="0">
                  <a:solidFill>
                    <a:srgbClr val="FF0000"/>
                  </a:solidFill>
                </a:rPr>
                <a:t> </a:t>
              </a:r>
              <a:r>
                <a:rPr lang="en-US" sz="3735" dirty="0" err="1">
                  <a:solidFill>
                    <a:srgbClr val="FF0000"/>
                  </a:solidFill>
                </a:rPr>
                <a:t>Thường</a:t>
              </a:r>
              <a:r>
                <a:rPr lang="en-US" sz="3735" dirty="0">
                  <a:solidFill>
                    <a:srgbClr val="FF0000"/>
                  </a:solidFill>
                </a:rPr>
                <a:t> </a:t>
              </a:r>
              <a:r>
                <a:rPr lang="en-US" sz="3735" dirty="0" err="1">
                  <a:solidFill>
                    <a:srgbClr val="FF0000"/>
                  </a:solidFill>
                </a:rPr>
                <a:t>Kiệt</a:t>
              </a:r>
              <a:endParaRPr lang="en-US" sz="3735" dirty="0">
                <a:solidFill>
                  <a:srgbClr val="FF0000"/>
                </a:solidFill>
              </a:endParaRPr>
            </a:p>
          </p:txBody>
        </p:sp>
      </p:grpSp>
      <p:sp>
        <p:nvSpPr>
          <p:cNvPr id="148593" name="Rectangle 113"/>
          <p:cNvSpPr>
            <a:spLocks noChangeArrowheads="1"/>
          </p:cNvSpPr>
          <p:nvPr/>
        </p:nvSpPr>
        <p:spPr bwMode="auto">
          <a:xfrm>
            <a:off x="9882717" y="3041651"/>
            <a:ext cx="110067" cy="848783"/>
          </a:xfrm>
          <a:prstGeom prst="rect">
            <a:avLst/>
          </a:prstGeom>
          <a:noFill/>
          <a:ln w="76200">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94" name="Rectangle 114"/>
          <p:cNvSpPr>
            <a:spLocks noChangeArrowheads="1"/>
          </p:cNvSpPr>
          <p:nvPr/>
        </p:nvSpPr>
        <p:spPr bwMode="auto">
          <a:xfrm>
            <a:off x="9992785" y="3041651"/>
            <a:ext cx="86783" cy="848783"/>
          </a:xfrm>
          <a:prstGeom prst="rect">
            <a:avLst/>
          </a:prstGeom>
          <a:noFill/>
          <a:ln w="76200">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95" name="Rectangle 115"/>
          <p:cNvSpPr>
            <a:spLocks noChangeArrowheads="1"/>
          </p:cNvSpPr>
          <p:nvPr/>
        </p:nvSpPr>
        <p:spPr bwMode="auto">
          <a:xfrm>
            <a:off x="10079567" y="3041651"/>
            <a:ext cx="88900" cy="848783"/>
          </a:xfrm>
          <a:prstGeom prst="rect">
            <a:avLst/>
          </a:prstGeom>
          <a:noFill/>
          <a:ln w="76200">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96" name="Rectangle 116"/>
          <p:cNvSpPr>
            <a:spLocks noChangeArrowheads="1"/>
          </p:cNvSpPr>
          <p:nvPr/>
        </p:nvSpPr>
        <p:spPr bwMode="auto">
          <a:xfrm>
            <a:off x="10168467" y="3041651"/>
            <a:ext cx="86784" cy="848783"/>
          </a:xfrm>
          <a:prstGeom prst="rect">
            <a:avLst/>
          </a:prstGeom>
          <a:noFill/>
          <a:ln w="76200">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97" name="Rectangle 117"/>
          <p:cNvSpPr>
            <a:spLocks noChangeArrowheads="1"/>
          </p:cNvSpPr>
          <p:nvPr/>
        </p:nvSpPr>
        <p:spPr bwMode="auto">
          <a:xfrm>
            <a:off x="10255251" y="3041651"/>
            <a:ext cx="110067" cy="848783"/>
          </a:xfrm>
          <a:prstGeom prst="rect">
            <a:avLst/>
          </a:prstGeom>
          <a:noFill/>
          <a:ln w="15875">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98" name="Rectangle 118"/>
          <p:cNvSpPr>
            <a:spLocks noChangeArrowheads="1"/>
          </p:cNvSpPr>
          <p:nvPr/>
        </p:nvSpPr>
        <p:spPr bwMode="auto">
          <a:xfrm>
            <a:off x="10365318" y="3041651"/>
            <a:ext cx="86783" cy="848783"/>
          </a:xfrm>
          <a:prstGeom prst="rect">
            <a:avLst/>
          </a:prstGeom>
          <a:noFill/>
          <a:ln w="15875">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99" name="Rectangle 119"/>
          <p:cNvSpPr>
            <a:spLocks noChangeArrowheads="1"/>
          </p:cNvSpPr>
          <p:nvPr/>
        </p:nvSpPr>
        <p:spPr bwMode="auto">
          <a:xfrm>
            <a:off x="10452101" y="3041651"/>
            <a:ext cx="88900" cy="848783"/>
          </a:xfrm>
          <a:prstGeom prst="rect">
            <a:avLst/>
          </a:prstGeom>
          <a:noFill/>
          <a:ln w="76200">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00" name="Rectangle 120"/>
          <p:cNvSpPr>
            <a:spLocks noChangeArrowheads="1"/>
          </p:cNvSpPr>
          <p:nvPr/>
        </p:nvSpPr>
        <p:spPr bwMode="auto">
          <a:xfrm>
            <a:off x="10541000" y="3041651"/>
            <a:ext cx="86784" cy="848783"/>
          </a:xfrm>
          <a:prstGeom prst="rect">
            <a:avLst/>
          </a:prstGeom>
          <a:noFill/>
          <a:ln w="15875">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01" name="Rectangle 121"/>
          <p:cNvSpPr>
            <a:spLocks noChangeArrowheads="1"/>
          </p:cNvSpPr>
          <p:nvPr/>
        </p:nvSpPr>
        <p:spPr bwMode="auto">
          <a:xfrm>
            <a:off x="10627784" y="3041651"/>
            <a:ext cx="110067" cy="848783"/>
          </a:xfrm>
          <a:prstGeom prst="rect">
            <a:avLst/>
          </a:prstGeom>
          <a:noFill/>
          <a:ln w="76200">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02" name="Rectangle 122"/>
          <p:cNvSpPr>
            <a:spLocks noChangeArrowheads="1"/>
          </p:cNvSpPr>
          <p:nvPr/>
        </p:nvSpPr>
        <p:spPr bwMode="auto">
          <a:xfrm>
            <a:off x="10737851" y="3041651"/>
            <a:ext cx="88900" cy="848783"/>
          </a:xfrm>
          <a:prstGeom prst="rect">
            <a:avLst/>
          </a:prstGeom>
          <a:noFill/>
          <a:ln w="15875">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03" name="Rectangle 123"/>
          <p:cNvSpPr>
            <a:spLocks noChangeArrowheads="1"/>
          </p:cNvSpPr>
          <p:nvPr/>
        </p:nvSpPr>
        <p:spPr bwMode="auto">
          <a:xfrm>
            <a:off x="10826751" y="3041651"/>
            <a:ext cx="86783" cy="848783"/>
          </a:xfrm>
          <a:prstGeom prst="rect">
            <a:avLst/>
          </a:prstGeom>
          <a:noFill/>
          <a:ln w="76200">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04" name="Rectangle 124"/>
          <p:cNvSpPr>
            <a:spLocks noChangeArrowheads="1"/>
          </p:cNvSpPr>
          <p:nvPr/>
        </p:nvSpPr>
        <p:spPr bwMode="auto">
          <a:xfrm>
            <a:off x="9158817" y="3189818"/>
            <a:ext cx="152400" cy="239183"/>
          </a:xfrm>
          <a:prstGeom prst="rect">
            <a:avLst/>
          </a:prstGeom>
          <a:noFill/>
          <a:ln w="15875">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05" name="Rectangle 125"/>
          <p:cNvSpPr>
            <a:spLocks noChangeArrowheads="1"/>
          </p:cNvSpPr>
          <p:nvPr/>
        </p:nvSpPr>
        <p:spPr bwMode="auto">
          <a:xfrm>
            <a:off x="9334501" y="3263900"/>
            <a:ext cx="175684" cy="220133"/>
          </a:xfrm>
          <a:prstGeom prst="rect">
            <a:avLst/>
          </a:prstGeom>
          <a:noFill/>
          <a:ln w="76200">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06" name="Rectangle 126"/>
          <p:cNvSpPr>
            <a:spLocks noChangeArrowheads="1"/>
          </p:cNvSpPr>
          <p:nvPr/>
        </p:nvSpPr>
        <p:spPr bwMode="auto">
          <a:xfrm>
            <a:off x="9486901" y="3318933"/>
            <a:ext cx="175684" cy="239184"/>
          </a:xfrm>
          <a:prstGeom prst="rect">
            <a:avLst/>
          </a:prstGeom>
          <a:noFill/>
          <a:ln w="76200">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07" name="Rectangle 127"/>
          <p:cNvSpPr>
            <a:spLocks noChangeArrowheads="1"/>
          </p:cNvSpPr>
          <p:nvPr/>
        </p:nvSpPr>
        <p:spPr bwMode="auto">
          <a:xfrm>
            <a:off x="9662584" y="3354918"/>
            <a:ext cx="175683" cy="239183"/>
          </a:xfrm>
          <a:prstGeom prst="rect">
            <a:avLst/>
          </a:prstGeom>
          <a:noFill/>
          <a:ln w="15875">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08" name="Rectangle 128"/>
          <p:cNvSpPr>
            <a:spLocks noChangeArrowheads="1"/>
          </p:cNvSpPr>
          <p:nvPr/>
        </p:nvSpPr>
        <p:spPr bwMode="auto">
          <a:xfrm>
            <a:off x="9728200" y="3393018"/>
            <a:ext cx="154517" cy="239183"/>
          </a:xfrm>
          <a:prstGeom prst="rect">
            <a:avLst/>
          </a:prstGeom>
          <a:noFill/>
          <a:ln w="76200">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09" name="Freeform 129"/>
          <p:cNvSpPr/>
          <p:nvPr/>
        </p:nvSpPr>
        <p:spPr bwMode="auto">
          <a:xfrm>
            <a:off x="10255251" y="1162051"/>
            <a:ext cx="264583" cy="74083"/>
          </a:xfrm>
          <a:custGeom>
            <a:avLst/>
            <a:gdLst>
              <a:gd name="T0" fmla="*/ 0 w 125"/>
              <a:gd name="T1" fmla="*/ 8 h 35"/>
              <a:gd name="T2" fmla="*/ 114 w 125"/>
              <a:gd name="T3" fmla="*/ 0 h 35"/>
              <a:gd name="T4" fmla="*/ 125 w 125"/>
              <a:gd name="T5" fmla="*/ 35 h 35"/>
              <a:gd name="T6" fmla="*/ 11 w 125"/>
              <a:gd name="T7" fmla="*/ 35 h 35"/>
              <a:gd name="T8" fmla="*/ 0 w 125"/>
              <a:gd name="T9" fmla="*/ 8 h 35"/>
            </a:gdLst>
            <a:ahLst/>
            <a:cxnLst>
              <a:cxn ang="0">
                <a:pos x="T0" y="T1"/>
              </a:cxn>
              <a:cxn ang="0">
                <a:pos x="T2" y="T3"/>
              </a:cxn>
              <a:cxn ang="0">
                <a:pos x="T4" y="T5"/>
              </a:cxn>
              <a:cxn ang="0">
                <a:pos x="T6" y="T7"/>
              </a:cxn>
              <a:cxn ang="0">
                <a:pos x="T8" y="T9"/>
              </a:cxn>
            </a:cxnLst>
            <a:rect l="0" t="0" r="r" b="b"/>
            <a:pathLst>
              <a:path w="125" h="35">
                <a:moveTo>
                  <a:pt x="0" y="8"/>
                </a:moveTo>
                <a:lnTo>
                  <a:pt x="114" y="0"/>
                </a:lnTo>
                <a:lnTo>
                  <a:pt x="125" y="35"/>
                </a:lnTo>
                <a:lnTo>
                  <a:pt x="11" y="35"/>
                </a:lnTo>
                <a:lnTo>
                  <a:pt x="0" y="8"/>
                </a:lnTo>
                <a:close/>
              </a:path>
            </a:pathLst>
          </a:custGeom>
          <a:solidFill>
            <a:srgbClr val="FFFCC8"/>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610" name="Freeform 130"/>
          <p:cNvSpPr/>
          <p:nvPr/>
        </p:nvSpPr>
        <p:spPr bwMode="auto">
          <a:xfrm>
            <a:off x="10124017" y="423334"/>
            <a:ext cx="110067" cy="38100"/>
          </a:xfrm>
          <a:custGeom>
            <a:avLst/>
            <a:gdLst>
              <a:gd name="T0" fmla="*/ 0 w 52"/>
              <a:gd name="T1" fmla="*/ 0 h 18"/>
              <a:gd name="T2" fmla="*/ 41 w 52"/>
              <a:gd name="T3" fmla="*/ 0 h 18"/>
              <a:gd name="T4" fmla="*/ 52 w 52"/>
              <a:gd name="T5" fmla="*/ 18 h 18"/>
              <a:gd name="T6" fmla="*/ 0 w 52"/>
              <a:gd name="T7" fmla="*/ 18 h 18"/>
              <a:gd name="T8" fmla="*/ 0 w 52"/>
              <a:gd name="T9" fmla="*/ 0 h 18"/>
            </a:gdLst>
            <a:ahLst/>
            <a:cxnLst>
              <a:cxn ang="0">
                <a:pos x="T0" y="T1"/>
              </a:cxn>
              <a:cxn ang="0">
                <a:pos x="T2" y="T3"/>
              </a:cxn>
              <a:cxn ang="0">
                <a:pos x="T4" y="T5"/>
              </a:cxn>
              <a:cxn ang="0">
                <a:pos x="T6" y="T7"/>
              </a:cxn>
              <a:cxn ang="0">
                <a:pos x="T8" y="T9"/>
              </a:cxn>
            </a:cxnLst>
            <a:rect l="0" t="0" r="r" b="b"/>
            <a:pathLst>
              <a:path w="52" h="18">
                <a:moveTo>
                  <a:pt x="0" y="0"/>
                </a:moveTo>
                <a:lnTo>
                  <a:pt x="41" y="0"/>
                </a:lnTo>
                <a:lnTo>
                  <a:pt x="52" y="18"/>
                </a:lnTo>
                <a:lnTo>
                  <a:pt x="0" y="18"/>
                </a:lnTo>
                <a:lnTo>
                  <a:pt x="0" y="0"/>
                </a:lnTo>
                <a:close/>
              </a:path>
            </a:pathLst>
          </a:custGeom>
          <a:solidFill>
            <a:srgbClr val="FFFCC8"/>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611" name="Freeform 131"/>
          <p:cNvSpPr/>
          <p:nvPr/>
        </p:nvSpPr>
        <p:spPr bwMode="auto">
          <a:xfrm>
            <a:off x="10124018" y="645585"/>
            <a:ext cx="154516" cy="55033"/>
          </a:xfrm>
          <a:custGeom>
            <a:avLst/>
            <a:gdLst>
              <a:gd name="T0" fmla="*/ 10 w 73"/>
              <a:gd name="T1" fmla="*/ 0 h 26"/>
              <a:gd name="T2" fmla="*/ 73 w 73"/>
              <a:gd name="T3" fmla="*/ 0 h 26"/>
              <a:gd name="T4" fmla="*/ 73 w 73"/>
              <a:gd name="T5" fmla="*/ 17 h 26"/>
              <a:gd name="T6" fmla="*/ 0 w 73"/>
              <a:gd name="T7" fmla="*/ 26 h 26"/>
              <a:gd name="T8" fmla="*/ 10 w 73"/>
              <a:gd name="T9" fmla="*/ 0 h 26"/>
            </a:gdLst>
            <a:ahLst/>
            <a:cxnLst>
              <a:cxn ang="0">
                <a:pos x="T0" y="T1"/>
              </a:cxn>
              <a:cxn ang="0">
                <a:pos x="T2" y="T3"/>
              </a:cxn>
              <a:cxn ang="0">
                <a:pos x="T4" y="T5"/>
              </a:cxn>
              <a:cxn ang="0">
                <a:pos x="T6" y="T7"/>
              </a:cxn>
              <a:cxn ang="0">
                <a:pos x="T8" y="T9"/>
              </a:cxn>
            </a:cxnLst>
            <a:rect l="0" t="0" r="r" b="b"/>
            <a:pathLst>
              <a:path w="73" h="26">
                <a:moveTo>
                  <a:pt x="10" y="0"/>
                </a:moveTo>
                <a:lnTo>
                  <a:pt x="73" y="0"/>
                </a:lnTo>
                <a:lnTo>
                  <a:pt x="73" y="17"/>
                </a:lnTo>
                <a:lnTo>
                  <a:pt x="0" y="26"/>
                </a:lnTo>
                <a:lnTo>
                  <a:pt x="10" y="0"/>
                </a:lnTo>
                <a:close/>
              </a:path>
            </a:pathLst>
          </a:custGeom>
          <a:solidFill>
            <a:srgbClr val="FFFCC8"/>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612" name="Freeform 132"/>
          <p:cNvSpPr/>
          <p:nvPr/>
        </p:nvSpPr>
        <p:spPr bwMode="auto">
          <a:xfrm>
            <a:off x="10168467" y="920751"/>
            <a:ext cx="196851" cy="57149"/>
          </a:xfrm>
          <a:custGeom>
            <a:avLst/>
            <a:gdLst>
              <a:gd name="T0" fmla="*/ 0 w 93"/>
              <a:gd name="T1" fmla="*/ 0 h 27"/>
              <a:gd name="T2" fmla="*/ 93 w 93"/>
              <a:gd name="T3" fmla="*/ 0 h 27"/>
              <a:gd name="T4" fmla="*/ 93 w 93"/>
              <a:gd name="T5" fmla="*/ 18 h 27"/>
              <a:gd name="T6" fmla="*/ 10 w 93"/>
              <a:gd name="T7" fmla="*/ 27 h 27"/>
              <a:gd name="T8" fmla="*/ 0 w 93"/>
              <a:gd name="T9" fmla="*/ 0 h 27"/>
            </a:gdLst>
            <a:ahLst/>
            <a:cxnLst>
              <a:cxn ang="0">
                <a:pos x="T0" y="T1"/>
              </a:cxn>
              <a:cxn ang="0">
                <a:pos x="T2" y="T3"/>
              </a:cxn>
              <a:cxn ang="0">
                <a:pos x="T4" y="T5"/>
              </a:cxn>
              <a:cxn ang="0">
                <a:pos x="T6" y="T7"/>
              </a:cxn>
              <a:cxn ang="0">
                <a:pos x="T8" y="T9"/>
              </a:cxn>
            </a:cxnLst>
            <a:rect l="0" t="0" r="r" b="b"/>
            <a:pathLst>
              <a:path w="93" h="27">
                <a:moveTo>
                  <a:pt x="0" y="0"/>
                </a:moveTo>
                <a:lnTo>
                  <a:pt x="93" y="0"/>
                </a:lnTo>
                <a:lnTo>
                  <a:pt x="93" y="18"/>
                </a:lnTo>
                <a:lnTo>
                  <a:pt x="10" y="27"/>
                </a:lnTo>
                <a:lnTo>
                  <a:pt x="0" y="0"/>
                </a:lnTo>
                <a:close/>
              </a:path>
            </a:pathLst>
          </a:custGeom>
          <a:solidFill>
            <a:srgbClr val="FFFCC8"/>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613" name="Freeform 133"/>
          <p:cNvSpPr/>
          <p:nvPr/>
        </p:nvSpPr>
        <p:spPr bwMode="auto">
          <a:xfrm>
            <a:off x="10365318" y="3005667"/>
            <a:ext cx="285749" cy="74084"/>
          </a:xfrm>
          <a:custGeom>
            <a:avLst/>
            <a:gdLst>
              <a:gd name="T0" fmla="*/ 135 w 135"/>
              <a:gd name="T1" fmla="*/ 0 h 35"/>
              <a:gd name="T2" fmla="*/ 21 w 135"/>
              <a:gd name="T3" fmla="*/ 0 h 35"/>
              <a:gd name="T4" fmla="*/ 0 w 135"/>
              <a:gd name="T5" fmla="*/ 35 h 35"/>
              <a:gd name="T6" fmla="*/ 124 w 135"/>
              <a:gd name="T7" fmla="*/ 26 h 35"/>
              <a:gd name="T8" fmla="*/ 135 w 135"/>
              <a:gd name="T9" fmla="*/ 0 h 35"/>
            </a:gdLst>
            <a:ahLst/>
            <a:cxnLst>
              <a:cxn ang="0">
                <a:pos x="T0" y="T1"/>
              </a:cxn>
              <a:cxn ang="0">
                <a:pos x="T2" y="T3"/>
              </a:cxn>
              <a:cxn ang="0">
                <a:pos x="T4" y="T5"/>
              </a:cxn>
              <a:cxn ang="0">
                <a:pos x="T6" y="T7"/>
              </a:cxn>
              <a:cxn ang="0">
                <a:pos x="T8" y="T9"/>
              </a:cxn>
            </a:cxnLst>
            <a:rect l="0" t="0" r="r" b="b"/>
            <a:pathLst>
              <a:path w="135" h="35">
                <a:moveTo>
                  <a:pt x="135" y="0"/>
                </a:moveTo>
                <a:lnTo>
                  <a:pt x="21" y="0"/>
                </a:lnTo>
                <a:lnTo>
                  <a:pt x="0" y="35"/>
                </a:lnTo>
                <a:lnTo>
                  <a:pt x="124" y="26"/>
                </a:lnTo>
                <a:lnTo>
                  <a:pt x="135" y="0"/>
                </a:lnTo>
                <a:close/>
              </a:path>
            </a:pathLst>
          </a:custGeom>
          <a:solidFill>
            <a:srgbClr val="FFFCC8"/>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614" name="Freeform 134"/>
          <p:cNvSpPr/>
          <p:nvPr/>
        </p:nvSpPr>
        <p:spPr bwMode="auto">
          <a:xfrm>
            <a:off x="10562167" y="2250018"/>
            <a:ext cx="133351" cy="35983"/>
          </a:xfrm>
          <a:custGeom>
            <a:avLst/>
            <a:gdLst>
              <a:gd name="T0" fmla="*/ 52 w 63"/>
              <a:gd name="T1" fmla="*/ 0 h 17"/>
              <a:gd name="T2" fmla="*/ 11 w 63"/>
              <a:gd name="T3" fmla="*/ 0 h 17"/>
              <a:gd name="T4" fmla="*/ 0 w 63"/>
              <a:gd name="T5" fmla="*/ 17 h 17"/>
              <a:gd name="T6" fmla="*/ 63 w 63"/>
              <a:gd name="T7" fmla="*/ 17 h 17"/>
              <a:gd name="T8" fmla="*/ 52 w 63"/>
              <a:gd name="T9" fmla="*/ 0 h 17"/>
            </a:gdLst>
            <a:ahLst/>
            <a:cxnLst>
              <a:cxn ang="0">
                <a:pos x="T0" y="T1"/>
              </a:cxn>
              <a:cxn ang="0">
                <a:pos x="T2" y="T3"/>
              </a:cxn>
              <a:cxn ang="0">
                <a:pos x="T4" y="T5"/>
              </a:cxn>
              <a:cxn ang="0">
                <a:pos x="T6" y="T7"/>
              </a:cxn>
              <a:cxn ang="0">
                <a:pos x="T8" y="T9"/>
              </a:cxn>
            </a:cxnLst>
            <a:rect l="0" t="0" r="r" b="b"/>
            <a:pathLst>
              <a:path w="63" h="17">
                <a:moveTo>
                  <a:pt x="52" y="0"/>
                </a:moveTo>
                <a:lnTo>
                  <a:pt x="11" y="0"/>
                </a:lnTo>
                <a:lnTo>
                  <a:pt x="0" y="17"/>
                </a:lnTo>
                <a:lnTo>
                  <a:pt x="63" y="17"/>
                </a:lnTo>
                <a:lnTo>
                  <a:pt x="52" y="0"/>
                </a:lnTo>
                <a:close/>
              </a:path>
            </a:pathLst>
          </a:custGeom>
          <a:solidFill>
            <a:srgbClr val="FFFCC8"/>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615" name="Freeform 135"/>
          <p:cNvSpPr/>
          <p:nvPr/>
        </p:nvSpPr>
        <p:spPr bwMode="auto">
          <a:xfrm>
            <a:off x="10541000" y="2470152"/>
            <a:ext cx="154517" cy="55033"/>
          </a:xfrm>
          <a:custGeom>
            <a:avLst/>
            <a:gdLst>
              <a:gd name="T0" fmla="*/ 73 w 73"/>
              <a:gd name="T1" fmla="*/ 0 h 26"/>
              <a:gd name="T2" fmla="*/ 0 w 73"/>
              <a:gd name="T3" fmla="*/ 9 h 26"/>
              <a:gd name="T4" fmla="*/ 0 w 73"/>
              <a:gd name="T5" fmla="*/ 26 h 26"/>
              <a:gd name="T6" fmla="*/ 73 w 73"/>
              <a:gd name="T7" fmla="*/ 18 h 26"/>
              <a:gd name="T8" fmla="*/ 73 w 73"/>
              <a:gd name="T9" fmla="*/ 0 h 26"/>
            </a:gdLst>
            <a:ahLst/>
            <a:cxnLst>
              <a:cxn ang="0">
                <a:pos x="T0" y="T1"/>
              </a:cxn>
              <a:cxn ang="0">
                <a:pos x="T2" y="T3"/>
              </a:cxn>
              <a:cxn ang="0">
                <a:pos x="T4" y="T5"/>
              </a:cxn>
              <a:cxn ang="0">
                <a:pos x="T6" y="T7"/>
              </a:cxn>
              <a:cxn ang="0">
                <a:pos x="T8" y="T9"/>
              </a:cxn>
            </a:cxnLst>
            <a:rect l="0" t="0" r="r" b="b"/>
            <a:pathLst>
              <a:path w="73" h="26">
                <a:moveTo>
                  <a:pt x="73" y="0"/>
                </a:moveTo>
                <a:lnTo>
                  <a:pt x="0" y="9"/>
                </a:lnTo>
                <a:lnTo>
                  <a:pt x="0" y="26"/>
                </a:lnTo>
                <a:lnTo>
                  <a:pt x="73" y="18"/>
                </a:lnTo>
                <a:lnTo>
                  <a:pt x="73" y="0"/>
                </a:lnTo>
                <a:close/>
              </a:path>
            </a:pathLst>
          </a:custGeom>
          <a:solidFill>
            <a:srgbClr val="FFFCC8"/>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616" name="Freeform 136"/>
          <p:cNvSpPr/>
          <p:nvPr/>
        </p:nvSpPr>
        <p:spPr bwMode="auto">
          <a:xfrm>
            <a:off x="10496551" y="2747434"/>
            <a:ext cx="198967" cy="55033"/>
          </a:xfrm>
          <a:custGeom>
            <a:avLst/>
            <a:gdLst>
              <a:gd name="T0" fmla="*/ 94 w 94"/>
              <a:gd name="T1" fmla="*/ 0 h 26"/>
              <a:gd name="T2" fmla="*/ 0 w 94"/>
              <a:gd name="T3" fmla="*/ 8 h 26"/>
              <a:gd name="T4" fmla="*/ 0 w 94"/>
              <a:gd name="T5" fmla="*/ 26 h 26"/>
              <a:gd name="T6" fmla="*/ 83 w 94"/>
              <a:gd name="T7" fmla="*/ 17 h 26"/>
              <a:gd name="T8" fmla="*/ 94 w 94"/>
              <a:gd name="T9" fmla="*/ 0 h 26"/>
            </a:gdLst>
            <a:ahLst/>
            <a:cxnLst>
              <a:cxn ang="0">
                <a:pos x="T0" y="T1"/>
              </a:cxn>
              <a:cxn ang="0">
                <a:pos x="T2" y="T3"/>
              </a:cxn>
              <a:cxn ang="0">
                <a:pos x="T4" y="T5"/>
              </a:cxn>
              <a:cxn ang="0">
                <a:pos x="T6" y="T7"/>
              </a:cxn>
              <a:cxn ang="0">
                <a:pos x="T8" y="T9"/>
              </a:cxn>
            </a:cxnLst>
            <a:rect l="0" t="0" r="r" b="b"/>
            <a:pathLst>
              <a:path w="94" h="26">
                <a:moveTo>
                  <a:pt x="94" y="0"/>
                </a:moveTo>
                <a:lnTo>
                  <a:pt x="0" y="8"/>
                </a:lnTo>
                <a:lnTo>
                  <a:pt x="0" y="26"/>
                </a:lnTo>
                <a:lnTo>
                  <a:pt x="83" y="17"/>
                </a:lnTo>
                <a:lnTo>
                  <a:pt x="94" y="0"/>
                </a:lnTo>
                <a:close/>
              </a:path>
            </a:pathLst>
          </a:custGeom>
          <a:solidFill>
            <a:srgbClr val="FFFCC8"/>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617" name="Rectangle 137"/>
          <p:cNvSpPr>
            <a:spLocks noChangeArrowheads="1"/>
          </p:cNvSpPr>
          <p:nvPr/>
        </p:nvSpPr>
        <p:spPr bwMode="auto">
          <a:xfrm>
            <a:off x="6635751" y="2747433"/>
            <a:ext cx="175683" cy="239184"/>
          </a:xfrm>
          <a:prstGeom prst="rect">
            <a:avLst/>
          </a:prstGeom>
          <a:noFill/>
          <a:ln w="15875">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18" name="Rectangle 138"/>
          <p:cNvSpPr>
            <a:spLocks noChangeArrowheads="1"/>
          </p:cNvSpPr>
          <p:nvPr/>
        </p:nvSpPr>
        <p:spPr bwMode="auto">
          <a:xfrm>
            <a:off x="6811434" y="2764367"/>
            <a:ext cx="175684" cy="241300"/>
          </a:xfrm>
          <a:prstGeom prst="rect">
            <a:avLst/>
          </a:prstGeom>
          <a:noFill/>
          <a:ln w="76200">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19" name="Rectangle 139"/>
          <p:cNvSpPr>
            <a:spLocks noChangeArrowheads="1"/>
          </p:cNvSpPr>
          <p:nvPr/>
        </p:nvSpPr>
        <p:spPr bwMode="auto">
          <a:xfrm>
            <a:off x="6987117" y="2783418"/>
            <a:ext cx="175683" cy="239183"/>
          </a:xfrm>
          <a:prstGeom prst="rect">
            <a:avLst/>
          </a:prstGeom>
          <a:noFill/>
          <a:ln w="76200">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20" name="Rectangle 140"/>
          <p:cNvSpPr>
            <a:spLocks noChangeArrowheads="1"/>
          </p:cNvSpPr>
          <p:nvPr/>
        </p:nvSpPr>
        <p:spPr bwMode="auto">
          <a:xfrm>
            <a:off x="7183967" y="2802467"/>
            <a:ext cx="154517" cy="239184"/>
          </a:xfrm>
          <a:prstGeom prst="rect">
            <a:avLst/>
          </a:prstGeom>
          <a:noFill/>
          <a:ln w="76200">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21" name="Rectangle 141"/>
          <p:cNvSpPr>
            <a:spLocks noChangeArrowheads="1"/>
          </p:cNvSpPr>
          <p:nvPr/>
        </p:nvSpPr>
        <p:spPr bwMode="auto">
          <a:xfrm>
            <a:off x="7359651" y="2821518"/>
            <a:ext cx="175683" cy="239183"/>
          </a:xfrm>
          <a:prstGeom prst="rect">
            <a:avLst/>
          </a:prstGeom>
          <a:noFill/>
          <a:ln w="15875">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22" name="Rectangle 142"/>
          <p:cNvSpPr>
            <a:spLocks noChangeArrowheads="1"/>
          </p:cNvSpPr>
          <p:nvPr/>
        </p:nvSpPr>
        <p:spPr bwMode="auto">
          <a:xfrm>
            <a:off x="7556501" y="2857500"/>
            <a:ext cx="175684" cy="222251"/>
          </a:xfrm>
          <a:prstGeom prst="rect">
            <a:avLst/>
          </a:prstGeom>
          <a:noFill/>
          <a:ln w="76200">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23" name="Rectangle 143"/>
          <p:cNvSpPr>
            <a:spLocks noChangeArrowheads="1"/>
          </p:cNvSpPr>
          <p:nvPr/>
        </p:nvSpPr>
        <p:spPr bwMode="auto">
          <a:xfrm>
            <a:off x="7732184" y="2876551"/>
            <a:ext cx="175683" cy="220133"/>
          </a:xfrm>
          <a:prstGeom prst="rect">
            <a:avLst/>
          </a:prstGeom>
          <a:noFill/>
          <a:ln w="76200">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24" name="Rectangle 144"/>
          <p:cNvSpPr>
            <a:spLocks noChangeArrowheads="1"/>
          </p:cNvSpPr>
          <p:nvPr/>
        </p:nvSpPr>
        <p:spPr bwMode="auto">
          <a:xfrm>
            <a:off x="7929034" y="2893485"/>
            <a:ext cx="154517" cy="241300"/>
          </a:xfrm>
          <a:prstGeom prst="rect">
            <a:avLst/>
          </a:prstGeom>
          <a:noFill/>
          <a:ln w="76200">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25" name="Rectangle 145"/>
          <p:cNvSpPr>
            <a:spLocks noChangeArrowheads="1"/>
          </p:cNvSpPr>
          <p:nvPr/>
        </p:nvSpPr>
        <p:spPr bwMode="auto">
          <a:xfrm>
            <a:off x="8104718" y="2950634"/>
            <a:ext cx="154516" cy="220133"/>
          </a:xfrm>
          <a:prstGeom prst="rect">
            <a:avLst/>
          </a:prstGeom>
          <a:noFill/>
          <a:ln w="76200">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26" name="Rectangle 146"/>
          <p:cNvSpPr>
            <a:spLocks noChangeArrowheads="1"/>
          </p:cNvSpPr>
          <p:nvPr/>
        </p:nvSpPr>
        <p:spPr bwMode="auto">
          <a:xfrm>
            <a:off x="8631767" y="3060700"/>
            <a:ext cx="175684" cy="220133"/>
          </a:xfrm>
          <a:prstGeom prst="rect">
            <a:avLst/>
          </a:prstGeom>
          <a:noFill/>
          <a:ln w="15875">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27" name="Rectangle 147"/>
          <p:cNvSpPr>
            <a:spLocks noChangeArrowheads="1"/>
          </p:cNvSpPr>
          <p:nvPr/>
        </p:nvSpPr>
        <p:spPr bwMode="auto">
          <a:xfrm>
            <a:off x="8807451" y="3096685"/>
            <a:ext cx="175683" cy="239183"/>
          </a:xfrm>
          <a:prstGeom prst="rect">
            <a:avLst/>
          </a:prstGeom>
          <a:noFill/>
          <a:ln w="15875">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28" name="Rectangle 148"/>
          <p:cNvSpPr>
            <a:spLocks noChangeArrowheads="1"/>
          </p:cNvSpPr>
          <p:nvPr/>
        </p:nvSpPr>
        <p:spPr bwMode="auto">
          <a:xfrm>
            <a:off x="8983134" y="3151718"/>
            <a:ext cx="175684" cy="222249"/>
          </a:xfrm>
          <a:prstGeom prst="rect">
            <a:avLst/>
          </a:prstGeom>
          <a:noFill/>
          <a:ln w="76200">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29" name="Rectangle 149"/>
          <p:cNvSpPr>
            <a:spLocks noChangeArrowheads="1"/>
          </p:cNvSpPr>
          <p:nvPr/>
        </p:nvSpPr>
        <p:spPr bwMode="auto">
          <a:xfrm>
            <a:off x="8280401" y="2802467"/>
            <a:ext cx="65617" cy="478367"/>
          </a:xfrm>
          <a:prstGeom prst="rect">
            <a:avLst/>
          </a:prstGeom>
          <a:noFill/>
          <a:ln w="15875">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30" name="Rectangle 150"/>
          <p:cNvSpPr>
            <a:spLocks noChangeArrowheads="1"/>
          </p:cNvSpPr>
          <p:nvPr/>
        </p:nvSpPr>
        <p:spPr bwMode="auto">
          <a:xfrm>
            <a:off x="8346017" y="2802467"/>
            <a:ext cx="65616" cy="478367"/>
          </a:xfrm>
          <a:prstGeom prst="rect">
            <a:avLst/>
          </a:prstGeom>
          <a:noFill/>
          <a:ln w="15875">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31" name="Rectangle 151"/>
          <p:cNvSpPr>
            <a:spLocks noChangeArrowheads="1"/>
          </p:cNvSpPr>
          <p:nvPr/>
        </p:nvSpPr>
        <p:spPr bwMode="auto">
          <a:xfrm>
            <a:off x="8411633" y="2802467"/>
            <a:ext cx="44451" cy="478367"/>
          </a:xfrm>
          <a:prstGeom prst="rect">
            <a:avLst/>
          </a:prstGeom>
          <a:noFill/>
          <a:ln w="76200">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32" name="Rectangle 152"/>
          <p:cNvSpPr>
            <a:spLocks noChangeArrowheads="1"/>
          </p:cNvSpPr>
          <p:nvPr/>
        </p:nvSpPr>
        <p:spPr bwMode="auto">
          <a:xfrm>
            <a:off x="8456084" y="2802467"/>
            <a:ext cx="65616" cy="478367"/>
          </a:xfrm>
          <a:prstGeom prst="rect">
            <a:avLst/>
          </a:prstGeom>
          <a:noFill/>
          <a:ln w="15875">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33" name="Rectangle 153"/>
          <p:cNvSpPr>
            <a:spLocks noChangeArrowheads="1"/>
          </p:cNvSpPr>
          <p:nvPr/>
        </p:nvSpPr>
        <p:spPr bwMode="auto">
          <a:xfrm>
            <a:off x="8521701" y="2802467"/>
            <a:ext cx="65617" cy="478367"/>
          </a:xfrm>
          <a:prstGeom prst="rect">
            <a:avLst/>
          </a:prstGeom>
          <a:noFill/>
          <a:ln w="76200">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34" name="Rectangle 154"/>
          <p:cNvSpPr>
            <a:spLocks noChangeArrowheads="1"/>
          </p:cNvSpPr>
          <p:nvPr/>
        </p:nvSpPr>
        <p:spPr bwMode="auto">
          <a:xfrm>
            <a:off x="8636000" y="2844801"/>
            <a:ext cx="44451" cy="478367"/>
          </a:xfrm>
          <a:prstGeom prst="rect">
            <a:avLst/>
          </a:prstGeom>
          <a:noFill/>
          <a:ln w="76200">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36" name="Rectangle 156"/>
          <p:cNvSpPr>
            <a:spLocks noChangeArrowheads="1"/>
          </p:cNvSpPr>
          <p:nvPr/>
        </p:nvSpPr>
        <p:spPr bwMode="auto">
          <a:xfrm>
            <a:off x="5494867" y="2266951"/>
            <a:ext cx="110067" cy="977900"/>
          </a:xfrm>
          <a:prstGeom prst="rect">
            <a:avLst/>
          </a:prstGeom>
          <a:noFill/>
          <a:ln w="76200">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37" name="Rectangle 157"/>
          <p:cNvSpPr>
            <a:spLocks noChangeArrowheads="1"/>
          </p:cNvSpPr>
          <p:nvPr/>
        </p:nvSpPr>
        <p:spPr bwMode="auto">
          <a:xfrm>
            <a:off x="5604933" y="2266951"/>
            <a:ext cx="86784" cy="977900"/>
          </a:xfrm>
          <a:prstGeom prst="rect">
            <a:avLst/>
          </a:prstGeom>
          <a:noFill/>
          <a:ln w="76200">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38" name="Rectangle 158"/>
          <p:cNvSpPr>
            <a:spLocks noChangeArrowheads="1"/>
          </p:cNvSpPr>
          <p:nvPr/>
        </p:nvSpPr>
        <p:spPr bwMode="auto">
          <a:xfrm>
            <a:off x="5691717" y="2266951"/>
            <a:ext cx="110067" cy="977900"/>
          </a:xfrm>
          <a:prstGeom prst="rect">
            <a:avLst/>
          </a:prstGeom>
          <a:noFill/>
          <a:ln w="76200">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39" name="Rectangle 159"/>
          <p:cNvSpPr>
            <a:spLocks noChangeArrowheads="1"/>
          </p:cNvSpPr>
          <p:nvPr/>
        </p:nvSpPr>
        <p:spPr bwMode="auto">
          <a:xfrm>
            <a:off x="5801784" y="2266951"/>
            <a:ext cx="110067" cy="977900"/>
          </a:xfrm>
          <a:prstGeom prst="rect">
            <a:avLst/>
          </a:prstGeom>
          <a:noFill/>
          <a:ln w="15875">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40" name="Rectangle 160"/>
          <p:cNvSpPr>
            <a:spLocks noChangeArrowheads="1"/>
          </p:cNvSpPr>
          <p:nvPr/>
        </p:nvSpPr>
        <p:spPr bwMode="auto">
          <a:xfrm>
            <a:off x="5911851" y="2266951"/>
            <a:ext cx="86783" cy="977900"/>
          </a:xfrm>
          <a:prstGeom prst="rect">
            <a:avLst/>
          </a:prstGeom>
          <a:noFill/>
          <a:ln w="76200">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41" name="Rectangle 161"/>
          <p:cNvSpPr>
            <a:spLocks noChangeArrowheads="1"/>
          </p:cNvSpPr>
          <p:nvPr/>
        </p:nvSpPr>
        <p:spPr bwMode="auto">
          <a:xfrm>
            <a:off x="5998633" y="2266951"/>
            <a:ext cx="110067" cy="977900"/>
          </a:xfrm>
          <a:prstGeom prst="rect">
            <a:avLst/>
          </a:prstGeom>
          <a:noFill/>
          <a:ln w="76200">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42" name="Rectangle 162"/>
          <p:cNvSpPr>
            <a:spLocks noChangeArrowheads="1"/>
          </p:cNvSpPr>
          <p:nvPr/>
        </p:nvSpPr>
        <p:spPr bwMode="auto">
          <a:xfrm>
            <a:off x="6108700" y="2266951"/>
            <a:ext cx="110067" cy="977900"/>
          </a:xfrm>
          <a:prstGeom prst="rect">
            <a:avLst/>
          </a:prstGeom>
          <a:noFill/>
          <a:ln w="15875">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43" name="Rectangle 163"/>
          <p:cNvSpPr>
            <a:spLocks noChangeArrowheads="1"/>
          </p:cNvSpPr>
          <p:nvPr/>
        </p:nvSpPr>
        <p:spPr bwMode="auto">
          <a:xfrm>
            <a:off x="6218767" y="2266951"/>
            <a:ext cx="86784" cy="977900"/>
          </a:xfrm>
          <a:prstGeom prst="rect">
            <a:avLst/>
          </a:prstGeom>
          <a:noFill/>
          <a:ln w="76200">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44" name="Rectangle 164"/>
          <p:cNvSpPr>
            <a:spLocks noChangeArrowheads="1"/>
          </p:cNvSpPr>
          <p:nvPr/>
        </p:nvSpPr>
        <p:spPr bwMode="auto">
          <a:xfrm>
            <a:off x="6305551" y="2266951"/>
            <a:ext cx="110067" cy="977900"/>
          </a:xfrm>
          <a:prstGeom prst="rect">
            <a:avLst/>
          </a:prstGeom>
          <a:noFill/>
          <a:ln w="15875">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45" name="Rectangle 165"/>
          <p:cNvSpPr>
            <a:spLocks noChangeArrowheads="1"/>
          </p:cNvSpPr>
          <p:nvPr/>
        </p:nvSpPr>
        <p:spPr bwMode="auto">
          <a:xfrm>
            <a:off x="6415617" y="2266951"/>
            <a:ext cx="110067" cy="977900"/>
          </a:xfrm>
          <a:prstGeom prst="rect">
            <a:avLst/>
          </a:prstGeom>
          <a:noFill/>
          <a:ln w="15875">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46" name="Rectangle 166"/>
          <p:cNvSpPr>
            <a:spLocks noChangeArrowheads="1"/>
          </p:cNvSpPr>
          <p:nvPr/>
        </p:nvSpPr>
        <p:spPr bwMode="auto">
          <a:xfrm>
            <a:off x="6525684" y="2266951"/>
            <a:ext cx="110067" cy="977900"/>
          </a:xfrm>
          <a:prstGeom prst="rect">
            <a:avLst/>
          </a:prstGeom>
          <a:noFill/>
          <a:ln w="76200">
            <a:solidFill>
              <a:srgbClr val="3C746B"/>
            </a:solidFill>
            <a:miter lim="800000"/>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47" name="Freeform 167"/>
          <p:cNvSpPr/>
          <p:nvPr/>
        </p:nvSpPr>
        <p:spPr bwMode="auto">
          <a:xfrm>
            <a:off x="5283201" y="2032001"/>
            <a:ext cx="285751" cy="74084"/>
          </a:xfrm>
          <a:custGeom>
            <a:avLst/>
            <a:gdLst>
              <a:gd name="T0" fmla="*/ 0 w 135"/>
              <a:gd name="T1" fmla="*/ 0 h 35"/>
              <a:gd name="T2" fmla="*/ 114 w 135"/>
              <a:gd name="T3" fmla="*/ 0 h 35"/>
              <a:gd name="T4" fmla="*/ 135 w 135"/>
              <a:gd name="T5" fmla="*/ 35 h 35"/>
              <a:gd name="T6" fmla="*/ 11 w 135"/>
              <a:gd name="T7" fmla="*/ 35 h 35"/>
              <a:gd name="T8" fmla="*/ 0 w 135"/>
              <a:gd name="T9" fmla="*/ 0 h 35"/>
            </a:gdLst>
            <a:ahLst/>
            <a:cxnLst>
              <a:cxn ang="0">
                <a:pos x="T0" y="T1"/>
              </a:cxn>
              <a:cxn ang="0">
                <a:pos x="T2" y="T3"/>
              </a:cxn>
              <a:cxn ang="0">
                <a:pos x="T4" y="T5"/>
              </a:cxn>
              <a:cxn ang="0">
                <a:pos x="T6" y="T7"/>
              </a:cxn>
              <a:cxn ang="0">
                <a:pos x="T8" y="T9"/>
              </a:cxn>
            </a:cxnLst>
            <a:rect l="0" t="0" r="r" b="b"/>
            <a:pathLst>
              <a:path w="135" h="35">
                <a:moveTo>
                  <a:pt x="0" y="0"/>
                </a:moveTo>
                <a:lnTo>
                  <a:pt x="114" y="0"/>
                </a:lnTo>
                <a:lnTo>
                  <a:pt x="135" y="35"/>
                </a:lnTo>
                <a:lnTo>
                  <a:pt x="11" y="35"/>
                </a:lnTo>
                <a:lnTo>
                  <a:pt x="0" y="0"/>
                </a:lnTo>
                <a:close/>
              </a:path>
            </a:pathLst>
          </a:custGeom>
          <a:solidFill>
            <a:srgbClr val="FFFCC8"/>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648" name="Freeform 168"/>
          <p:cNvSpPr/>
          <p:nvPr/>
        </p:nvSpPr>
        <p:spPr bwMode="auto">
          <a:xfrm>
            <a:off x="5670551" y="884768"/>
            <a:ext cx="110067" cy="55033"/>
          </a:xfrm>
          <a:custGeom>
            <a:avLst/>
            <a:gdLst>
              <a:gd name="T0" fmla="*/ 0 w 52"/>
              <a:gd name="T1" fmla="*/ 0 h 26"/>
              <a:gd name="T2" fmla="*/ 52 w 52"/>
              <a:gd name="T3" fmla="*/ 9 h 26"/>
              <a:gd name="T4" fmla="*/ 52 w 52"/>
              <a:gd name="T5" fmla="*/ 26 h 26"/>
              <a:gd name="T6" fmla="*/ 0 w 52"/>
              <a:gd name="T7" fmla="*/ 26 h 26"/>
              <a:gd name="T8" fmla="*/ 0 w 52"/>
              <a:gd name="T9" fmla="*/ 0 h 26"/>
            </a:gdLst>
            <a:ahLst/>
            <a:cxnLst>
              <a:cxn ang="0">
                <a:pos x="T0" y="T1"/>
              </a:cxn>
              <a:cxn ang="0">
                <a:pos x="T2" y="T3"/>
              </a:cxn>
              <a:cxn ang="0">
                <a:pos x="T4" y="T5"/>
              </a:cxn>
              <a:cxn ang="0">
                <a:pos x="T6" y="T7"/>
              </a:cxn>
              <a:cxn ang="0">
                <a:pos x="T8" y="T9"/>
              </a:cxn>
            </a:cxnLst>
            <a:rect l="0" t="0" r="r" b="b"/>
            <a:pathLst>
              <a:path w="52" h="26">
                <a:moveTo>
                  <a:pt x="0" y="0"/>
                </a:moveTo>
                <a:lnTo>
                  <a:pt x="52" y="9"/>
                </a:lnTo>
                <a:lnTo>
                  <a:pt x="52" y="26"/>
                </a:lnTo>
                <a:lnTo>
                  <a:pt x="0" y="26"/>
                </a:lnTo>
                <a:lnTo>
                  <a:pt x="0" y="0"/>
                </a:lnTo>
                <a:close/>
              </a:path>
            </a:pathLst>
          </a:custGeom>
          <a:solidFill>
            <a:srgbClr val="FFFCC8"/>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649" name="Freeform 169"/>
          <p:cNvSpPr/>
          <p:nvPr/>
        </p:nvSpPr>
        <p:spPr bwMode="auto">
          <a:xfrm>
            <a:off x="5670551" y="1178984"/>
            <a:ext cx="152400" cy="74083"/>
          </a:xfrm>
          <a:custGeom>
            <a:avLst/>
            <a:gdLst>
              <a:gd name="T0" fmla="*/ 0 w 72"/>
              <a:gd name="T1" fmla="*/ 0 h 35"/>
              <a:gd name="T2" fmla="*/ 72 w 72"/>
              <a:gd name="T3" fmla="*/ 9 h 35"/>
              <a:gd name="T4" fmla="*/ 72 w 72"/>
              <a:gd name="T5" fmla="*/ 35 h 35"/>
              <a:gd name="T6" fmla="*/ 0 w 72"/>
              <a:gd name="T7" fmla="*/ 27 h 35"/>
              <a:gd name="T8" fmla="*/ 0 w 72"/>
              <a:gd name="T9" fmla="*/ 0 h 35"/>
            </a:gdLst>
            <a:ahLst/>
            <a:cxnLst>
              <a:cxn ang="0">
                <a:pos x="T0" y="T1"/>
              </a:cxn>
              <a:cxn ang="0">
                <a:pos x="T2" y="T3"/>
              </a:cxn>
              <a:cxn ang="0">
                <a:pos x="T4" y="T5"/>
              </a:cxn>
              <a:cxn ang="0">
                <a:pos x="T6" y="T7"/>
              </a:cxn>
              <a:cxn ang="0">
                <a:pos x="T8" y="T9"/>
              </a:cxn>
            </a:cxnLst>
            <a:rect l="0" t="0" r="r" b="b"/>
            <a:pathLst>
              <a:path w="72" h="35">
                <a:moveTo>
                  <a:pt x="0" y="0"/>
                </a:moveTo>
                <a:lnTo>
                  <a:pt x="72" y="9"/>
                </a:lnTo>
                <a:lnTo>
                  <a:pt x="72" y="35"/>
                </a:lnTo>
                <a:lnTo>
                  <a:pt x="0" y="27"/>
                </a:lnTo>
                <a:lnTo>
                  <a:pt x="0" y="0"/>
                </a:lnTo>
                <a:close/>
              </a:path>
            </a:pathLst>
          </a:custGeom>
          <a:solidFill>
            <a:srgbClr val="FFFCC8"/>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650" name="Freeform 170"/>
          <p:cNvSpPr/>
          <p:nvPr/>
        </p:nvSpPr>
        <p:spPr bwMode="auto">
          <a:xfrm>
            <a:off x="5691718" y="1530352"/>
            <a:ext cx="196849" cy="55033"/>
          </a:xfrm>
          <a:custGeom>
            <a:avLst/>
            <a:gdLst>
              <a:gd name="T0" fmla="*/ 0 w 93"/>
              <a:gd name="T1" fmla="*/ 0 h 26"/>
              <a:gd name="T2" fmla="*/ 93 w 93"/>
              <a:gd name="T3" fmla="*/ 9 h 26"/>
              <a:gd name="T4" fmla="*/ 93 w 93"/>
              <a:gd name="T5" fmla="*/ 26 h 26"/>
              <a:gd name="T6" fmla="*/ 10 w 93"/>
              <a:gd name="T7" fmla="*/ 26 h 26"/>
              <a:gd name="T8" fmla="*/ 0 w 93"/>
              <a:gd name="T9" fmla="*/ 0 h 26"/>
            </a:gdLst>
            <a:ahLst/>
            <a:cxnLst>
              <a:cxn ang="0">
                <a:pos x="T0" y="T1"/>
              </a:cxn>
              <a:cxn ang="0">
                <a:pos x="T2" y="T3"/>
              </a:cxn>
              <a:cxn ang="0">
                <a:pos x="T4" y="T5"/>
              </a:cxn>
              <a:cxn ang="0">
                <a:pos x="T6" y="T7"/>
              </a:cxn>
              <a:cxn ang="0">
                <a:pos x="T8" y="T9"/>
              </a:cxn>
            </a:cxnLst>
            <a:rect l="0" t="0" r="r" b="b"/>
            <a:pathLst>
              <a:path w="93" h="26">
                <a:moveTo>
                  <a:pt x="0" y="0"/>
                </a:moveTo>
                <a:lnTo>
                  <a:pt x="93" y="9"/>
                </a:lnTo>
                <a:lnTo>
                  <a:pt x="93" y="26"/>
                </a:lnTo>
                <a:lnTo>
                  <a:pt x="10" y="26"/>
                </a:lnTo>
                <a:lnTo>
                  <a:pt x="0" y="0"/>
                </a:lnTo>
                <a:close/>
              </a:path>
            </a:pathLst>
          </a:custGeom>
          <a:solidFill>
            <a:srgbClr val="FFFCC8"/>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657" name="Freeform 177"/>
          <p:cNvSpPr/>
          <p:nvPr/>
        </p:nvSpPr>
        <p:spPr bwMode="auto">
          <a:xfrm>
            <a:off x="5664554" y="5244927"/>
            <a:ext cx="2224617" cy="931333"/>
          </a:xfrm>
          <a:custGeom>
            <a:avLst/>
            <a:gdLst>
              <a:gd name="T0" fmla="*/ 835 w 1051"/>
              <a:gd name="T1" fmla="*/ 196 h 440"/>
              <a:gd name="T2" fmla="*/ 827 w 1051"/>
              <a:gd name="T3" fmla="*/ 228 h 440"/>
              <a:gd name="T4" fmla="*/ 827 w 1051"/>
              <a:gd name="T5" fmla="*/ 228 h 440"/>
              <a:gd name="T6" fmla="*/ 765 w 1051"/>
              <a:gd name="T7" fmla="*/ 204 h 440"/>
              <a:gd name="T8" fmla="*/ 695 w 1051"/>
              <a:gd name="T9" fmla="*/ 188 h 440"/>
              <a:gd name="T10" fmla="*/ 641 w 1051"/>
              <a:gd name="T11" fmla="*/ 180 h 440"/>
              <a:gd name="T12" fmla="*/ 595 w 1051"/>
              <a:gd name="T13" fmla="*/ 173 h 440"/>
              <a:gd name="T14" fmla="*/ 603 w 1051"/>
              <a:gd name="T15" fmla="*/ 173 h 440"/>
              <a:gd name="T16" fmla="*/ 610 w 1051"/>
              <a:gd name="T17" fmla="*/ 133 h 440"/>
              <a:gd name="T18" fmla="*/ 695 w 1051"/>
              <a:gd name="T19" fmla="*/ 133 h 440"/>
              <a:gd name="T20" fmla="*/ 541 w 1051"/>
              <a:gd name="T21" fmla="*/ 0 h 440"/>
              <a:gd name="T22" fmla="*/ 378 w 1051"/>
              <a:gd name="T23" fmla="*/ 125 h 440"/>
              <a:gd name="T24" fmla="*/ 456 w 1051"/>
              <a:gd name="T25" fmla="*/ 125 h 440"/>
              <a:gd name="T26" fmla="*/ 456 w 1051"/>
              <a:gd name="T27" fmla="*/ 165 h 440"/>
              <a:gd name="T28" fmla="*/ 386 w 1051"/>
              <a:gd name="T29" fmla="*/ 173 h 440"/>
              <a:gd name="T30" fmla="*/ 317 w 1051"/>
              <a:gd name="T31" fmla="*/ 180 h 440"/>
              <a:gd name="T32" fmla="*/ 262 w 1051"/>
              <a:gd name="T33" fmla="*/ 196 h 440"/>
              <a:gd name="T34" fmla="*/ 216 w 1051"/>
              <a:gd name="T35" fmla="*/ 212 h 440"/>
              <a:gd name="T36" fmla="*/ 239 w 1051"/>
              <a:gd name="T37" fmla="*/ 196 h 440"/>
              <a:gd name="T38" fmla="*/ 231 w 1051"/>
              <a:gd name="T39" fmla="*/ 165 h 440"/>
              <a:gd name="T40" fmla="*/ 309 w 1051"/>
              <a:gd name="T41" fmla="*/ 125 h 440"/>
              <a:gd name="T42" fmla="*/ 116 w 1051"/>
              <a:gd name="T43" fmla="*/ 78 h 440"/>
              <a:gd name="T44" fmla="*/ 15 w 1051"/>
              <a:gd name="T45" fmla="*/ 259 h 440"/>
              <a:gd name="T46" fmla="*/ 92 w 1051"/>
              <a:gd name="T47" fmla="*/ 228 h 440"/>
              <a:gd name="T48" fmla="*/ 108 w 1051"/>
              <a:gd name="T49" fmla="*/ 259 h 440"/>
              <a:gd name="T50" fmla="*/ 54 w 1051"/>
              <a:gd name="T51" fmla="*/ 290 h 440"/>
              <a:gd name="T52" fmla="*/ 0 w 1051"/>
              <a:gd name="T53" fmla="*/ 330 h 440"/>
              <a:gd name="T54" fmla="*/ 54 w 1051"/>
              <a:gd name="T55" fmla="*/ 440 h 440"/>
              <a:gd name="T56" fmla="*/ 100 w 1051"/>
              <a:gd name="T57" fmla="*/ 393 h 440"/>
              <a:gd name="T58" fmla="*/ 146 w 1051"/>
              <a:gd name="T59" fmla="*/ 353 h 440"/>
              <a:gd name="T60" fmla="*/ 239 w 1051"/>
              <a:gd name="T61" fmla="*/ 314 h 440"/>
              <a:gd name="T62" fmla="*/ 332 w 1051"/>
              <a:gd name="T63" fmla="*/ 290 h 440"/>
              <a:gd name="T64" fmla="*/ 456 w 1051"/>
              <a:gd name="T65" fmla="*/ 275 h 440"/>
              <a:gd name="T66" fmla="*/ 564 w 1051"/>
              <a:gd name="T67" fmla="*/ 275 h 440"/>
              <a:gd name="T68" fmla="*/ 626 w 1051"/>
              <a:gd name="T69" fmla="*/ 283 h 440"/>
              <a:gd name="T70" fmla="*/ 680 w 1051"/>
              <a:gd name="T71" fmla="*/ 290 h 440"/>
              <a:gd name="T72" fmla="*/ 742 w 1051"/>
              <a:gd name="T73" fmla="*/ 306 h 440"/>
              <a:gd name="T74" fmla="*/ 804 w 1051"/>
              <a:gd name="T75" fmla="*/ 330 h 440"/>
              <a:gd name="T76" fmla="*/ 858 w 1051"/>
              <a:gd name="T77" fmla="*/ 345 h 440"/>
              <a:gd name="T78" fmla="*/ 912 w 1051"/>
              <a:gd name="T79" fmla="*/ 377 h 440"/>
              <a:gd name="T80" fmla="*/ 958 w 1051"/>
              <a:gd name="T81" fmla="*/ 400 h 440"/>
              <a:gd name="T82" fmla="*/ 1012 w 1051"/>
              <a:gd name="T83" fmla="*/ 440 h 440"/>
              <a:gd name="T84" fmla="*/ 1051 w 1051"/>
              <a:gd name="T85" fmla="*/ 353 h 440"/>
              <a:gd name="T86" fmla="*/ 1012 w 1051"/>
              <a:gd name="T87" fmla="*/ 322 h 440"/>
              <a:gd name="T88" fmla="*/ 958 w 1051"/>
              <a:gd name="T89" fmla="*/ 290 h 440"/>
              <a:gd name="T90" fmla="*/ 958 w 1051"/>
              <a:gd name="T91" fmla="*/ 290 h 440"/>
              <a:gd name="T92" fmla="*/ 974 w 1051"/>
              <a:gd name="T93" fmla="*/ 259 h 440"/>
              <a:gd name="T94" fmla="*/ 1051 w 1051"/>
              <a:gd name="T95" fmla="*/ 290 h 440"/>
              <a:gd name="T96" fmla="*/ 950 w 1051"/>
              <a:gd name="T97" fmla="*/ 110 h 440"/>
              <a:gd name="T98" fmla="*/ 757 w 1051"/>
              <a:gd name="T99" fmla="*/ 157 h 440"/>
              <a:gd name="T100" fmla="*/ 835 w 1051"/>
              <a:gd name="T101" fmla="*/ 196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51" h="440">
                <a:moveTo>
                  <a:pt x="835" y="196"/>
                </a:moveTo>
                <a:lnTo>
                  <a:pt x="827" y="228"/>
                </a:lnTo>
                <a:lnTo>
                  <a:pt x="827" y="228"/>
                </a:lnTo>
                <a:lnTo>
                  <a:pt x="765" y="204"/>
                </a:lnTo>
                <a:lnTo>
                  <a:pt x="695" y="188"/>
                </a:lnTo>
                <a:lnTo>
                  <a:pt x="641" y="180"/>
                </a:lnTo>
                <a:lnTo>
                  <a:pt x="595" y="173"/>
                </a:lnTo>
                <a:lnTo>
                  <a:pt x="603" y="173"/>
                </a:lnTo>
                <a:lnTo>
                  <a:pt x="610" y="133"/>
                </a:lnTo>
                <a:lnTo>
                  <a:pt x="695" y="133"/>
                </a:lnTo>
                <a:lnTo>
                  <a:pt x="541" y="0"/>
                </a:lnTo>
                <a:lnTo>
                  <a:pt x="378" y="125"/>
                </a:lnTo>
                <a:lnTo>
                  <a:pt x="456" y="125"/>
                </a:lnTo>
                <a:lnTo>
                  <a:pt x="456" y="165"/>
                </a:lnTo>
                <a:lnTo>
                  <a:pt x="386" y="173"/>
                </a:lnTo>
                <a:lnTo>
                  <a:pt x="317" y="180"/>
                </a:lnTo>
                <a:lnTo>
                  <a:pt x="262" y="196"/>
                </a:lnTo>
                <a:lnTo>
                  <a:pt x="216" y="212"/>
                </a:lnTo>
                <a:lnTo>
                  <a:pt x="239" y="196"/>
                </a:lnTo>
                <a:lnTo>
                  <a:pt x="231" y="165"/>
                </a:lnTo>
                <a:lnTo>
                  <a:pt x="309" y="125"/>
                </a:lnTo>
                <a:lnTo>
                  <a:pt x="116" y="78"/>
                </a:lnTo>
                <a:lnTo>
                  <a:pt x="15" y="259"/>
                </a:lnTo>
                <a:lnTo>
                  <a:pt x="92" y="228"/>
                </a:lnTo>
                <a:lnTo>
                  <a:pt x="108" y="259"/>
                </a:lnTo>
                <a:lnTo>
                  <a:pt x="54" y="290"/>
                </a:lnTo>
                <a:lnTo>
                  <a:pt x="0" y="330"/>
                </a:lnTo>
                <a:lnTo>
                  <a:pt x="54" y="440"/>
                </a:lnTo>
                <a:lnTo>
                  <a:pt x="100" y="393"/>
                </a:lnTo>
                <a:lnTo>
                  <a:pt x="146" y="353"/>
                </a:lnTo>
                <a:lnTo>
                  <a:pt x="239" y="314"/>
                </a:lnTo>
                <a:lnTo>
                  <a:pt x="332" y="290"/>
                </a:lnTo>
                <a:lnTo>
                  <a:pt x="456" y="275"/>
                </a:lnTo>
                <a:lnTo>
                  <a:pt x="564" y="275"/>
                </a:lnTo>
                <a:lnTo>
                  <a:pt x="626" y="283"/>
                </a:lnTo>
                <a:lnTo>
                  <a:pt x="680" y="290"/>
                </a:lnTo>
                <a:lnTo>
                  <a:pt x="742" y="306"/>
                </a:lnTo>
                <a:lnTo>
                  <a:pt x="804" y="330"/>
                </a:lnTo>
                <a:lnTo>
                  <a:pt x="858" y="345"/>
                </a:lnTo>
                <a:lnTo>
                  <a:pt x="912" y="377"/>
                </a:lnTo>
                <a:lnTo>
                  <a:pt x="958" y="400"/>
                </a:lnTo>
                <a:lnTo>
                  <a:pt x="1012" y="440"/>
                </a:lnTo>
                <a:lnTo>
                  <a:pt x="1051" y="353"/>
                </a:lnTo>
                <a:lnTo>
                  <a:pt x="1012" y="322"/>
                </a:lnTo>
                <a:lnTo>
                  <a:pt x="958" y="290"/>
                </a:lnTo>
                <a:lnTo>
                  <a:pt x="958" y="290"/>
                </a:lnTo>
                <a:lnTo>
                  <a:pt x="974" y="259"/>
                </a:lnTo>
                <a:lnTo>
                  <a:pt x="1051" y="290"/>
                </a:lnTo>
                <a:lnTo>
                  <a:pt x="950" y="110"/>
                </a:lnTo>
                <a:lnTo>
                  <a:pt x="757" y="157"/>
                </a:lnTo>
                <a:lnTo>
                  <a:pt x="835" y="196"/>
                </a:lnTo>
                <a:close/>
              </a:path>
            </a:pathLst>
          </a:custGeom>
          <a:solidFill>
            <a:srgbClr val="DA251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658" name="Freeform 178"/>
          <p:cNvSpPr/>
          <p:nvPr/>
        </p:nvSpPr>
        <p:spPr bwMode="auto">
          <a:xfrm>
            <a:off x="11684001" y="5689600"/>
            <a:ext cx="1733551" cy="814917"/>
          </a:xfrm>
          <a:custGeom>
            <a:avLst/>
            <a:gdLst>
              <a:gd name="T0" fmla="*/ 649 w 819"/>
              <a:gd name="T1" fmla="*/ 173 h 385"/>
              <a:gd name="T2" fmla="*/ 642 w 819"/>
              <a:gd name="T3" fmla="*/ 204 h 385"/>
              <a:gd name="T4" fmla="*/ 642 w 819"/>
              <a:gd name="T5" fmla="*/ 204 h 385"/>
              <a:gd name="T6" fmla="*/ 595 w 819"/>
              <a:gd name="T7" fmla="*/ 180 h 385"/>
              <a:gd name="T8" fmla="*/ 541 w 819"/>
              <a:gd name="T9" fmla="*/ 165 h 385"/>
              <a:gd name="T10" fmla="*/ 502 w 819"/>
              <a:gd name="T11" fmla="*/ 157 h 385"/>
              <a:gd name="T12" fmla="*/ 456 w 819"/>
              <a:gd name="T13" fmla="*/ 149 h 385"/>
              <a:gd name="T14" fmla="*/ 471 w 819"/>
              <a:gd name="T15" fmla="*/ 157 h 385"/>
              <a:gd name="T16" fmla="*/ 471 w 819"/>
              <a:gd name="T17" fmla="*/ 118 h 385"/>
              <a:gd name="T18" fmla="*/ 541 w 819"/>
              <a:gd name="T19" fmla="*/ 125 h 385"/>
              <a:gd name="T20" fmla="*/ 417 w 819"/>
              <a:gd name="T21" fmla="*/ 0 h 385"/>
              <a:gd name="T22" fmla="*/ 294 w 819"/>
              <a:gd name="T23" fmla="*/ 110 h 385"/>
              <a:gd name="T24" fmla="*/ 355 w 819"/>
              <a:gd name="T25" fmla="*/ 118 h 385"/>
              <a:gd name="T26" fmla="*/ 355 w 819"/>
              <a:gd name="T27" fmla="*/ 149 h 385"/>
              <a:gd name="T28" fmla="*/ 301 w 819"/>
              <a:gd name="T29" fmla="*/ 157 h 385"/>
              <a:gd name="T30" fmla="*/ 247 w 819"/>
              <a:gd name="T31" fmla="*/ 165 h 385"/>
              <a:gd name="T32" fmla="*/ 209 w 819"/>
              <a:gd name="T33" fmla="*/ 173 h 385"/>
              <a:gd name="T34" fmla="*/ 162 w 819"/>
              <a:gd name="T35" fmla="*/ 180 h 385"/>
              <a:gd name="T36" fmla="*/ 185 w 819"/>
              <a:gd name="T37" fmla="*/ 173 h 385"/>
              <a:gd name="T38" fmla="*/ 178 w 819"/>
              <a:gd name="T39" fmla="*/ 141 h 385"/>
              <a:gd name="T40" fmla="*/ 240 w 819"/>
              <a:gd name="T41" fmla="*/ 118 h 385"/>
              <a:gd name="T42" fmla="*/ 85 w 819"/>
              <a:gd name="T43" fmla="*/ 70 h 385"/>
              <a:gd name="T44" fmla="*/ 8 w 819"/>
              <a:gd name="T45" fmla="*/ 228 h 385"/>
              <a:gd name="T46" fmla="*/ 69 w 819"/>
              <a:gd name="T47" fmla="*/ 196 h 385"/>
              <a:gd name="T48" fmla="*/ 85 w 819"/>
              <a:gd name="T49" fmla="*/ 228 h 385"/>
              <a:gd name="T50" fmla="*/ 39 w 819"/>
              <a:gd name="T51" fmla="*/ 251 h 385"/>
              <a:gd name="T52" fmla="*/ 0 w 819"/>
              <a:gd name="T53" fmla="*/ 290 h 385"/>
              <a:gd name="T54" fmla="*/ 39 w 819"/>
              <a:gd name="T55" fmla="*/ 385 h 385"/>
              <a:gd name="T56" fmla="*/ 77 w 819"/>
              <a:gd name="T57" fmla="*/ 338 h 385"/>
              <a:gd name="T58" fmla="*/ 116 w 819"/>
              <a:gd name="T59" fmla="*/ 306 h 385"/>
              <a:gd name="T60" fmla="*/ 185 w 819"/>
              <a:gd name="T61" fmla="*/ 275 h 385"/>
              <a:gd name="T62" fmla="*/ 263 w 819"/>
              <a:gd name="T63" fmla="*/ 251 h 385"/>
              <a:gd name="T64" fmla="*/ 355 w 819"/>
              <a:gd name="T65" fmla="*/ 243 h 385"/>
              <a:gd name="T66" fmla="*/ 441 w 819"/>
              <a:gd name="T67" fmla="*/ 243 h 385"/>
              <a:gd name="T68" fmla="*/ 533 w 819"/>
              <a:gd name="T69" fmla="*/ 259 h 385"/>
              <a:gd name="T70" fmla="*/ 626 w 819"/>
              <a:gd name="T71" fmla="*/ 283 h 385"/>
              <a:gd name="T72" fmla="*/ 711 w 819"/>
              <a:gd name="T73" fmla="*/ 322 h 385"/>
              <a:gd name="T74" fmla="*/ 788 w 819"/>
              <a:gd name="T75" fmla="*/ 377 h 385"/>
              <a:gd name="T76" fmla="*/ 819 w 819"/>
              <a:gd name="T77" fmla="*/ 306 h 385"/>
              <a:gd name="T78" fmla="*/ 788 w 819"/>
              <a:gd name="T79" fmla="*/ 275 h 385"/>
              <a:gd name="T80" fmla="*/ 742 w 819"/>
              <a:gd name="T81" fmla="*/ 251 h 385"/>
              <a:gd name="T82" fmla="*/ 750 w 819"/>
              <a:gd name="T83" fmla="*/ 251 h 385"/>
              <a:gd name="T84" fmla="*/ 757 w 819"/>
              <a:gd name="T85" fmla="*/ 220 h 385"/>
              <a:gd name="T86" fmla="*/ 819 w 819"/>
              <a:gd name="T87" fmla="*/ 251 h 385"/>
              <a:gd name="T88" fmla="*/ 742 w 819"/>
              <a:gd name="T89" fmla="*/ 102 h 385"/>
              <a:gd name="T90" fmla="*/ 587 w 819"/>
              <a:gd name="T91" fmla="*/ 141 h 385"/>
              <a:gd name="T92" fmla="*/ 649 w 819"/>
              <a:gd name="T93" fmla="*/ 173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19" h="385">
                <a:moveTo>
                  <a:pt x="649" y="173"/>
                </a:moveTo>
                <a:lnTo>
                  <a:pt x="642" y="204"/>
                </a:lnTo>
                <a:lnTo>
                  <a:pt x="642" y="204"/>
                </a:lnTo>
                <a:lnTo>
                  <a:pt x="595" y="180"/>
                </a:lnTo>
                <a:lnTo>
                  <a:pt x="541" y="165"/>
                </a:lnTo>
                <a:lnTo>
                  <a:pt x="502" y="157"/>
                </a:lnTo>
                <a:lnTo>
                  <a:pt x="456" y="149"/>
                </a:lnTo>
                <a:lnTo>
                  <a:pt x="471" y="157"/>
                </a:lnTo>
                <a:lnTo>
                  <a:pt x="471" y="118"/>
                </a:lnTo>
                <a:lnTo>
                  <a:pt x="541" y="125"/>
                </a:lnTo>
                <a:lnTo>
                  <a:pt x="417" y="0"/>
                </a:lnTo>
                <a:lnTo>
                  <a:pt x="294" y="110"/>
                </a:lnTo>
                <a:lnTo>
                  <a:pt x="355" y="118"/>
                </a:lnTo>
                <a:lnTo>
                  <a:pt x="355" y="149"/>
                </a:lnTo>
                <a:lnTo>
                  <a:pt x="301" y="157"/>
                </a:lnTo>
                <a:lnTo>
                  <a:pt x="247" y="165"/>
                </a:lnTo>
                <a:lnTo>
                  <a:pt x="209" y="173"/>
                </a:lnTo>
                <a:lnTo>
                  <a:pt x="162" y="180"/>
                </a:lnTo>
                <a:lnTo>
                  <a:pt x="185" y="173"/>
                </a:lnTo>
                <a:lnTo>
                  <a:pt x="178" y="141"/>
                </a:lnTo>
                <a:lnTo>
                  <a:pt x="240" y="118"/>
                </a:lnTo>
                <a:lnTo>
                  <a:pt x="85" y="70"/>
                </a:lnTo>
                <a:lnTo>
                  <a:pt x="8" y="228"/>
                </a:lnTo>
                <a:lnTo>
                  <a:pt x="69" y="196"/>
                </a:lnTo>
                <a:lnTo>
                  <a:pt x="85" y="228"/>
                </a:lnTo>
                <a:lnTo>
                  <a:pt x="39" y="251"/>
                </a:lnTo>
                <a:lnTo>
                  <a:pt x="0" y="290"/>
                </a:lnTo>
                <a:lnTo>
                  <a:pt x="39" y="385"/>
                </a:lnTo>
                <a:lnTo>
                  <a:pt x="77" y="338"/>
                </a:lnTo>
                <a:lnTo>
                  <a:pt x="116" y="306"/>
                </a:lnTo>
                <a:lnTo>
                  <a:pt x="185" y="275"/>
                </a:lnTo>
                <a:lnTo>
                  <a:pt x="263" y="251"/>
                </a:lnTo>
                <a:lnTo>
                  <a:pt x="355" y="243"/>
                </a:lnTo>
                <a:lnTo>
                  <a:pt x="441" y="243"/>
                </a:lnTo>
                <a:lnTo>
                  <a:pt x="533" y="259"/>
                </a:lnTo>
                <a:lnTo>
                  <a:pt x="626" y="283"/>
                </a:lnTo>
                <a:lnTo>
                  <a:pt x="711" y="322"/>
                </a:lnTo>
                <a:lnTo>
                  <a:pt x="788" y="377"/>
                </a:lnTo>
                <a:lnTo>
                  <a:pt x="819" y="306"/>
                </a:lnTo>
                <a:lnTo>
                  <a:pt x="788" y="275"/>
                </a:lnTo>
                <a:lnTo>
                  <a:pt x="742" y="251"/>
                </a:lnTo>
                <a:lnTo>
                  <a:pt x="750" y="251"/>
                </a:lnTo>
                <a:lnTo>
                  <a:pt x="757" y="220"/>
                </a:lnTo>
                <a:lnTo>
                  <a:pt x="819" y="251"/>
                </a:lnTo>
                <a:lnTo>
                  <a:pt x="742" y="102"/>
                </a:lnTo>
                <a:lnTo>
                  <a:pt x="587" y="141"/>
                </a:lnTo>
                <a:lnTo>
                  <a:pt x="649" y="173"/>
                </a:lnTo>
                <a:close/>
              </a:path>
            </a:pathLst>
          </a:custGeom>
          <a:solidFill>
            <a:srgbClr val="DA251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659" name="Freeform 179"/>
          <p:cNvSpPr/>
          <p:nvPr/>
        </p:nvSpPr>
        <p:spPr bwMode="auto">
          <a:xfrm rot="2079377">
            <a:off x="7620001" y="3556001"/>
            <a:ext cx="833967" cy="1181100"/>
          </a:xfrm>
          <a:custGeom>
            <a:avLst/>
            <a:gdLst>
              <a:gd name="T0" fmla="*/ 394 w 394"/>
              <a:gd name="T1" fmla="*/ 440 h 558"/>
              <a:gd name="T2" fmla="*/ 340 w 394"/>
              <a:gd name="T3" fmla="*/ 353 h 558"/>
              <a:gd name="T4" fmla="*/ 262 w 394"/>
              <a:gd name="T5" fmla="*/ 259 h 558"/>
              <a:gd name="T6" fmla="*/ 185 w 394"/>
              <a:gd name="T7" fmla="*/ 165 h 558"/>
              <a:gd name="T8" fmla="*/ 100 w 394"/>
              <a:gd name="T9" fmla="*/ 94 h 558"/>
              <a:gd name="T10" fmla="*/ 146 w 394"/>
              <a:gd name="T11" fmla="*/ 78 h 558"/>
              <a:gd name="T12" fmla="*/ 0 w 394"/>
              <a:gd name="T13" fmla="*/ 0 h 558"/>
              <a:gd name="T14" fmla="*/ 38 w 394"/>
              <a:gd name="T15" fmla="*/ 141 h 558"/>
              <a:gd name="T16" fmla="*/ 77 w 394"/>
              <a:gd name="T17" fmla="*/ 133 h 558"/>
              <a:gd name="T18" fmla="*/ 123 w 394"/>
              <a:gd name="T19" fmla="*/ 236 h 558"/>
              <a:gd name="T20" fmla="*/ 154 w 394"/>
              <a:gd name="T21" fmla="*/ 346 h 558"/>
              <a:gd name="T22" fmla="*/ 185 w 394"/>
              <a:gd name="T23" fmla="*/ 448 h 558"/>
              <a:gd name="T24" fmla="*/ 201 w 394"/>
              <a:gd name="T25" fmla="*/ 558 h 558"/>
              <a:gd name="T26" fmla="*/ 270 w 394"/>
              <a:gd name="T27" fmla="*/ 401 h 558"/>
              <a:gd name="T28" fmla="*/ 394 w 394"/>
              <a:gd name="T29" fmla="*/ 440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4" h="558">
                <a:moveTo>
                  <a:pt x="394" y="440"/>
                </a:moveTo>
                <a:lnTo>
                  <a:pt x="340" y="353"/>
                </a:lnTo>
                <a:lnTo>
                  <a:pt x="262" y="259"/>
                </a:lnTo>
                <a:lnTo>
                  <a:pt x="185" y="165"/>
                </a:lnTo>
                <a:lnTo>
                  <a:pt x="100" y="94"/>
                </a:lnTo>
                <a:lnTo>
                  <a:pt x="146" y="78"/>
                </a:lnTo>
                <a:lnTo>
                  <a:pt x="0" y="0"/>
                </a:lnTo>
                <a:lnTo>
                  <a:pt x="38" y="141"/>
                </a:lnTo>
                <a:lnTo>
                  <a:pt x="77" y="133"/>
                </a:lnTo>
                <a:lnTo>
                  <a:pt x="123" y="236"/>
                </a:lnTo>
                <a:lnTo>
                  <a:pt x="154" y="346"/>
                </a:lnTo>
                <a:lnTo>
                  <a:pt x="185" y="448"/>
                </a:lnTo>
                <a:lnTo>
                  <a:pt x="201" y="558"/>
                </a:lnTo>
                <a:lnTo>
                  <a:pt x="270" y="401"/>
                </a:lnTo>
                <a:lnTo>
                  <a:pt x="394" y="440"/>
                </a:lnTo>
                <a:close/>
              </a:path>
            </a:pathLst>
          </a:custGeom>
          <a:solidFill>
            <a:srgbClr val="DA251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660" name="Freeform 180"/>
          <p:cNvSpPr/>
          <p:nvPr/>
        </p:nvSpPr>
        <p:spPr bwMode="auto">
          <a:xfrm rot="1502547">
            <a:off x="5283200" y="3251201"/>
            <a:ext cx="687917" cy="1147233"/>
          </a:xfrm>
          <a:custGeom>
            <a:avLst/>
            <a:gdLst>
              <a:gd name="T0" fmla="*/ 325 w 325"/>
              <a:gd name="T1" fmla="*/ 526 h 542"/>
              <a:gd name="T2" fmla="*/ 294 w 325"/>
              <a:gd name="T3" fmla="*/ 432 h 542"/>
              <a:gd name="T4" fmla="*/ 256 w 325"/>
              <a:gd name="T5" fmla="*/ 338 h 542"/>
              <a:gd name="T6" fmla="*/ 217 w 325"/>
              <a:gd name="T7" fmla="*/ 259 h 542"/>
              <a:gd name="T8" fmla="*/ 170 w 325"/>
              <a:gd name="T9" fmla="*/ 181 h 542"/>
              <a:gd name="T10" fmla="*/ 124 w 325"/>
              <a:gd name="T11" fmla="*/ 118 h 542"/>
              <a:gd name="T12" fmla="*/ 70 w 325"/>
              <a:gd name="T13" fmla="*/ 71 h 542"/>
              <a:gd name="T14" fmla="*/ 93 w 325"/>
              <a:gd name="T15" fmla="*/ 55 h 542"/>
              <a:gd name="T16" fmla="*/ 0 w 325"/>
              <a:gd name="T17" fmla="*/ 0 h 542"/>
              <a:gd name="T18" fmla="*/ 24 w 325"/>
              <a:gd name="T19" fmla="*/ 110 h 542"/>
              <a:gd name="T20" fmla="*/ 55 w 325"/>
              <a:gd name="T21" fmla="*/ 94 h 542"/>
              <a:gd name="T22" fmla="*/ 85 w 325"/>
              <a:gd name="T23" fmla="*/ 141 h 542"/>
              <a:gd name="T24" fmla="*/ 109 w 325"/>
              <a:gd name="T25" fmla="*/ 188 h 542"/>
              <a:gd name="T26" fmla="*/ 132 w 325"/>
              <a:gd name="T27" fmla="*/ 243 h 542"/>
              <a:gd name="T28" fmla="*/ 147 w 325"/>
              <a:gd name="T29" fmla="*/ 298 h 542"/>
              <a:gd name="T30" fmla="*/ 163 w 325"/>
              <a:gd name="T31" fmla="*/ 353 h 542"/>
              <a:gd name="T32" fmla="*/ 163 w 325"/>
              <a:gd name="T33" fmla="*/ 408 h 542"/>
              <a:gd name="T34" fmla="*/ 163 w 325"/>
              <a:gd name="T35" fmla="*/ 471 h 542"/>
              <a:gd name="T36" fmla="*/ 155 w 325"/>
              <a:gd name="T37" fmla="*/ 542 h 542"/>
              <a:gd name="T38" fmla="*/ 217 w 325"/>
              <a:gd name="T39" fmla="*/ 455 h 542"/>
              <a:gd name="T40" fmla="*/ 325 w 325"/>
              <a:gd name="T41" fmla="*/ 526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5" h="542">
                <a:moveTo>
                  <a:pt x="325" y="526"/>
                </a:moveTo>
                <a:lnTo>
                  <a:pt x="294" y="432"/>
                </a:lnTo>
                <a:lnTo>
                  <a:pt x="256" y="338"/>
                </a:lnTo>
                <a:lnTo>
                  <a:pt x="217" y="259"/>
                </a:lnTo>
                <a:lnTo>
                  <a:pt x="170" y="181"/>
                </a:lnTo>
                <a:lnTo>
                  <a:pt x="124" y="118"/>
                </a:lnTo>
                <a:lnTo>
                  <a:pt x="70" y="71"/>
                </a:lnTo>
                <a:lnTo>
                  <a:pt x="93" y="55"/>
                </a:lnTo>
                <a:lnTo>
                  <a:pt x="0" y="0"/>
                </a:lnTo>
                <a:lnTo>
                  <a:pt x="24" y="110"/>
                </a:lnTo>
                <a:lnTo>
                  <a:pt x="55" y="94"/>
                </a:lnTo>
                <a:lnTo>
                  <a:pt x="85" y="141"/>
                </a:lnTo>
                <a:lnTo>
                  <a:pt x="109" y="188"/>
                </a:lnTo>
                <a:lnTo>
                  <a:pt x="132" y="243"/>
                </a:lnTo>
                <a:lnTo>
                  <a:pt x="147" y="298"/>
                </a:lnTo>
                <a:lnTo>
                  <a:pt x="163" y="353"/>
                </a:lnTo>
                <a:lnTo>
                  <a:pt x="163" y="408"/>
                </a:lnTo>
                <a:lnTo>
                  <a:pt x="163" y="471"/>
                </a:lnTo>
                <a:lnTo>
                  <a:pt x="155" y="542"/>
                </a:lnTo>
                <a:lnTo>
                  <a:pt x="217" y="455"/>
                </a:lnTo>
                <a:lnTo>
                  <a:pt x="325" y="526"/>
                </a:lnTo>
                <a:close/>
              </a:path>
            </a:pathLst>
          </a:custGeom>
          <a:solidFill>
            <a:srgbClr val="DA251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662" name="Freeform 182"/>
          <p:cNvSpPr/>
          <p:nvPr/>
        </p:nvSpPr>
        <p:spPr bwMode="auto">
          <a:xfrm rot="814197">
            <a:off x="9241367" y="3759200"/>
            <a:ext cx="1670051" cy="2379133"/>
          </a:xfrm>
          <a:custGeom>
            <a:avLst/>
            <a:gdLst>
              <a:gd name="T0" fmla="*/ 503 w 789"/>
              <a:gd name="T1" fmla="*/ 1124 h 1124"/>
              <a:gd name="T2" fmla="*/ 480 w 789"/>
              <a:gd name="T3" fmla="*/ 1108 h 1124"/>
              <a:gd name="T4" fmla="*/ 441 w 789"/>
              <a:gd name="T5" fmla="*/ 1069 h 1124"/>
              <a:gd name="T6" fmla="*/ 371 w 789"/>
              <a:gd name="T7" fmla="*/ 990 h 1124"/>
              <a:gd name="T8" fmla="*/ 309 w 789"/>
              <a:gd name="T9" fmla="*/ 911 h 1124"/>
              <a:gd name="T10" fmla="*/ 255 w 789"/>
              <a:gd name="T11" fmla="*/ 833 h 1124"/>
              <a:gd name="T12" fmla="*/ 209 w 789"/>
              <a:gd name="T13" fmla="*/ 746 h 1124"/>
              <a:gd name="T14" fmla="*/ 178 w 789"/>
              <a:gd name="T15" fmla="*/ 660 h 1124"/>
              <a:gd name="T16" fmla="*/ 139 w 789"/>
              <a:gd name="T17" fmla="*/ 566 h 1124"/>
              <a:gd name="T18" fmla="*/ 116 w 789"/>
              <a:gd name="T19" fmla="*/ 471 h 1124"/>
              <a:gd name="T20" fmla="*/ 85 w 789"/>
              <a:gd name="T21" fmla="*/ 369 h 1124"/>
              <a:gd name="T22" fmla="*/ 70 w 789"/>
              <a:gd name="T23" fmla="*/ 307 h 1124"/>
              <a:gd name="T24" fmla="*/ 62 w 789"/>
              <a:gd name="T25" fmla="*/ 244 h 1124"/>
              <a:gd name="T26" fmla="*/ 47 w 789"/>
              <a:gd name="T27" fmla="*/ 181 h 1124"/>
              <a:gd name="T28" fmla="*/ 47 w 789"/>
              <a:gd name="T29" fmla="*/ 126 h 1124"/>
              <a:gd name="T30" fmla="*/ 0 w 789"/>
              <a:gd name="T31" fmla="*/ 142 h 1124"/>
              <a:gd name="T32" fmla="*/ 39 w 789"/>
              <a:gd name="T33" fmla="*/ 0 h 1124"/>
              <a:gd name="T34" fmla="*/ 124 w 789"/>
              <a:gd name="T35" fmla="*/ 118 h 1124"/>
              <a:gd name="T36" fmla="*/ 78 w 789"/>
              <a:gd name="T37" fmla="*/ 118 h 1124"/>
              <a:gd name="T38" fmla="*/ 93 w 789"/>
              <a:gd name="T39" fmla="*/ 236 h 1124"/>
              <a:gd name="T40" fmla="*/ 124 w 789"/>
              <a:gd name="T41" fmla="*/ 330 h 1124"/>
              <a:gd name="T42" fmla="*/ 155 w 789"/>
              <a:gd name="T43" fmla="*/ 417 h 1124"/>
              <a:gd name="T44" fmla="*/ 193 w 789"/>
              <a:gd name="T45" fmla="*/ 487 h 1124"/>
              <a:gd name="T46" fmla="*/ 232 w 789"/>
              <a:gd name="T47" fmla="*/ 550 h 1124"/>
              <a:gd name="T48" fmla="*/ 271 w 789"/>
              <a:gd name="T49" fmla="*/ 605 h 1124"/>
              <a:gd name="T50" fmla="*/ 309 w 789"/>
              <a:gd name="T51" fmla="*/ 652 h 1124"/>
              <a:gd name="T52" fmla="*/ 348 w 789"/>
              <a:gd name="T53" fmla="*/ 691 h 1124"/>
              <a:gd name="T54" fmla="*/ 449 w 789"/>
              <a:gd name="T55" fmla="*/ 778 h 1124"/>
              <a:gd name="T56" fmla="*/ 603 w 789"/>
              <a:gd name="T57" fmla="*/ 880 h 1124"/>
              <a:gd name="T58" fmla="*/ 688 w 789"/>
              <a:gd name="T59" fmla="*/ 919 h 1124"/>
              <a:gd name="T60" fmla="*/ 789 w 789"/>
              <a:gd name="T61" fmla="*/ 951 h 1124"/>
              <a:gd name="T62" fmla="*/ 433 w 789"/>
              <a:gd name="T63" fmla="*/ 911 h 1124"/>
              <a:gd name="T64" fmla="*/ 503 w 789"/>
              <a:gd name="T65" fmla="*/ 1124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9" h="1124">
                <a:moveTo>
                  <a:pt x="503" y="1124"/>
                </a:moveTo>
                <a:lnTo>
                  <a:pt x="480" y="1108"/>
                </a:lnTo>
                <a:lnTo>
                  <a:pt x="441" y="1069"/>
                </a:lnTo>
                <a:lnTo>
                  <a:pt x="371" y="990"/>
                </a:lnTo>
                <a:lnTo>
                  <a:pt x="309" y="911"/>
                </a:lnTo>
                <a:lnTo>
                  <a:pt x="255" y="833"/>
                </a:lnTo>
                <a:lnTo>
                  <a:pt x="209" y="746"/>
                </a:lnTo>
                <a:lnTo>
                  <a:pt x="178" y="660"/>
                </a:lnTo>
                <a:lnTo>
                  <a:pt x="139" y="566"/>
                </a:lnTo>
                <a:lnTo>
                  <a:pt x="116" y="471"/>
                </a:lnTo>
                <a:lnTo>
                  <a:pt x="85" y="369"/>
                </a:lnTo>
                <a:lnTo>
                  <a:pt x="70" y="307"/>
                </a:lnTo>
                <a:lnTo>
                  <a:pt x="62" y="244"/>
                </a:lnTo>
                <a:lnTo>
                  <a:pt x="47" y="181"/>
                </a:lnTo>
                <a:lnTo>
                  <a:pt x="47" y="126"/>
                </a:lnTo>
                <a:lnTo>
                  <a:pt x="0" y="142"/>
                </a:lnTo>
                <a:lnTo>
                  <a:pt x="39" y="0"/>
                </a:lnTo>
                <a:lnTo>
                  <a:pt x="124" y="118"/>
                </a:lnTo>
                <a:lnTo>
                  <a:pt x="78" y="118"/>
                </a:lnTo>
                <a:lnTo>
                  <a:pt x="93" y="236"/>
                </a:lnTo>
                <a:lnTo>
                  <a:pt x="124" y="330"/>
                </a:lnTo>
                <a:lnTo>
                  <a:pt x="155" y="417"/>
                </a:lnTo>
                <a:lnTo>
                  <a:pt x="193" y="487"/>
                </a:lnTo>
                <a:lnTo>
                  <a:pt x="232" y="550"/>
                </a:lnTo>
                <a:lnTo>
                  <a:pt x="271" y="605"/>
                </a:lnTo>
                <a:lnTo>
                  <a:pt x="309" y="652"/>
                </a:lnTo>
                <a:lnTo>
                  <a:pt x="348" y="691"/>
                </a:lnTo>
                <a:lnTo>
                  <a:pt x="449" y="778"/>
                </a:lnTo>
                <a:lnTo>
                  <a:pt x="603" y="880"/>
                </a:lnTo>
                <a:lnTo>
                  <a:pt x="688" y="919"/>
                </a:lnTo>
                <a:lnTo>
                  <a:pt x="789" y="951"/>
                </a:lnTo>
                <a:lnTo>
                  <a:pt x="433" y="911"/>
                </a:lnTo>
                <a:lnTo>
                  <a:pt x="503" y="1124"/>
                </a:lnTo>
                <a:close/>
              </a:path>
            </a:pathLst>
          </a:custGeom>
          <a:solidFill>
            <a:srgbClr val="DA251D"/>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663" name="Freeform 183"/>
          <p:cNvSpPr/>
          <p:nvPr/>
        </p:nvSpPr>
        <p:spPr bwMode="auto">
          <a:xfrm rot="5465003" flipH="1">
            <a:off x="7368118" y="1974852"/>
            <a:ext cx="503767" cy="1020233"/>
          </a:xfrm>
          <a:custGeom>
            <a:avLst/>
            <a:gdLst>
              <a:gd name="T0" fmla="*/ 201 w 201"/>
              <a:gd name="T1" fmla="*/ 236 h 283"/>
              <a:gd name="T2" fmla="*/ 101 w 201"/>
              <a:gd name="T3" fmla="*/ 71 h 283"/>
              <a:gd name="T4" fmla="*/ 139 w 201"/>
              <a:gd name="T5" fmla="*/ 63 h 283"/>
              <a:gd name="T6" fmla="*/ 39 w 201"/>
              <a:gd name="T7" fmla="*/ 0 h 283"/>
              <a:gd name="T8" fmla="*/ 0 w 201"/>
              <a:gd name="T9" fmla="*/ 102 h 283"/>
              <a:gd name="T10" fmla="*/ 39 w 201"/>
              <a:gd name="T11" fmla="*/ 94 h 283"/>
              <a:gd name="T12" fmla="*/ 70 w 201"/>
              <a:gd name="T13" fmla="*/ 283 h 283"/>
              <a:gd name="T14" fmla="*/ 201 w 201"/>
              <a:gd name="T15" fmla="*/ 236 h 2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283">
                <a:moveTo>
                  <a:pt x="201" y="236"/>
                </a:moveTo>
                <a:lnTo>
                  <a:pt x="101" y="71"/>
                </a:lnTo>
                <a:lnTo>
                  <a:pt x="139" y="63"/>
                </a:lnTo>
                <a:lnTo>
                  <a:pt x="39" y="0"/>
                </a:lnTo>
                <a:lnTo>
                  <a:pt x="0" y="102"/>
                </a:lnTo>
                <a:lnTo>
                  <a:pt x="39" y="94"/>
                </a:lnTo>
                <a:lnTo>
                  <a:pt x="70" y="283"/>
                </a:lnTo>
                <a:lnTo>
                  <a:pt x="201" y="236"/>
                </a:lnTo>
                <a:close/>
              </a:path>
            </a:pathLst>
          </a:custGeom>
          <a:solidFill>
            <a:srgbClr val="FF3300"/>
          </a:solidFill>
          <a:ln w="12700">
            <a:solidFill>
              <a:srgbClr val="1F1A17"/>
            </a:solidFill>
            <a:prstDash val="solid"/>
            <a:round/>
          </a:ln>
        </p:spPr>
        <p:txBody>
          <a:bodyPr/>
          <a:lstStyle/>
          <a:p>
            <a:endParaRPr lang="en-US" sz="2400"/>
          </a:p>
        </p:txBody>
      </p:sp>
      <p:sp>
        <p:nvSpPr>
          <p:cNvPr id="148664" name="Freeform 184"/>
          <p:cNvSpPr/>
          <p:nvPr/>
        </p:nvSpPr>
        <p:spPr bwMode="auto">
          <a:xfrm>
            <a:off x="8839200" y="3759201"/>
            <a:ext cx="406400" cy="1104900"/>
          </a:xfrm>
          <a:custGeom>
            <a:avLst/>
            <a:gdLst>
              <a:gd name="T0" fmla="*/ 170 w 170"/>
              <a:gd name="T1" fmla="*/ 267 h 282"/>
              <a:gd name="T2" fmla="*/ 101 w 170"/>
              <a:gd name="T3" fmla="*/ 86 h 282"/>
              <a:gd name="T4" fmla="*/ 140 w 170"/>
              <a:gd name="T5" fmla="*/ 78 h 282"/>
              <a:gd name="T6" fmla="*/ 62 w 170"/>
              <a:gd name="T7" fmla="*/ 0 h 282"/>
              <a:gd name="T8" fmla="*/ 0 w 170"/>
              <a:gd name="T9" fmla="*/ 94 h 282"/>
              <a:gd name="T10" fmla="*/ 39 w 170"/>
              <a:gd name="T11" fmla="*/ 94 h 282"/>
              <a:gd name="T12" fmla="*/ 24 w 170"/>
              <a:gd name="T13" fmla="*/ 282 h 282"/>
              <a:gd name="T14" fmla="*/ 170 w 170"/>
              <a:gd name="T15" fmla="*/ 267 h 2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282">
                <a:moveTo>
                  <a:pt x="170" y="267"/>
                </a:moveTo>
                <a:lnTo>
                  <a:pt x="101" y="86"/>
                </a:lnTo>
                <a:lnTo>
                  <a:pt x="140" y="78"/>
                </a:lnTo>
                <a:lnTo>
                  <a:pt x="62" y="0"/>
                </a:lnTo>
                <a:lnTo>
                  <a:pt x="0" y="94"/>
                </a:lnTo>
                <a:lnTo>
                  <a:pt x="39" y="94"/>
                </a:lnTo>
                <a:lnTo>
                  <a:pt x="24" y="282"/>
                </a:lnTo>
                <a:lnTo>
                  <a:pt x="170" y="267"/>
                </a:lnTo>
                <a:close/>
              </a:path>
            </a:pathLst>
          </a:custGeom>
          <a:solidFill>
            <a:srgbClr val="FF3300"/>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665" name="Freeform 185"/>
          <p:cNvSpPr/>
          <p:nvPr/>
        </p:nvSpPr>
        <p:spPr bwMode="auto">
          <a:xfrm>
            <a:off x="4212168" y="2946400"/>
            <a:ext cx="6659033" cy="2660651"/>
          </a:xfrm>
          <a:custGeom>
            <a:avLst/>
            <a:gdLst>
              <a:gd name="T0" fmla="*/ 2249 w 3146"/>
              <a:gd name="T1" fmla="*/ 872 h 1163"/>
              <a:gd name="T2" fmla="*/ 1708 w 3146"/>
              <a:gd name="T3" fmla="*/ 731 h 1163"/>
              <a:gd name="T4" fmla="*/ 1376 w 3146"/>
              <a:gd name="T5" fmla="*/ 739 h 1163"/>
              <a:gd name="T6" fmla="*/ 1144 w 3146"/>
              <a:gd name="T7" fmla="*/ 495 h 1163"/>
              <a:gd name="T8" fmla="*/ 835 w 3146"/>
              <a:gd name="T9" fmla="*/ 739 h 1163"/>
              <a:gd name="T10" fmla="*/ 69 w 3146"/>
              <a:gd name="T11" fmla="*/ 212 h 1163"/>
              <a:gd name="T12" fmla="*/ 38 w 3146"/>
              <a:gd name="T13" fmla="*/ 63 h 1163"/>
              <a:gd name="T14" fmla="*/ 85 w 3146"/>
              <a:gd name="T15" fmla="*/ 142 h 1163"/>
              <a:gd name="T16" fmla="*/ 123 w 3146"/>
              <a:gd name="T17" fmla="*/ 205 h 1163"/>
              <a:gd name="T18" fmla="*/ 170 w 3146"/>
              <a:gd name="T19" fmla="*/ 260 h 1163"/>
              <a:gd name="T20" fmla="*/ 170 w 3146"/>
              <a:gd name="T21" fmla="*/ 330 h 1163"/>
              <a:gd name="T22" fmla="*/ 247 w 3146"/>
              <a:gd name="T23" fmla="*/ 377 h 1163"/>
              <a:gd name="T24" fmla="*/ 324 w 3146"/>
              <a:gd name="T25" fmla="*/ 464 h 1163"/>
              <a:gd name="T26" fmla="*/ 386 w 3146"/>
              <a:gd name="T27" fmla="*/ 519 h 1163"/>
              <a:gd name="T28" fmla="*/ 409 w 3146"/>
              <a:gd name="T29" fmla="*/ 558 h 1163"/>
              <a:gd name="T30" fmla="*/ 487 w 3146"/>
              <a:gd name="T31" fmla="*/ 605 h 1163"/>
              <a:gd name="T32" fmla="*/ 572 w 3146"/>
              <a:gd name="T33" fmla="*/ 660 h 1163"/>
              <a:gd name="T34" fmla="*/ 688 w 3146"/>
              <a:gd name="T35" fmla="*/ 692 h 1163"/>
              <a:gd name="T36" fmla="*/ 765 w 3146"/>
              <a:gd name="T37" fmla="*/ 715 h 1163"/>
              <a:gd name="T38" fmla="*/ 866 w 3146"/>
              <a:gd name="T39" fmla="*/ 700 h 1163"/>
              <a:gd name="T40" fmla="*/ 920 w 3146"/>
              <a:gd name="T41" fmla="*/ 700 h 1163"/>
              <a:gd name="T42" fmla="*/ 935 w 3146"/>
              <a:gd name="T43" fmla="*/ 700 h 1163"/>
              <a:gd name="T44" fmla="*/ 951 w 3146"/>
              <a:gd name="T45" fmla="*/ 715 h 1163"/>
              <a:gd name="T46" fmla="*/ 1020 w 3146"/>
              <a:gd name="T47" fmla="*/ 684 h 1163"/>
              <a:gd name="T48" fmla="*/ 1074 w 3146"/>
              <a:gd name="T49" fmla="*/ 621 h 1163"/>
              <a:gd name="T50" fmla="*/ 1082 w 3146"/>
              <a:gd name="T51" fmla="*/ 574 h 1163"/>
              <a:gd name="T52" fmla="*/ 1113 w 3146"/>
              <a:gd name="T53" fmla="*/ 503 h 1163"/>
              <a:gd name="T54" fmla="*/ 1175 w 3146"/>
              <a:gd name="T55" fmla="*/ 464 h 1163"/>
              <a:gd name="T56" fmla="*/ 1237 w 3146"/>
              <a:gd name="T57" fmla="*/ 456 h 1163"/>
              <a:gd name="T58" fmla="*/ 1275 w 3146"/>
              <a:gd name="T59" fmla="*/ 503 h 1163"/>
              <a:gd name="T60" fmla="*/ 1337 w 3146"/>
              <a:gd name="T61" fmla="*/ 574 h 1163"/>
              <a:gd name="T62" fmla="*/ 1368 w 3146"/>
              <a:gd name="T63" fmla="*/ 660 h 1163"/>
              <a:gd name="T64" fmla="*/ 1422 w 3146"/>
              <a:gd name="T65" fmla="*/ 755 h 1163"/>
              <a:gd name="T66" fmla="*/ 1523 w 3146"/>
              <a:gd name="T67" fmla="*/ 794 h 1163"/>
              <a:gd name="T68" fmla="*/ 1600 w 3146"/>
              <a:gd name="T69" fmla="*/ 778 h 1163"/>
              <a:gd name="T70" fmla="*/ 1654 w 3146"/>
              <a:gd name="T71" fmla="*/ 723 h 1163"/>
              <a:gd name="T72" fmla="*/ 1708 w 3146"/>
              <a:gd name="T73" fmla="*/ 668 h 1163"/>
              <a:gd name="T74" fmla="*/ 1793 w 3146"/>
              <a:gd name="T75" fmla="*/ 684 h 1163"/>
              <a:gd name="T76" fmla="*/ 1863 w 3146"/>
              <a:gd name="T77" fmla="*/ 739 h 1163"/>
              <a:gd name="T78" fmla="*/ 1940 w 3146"/>
              <a:gd name="T79" fmla="*/ 778 h 1163"/>
              <a:gd name="T80" fmla="*/ 2002 w 3146"/>
              <a:gd name="T81" fmla="*/ 802 h 1163"/>
              <a:gd name="T82" fmla="*/ 2033 w 3146"/>
              <a:gd name="T83" fmla="*/ 841 h 1163"/>
              <a:gd name="T84" fmla="*/ 2033 w 3146"/>
              <a:gd name="T85" fmla="*/ 849 h 1163"/>
              <a:gd name="T86" fmla="*/ 2126 w 3146"/>
              <a:gd name="T87" fmla="*/ 849 h 1163"/>
              <a:gd name="T88" fmla="*/ 2180 w 3146"/>
              <a:gd name="T89" fmla="*/ 833 h 1163"/>
              <a:gd name="T90" fmla="*/ 2249 w 3146"/>
              <a:gd name="T91" fmla="*/ 849 h 1163"/>
              <a:gd name="T92" fmla="*/ 2311 w 3146"/>
              <a:gd name="T93" fmla="*/ 833 h 1163"/>
              <a:gd name="T94" fmla="*/ 2396 w 3146"/>
              <a:gd name="T95" fmla="*/ 849 h 1163"/>
              <a:gd name="T96" fmla="*/ 2466 w 3146"/>
              <a:gd name="T97" fmla="*/ 857 h 1163"/>
              <a:gd name="T98" fmla="*/ 2528 w 3146"/>
              <a:gd name="T99" fmla="*/ 912 h 1163"/>
              <a:gd name="T100" fmla="*/ 2559 w 3146"/>
              <a:gd name="T101" fmla="*/ 943 h 1163"/>
              <a:gd name="T102" fmla="*/ 2613 w 3146"/>
              <a:gd name="T103" fmla="*/ 998 h 1163"/>
              <a:gd name="T104" fmla="*/ 2667 w 3146"/>
              <a:gd name="T105" fmla="*/ 1022 h 1163"/>
              <a:gd name="T106" fmla="*/ 2744 w 3146"/>
              <a:gd name="T107" fmla="*/ 1061 h 1163"/>
              <a:gd name="T108" fmla="*/ 2752 w 3146"/>
              <a:gd name="T109" fmla="*/ 1132 h 1163"/>
              <a:gd name="T110" fmla="*/ 2806 w 3146"/>
              <a:gd name="T111" fmla="*/ 1116 h 1163"/>
              <a:gd name="T112" fmla="*/ 2868 w 3146"/>
              <a:gd name="T113" fmla="*/ 1139 h 1163"/>
              <a:gd name="T114" fmla="*/ 2976 w 3146"/>
              <a:gd name="T115" fmla="*/ 1139 h 1163"/>
              <a:gd name="T116" fmla="*/ 3061 w 3146"/>
              <a:gd name="T117" fmla="*/ 1139 h 1163"/>
              <a:gd name="T118" fmla="*/ 3108 w 3146"/>
              <a:gd name="T119" fmla="*/ 1124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46" h="1163">
                <a:moveTo>
                  <a:pt x="3146" y="1155"/>
                </a:moveTo>
                <a:lnTo>
                  <a:pt x="2937" y="1163"/>
                </a:lnTo>
                <a:lnTo>
                  <a:pt x="2821" y="1163"/>
                </a:lnTo>
                <a:lnTo>
                  <a:pt x="2783" y="1155"/>
                </a:lnTo>
                <a:lnTo>
                  <a:pt x="2736" y="1132"/>
                </a:lnTo>
                <a:lnTo>
                  <a:pt x="2682" y="1092"/>
                </a:lnTo>
                <a:lnTo>
                  <a:pt x="2620" y="1029"/>
                </a:lnTo>
                <a:lnTo>
                  <a:pt x="2551" y="959"/>
                </a:lnTo>
                <a:lnTo>
                  <a:pt x="2489" y="919"/>
                </a:lnTo>
                <a:lnTo>
                  <a:pt x="2435" y="888"/>
                </a:lnTo>
                <a:lnTo>
                  <a:pt x="2381" y="872"/>
                </a:lnTo>
                <a:lnTo>
                  <a:pt x="2249" y="872"/>
                </a:lnTo>
                <a:lnTo>
                  <a:pt x="2064" y="880"/>
                </a:lnTo>
                <a:lnTo>
                  <a:pt x="2033" y="864"/>
                </a:lnTo>
                <a:lnTo>
                  <a:pt x="1979" y="841"/>
                </a:lnTo>
                <a:lnTo>
                  <a:pt x="1925" y="802"/>
                </a:lnTo>
                <a:lnTo>
                  <a:pt x="1863" y="762"/>
                </a:lnTo>
                <a:lnTo>
                  <a:pt x="1809" y="723"/>
                </a:lnTo>
                <a:lnTo>
                  <a:pt x="1762" y="700"/>
                </a:lnTo>
                <a:lnTo>
                  <a:pt x="1739" y="692"/>
                </a:lnTo>
                <a:lnTo>
                  <a:pt x="1724" y="692"/>
                </a:lnTo>
                <a:lnTo>
                  <a:pt x="1716" y="692"/>
                </a:lnTo>
                <a:lnTo>
                  <a:pt x="1716" y="707"/>
                </a:lnTo>
                <a:lnTo>
                  <a:pt x="1708" y="731"/>
                </a:lnTo>
                <a:lnTo>
                  <a:pt x="1700" y="755"/>
                </a:lnTo>
                <a:lnTo>
                  <a:pt x="1677" y="778"/>
                </a:lnTo>
                <a:lnTo>
                  <a:pt x="1654" y="794"/>
                </a:lnTo>
                <a:lnTo>
                  <a:pt x="1623" y="802"/>
                </a:lnTo>
                <a:lnTo>
                  <a:pt x="1592" y="810"/>
                </a:lnTo>
                <a:lnTo>
                  <a:pt x="1561" y="810"/>
                </a:lnTo>
                <a:lnTo>
                  <a:pt x="1523" y="810"/>
                </a:lnTo>
                <a:lnTo>
                  <a:pt x="1492" y="802"/>
                </a:lnTo>
                <a:lnTo>
                  <a:pt x="1461" y="794"/>
                </a:lnTo>
                <a:lnTo>
                  <a:pt x="1422" y="778"/>
                </a:lnTo>
                <a:lnTo>
                  <a:pt x="1399" y="762"/>
                </a:lnTo>
                <a:lnTo>
                  <a:pt x="1376" y="739"/>
                </a:lnTo>
                <a:lnTo>
                  <a:pt x="1353" y="715"/>
                </a:lnTo>
                <a:lnTo>
                  <a:pt x="1345" y="684"/>
                </a:lnTo>
                <a:lnTo>
                  <a:pt x="1337" y="645"/>
                </a:lnTo>
                <a:lnTo>
                  <a:pt x="1329" y="597"/>
                </a:lnTo>
                <a:lnTo>
                  <a:pt x="1306" y="558"/>
                </a:lnTo>
                <a:lnTo>
                  <a:pt x="1268" y="519"/>
                </a:lnTo>
                <a:lnTo>
                  <a:pt x="1229" y="495"/>
                </a:lnTo>
                <a:lnTo>
                  <a:pt x="1213" y="487"/>
                </a:lnTo>
                <a:lnTo>
                  <a:pt x="1190" y="480"/>
                </a:lnTo>
                <a:lnTo>
                  <a:pt x="1175" y="480"/>
                </a:lnTo>
                <a:lnTo>
                  <a:pt x="1159" y="480"/>
                </a:lnTo>
                <a:lnTo>
                  <a:pt x="1144" y="495"/>
                </a:lnTo>
                <a:lnTo>
                  <a:pt x="1136" y="503"/>
                </a:lnTo>
                <a:lnTo>
                  <a:pt x="1128" y="527"/>
                </a:lnTo>
                <a:lnTo>
                  <a:pt x="1121" y="550"/>
                </a:lnTo>
                <a:lnTo>
                  <a:pt x="1121" y="597"/>
                </a:lnTo>
                <a:lnTo>
                  <a:pt x="1113" y="629"/>
                </a:lnTo>
                <a:lnTo>
                  <a:pt x="1097" y="660"/>
                </a:lnTo>
                <a:lnTo>
                  <a:pt x="1082" y="684"/>
                </a:lnTo>
                <a:lnTo>
                  <a:pt x="1059" y="700"/>
                </a:lnTo>
                <a:lnTo>
                  <a:pt x="1036" y="715"/>
                </a:lnTo>
                <a:lnTo>
                  <a:pt x="1005" y="723"/>
                </a:lnTo>
                <a:lnTo>
                  <a:pt x="974" y="731"/>
                </a:lnTo>
                <a:lnTo>
                  <a:pt x="835" y="739"/>
                </a:lnTo>
                <a:lnTo>
                  <a:pt x="695" y="739"/>
                </a:lnTo>
                <a:lnTo>
                  <a:pt x="657" y="731"/>
                </a:lnTo>
                <a:lnTo>
                  <a:pt x="618" y="723"/>
                </a:lnTo>
                <a:lnTo>
                  <a:pt x="579" y="700"/>
                </a:lnTo>
                <a:lnTo>
                  <a:pt x="525" y="676"/>
                </a:lnTo>
                <a:lnTo>
                  <a:pt x="417" y="605"/>
                </a:lnTo>
                <a:lnTo>
                  <a:pt x="309" y="511"/>
                </a:lnTo>
                <a:lnTo>
                  <a:pt x="255" y="456"/>
                </a:lnTo>
                <a:lnTo>
                  <a:pt x="201" y="401"/>
                </a:lnTo>
                <a:lnTo>
                  <a:pt x="154" y="338"/>
                </a:lnTo>
                <a:lnTo>
                  <a:pt x="108" y="275"/>
                </a:lnTo>
                <a:lnTo>
                  <a:pt x="69" y="212"/>
                </a:lnTo>
                <a:lnTo>
                  <a:pt x="38" y="150"/>
                </a:lnTo>
                <a:lnTo>
                  <a:pt x="15" y="79"/>
                </a:lnTo>
                <a:lnTo>
                  <a:pt x="0" y="8"/>
                </a:lnTo>
                <a:lnTo>
                  <a:pt x="31" y="0"/>
                </a:lnTo>
                <a:lnTo>
                  <a:pt x="31" y="16"/>
                </a:lnTo>
                <a:lnTo>
                  <a:pt x="31" y="32"/>
                </a:lnTo>
                <a:lnTo>
                  <a:pt x="31" y="40"/>
                </a:lnTo>
                <a:lnTo>
                  <a:pt x="31" y="47"/>
                </a:lnTo>
                <a:lnTo>
                  <a:pt x="38" y="55"/>
                </a:lnTo>
                <a:lnTo>
                  <a:pt x="38" y="55"/>
                </a:lnTo>
                <a:lnTo>
                  <a:pt x="38" y="63"/>
                </a:lnTo>
                <a:lnTo>
                  <a:pt x="38" y="63"/>
                </a:lnTo>
                <a:lnTo>
                  <a:pt x="46" y="63"/>
                </a:lnTo>
                <a:lnTo>
                  <a:pt x="46" y="71"/>
                </a:lnTo>
                <a:lnTo>
                  <a:pt x="54" y="71"/>
                </a:lnTo>
                <a:lnTo>
                  <a:pt x="69" y="71"/>
                </a:lnTo>
                <a:lnTo>
                  <a:pt x="69" y="87"/>
                </a:lnTo>
                <a:lnTo>
                  <a:pt x="69" y="110"/>
                </a:lnTo>
                <a:lnTo>
                  <a:pt x="69" y="118"/>
                </a:lnTo>
                <a:lnTo>
                  <a:pt x="69" y="126"/>
                </a:lnTo>
                <a:lnTo>
                  <a:pt x="69" y="134"/>
                </a:lnTo>
                <a:lnTo>
                  <a:pt x="77" y="134"/>
                </a:lnTo>
                <a:lnTo>
                  <a:pt x="77" y="134"/>
                </a:lnTo>
                <a:lnTo>
                  <a:pt x="85" y="142"/>
                </a:lnTo>
                <a:lnTo>
                  <a:pt x="85" y="150"/>
                </a:lnTo>
                <a:lnTo>
                  <a:pt x="85" y="150"/>
                </a:lnTo>
                <a:lnTo>
                  <a:pt x="85" y="150"/>
                </a:lnTo>
                <a:lnTo>
                  <a:pt x="92" y="150"/>
                </a:lnTo>
                <a:lnTo>
                  <a:pt x="116" y="157"/>
                </a:lnTo>
                <a:lnTo>
                  <a:pt x="123" y="157"/>
                </a:lnTo>
                <a:lnTo>
                  <a:pt x="123" y="181"/>
                </a:lnTo>
                <a:lnTo>
                  <a:pt x="123" y="181"/>
                </a:lnTo>
                <a:lnTo>
                  <a:pt x="123" y="189"/>
                </a:lnTo>
                <a:lnTo>
                  <a:pt x="123" y="197"/>
                </a:lnTo>
                <a:lnTo>
                  <a:pt x="123" y="205"/>
                </a:lnTo>
                <a:lnTo>
                  <a:pt x="123" y="205"/>
                </a:lnTo>
                <a:lnTo>
                  <a:pt x="123" y="220"/>
                </a:lnTo>
                <a:lnTo>
                  <a:pt x="131" y="220"/>
                </a:lnTo>
                <a:lnTo>
                  <a:pt x="131" y="228"/>
                </a:lnTo>
                <a:lnTo>
                  <a:pt x="139" y="236"/>
                </a:lnTo>
                <a:lnTo>
                  <a:pt x="147" y="244"/>
                </a:lnTo>
                <a:lnTo>
                  <a:pt x="147" y="244"/>
                </a:lnTo>
                <a:lnTo>
                  <a:pt x="147" y="252"/>
                </a:lnTo>
                <a:lnTo>
                  <a:pt x="154" y="252"/>
                </a:lnTo>
                <a:lnTo>
                  <a:pt x="154" y="252"/>
                </a:lnTo>
                <a:lnTo>
                  <a:pt x="162" y="252"/>
                </a:lnTo>
                <a:lnTo>
                  <a:pt x="162" y="252"/>
                </a:lnTo>
                <a:lnTo>
                  <a:pt x="170" y="260"/>
                </a:lnTo>
                <a:lnTo>
                  <a:pt x="185" y="260"/>
                </a:lnTo>
                <a:lnTo>
                  <a:pt x="170" y="291"/>
                </a:lnTo>
                <a:lnTo>
                  <a:pt x="170" y="291"/>
                </a:lnTo>
                <a:lnTo>
                  <a:pt x="170" y="299"/>
                </a:lnTo>
                <a:lnTo>
                  <a:pt x="170" y="299"/>
                </a:lnTo>
                <a:lnTo>
                  <a:pt x="170" y="307"/>
                </a:lnTo>
                <a:lnTo>
                  <a:pt x="170" y="307"/>
                </a:lnTo>
                <a:lnTo>
                  <a:pt x="162" y="307"/>
                </a:lnTo>
                <a:lnTo>
                  <a:pt x="162" y="315"/>
                </a:lnTo>
                <a:lnTo>
                  <a:pt x="162" y="315"/>
                </a:lnTo>
                <a:lnTo>
                  <a:pt x="162" y="322"/>
                </a:lnTo>
                <a:lnTo>
                  <a:pt x="170" y="330"/>
                </a:lnTo>
                <a:lnTo>
                  <a:pt x="177" y="338"/>
                </a:lnTo>
                <a:lnTo>
                  <a:pt x="185" y="346"/>
                </a:lnTo>
                <a:lnTo>
                  <a:pt x="185" y="354"/>
                </a:lnTo>
                <a:lnTo>
                  <a:pt x="201" y="362"/>
                </a:lnTo>
                <a:lnTo>
                  <a:pt x="216" y="370"/>
                </a:lnTo>
                <a:lnTo>
                  <a:pt x="216" y="370"/>
                </a:lnTo>
                <a:lnTo>
                  <a:pt x="224" y="377"/>
                </a:lnTo>
                <a:lnTo>
                  <a:pt x="232" y="377"/>
                </a:lnTo>
                <a:lnTo>
                  <a:pt x="232" y="377"/>
                </a:lnTo>
                <a:lnTo>
                  <a:pt x="239" y="377"/>
                </a:lnTo>
                <a:lnTo>
                  <a:pt x="239" y="377"/>
                </a:lnTo>
                <a:lnTo>
                  <a:pt x="247" y="377"/>
                </a:lnTo>
                <a:lnTo>
                  <a:pt x="255" y="385"/>
                </a:lnTo>
                <a:lnTo>
                  <a:pt x="270" y="393"/>
                </a:lnTo>
                <a:lnTo>
                  <a:pt x="270" y="409"/>
                </a:lnTo>
                <a:lnTo>
                  <a:pt x="270" y="417"/>
                </a:lnTo>
                <a:lnTo>
                  <a:pt x="270" y="417"/>
                </a:lnTo>
                <a:lnTo>
                  <a:pt x="270" y="432"/>
                </a:lnTo>
                <a:lnTo>
                  <a:pt x="278" y="440"/>
                </a:lnTo>
                <a:lnTo>
                  <a:pt x="286" y="440"/>
                </a:lnTo>
                <a:lnTo>
                  <a:pt x="286" y="448"/>
                </a:lnTo>
                <a:lnTo>
                  <a:pt x="301" y="456"/>
                </a:lnTo>
                <a:lnTo>
                  <a:pt x="317" y="456"/>
                </a:lnTo>
                <a:lnTo>
                  <a:pt x="324" y="464"/>
                </a:lnTo>
                <a:lnTo>
                  <a:pt x="324" y="472"/>
                </a:lnTo>
                <a:lnTo>
                  <a:pt x="332" y="472"/>
                </a:lnTo>
                <a:lnTo>
                  <a:pt x="332" y="472"/>
                </a:lnTo>
                <a:lnTo>
                  <a:pt x="332" y="472"/>
                </a:lnTo>
                <a:lnTo>
                  <a:pt x="348" y="480"/>
                </a:lnTo>
                <a:lnTo>
                  <a:pt x="363" y="480"/>
                </a:lnTo>
                <a:lnTo>
                  <a:pt x="378" y="480"/>
                </a:lnTo>
                <a:lnTo>
                  <a:pt x="386" y="511"/>
                </a:lnTo>
                <a:lnTo>
                  <a:pt x="386" y="511"/>
                </a:lnTo>
                <a:lnTo>
                  <a:pt x="386" y="511"/>
                </a:lnTo>
                <a:lnTo>
                  <a:pt x="386" y="511"/>
                </a:lnTo>
                <a:lnTo>
                  <a:pt x="386" y="519"/>
                </a:lnTo>
                <a:lnTo>
                  <a:pt x="386" y="519"/>
                </a:lnTo>
                <a:lnTo>
                  <a:pt x="386" y="527"/>
                </a:lnTo>
                <a:lnTo>
                  <a:pt x="394" y="527"/>
                </a:lnTo>
                <a:lnTo>
                  <a:pt x="394" y="527"/>
                </a:lnTo>
                <a:lnTo>
                  <a:pt x="394" y="527"/>
                </a:lnTo>
                <a:lnTo>
                  <a:pt x="394" y="535"/>
                </a:lnTo>
                <a:lnTo>
                  <a:pt x="394" y="535"/>
                </a:lnTo>
                <a:lnTo>
                  <a:pt x="402" y="535"/>
                </a:lnTo>
                <a:lnTo>
                  <a:pt x="402" y="535"/>
                </a:lnTo>
                <a:lnTo>
                  <a:pt x="402" y="542"/>
                </a:lnTo>
                <a:lnTo>
                  <a:pt x="409" y="550"/>
                </a:lnTo>
                <a:lnTo>
                  <a:pt x="409" y="558"/>
                </a:lnTo>
                <a:lnTo>
                  <a:pt x="417" y="566"/>
                </a:lnTo>
                <a:lnTo>
                  <a:pt x="425" y="566"/>
                </a:lnTo>
                <a:lnTo>
                  <a:pt x="440" y="582"/>
                </a:lnTo>
                <a:lnTo>
                  <a:pt x="448" y="582"/>
                </a:lnTo>
                <a:lnTo>
                  <a:pt x="464" y="582"/>
                </a:lnTo>
                <a:lnTo>
                  <a:pt x="464" y="582"/>
                </a:lnTo>
                <a:lnTo>
                  <a:pt x="464" y="590"/>
                </a:lnTo>
                <a:lnTo>
                  <a:pt x="471" y="590"/>
                </a:lnTo>
                <a:lnTo>
                  <a:pt x="471" y="590"/>
                </a:lnTo>
                <a:lnTo>
                  <a:pt x="471" y="597"/>
                </a:lnTo>
                <a:lnTo>
                  <a:pt x="479" y="597"/>
                </a:lnTo>
                <a:lnTo>
                  <a:pt x="487" y="605"/>
                </a:lnTo>
                <a:lnTo>
                  <a:pt x="502" y="621"/>
                </a:lnTo>
                <a:lnTo>
                  <a:pt x="510" y="621"/>
                </a:lnTo>
                <a:lnTo>
                  <a:pt x="518" y="621"/>
                </a:lnTo>
                <a:lnTo>
                  <a:pt x="518" y="629"/>
                </a:lnTo>
                <a:lnTo>
                  <a:pt x="525" y="629"/>
                </a:lnTo>
                <a:lnTo>
                  <a:pt x="525" y="629"/>
                </a:lnTo>
                <a:lnTo>
                  <a:pt x="525" y="637"/>
                </a:lnTo>
                <a:lnTo>
                  <a:pt x="533" y="645"/>
                </a:lnTo>
                <a:lnTo>
                  <a:pt x="549" y="645"/>
                </a:lnTo>
                <a:lnTo>
                  <a:pt x="556" y="652"/>
                </a:lnTo>
                <a:lnTo>
                  <a:pt x="572" y="660"/>
                </a:lnTo>
                <a:lnTo>
                  <a:pt x="572" y="660"/>
                </a:lnTo>
                <a:lnTo>
                  <a:pt x="587" y="668"/>
                </a:lnTo>
                <a:lnTo>
                  <a:pt x="595" y="668"/>
                </a:lnTo>
                <a:lnTo>
                  <a:pt x="610" y="668"/>
                </a:lnTo>
                <a:lnTo>
                  <a:pt x="610" y="676"/>
                </a:lnTo>
                <a:lnTo>
                  <a:pt x="618" y="676"/>
                </a:lnTo>
                <a:lnTo>
                  <a:pt x="626" y="676"/>
                </a:lnTo>
                <a:lnTo>
                  <a:pt x="634" y="676"/>
                </a:lnTo>
                <a:lnTo>
                  <a:pt x="649" y="676"/>
                </a:lnTo>
                <a:lnTo>
                  <a:pt x="665" y="676"/>
                </a:lnTo>
                <a:lnTo>
                  <a:pt x="688" y="684"/>
                </a:lnTo>
                <a:lnTo>
                  <a:pt x="688" y="692"/>
                </a:lnTo>
                <a:lnTo>
                  <a:pt x="688" y="692"/>
                </a:lnTo>
                <a:lnTo>
                  <a:pt x="688" y="692"/>
                </a:lnTo>
                <a:lnTo>
                  <a:pt x="695" y="692"/>
                </a:lnTo>
                <a:lnTo>
                  <a:pt x="695" y="692"/>
                </a:lnTo>
                <a:lnTo>
                  <a:pt x="695" y="700"/>
                </a:lnTo>
                <a:lnTo>
                  <a:pt x="695" y="700"/>
                </a:lnTo>
                <a:lnTo>
                  <a:pt x="703" y="700"/>
                </a:lnTo>
                <a:lnTo>
                  <a:pt x="711" y="700"/>
                </a:lnTo>
                <a:lnTo>
                  <a:pt x="719" y="707"/>
                </a:lnTo>
                <a:lnTo>
                  <a:pt x="726" y="700"/>
                </a:lnTo>
                <a:lnTo>
                  <a:pt x="742" y="707"/>
                </a:lnTo>
                <a:lnTo>
                  <a:pt x="750" y="715"/>
                </a:lnTo>
                <a:lnTo>
                  <a:pt x="765" y="715"/>
                </a:lnTo>
                <a:lnTo>
                  <a:pt x="773" y="715"/>
                </a:lnTo>
                <a:lnTo>
                  <a:pt x="780" y="715"/>
                </a:lnTo>
                <a:lnTo>
                  <a:pt x="788" y="715"/>
                </a:lnTo>
                <a:lnTo>
                  <a:pt x="796" y="707"/>
                </a:lnTo>
                <a:lnTo>
                  <a:pt x="804" y="707"/>
                </a:lnTo>
                <a:lnTo>
                  <a:pt x="804" y="707"/>
                </a:lnTo>
                <a:lnTo>
                  <a:pt x="811" y="707"/>
                </a:lnTo>
                <a:lnTo>
                  <a:pt x="819" y="707"/>
                </a:lnTo>
                <a:lnTo>
                  <a:pt x="819" y="707"/>
                </a:lnTo>
                <a:lnTo>
                  <a:pt x="835" y="707"/>
                </a:lnTo>
                <a:lnTo>
                  <a:pt x="842" y="700"/>
                </a:lnTo>
                <a:lnTo>
                  <a:pt x="866" y="700"/>
                </a:lnTo>
                <a:lnTo>
                  <a:pt x="866" y="700"/>
                </a:lnTo>
                <a:lnTo>
                  <a:pt x="873" y="700"/>
                </a:lnTo>
                <a:lnTo>
                  <a:pt x="873" y="707"/>
                </a:lnTo>
                <a:lnTo>
                  <a:pt x="881" y="707"/>
                </a:lnTo>
                <a:lnTo>
                  <a:pt x="889" y="707"/>
                </a:lnTo>
                <a:lnTo>
                  <a:pt x="896" y="715"/>
                </a:lnTo>
                <a:lnTo>
                  <a:pt x="912" y="715"/>
                </a:lnTo>
                <a:lnTo>
                  <a:pt x="912" y="707"/>
                </a:lnTo>
                <a:lnTo>
                  <a:pt x="920" y="707"/>
                </a:lnTo>
                <a:lnTo>
                  <a:pt x="920" y="707"/>
                </a:lnTo>
                <a:lnTo>
                  <a:pt x="912" y="700"/>
                </a:lnTo>
                <a:lnTo>
                  <a:pt x="920" y="700"/>
                </a:lnTo>
                <a:lnTo>
                  <a:pt x="920" y="700"/>
                </a:lnTo>
                <a:lnTo>
                  <a:pt x="920" y="692"/>
                </a:lnTo>
                <a:lnTo>
                  <a:pt x="920" y="692"/>
                </a:lnTo>
                <a:lnTo>
                  <a:pt x="912" y="692"/>
                </a:lnTo>
                <a:lnTo>
                  <a:pt x="912" y="684"/>
                </a:lnTo>
                <a:lnTo>
                  <a:pt x="912" y="676"/>
                </a:lnTo>
                <a:lnTo>
                  <a:pt x="920" y="676"/>
                </a:lnTo>
                <a:lnTo>
                  <a:pt x="920" y="668"/>
                </a:lnTo>
                <a:lnTo>
                  <a:pt x="935" y="692"/>
                </a:lnTo>
                <a:lnTo>
                  <a:pt x="935" y="692"/>
                </a:lnTo>
                <a:lnTo>
                  <a:pt x="935" y="692"/>
                </a:lnTo>
                <a:lnTo>
                  <a:pt x="935" y="700"/>
                </a:lnTo>
                <a:lnTo>
                  <a:pt x="935" y="700"/>
                </a:lnTo>
                <a:lnTo>
                  <a:pt x="935" y="700"/>
                </a:lnTo>
                <a:lnTo>
                  <a:pt x="935" y="707"/>
                </a:lnTo>
                <a:lnTo>
                  <a:pt x="935" y="707"/>
                </a:lnTo>
                <a:lnTo>
                  <a:pt x="935" y="715"/>
                </a:lnTo>
                <a:lnTo>
                  <a:pt x="935" y="715"/>
                </a:lnTo>
                <a:lnTo>
                  <a:pt x="935" y="715"/>
                </a:lnTo>
                <a:lnTo>
                  <a:pt x="935" y="715"/>
                </a:lnTo>
                <a:lnTo>
                  <a:pt x="935" y="715"/>
                </a:lnTo>
                <a:lnTo>
                  <a:pt x="943" y="715"/>
                </a:lnTo>
                <a:lnTo>
                  <a:pt x="951" y="715"/>
                </a:lnTo>
                <a:lnTo>
                  <a:pt x="951" y="715"/>
                </a:lnTo>
                <a:lnTo>
                  <a:pt x="958" y="715"/>
                </a:lnTo>
                <a:lnTo>
                  <a:pt x="966" y="715"/>
                </a:lnTo>
                <a:lnTo>
                  <a:pt x="981" y="715"/>
                </a:lnTo>
                <a:lnTo>
                  <a:pt x="989" y="715"/>
                </a:lnTo>
                <a:lnTo>
                  <a:pt x="1005" y="715"/>
                </a:lnTo>
                <a:lnTo>
                  <a:pt x="1005" y="707"/>
                </a:lnTo>
                <a:lnTo>
                  <a:pt x="1005" y="700"/>
                </a:lnTo>
                <a:lnTo>
                  <a:pt x="1005" y="700"/>
                </a:lnTo>
                <a:lnTo>
                  <a:pt x="1005" y="700"/>
                </a:lnTo>
                <a:lnTo>
                  <a:pt x="1020" y="692"/>
                </a:lnTo>
                <a:lnTo>
                  <a:pt x="1020" y="692"/>
                </a:lnTo>
                <a:lnTo>
                  <a:pt x="1020" y="684"/>
                </a:lnTo>
                <a:lnTo>
                  <a:pt x="1020" y="676"/>
                </a:lnTo>
                <a:lnTo>
                  <a:pt x="1020" y="668"/>
                </a:lnTo>
                <a:lnTo>
                  <a:pt x="1020" y="652"/>
                </a:lnTo>
                <a:lnTo>
                  <a:pt x="1043" y="652"/>
                </a:lnTo>
                <a:lnTo>
                  <a:pt x="1043" y="652"/>
                </a:lnTo>
                <a:lnTo>
                  <a:pt x="1043" y="652"/>
                </a:lnTo>
                <a:lnTo>
                  <a:pt x="1051" y="652"/>
                </a:lnTo>
                <a:lnTo>
                  <a:pt x="1059" y="652"/>
                </a:lnTo>
                <a:lnTo>
                  <a:pt x="1059" y="645"/>
                </a:lnTo>
                <a:lnTo>
                  <a:pt x="1067" y="637"/>
                </a:lnTo>
                <a:lnTo>
                  <a:pt x="1074" y="629"/>
                </a:lnTo>
                <a:lnTo>
                  <a:pt x="1074" y="621"/>
                </a:lnTo>
                <a:lnTo>
                  <a:pt x="1074" y="621"/>
                </a:lnTo>
                <a:lnTo>
                  <a:pt x="1074" y="613"/>
                </a:lnTo>
                <a:lnTo>
                  <a:pt x="1074" y="605"/>
                </a:lnTo>
                <a:lnTo>
                  <a:pt x="1074" y="605"/>
                </a:lnTo>
                <a:lnTo>
                  <a:pt x="1067" y="605"/>
                </a:lnTo>
                <a:lnTo>
                  <a:pt x="1067" y="597"/>
                </a:lnTo>
                <a:lnTo>
                  <a:pt x="1067" y="590"/>
                </a:lnTo>
                <a:lnTo>
                  <a:pt x="1067" y="582"/>
                </a:lnTo>
                <a:lnTo>
                  <a:pt x="1067" y="582"/>
                </a:lnTo>
                <a:lnTo>
                  <a:pt x="1067" y="574"/>
                </a:lnTo>
                <a:lnTo>
                  <a:pt x="1059" y="574"/>
                </a:lnTo>
                <a:lnTo>
                  <a:pt x="1082" y="574"/>
                </a:lnTo>
                <a:lnTo>
                  <a:pt x="1082" y="574"/>
                </a:lnTo>
                <a:lnTo>
                  <a:pt x="1082" y="566"/>
                </a:lnTo>
                <a:lnTo>
                  <a:pt x="1090" y="566"/>
                </a:lnTo>
                <a:lnTo>
                  <a:pt x="1105" y="558"/>
                </a:lnTo>
                <a:lnTo>
                  <a:pt x="1105" y="550"/>
                </a:lnTo>
                <a:lnTo>
                  <a:pt x="1113" y="542"/>
                </a:lnTo>
                <a:lnTo>
                  <a:pt x="1113" y="535"/>
                </a:lnTo>
                <a:lnTo>
                  <a:pt x="1113" y="527"/>
                </a:lnTo>
                <a:lnTo>
                  <a:pt x="1113" y="519"/>
                </a:lnTo>
                <a:lnTo>
                  <a:pt x="1113" y="511"/>
                </a:lnTo>
                <a:lnTo>
                  <a:pt x="1113" y="511"/>
                </a:lnTo>
                <a:lnTo>
                  <a:pt x="1113" y="503"/>
                </a:lnTo>
                <a:lnTo>
                  <a:pt x="1113" y="503"/>
                </a:lnTo>
                <a:lnTo>
                  <a:pt x="1113" y="495"/>
                </a:lnTo>
                <a:lnTo>
                  <a:pt x="1105" y="487"/>
                </a:lnTo>
                <a:lnTo>
                  <a:pt x="1097" y="472"/>
                </a:lnTo>
                <a:lnTo>
                  <a:pt x="1113" y="472"/>
                </a:lnTo>
                <a:lnTo>
                  <a:pt x="1136" y="472"/>
                </a:lnTo>
                <a:lnTo>
                  <a:pt x="1144" y="472"/>
                </a:lnTo>
                <a:lnTo>
                  <a:pt x="1152" y="472"/>
                </a:lnTo>
                <a:lnTo>
                  <a:pt x="1159" y="472"/>
                </a:lnTo>
                <a:lnTo>
                  <a:pt x="1167" y="472"/>
                </a:lnTo>
                <a:lnTo>
                  <a:pt x="1167" y="472"/>
                </a:lnTo>
                <a:lnTo>
                  <a:pt x="1175" y="464"/>
                </a:lnTo>
                <a:lnTo>
                  <a:pt x="1175" y="448"/>
                </a:lnTo>
                <a:lnTo>
                  <a:pt x="1182" y="448"/>
                </a:lnTo>
                <a:lnTo>
                  <a:pt x="1182" y="448"/>
                </a:lnTo>
                <a:lnTo>
                  <a:pt x="1190" y="440"/>
                </a:lnTo>
                <a:lnTo>
                  <a:pt x="1198" y="425"/>
                </a:lnTo>
                <a:lnTo>
                  <a:pt x="1213" y="448"/>
                </a:lnTo>
                <a:lnTo>
                  <a:pt x="1221" y="448"/>
                </a:lnTo>
                <a:lnTo>
                  <a:pt x="1221" y="448"/>
                </a:lnTo>
                <a:lnTo>
                  <a:pt x="1221" y="448"/>
                </a:lnTo>
                <a:lnTo>
                  <a:pt x="1221" y="448"/>
                </a:lnTo>
                <a:lnTo>
                  <a:pt x="1229" y="448"/>
                </a:lnTo>
                <a:lnTo>
                  <a:pt x="1237" y="456"/>
                </a:lnTo>
                <a:lnTo>
                  <a:pt x="1237" y="472"/>
                </a:lnTo>
                <a:lnTo>
                  <a:pt x="1237" y="480"/>
                </a:lnTo>
                <a:lnTo>
                  <a:pt x="1237" y="487"/>
                </a:lnTo>
                <a:lnTo>
                  <a:pt x="1244" y="487"/>
                </a:lnTo>
                <a:lnTo>
                  <a:pt x="1252" y="495"/>
                </a:lnTo>
                <a:lnTo>
                  <a:pt x="1252" y="495"/>
                </a:lnTo>
                <a:lnTo>
                  <a:pt x="1260" y="495"/>
                </a:lnTo>
                <a:lnTo>
                  <a:pt x="1268" y="495"/>
                </a:lnTo>
                <a:lnTo>
                  <a:pt x="1268" y="495"/>
                </a:lnTo>
                <a:lnTo>
                  <a:pt x="1275" y="495"/>
                </a:lnTo>
                <a:lnTo>
                  <a:pt x="1275" y="495"/>
                </a:lnTo>
                <a:lnTo>
                  <a:pt x="1275" y="503"/>
                </a:lnTo>
                <a:lnTo>
                  <a:pt x="1291" y="503"/>
                </a:lnTo>
                <a:lnTo>
                  <a:pt x="1306" y="511"/>
                </a:lnTo>
                <a:lnTo>
                  <a:pt x="1306" y="535"/>
                </a:lnTo>
                <a:lnTo>
                  <a:pt x="1322" y="542"/>
                </a:lnTo>
                <a:lnTo>
                  <a:pt x="1329" y="550"/>
                </a:lnTo>
                <a:lnTo>
                  <a:pt x="1329" y="558"/>
                </a:lnTo>
                <a:lnTo>
                  <a:pt x="1329" y="558"/>
                </a:lnTo>
                <a:lnTo>
                  <a:pt x="1329" y="566"/>
                </a:lnTo>
                <a:lnTo>
                  <a:pt x="1337" y="566"/>
                </a:lnTo>
                <a:lnTo>
                  <a:pt x="1337" y="566"/>
                </a:lnTo>
                <a:lnTo>
                  <a:pt x="1337" y="574"/>
                </a:lnTo>
                <a:lnTo>
                  <a:pt x="1337" y="574"/>
                </a:lnTo>
                <a:lnTo>
                  <a:pt x="1345" y="574"/>
                </a:lnTo>
                <a:lnTo>
                  <a:pt x="1345" y="582"/>
                </a:lnTo>
                <a:lnTo>
                  <a:pt x="1353" y="582"/>
                </a:lnTo>
                <a:lnTo>
                  <a:pt x="1368" y="582"/>
                </a:lnTo>
                <a:lnTo>
                  <a:pt x="1368" y="605"/>
                </a:lnTo>
                <a:lnTo>
                  <a:pt x="1368" y="621"/>
                </a:lnTo>
                <a:lnTo>
                  <a:pt x="1368" y="629"/>
                </a:lnTo>
                <a:lnTo>
                  <a:pt x="1368" y="645"/>
                </a:lnTo>
                <a:lnTo>
                  <a:pt x="1368" y="645"/>
                </a:lnTo>
                <a:lnTo>
                  <a:pt x="1368" y="652"/>
                </a:lnTo>
                <a:lnTo>
                  <a:pt x="1368" y="660"/>
                </a:lnTo>
                <a:lnTo>
                  <a:pt x="1368" y="660"/>
                </a:lnTo>
                <a:lnTo>
                  <a:pt x="1368" y="660"/>
                </a:lnTo>
                <a:lnTo>
                  <a:pt x="1368" y="668"/>
                </a:lnTo>
                <a:lnTo>
                  <a:pt x="1383" y="676"/>
                </a:lnTo>
                <a:lnTo>
                  <a:pt x="1399" y="676"/>
                </a:lnTo>
                <a:lnTo>
                  <a:pt x="1399" y="707"/>
                </a:lnTo>
                <a:lnTo>
                  <a:pt x="1399" y="715"/>
                </a:lnTo>
                <a:lnTo>
                  <a:pt x="1399" y="715"/>
                </a:lnTo>
                <a:lnTo>
                  <a:pt x="1399" y="731"/>
                </a:lnTo>
                <a:lnTo>
                  <a:pt x="1399" y="739"/>
                </a:lnTo>
                <a:lnTo>
                  <a:pt x="1407" y="747"/>
                </a:lnTo>
                <a:lnTo>
                  <a:pt x="1407" y="755"/>
                </a:lnTo>
                <a:lnTo>
                  <a:pt x="1422" y="755"/>
                </a:lnTo>
                <a:lnTo>
                  <a:pt x="1422" y="755"/>
                </a:lnTo>
                <a:lnTo>
                  <a:pt x="1438" y="762"/>
                </a:lnTo>
                <a:lnTo>
                  <a:pt x="1445" y="762"/>
                </a:lnTo>
                <a:lnTo>
                  <a:pt x="1461" y="762"/>
                </a:lnTo>
                <a:lnTo>
                  <a:pt x="1461" y="762"/>
                </a:lnTo>
                <a:lnTo>
                  <a:pt x="1461" y="762"/>
                </a:lnTo>
                <a:lnTo>
                  <a:pt x="1469" y="762"/>
                </a:lnTo>
                <a:lnTo>
                  <a:pt x="1476" y="762"/>
                </a:lnTo>
                <a:lnTo>
                  <a:pt x="1492" y="762"/>
                </a:lnTo>
                <a:lnTo>
                  <a:pt x="1507" y="786"/>
                </a:lnTo>
                <a:lnTo>
                  <a:pt x="1507" y="786"/>
                </a:lnTo>
                <a:lnTo>
                  <a:pt x="1523" y="794"/>
                </a:lnTo>
                <a:lnTo>
                  <a:pt x="1530" y="794"/>
                </a:lnTo>
                <a:lnTo>
                  <a:pt x="1546" y="794"/>
                </a:lnTo>
                <a:lnTo>
                  <a:pt x="1554" y="794"/>
                </a:lnTo>
                <a:lnTo>
                  <a:pt x="1561" y="794"/>
                </a:lnTo>
                <a:lnTo>
                  <a:pt x="1569" y="794"/>
                </a:lnTo>
                <a:lnTo>
                  <a:pt x="1569" y="794"/>
                </a:lnTo>
                <a:lnTo>
                  <a:pt x="1577" y="794"/>
                </a:lnTo>
                <a:lnTo>
                  <a:pt x="1577" y="794"/>
                </a:lnTo>
                <a:lnTo>
                  <a:pt x="1585" y="794"/>
                </a:lnTo>
                <a:lnTo>
                  <a:pt x="1592" y="794"/>
                </a:lnTo>
                <a:lnTo>
                  <a:pt x="1585" y="778"/>
                </a:lnTo>
                <a:lnTo>
                  <a:pt x="1600" y="778"/>
                </a:lnTo>
                <a:lnTo>
                  <a:pt x="1615" y="778"/>
                </a:lnTo>
                <a:lnTo>
                  <a:pt x="1631" y="778"/>
                </a:lnTo>
                <a:lnTo>
                  <a:pt x="1639" y="770"/>
                </a:lnTo>
                <a:lnTo>
                  <a:pt x="1646" y="762"/>
                </a:lnTo>
                <a:lnTo>
                  <a:pt x="1646" y="762"/>
                </a:lnTo>
                <a:lnTo>
                  <a:pt x="1646" y="755"/>
                </a:lnTo>
                <a:lnTo>
                  <a:pt x="1654" y="755"/>
                </a:lnTo>
                <a:lnTo>
                  <a:pt x="1654" y="755"/>
                </a:lnTo>
                <a:lnTo>
                  <a:pt x="1654" y="755"/>
                </a:lnTo>
                <a:lnTo>
                  <a:pt x="1654" y="747"/>
                </a:lnTo>
                <a:lnTo>
                  <a:pt x="1654" y="739"/>
                </a:lnTo>
                <a:lnTo>
                  <a:pt x="1654" y="723"/>
                </a:lnTo>
                <a:lnTo>
                  <a:pt x="1685" y="723"/>
                </a:lnTo>
                <a:lnTo>
                  <a:pt x="1685" y="723"/>
                </a:lnTo>
                <a:lnTo>
                  <a:pt x="1693" y="723"/>
                </a:lnTo>
                <a:lnTo>
                  <a:pt x="1700" y="715"/>
                </a:lnTo>
                <a:lnTo>
                  <a:pt x="1700" y="715"/>
                </a:lnTo>
                <a:lnTo>
                  <a:pt x="1700" y="715"/>
                </a:lnTo>
                <a:lnTo>
                  <a:pt x="1708" y="715"/>
                </a:lnTo>
                <a:lnTo>
                  <a:pt x="1708" y="707"/>
                </a:lnTo>
                <a:lnTo>
                  <a:pt x="1708" y="700"/>
                </a:lnTo>
                <a:lnTo>
                  <a:pt x="1708" y="700"/>
                </a:lnTo>
                <a:lnTo>
                  <a:pt x="1708" y="684"/>
                </a:lnTo>
                <a:lnTo>
                  <a:pt x="1708" y="668"/>
                </a:lnTo>
                <a:lnTo>
                  <a:pt x="1731" y="660"/>
                </a:lnTo>
                <a:lnTo>
                  <a:pt x="1739" y="660"/>
                </a:lnTo>
                <a:lnTo>
                  <a:pt x="1739" y="660"/>
                </a:lnTo>
                <a:lnTo>
                  <a:pt x="1747" y="660"/>
                </a:lnTo>
                <a:lnTo>
                  <a:pt x="1747" y="660"/>
                </a:lnTo>
                <a:lnTo>
                  <a:pt x="1755" y="660"/>
                </a:lnTo>
                <a:lnTo>
                  <a:pt x="1762" y="660"/>
                </a:lnTo>
                <a:lnTo>
                  <a:pt x="1778" y="660"/>
                </a:lnTo>
                <a:lnTo>
                  <a:pt x="1778" y="660"/>
                </a:lnTo>
                <a:lnTo>
                  <a:pt x="1778" y="676"/>
                </a:lnTo>
                <a:lnTo>
                  <a:pt x="1786" y="676"/>
                </a:lnTo>
                <a:lnTo>
                  <a:pt x="1793" y="684"/>
                </a:lnTo>
                <a:lnTo>
                  <a:pt x="1793" y="692"/>
                </a:lnTo>
                <a:lnTo>
                  <a:pt x="1801" y="700"/>
                </a:lnTo>
                <a:lnTo>
                  <a:pt x="1816" y="700"/>
                </a:lnTo>
                <a:lnTo>
                  <a:pt x="1816" y="700"/>
                </a:lnTo>
                <a:lnTo>
                  <a:pt x="1816" y="700"/>
                </a:lnTo>
                <a:lnTo>
                  <a:pt x="1824" y="700"/>
                </a:lnTo>
                <a:lnTo>
                  <a:pt x="1832" y="700"/>
                </a:lnTo>
                <a:lnTo>
                  <a:pt x="1847" y="700"/>
                </a:lnTo>
                <a:lnTo>
                  <a:pt x="1847" y="715"/>
                </a:lnTo>
                <a:lnTo>
                  <a:pt x="1847" y="739"/>
                </a:lnTo>
                <a:lnTo>
                  <a:pt x="1855" y="739"/>
                </a:lnTo>
                <a:lnTo>
                  <a:pt x="1863" y="739"/>
                </a:lnTo>
                <a:lnTo>
                  <a:pt x="1871" y="739"/>
                </a:lnTo>
                <a:lnTo>
                  <a:pt x="1863" y="747"/>
                </a:lnTo>
                <a:lnTo>
                  <a:pt x="1871" y="755"/>
                </a:lnTo>
                <a:lnTo>
                  <a:pt x="1878" y="755"/>
                </a:lnTo>
                <a:lnTo>
                  <a:pt x="1894" y="755"/>
                </a:lnTo>
                <a:lnTo>
                  <a:pt x="1894" y="755"/>
                </a:lnTo>
                <a:lnTo>
                  <a:pt x="1901" y="755"/>
                </a:lnTo>
                <a:lnTo>
                  <a:pt x="1901" y="755"/>
                </a:lnTo>
                <a:lnTo>
                  <a:pt x="1909" y="755"/>
                </a:lnTo>
                <a:lnTo>
                  <a:pt x="1925" y="755"/>
                </a:lnTo>
                <a:lnTo>
                  <a:pt x="1940" y="755"/>
                </a:lnTo>
                <a:lnTo>
                  <a:pt x="1940" y="778"/>
                </a:lnTo>
                <a:lnTo>
                  <a:pt x="1940" y="778"/>
                </a:lnTo>
                <a:lnTo>
                  <a:pt x="1940" y="778"/>
                </a:lnTo>
                <a:lnTo>
                  <a:pt x="1948" y="786"/>
                </a:lnTo>
                <a:lnTo>
                  <a:pt x="1956" y="794"/>
                </a:lnTo>
                <a:lnTo>
                  <a:pt x="1963" y="794"/>
                </a:lnTo>
                <a:lnTo>
                  <a:pt x="1963" y="794"/>
                </a:lnTo>
                <a:lnTo>
                  <a:pt x="1971" y="802"/>
                </a:lnTo>
                <a:lnTo>
                  <a:pt x="1979" y="802"/>
                </a:lnTo>
                <a:lnTo>
                  <a:pt x="1987" y="802"/>
                </a:lnTo>
                <a:lnTo>
                  <a:pt x="1987" y="802"/>
                </a:lnTo>
                <a:lnTo>
                  <a:pt x="1994" y="802"/>
                </a:lnTo>
                <a:lnTo>
                  <a:pt x="2002" y="802"/>
                </a:lnTo>
                <a:lnTo>
                  <a:pt x="2002" y="802"/>
                </a:lnTo>
                <a:lnTo>
                  <a:pt x="2010" y="802"/>
                </a:lnTo>
                <a:lnTo>
                  <a:pt x="2017" y="802"/>
                </a:lnTo>
                <a:lnTo>
                  <a:pt x="2025" y="794"/>
                </a:lnTo>
                <a:lnTo>
                  <a:pt x="2033" y="802"/>
                </a:lnTo>
                <a:lnTo>
                  <a:pt x="2033" y="817"/>
                </a:lnTo>
                <a:lnTo>
                  <a:pt x="2033" y="825"/>
                </a:lnTo>
                <a:lnTo>
                  <a:pt x="2025" y="833"/>
                </a:lnTo>
                <a:lnTo>
                  <a:pt x="2033" y="833"/>
                </a:lnTo>
                <a:lnTo>
                  <a:pt x="2033" y="833"/>
                </a:lnTo>
                <a:lnTo>
                  <a:pt x="2025" y="841"/>
                </a:lnTo>
                <a:lnTo>
                  <a:pt x="2033" y="841"/>
                </a:lnTo>
                <a:lnTo>
                  <a:pt x="2033" y="841"/>
                </a:lnTo>
                <a:lnTo>
                  <a:pt x="2025" y="841"/>
                </a:lnTo>
                <a:lnTo>
                  <a:pt x="2033" y="841"/>
                </a:lnTo>
                <a:lnTo>
                  <a:pt x="2033" y="849"/>
                </a:lnTo>
                <a:lnTo>
                  <a:pt x="2025" y="849"/>
                </a:lnTo>
                <a:lnTo>
                  <a:pt x="2033" y="849"/>
                </a:lnTo>
                <a:lnTo>
                  <a:pt x="2033" y="849"/>
                </a:lnTo>
                <a:lnTo>
                  <a:pt x="2041" y="849"/>
                </a:lnTo>
                <a:lnTo>
                  <a:pt x="2033" y="849"/>
                </a:lnTo>
                <a:lnTo>
                  <a:pt x="2033" y="849"/>
                </a:lnTo>
                <a:lnTo>
                  <a:pt x="2041" y="849"/>
                </a:lnTo>
                <a:lnTo>
                  <a:pt x="2033" y="849"/>
                </a:lnTo>
                <a:lnTo>
                  <a:pt x="2033" y="849"/>
                </a:lnTo>
                <a:lnTo>
                  <a:pt x="2041" y="849"/>
                </a:lnTo>
                <a:lnTo>
                  <a:pt x="2041" y="849"/>
                </a:lnTo>
                <a:lnTo>
                  <a:pt x="2041" y="849"/>
                </a:lnTo>
                <a:lnTo>
                  <a:pt x="2064" y="849"/>
                </a:lnTo>
                <a:lnTo>
                  <a:pt x="2079" y="849"/>
                </a:lnTo>
                <a:lnTo>
                  <a:pt x="2087" y="849"/>
                </a:lnTo>
                <a:lnTo>
                  <a:pt x="2095" y="849"/>
                </a:lnTo>
                <a:lnTo>
                  <a:pt x="2102" y="849"/>
                </a:lnTo>
                <a:lnTo>
                  <a:pt x="2118" y="849"/>
                </a:lnTo>
                <a:lnTo>
                  <a:pt x="2118" y="849"/>
                </a:lnTo>
                <a:lnTo>
                  <a:pt x="2126" y="849"/>
                </a:lnTo>
                <a:lnTo>
                  <a:pt x="2133" y="849"/>
                </a:lnTo>
                <a:lnTo>
                  <a:pt x="2133" y="841"/>
                </a:lnTo>
                <a:lnTo>
                  <a:pt x="2133" y="841"/>
                </a:lnTo>
                <a:lnTo>
                  <a:pt x="2133" y="833"/>
                </a:lnTo>
                <a:lnTo>
                  <a:pt x="2141" y="825"/>
                </a:lnTo>
                <a:lnTo>
                  <a:pt x="2149" y="817"/>
                </a:lnTo>
                <a:lnTo>
                  <a:pt x="2172" y="825"/>
                </a:lnTo>
                <a:lnTo>
                  <a:pt x="2172" y="825"/>
                </a:lnTo>
                <a:lnTo>
                  <a:pt x="2172" y="833"/>
                </a:lnTo>
                <a:lnTo>
                  <a:pt x="2172" y="833"/>
                </a:lnTo>
                <a:lnTo>
                  <a:pt x="2172" y="833"/>
                </a:lnTo>
                <a:lnTo>
                  <a:pt x="2180" y="833"/>
                </a:lnTo>
                <a:lnTo>
                  <a:pt x="2188" y="841"/>
                </a:lnTo>
                <a:lnTo>
                  <a:pt x="2188" y="849"/>
                </a:lnTo>
                <a:lnTo>
                  <a:pt x="2188" y="857"/>
                </a:lnTo>
                <a:lnTo>
                  <a:pt x="2203" y="857"/>
                </a:lnTo>
                <a:lnTo>
                  <a:pt x="2211" y="857"/>
                </a:lnTo>
                <a:lnTo>
                  <a:pt x="2218" y="857"/>
                </a:lnTo>
                <a:lnTo>
                  <a:pt x="2234" y="857"/>
                </a:lnTo>
                <a:lnTo>
                  <a:pt x="2234" y="857"/>
                </a:lnTo>
                <a:lnTo>
                  <a:pt x="2242" y="849"/>
                </a:lnTo>
                <a:lnTo>
                  <a:pt x="2249" y="849"/>
                </a:lnTo>
                <a:lnTo>
                  <a:pt x="2249" y="849"/>
                </a:lnTo>
                <a:lnTo>
                  <a:pt x="2249" y="849"/>
                </a:lnTo>
                <a:lnTo>
                  <a:pt x="2257" y="833"/>
                </a:lnTo>
                <a:lnTo>
                  <a:pt x="2257" y="825"/>
                </a:lnTo>
                <a:lnTo>
                  <a:pt x="2273" y="817"/>
                </a:lnTo>
                <a:lnTo>
                  <a:pt x="2296" y="817"/>
                </a:lnTo>
                <a:lnTo>
                  <a:pt x="2296" y="817"/>
                </a:lnTo>
                <a:lnTo>
                  <a:pt x="2303" y="817"/>
                </a:lnTo>
                <a:lnTo>
                  <a:pt x="2303" y="817"/>
                </a:lnTo>
                <a:lnTo>
                  <a:pt x="2303" y="825"/>
                </a:lnTo>
                <a:lnTo>
                  <a:pt x="2303" y="825"/>
                </a:lnTo>
                <a:lnTo>
                  <a:pt x="2311" y="825"/>
                </a:lnTo>
                <a:lnTo>
                  <a:pt x="2311" y="833"/>
                </a:lnTo>
                <a:lnTo>
                  <a:pt x="2311" y="833"/>
                </a:lnTo>
                <a:lnTo>
                  <a:pt x="2311" y="841"/>
                </a:lnTo>
                <a:lnTo>
                  <a:pt x="2319" y="841"/>
                </a:lnTo>
                <a:lnTo>
                  <a:pt x="2327" y="841"/>
                </a:lnTo>
                <a:lnTo>
                  <a:pt x="2342" y="849"/>
                </a:lnTo>
                <a:lnTo>
                  <a:pt x="2342" y="849"/>
                </a:lnTo>
                <a:lnTo>
                  <a:pt x="2350" y="857"/>
                </a:lnTo>
                <a:lnTo>
                  <a:pt x="2358" y="857"/>
                </a:lnTo>
                <a:lnTo>
                  <a:pt x="2365" y="857"/>
                </a:lnTo>
                <a:lnTo>
                  <a:pt x="2381" y="857"/>
                </a:lnTo>
                <a:lnTo>
                  <a:pt x="2389" y="857"/>
                </a:lnTo>
                <a:lnTo>
                  <a:pt x="2396" y="849"/>
                </a:lnTo>
                <a:lnTo>
                  <a:pt x="2396" y="849"/>
                </a:lnTo>
                <a:lnTo>
                  <a:pt x="2396" y="841"/>
                </a:lnTo>
                <a:lnTo>
                  <a:pt x="2396" y="841"/>
                </a:lnTo>
                <a:lnTo>
                  <a:pt x="2404" y="833"/>
                </a:lnTo>
                <a:lnTo>
                  <a:pt x="2412" y="833"/>
                </a:lnTo>
                <a:lnTo>
                  <a:pt x="2412" y="825"/>
                </a:lnTo>
                <a:lnTo>
                  <a:pt x="2435" y="825"/>
                </a:lnTo>
                <a:lnTo>
                  <a:pt x="2443" y="825"/>
                </a:lnTo>
                <a:lnTo>
                  <a:pt x="2450" y="825"/>
                </a:lnTo>
                <a:lnTo>
                  <a:pt x="2450" y="833"/>
                </a:lnTo>
                <a:lnTo>
                  <a:pt x="2450" y="841"/>
                </a:lnTo>
                <a:lnTo>
                  <a:pt x="2450" y="849"/>
                </a:lnTo>
                <a:lnTo>
                  <a:pt x="2466" y="857"/>
                </a:lnTo>
                <a:lnTo>
                  <a:pt x="2466" y="864"/>
                </a:lnTo>
                <a:lnTo>
                  <a:pt x="2474" y="872"/>
                </a:lnTo>
                <a:lnTo>
                  <a:pt x="2474" y="872"/>
                </a:lnTo>
                <a:lnTo>
                  <a:pt x="2481" y="880"/>
                </a:lnTo>
                <a:lnTo>
                  <a:pt x="2481" y="880"/>
                </a:lnTo>
                <a:lnTo>
                  <a:pt x="2489" y="888"/>
                </a:lnTo>
                <a:lnTo>
                  <a:pt x="2497" y="888"/>
                </a:lnTo>
                <a:lnTo>
                  <a:pt x="2497" y="888"/>
                </a:lnTo>
                <a:lnTo>
                  <a:pt x="2504" y="888"/>
                </a:lnTo>
                <a:lnTo>
                  <a:pt x="2512" y="888"/>
                </a:lnTo>
                <a:lnTo>
                  <a:pt x="2528" y="888"/>
                </a:lnTo>
                <a:lnTo>
                  <a:pt x="2528" y="912"/>
                </a:lnTo>
                <a:lnTo>
                  <a:pt x="2528" y="912"/>
                </a:lnTo>
                <a:lnTo>
                  <a:pt x="2528" y="912"/>
                </a:lnTo>
                <a:lnTo>
                  <a:pt x="2528" y="919"/>
                </a:lnTo>
                <a:lnTo>
                  <a:pt x="2528" y="919"/>
                </a:lnTo>
                <a:lnTo>
                  <a:pt x="2535" y="919"/>
                </a:lnTo>
                <a:lnTo>
                  <a:pt x="2535" y="927"/>
                </a:lnTo>
                <a:lnTo>
                  <a:pt x="2535" y="927"/>
                </a:lnTo>
                <a:lnTo>
                  <a:pt x="2543" y="927"/>
                </a:lnTo>
                <a:lnTo>
                  <a:pt x="2543" y="935"/>
                </a:lnTo>
                <a:lnTo>
                  <a:pt x="2543" y="943"/>
                </a:lnTo>
                <a:lnTo>
                  <a:pt x="2551" y="943"/>
                </a:lnTo>
                <a:lnTo>
                  <a:pt x="2559" y="943"/>
                </a:lnTo>
                <a:lnTo>
                  <a:pt x="2559" y="951"/>
                </a:lnTo>
                <a:lnTo>
                  <a:pt x="2566" y="959"/>
                </a:lnTo>
                <a:lnTo>
                  <a:pt x="2566" y="959"/>
                </a:lnTo>
                <a:lnTo>
                  <a:pt x="2574" y="959"/>
                </a:lnTo>
                <a:lnTo>
                  <a:pt x="2582" y="959"/>
                </a:lnTo>
                <a:lnTo>
                  <a:pt x="2582" y="959"/>
                </a:lnTo>
                <a:lnTo>
                  <a:pt x="2590" y="959"/>
                </a:lnTo>
                <a:lnTo>
                  <a:pt x="2597" y="959"/>
                </a:lnTo>
                <a:lnTo>
                  <a:pt x="2605" y="959"/>
                </a:lnTo>
                <a:lnTo>
                  <a:pt x="2620" y="959"/>
                </a:lnTo>
                <a:lnTo>
                  <a:pt x="2613" y="974"/>
                </a:lnTo>
                <a:lnTo>
                  <a:pt x="2613" y="998"/>
                </a:lnTo>
                <a:lnTo>
                  <a:pt x="2620" y="1006"/>
                </a:lnTo>
                <a:lnTo>
                  <a:pt x="2620" y="1006"/>
                </a:lnTo>
                <a:lnTo>
                  <a:pt x="2628" y="1006"/>
                </a:lnTo>
                <a:lnTo>
                  <a:pt x="2636" y="1006"/>
                </a:lnTo>
                <a:lnTo>
                  <a:pt x="2636" y="1014"/>
                </a:lnTo>
                <a:lnTo>
                  <a:pt x="2644" y="1014"/>
                </a:lnTo>
                <a:lnTo>
                  <a:pt x="2644" y="1014"/>
                </a:lnTo>
                <a:lnTo>
                  <a:pt x="2644" y="1014"/>
                </a:lnTo>
                <a:lnTo>
                  <a:pt x="2644" y="1022"/>
                </a:lnTo>
                <a:lnTo>
                  <a:pt x="2651" y="1022"/>
                </a:lnTo>
                <a:lnTo>
                  <a:pt x="2659" y="1022"/>
                </a:lnTo>
                <a:lnTo>
                  <a:pt x="2667" y="1022"/>
                </a:lnTo>
                <a:lnTo>
                  <a:pt x="2682" y="1022"/>
                </a:lnTo>
                <a:lnTo>
                  <a:pt x="2698" y="1045"/>
                </a:lnTo>
                <a:lnTo>
                  <a:pt x="2698" y="1045"/>
                </a:lnTo>
                <a:lnTo>
                  <a:pt x="2705" y="1053"/>
                </a:lnTo>
                <a:lnTo>
                  <a:pt x="2705" y="1053"/>
                </a:lnTo>
                <a:lnTo>
                  <a:pt x="2705" y="1053"/>
                </a:lnTo>
                <a:lnTo>
                  <a:pt x="2713" y="1061"/>
                </a:lnTo>
                <a:lnTo>
                  <a:pt x="2713" y="1061"/>
                </a:lnTo>
                <a:lnTo>
                  <a:pt x="2721" y="1061"/>
                </a:lnTo>
                <a:lnTo>
                  <a:pt x="2721" y="1061"/>
                </a:lnTo>
                <a:lnTo>
                  <a:pt x="2729" y="1061"/>
                </a:lnTo>
                <a:lnTo>
                  <a:pt x="2744" y="1061"/>
                </a:lnTo>
                <a:lnTo>
                  <a:pt x="2760" y="1061"/>
                </a:lnTo>
                <a:lnTo>
                  <a:pt x="2744" y="1077"/>
                </a:lnTo>
                <a:lnTo>
                  <a:pt x="2744" y="1084"/>
                </a:lnTo>
                <a:lnTo>
                  <a:pt x="2744" y="1084"/>
                </a:lnTo>
                <a:lnTo>
                  <a:pt x="2736" y="1084"/>
                </a:lnTo>
                <a:lnTo>
                  <a:pt x="2736" y="1092"/>
                </a:lnTo>
                <a:lnTo>
                  <a:pt x="2736" y="1092"/>
                </a:lnTo>
                <a:lnTo>
                  <a:pt x="2736" y="1100"/>
                </a:lnTo>
                <a:lnTo>
                  <a:pt x="2736" y="1108"/>
                </a:lnTo>
                <a:lnTo>
                  <a:pt x="2736" y="1116"/>
                </a:lnTo>
                <a:lnTo>
                  <a:pt x="2744" y="1124"/>
                </a:lnTo>
                <a:lnTo>
                  <a:pt x="2752" y="1132"/>
                </a:lnTo>
                <a:lnTo>
                  <a:pt x="2760" y="1132"/>
                </a:lnTo>
                <a:lnTo>
                  <a:pt x="2767" y="1132"/>
                </a:lnTo>
                <a:lnTo>
                  <a:pt x="2775" y="1132"/>
                </a:lnTo>
                <a:lnTo>
                  <a:pt x="2783" y="1132"/>
                </a:lnTo>
                <a:lnTo>
                  <a:pt x="2791" y="1132"/>
                </a:lnTo>
                <a:lnTo>
                  <a:pt x="2791" y="1132"/>
                </a:lnTo>
                <a:lnTo>
                  <a:pt x="2791" y="1132"/>
                </a:lnTo>
                <a:lnTo>
                  <a:pt x="2791" y="1132"/>
                </a:lnTo>
                <a:lnTo>
                  <a:pt x="2791" y="1132"/>
                </a:lnTo>
                <a:lnTo>
                  <a:pt x="2791" y="1132"/>
                </a:lnTo>
                <a:lnTo>
                  <a:pt x="2798" y="1124"/>
                </a:lnTo>
                <a:lnTo>
                  <a:pt x="2806" y="1116"/>
                </a:lnTo>
                <a:lnTo>
                  <a:pt x="2829" y="1132"/>
                </a:lnTo>
                <a:lnTo>
                  <a:pt x="2829" y="1132"/>
                </a:lnTo>
                <a:lnTo>
                  <a:pt x="2845" y="1139"/>
                </a:lnTo>
                <a:lnTo>
                  <a:pt x="2845" y="1139"/>
                </a:lnTo>
                <a:lnTo>
                  <a:pt x="2845" y="1139"/>
                </a:lnTo>
                <a:lnTo>
                  <a:pt x="2852" y="1139"/>
                </a:lnTo>
                <a:lnTo>
                  <a:pt x="2860" y="1139"/>
                </a:lnTo>
                <a:lnTo>
                  <a:pt x="2868" y="1139"/>
                </a:lnTo>
                <a:lnTo>
                  <a:pt x="2860" y="1139"/>
                </a:lnTo>
                <a:lnTo>
                  <a:pt x="2860" y="1139"/>
                </a:lnTo>
                <a:lnTo>
                  <a:pt x="2868" y="1139"/>
                </a:lnTo>
                <a:lnTo>
                  <a:pt x="2868" y="1139"/>
                </a:lnTo>
                <a:lnTo>
                  <a:pt x="2883" y="1139"/>
                </a:lnTo>
                <a:lnTo>
                  <a:pt x="2891" y="1139"/>
                </a:lnTo>
                <a:lnTo>
                  <a:pt x="2914" y="1139"/>
                </a:lnTo>
                <a:lnTo>
                  <a:pt x="2930" y="1139"/>
                </a:lnTo>
                <a:lnTo>
                  <a:pt x="2937" y="1139"/>
                </a:lnTo>
                <a:lnTo>
                  <a:pt x="2953" y="1139"/>
                </a:lnTo>
                <a:lnTo>
                  <a:pt x="2961" y="1139"/>
                </a:lnTo>
                <a:lnTo>
                  <a:pt x="2961" y="1139"/>
                </a:lnTo>
                <a:lnTo>
                  <a:pt x="2968" y="1139"/>
                </a:lnTo>
                <a:lnTo>
                  <a:pt x="2976" y="1139"/>
                </a:lnTo>
                <a:lnTo>
                  <a:pt x="2976" y="1139"/>
                </a:lnTo>
                <a:lnTo>
                  <a:pt x="2976" y="1139"/>
                </a:lnTo>
                <a:lnTo>
                  <a:pt x="2976" y="1139"/>
                </a:lnTo>
                <a:lnTo>
                  <a:pt x="2984" y="1132"/>
                </a:lnTo>
                <a:lnTo>
                  <a:pt x="2992" y="1116"/>
                </a:lnTo>
                <a:lnTo>
                  <a:pt x="3015" y="1116"/>
                </a:lnTo>
                <a:lnTo>
                  <a:pt x="3015" y="1124"/>
                </a:lnTo>
                <a:lnTo>
                  <a:pt x="3015" y="1132"/>
                </a:lnTo>
                <a:lnTo>
                  <a:pt x="3015" y="1132"/>
                </a:lnTo>
                <a:lnTo>
                  <a:pt x="3022" y="1132"/>
                </a:lnTo>
                <a:lnTo>
                  <a:pt x="3038" y="1139"/>
                </a:lnTo>
                <a:lnTo>
                  <a:pt x="3046" y="1139"/>
                </a:lnTo>
                <a:lnTo>
                  <a:pt x="3053" y="1139"/>
                </a:lnTo>
                <a:lnTo>
                  <a:pt x="3061" y="1139"/>
                </a:lnTo>
                <a:lnTo>
                  <a:pt x="3069" y="1139"/>
                </a:lnTo>
                <a:lnTo>
                  <a:pt x="3069" y="1139"/>
                </a:lnTo>
                <a:lnTo>
                  <a:pt x="3077" y="1139"/>
                </a:lnTo>
                <a:lnTo>
                  <a:pt x="3084" y="1139"/>
                </a:lnTo>
                <a:lnTo>
                  <a:pt x="3084" y="1132"/>
                </a:lnTo>
                <a:lnTo>
                  <a:pt x="3084" y="1132"/>
                </a:lnTo>
                <a:lnTo>
                  <a:pt x="3084" y="1124"/>
                </a:lnTo>
                <a:lnTo>
                  <a:pt x="3084" y="1116"/>
                </a:lnTo>
                <a:lnTo>
                  <a:pt x="3084" y="1108"/>
                </a:lnTo>
                <a:lnTo>
                  <a:pt x="3084" y="1100"/>
                </a:lnTo>
                <a:lnTo>
                  <a:pt x="3092" y="1108"/>
                </a:lnTo>
                <a:lnTo>
                  <a:pt x="3108" y="1124"/>
                </a:lnTo>
                <a:lnTo>
                  <a:pt x="3108" y="1124"/>
                </a:lnTo>
                <a:lnTo>
                  <a:pt x="3115" y="1124"/>
                </a:lnTo>
                <a:lnTo>
                  <a:pt x="3115" y="1132"/>
                </a:lnTo>
                <a:lnTo>
                  <a:pt x="3115" y="1132"/>
                </a:lnTo>
                <a:lnTo>
                  <a:pt x="3123" y="1132"/>
                </a:lnTo>
                <a:lnTo>
                  <a:pt x="3123" y="1139"/>
                </a:lnTo>
                <a:lnTo>
                  <a:pt x="3131" y="1139"/>
                </a:lnTo>
                <a:lnTo>
                  <a:pt x="3146" y="1155"/>
                </a:lnTo>
                <a:close/>
              </a:path>
            </a:pathLst>
          </a:custGeom>
          <a:solidFill>
            <a:srgbClr val="AE1A3D"/>
          </a:solidFill>
          <a:ln w="76200" cmpd="sng">
            <a:solidFill>
              <a:srgbClr val="FF3300"/>
            </a:solidFill>
            <a:round/>
          </a:ln>
        </p:spPr>
        <p:txBody>
          <a:bodyPr/>
          <a:lstStyle/>
          <a:p>
            <a:endParaRPr lang="en-US" sz="2400"/>
          </a:p>
        </p:txBody>
      </p:sp>
      <p:sp>
        <p:nvSpPr>
          <p:cNvPr id="148666" name="AutoShape 186"/>
          <p:cNvSpPr>
            <a:spLocks noChangeArrowheads="1"/>
          </p:cNvSpPr>
          <p:nvPr/>
        </p:nvSpPr>
        <p:spPr bwMode="auto">
          <a:xfrm>
            <a:off x="4978400" y="2540000"/>
            <a:ext cx="812800" cy="609600"/>
          </a:xfrm>
          <a:prstGeom prst="irregularSeal1">
            <a:avLst/>
          </a:prstGeom>
          <a:solidFill>
            <a:srgbClr val="FF33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67" name="AutoShape 187"/>
          <p:cNvSpPr>
            <a:spLocks noChangeArrowheads="1"/>
          </p:cNvSpPr>
          <p:nvPr/>
        </p:nvSpPr>
        <p:spPr bwMode="auto">
          <a:xfrm>
            <a:off x="5994400" y="1930400"/>
            <a:ext cx="812800" cy="609600"/>
          </a:xfrm>
          <a:prstGeom prst="irregularSeal1">
            <a:avLst/>
          </a:prstGeom>
          <a:solidFill>
            <a:srgbClr val="FF33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68" name="AutoShape 188"/>
          <p:cNvSpPr>
            <a:spLocks noChangeArrowheads="1"/>
          </p:cNvSpPr>
          <p:nvPr/>
        </p:nvSpPr>
        <p:spPr bwMode="auto">
          <a:xfrm>
            <a:off x="7010400" y="2743200"/>
            <a:ext cx="812800" cy="609600"/>
          </a:xfrm>
          <a:prstGeom prst="irregularSeal1">
            <a:avLst/>
          </a:prstGeom>
          <a:solidFill>
            <a:srgbClr val="FF33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69" name="AutoShape 189"/>
          <p:cNvSpPr>
            <a:spLocks noChangeArrowheads="1"/>
          </p:cNvSpPr>
          <p:nvPr/>
        </p:nvSpPr>
        <p:spPr bwMode="auto">
          <a:xfrm>
            <a:off x="8737600" y="3149600"/>
            <a:ext cx="812800" cy="609600"/>
          </a:xfrm>
          <a:prstGeom prst="irregularSeal1">
            <a:avLst/>
          </a:prstGeom>
          <a:solidFill>
            <a:srgbClr val="FF33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70" name="AutoShape 190"/>
          <p:cNvSpPr>
            <a:spLocks noChangeArrowheads="1"/>
          </p:cNvSpPr>
          <p:nvPr/>
        </p:nvSpPr>
        <p:spPr bwMode="auto">
          <a:xfrm>
            <a:off x="9652000" y="3556000"/>
            <a:ext cx="812800" cy="609600"/>
          </a:xfrm>
          <a:prstGeom prst="irregularSeal1">
            <a:avLst/>
          </a:prstGeom>
          <a:solidFill>
            <a:srgbClr val="FF33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71" name="AutoShape 191"/>
          <p:cNvSpPr>
            <a:spLocks noChangeArrowheads="1"/>
          </p:cNvSpPr>
          <p:nvPr/>
        </p:nvSpPr>
        <p:spPr bwMode="auto">
          <a:xfrm>
            <a:off x="10566400" y="2844800"/>
            <a:ext cx="812800" cy="609600"/>
          </a:xfrm>
          <a:prstGeom prst="irregularSeal1">
            <a:avLst/>
          </a:prstGeom>
          <a:solidFill>
            <a:srgbClr val="FF33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72" name="AutoShape 192"/>
          <p:cNvSpPr>
            <a:spLocks noChangeArrowheads="1"/>
          </p:cNvSpPr>
          <p:nvPr/>
        </p:nvSpPr>
        <p:spPr bwMode="auto">
          <a:xfrm>
            <a:off x="10566400" y="2844800"/>
            <a:ext cx="812800" cy="609600"/>
          </a:xfrm>
          <a:prstGeom prst="irregularSeal1">
            <a:avLst/>
          </a:prstGeom>
          <a:solidFill>
            <a:schemeClr val="bg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73" name="AutoShape 193"/>
          <p:cNvSpPr>
            <a:spLocks noChangeArrowheads="1"/>
          </p:cNvSpPr>
          <p:nvPr/>
        </p:nvSpPr>
        <p:spPr bwMode="auto">
          <a:xfrm>
            <a:off x="10566400" y="2844800"/>
            <a:ext cx="812800" cy="609600"/>
          </a:xfrm>
          <a:prstGeom prst="irregularSeal1">
            <a:avLst/>
          </a:prstGeom>
          <a:solidFill>
            <a:schemeClr val="bg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74" name="AutoShape 194"/>
          <p:cNvSpPr>
            <a:spLocks noChangeArrowheads="1"/>
          </p:cNvSpPr>
          <p:nvPr/>
        </p:nvSpPr>
        <p:spPr bwMode="auto">
          <a:xfrm>
            <a:off x="10566400" y="2844800"/>
            <a:ext cx="812800" cy="609600"/>
          </a:xfrm>
          <a:prstGeom prst="irregularSeal1">
            <a:avLst/>
          </a:prstGeom>
          <a:solidFill>
            <a:schemeClr val="bg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75" name="AutoShape 195"/>
          <p:cNvSpPr>
            <a:spLocks noChangeArrowheads="1"/>
          </p:cNvSpPr>
          <p:nvPr/>
        </p:nvSpPr>
        <p:spPr bwMode="auto">
          <a:xfrm>
            <a:off x="10566400" y="2868084"/>
            <a:ext cx="812800" cy="609600"/>
          </a:xfrm>
          <a:prstGeom prst="irregularSeal1">
            <a:avLst/>
          </a:prstGeom>
          <a:solidFill>
            <a:schemeClr val="bg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76" name="AutoShape 196"/>
          <p:cNvSpPr>
            <a:spLocks noChangeArrowheads="1"/>
          </p:cNvSpPr>
          <p:nvPr/>
        </p:nvSpPr>
        <p:spPr bwMode="auto">
          <a:xfrm>
            <a:off x="10543117" y="2844800"/>
            <a:ext cx="812800" cy="609600"/>
          </a:xfrm>
          <a:prstGeom prst="irregularSeal1">
            <a:avLst/>
          </a:prstGeom>
          <a:solidFill>
            <a:schemeClr val="bg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77" name="AutoShape 197"/>
          <p:cNvSpPr>
            <a:spLocks noChangeArrowheads="1"/>
          </p:cNvSpPr>
          <p:nvPr/>
        </p:nvSpPr>
        <p:spPr bwMode="auto">
          <a:xfrm>
            <a:off x="10543117" y="2844800"/>
            <a:ext cx="812800" cy="609600"/>
          </a:xfrm>
          <a:prstGeom prst="irregularSeal1">
            <a:avLst/>
          </a:prstGeom>
          <a:solidFill>
            <a:srgbClr val="FF3300"/>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78" name="AutoShape 198"/>
          <p:cNvSpPr>
            <a:spLocks noChangeArrowheads="1"/>
          </p:cNvSpPr>
          <p:nvPr/>
        </p:nvSpPr>
        <p:spPr bwMode="auto">
          <a:xfrm>
            <a:off x="4978400" y="2540000"/>
            <a:ext cx="812800" cy="609600"/>
          </a:xfrm>
          <a:prstGeom prst="irregularSeal1">
            <a:avLst/>
          </a:prstGeom>
          <a:solidFill>
            <a:schemeClr val="bg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79" name="AutoShape 199"/>
          <p:cNvSpPr>
            <a:spLocks noChangeArrowheads="1"/>
          </p:cNvSpPr>
          <p:nvPr/>
        </p:nvSpPr>
        <p:spPr bwMode="auto">
          <a:xfrm>
            <a:off x="4986867" y="2540000"/>
            <a:ext cx="812800" cy="609600"/>
          </a:xfrm>
          <a:prstGeom prst="irregularSeal1">
            <a:avLst/>
          </a:prstGeom>
          <a:solidFill>
            <a:schemeClr val="bg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80" name="AutoShape 200"/>
          <p:cNvSpPr>
            <a:spLocks noChangeArrowheads="1"/>
          </p:cNvSpPr>
          <p:nvPr/>
        </p:nvSpPr>
        <p:spPr bwMode="auto">
          <a:xfrm>
            <a:off x="5024967" y="2540000"/>
            <a:ext cx="812800" cy="609600"/>
          </a:xfrm>
          <a:prstGeom prst="irregularSeal1">
            <a:avLst/>
          </a:prstGeom>
          <a:solidFill>
            <a:schemeClr val="bg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81" name="AutoShape 201"/>
          <p:cNvSpPr>
            <a:spLocks noChangeArrowheads="1"/>
          </p:cNvSpPr>
          <p:nvPr/>
        </p:nvSpPr>
        <p:spPr bwMode="auto">
          <a:xfrm>
            <a:off x="5014384" y="2559051"/>
            <a:ext cx="812800" cy="609600"/>
          </a:xfrm>
          <a:prstGeom prst="irregularSeal1">
            <a:avLst/>
          </a:prstGeom>
          <a:solidFill>
            <a:schemeClr val="bg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82" name="AutoShape 202"/>
          <p:cNvSpPr>
            <a:spLocks noChangeArrowheads="1"/>
          </p:cNvSpPr>
          <p:nvPr/>
        </p:nvSpPr>
        <p:spPr bwMode="auto">
          <a:xfrm>
            <a:off x="5994400" y="1930400"/>
            <a:ext cx="812800" cy="609600"/>
          </a:xfrm>
          <a:prstGeom prst="irregularSeal1">
            <a:avLst/>
          </a:prstGeom>
          <a:solidFill>
            <a:schemeClr val="bg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83" name="AutoShape 203"/>
          <p:cNvSpPr>
            <a:spLocks noChangeArrowheads="1"/>
          </p:cNvSpPr>
          <p:nvPr/>
        </p:nvSpPr>
        <p:spPr bwMode="auto">
          <a:xfrm>
            <a:off x="5994400" y="1930400"/>
            <a:ext cx="812800" cy="609600"/>
          </a:xfrm>
          <a:prstGeom prst="irregularSeal1">
            <a:avLst/>
          </a:prstGeom>
          <a:solidFill>
            <a:schemeClr val="bg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84" name="AutoShape 204"/>
          <p:cNvSpPr>
            <a:spLocks noChangeArrowheads="1"/>
          </p:cNvSpPr>
          <p:nvPr/>
        </p:nvSpPr>
        <p:spPr bwMode="auto">
          <a:xfrm>
            <a:off x="8737600" y="3149600"/>
            <a:ext cx="812800" cy="609600"/>
          </a:xfrm>
          <a:prstGeom prst="irregularSeal1">
            <a:avLst/>
          </a:prstGeom>
          <a:solidFill>
            <a:schemeClr val="bg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85" name="AutoShape 205"/>
          <p:cNvSpPr>
            <a:spLocks noChangeArrowheads="1"/>
          </p:cNvSpPr>
          <p:nvPr/>
        </p:nvSpPr>
        <p:spPr bwMode="auto">
          <a:xfrm>
            <a:off x="8737600" y="3149600"/>
            <a:ext cx="812800" cy="609600"/>
          </a:xfrm>
          <a:prstGeom prst="irregularSeal1">
            <a:avLst/>
          </a:prstGeom>
          <a:solidFill>
            <a:schemeClr val="bg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86" name="AutoShape 206"/>
          <p:cNvSpPr>
            <a:spLocks noChangeArrowheads="1"/>
          </p:cNvSpPr>
          <p:nvPr/>
        </p:nvSpPr>
        <p:spPr bwMode="auto">
          <a:xfrm>
            <a:off x="8737600" y="3251200"/>
            <a:ext cx="812800" cy="609600"/>
          </a:xfrm>
          <a:prstGeom prst="irregularSeal1">
            <a:avLst/>
          </a:prstGeom>
          <a:solidFill>
            <a:schemeClr val="bg1"/>
          </a:solidFill>
          <a:ln w="9525">
            <a:solidFill>
              <a:schemeClr val="tx1"/>
            </a:solid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pic>
        <p:nvPicPr>
          <p:cNvPr id="148691" name="Nam quoc son ha 2.wav">
            <a:hlinkClick r:id="" action="ppaction://media"/>
          </p:cNvPr>
          <p:cNvPicPr>
            <a:picLocks noRot="1" noChangeAspect="1" noChangeArrowheads="1"/>
          </p:cNvPicPr>
          <p:nvPr>
            <a:audioFile r:link="rId1"/>
            <p:extLst>
              <p:ext uri="{DAA4B4D4-6D71-4841-9C94-3DE7FCFB9230}">
                <p14:media xmlns:p14="http://schemas.microsoft.com/office/powerpoint/2010/main" r:link="rId2"/>
              </p:ext>
            </p:extLst>
          </p:nvPr>
        </p:nvPicPr>
        <p:blipFill>
          <a:blip r:embed="rId3">
            <a:extLst>
              <a:ext uri="{28A0092B-C50C-407E-A947-70E740481C1C}">
                <a14:useLocalDpi xmlns:a14="http://schemas.microsoft.com/office/drawing/2010/main" val="0"/>
              </a:ext>
            </a:extLst>
          </a:blip>
          <a:srcRect/>
          <a:stretch>
            <a:fillRect/>
          </a:stretch>
        </p:blipFill>
        <p:spPr bwMode="auto">
          <a:xfrm>
            <a:off x="13512800" y="8229600"/>
            <a:ext cx="406400" cy="406400"/>
          </a:xfrm>
          <a:prstGeom prst="rect">
            <a:avLst/>
          </a:prstGeom>
          <a:noFill/>
          <a:extLst>
            <a:ext uri="{909E8E84-426E-40DD-AFC4-6F175D3DCCD1}">
              <a14:hiddenFill xmlns:a14="http://schemas.microsoft.com/office/drawing/2010/main">
                <a:solidFill>
                  <a:srgbClr val="FFFFFF"/>
                </a:solidFill>
              </a14:hiddenFill>
            </a:ext>
          </a:extLst>
        </p:spPr>
      </p:pic>
      <p:sp>
        <p:nvSpPr>
          <p:cNvPr id="148692" name="Freeform 212"/>
          <p:cNvSpPr/>
          <p:nvPr/>
        </p:nvSpPr>
        <p:spPr bwMode="auto">
          <a:xfrm rot="3541935">
            <a:off x="9856260" y="1014943"/>
            <a:ext cx="1670049" cy="2379133"/>
          </a:xfrm>
          <a:custGeom>
            <a:avLst/>
            <a:gdLst>
              <a:gd name="T0" fmla="*/ 503 w 789"/>
              <a:gd name="T1" fmla="*/ 1124 h 1124"/>
              <a:gd name="T2" fmla="*/ 480 w 789"/>
              <a:gd name="T3" fmla="*/ 1108 h 1124"/>
              <a:gd name="T4" fmla="*/ 441 w 789"/>
              <a:gd name="T5" fmla="*/ 1069 h 1124"/>
              <a:gd name="T6" fmla="*/ 371 w 789"/>
              <a:gd name="T7" fmla="*/ 990 h 1124"/>
              <a:gd name="T8" fmla="*/ 309 w 789"/>
              <a:gd name="T9" fmla="*/ 911 h 1124"/>
              <a:gd name="T10" fmla="*/ 255 w 789"/>
              <a:gd name="T11" fmla="*/ 833 h 1124"/>
              <a:gd name="T12" fmla="*/ 209 w 789"/>
              <a:gd name="T13" fmla="*/ 746 h 1124"/>
              <a:gd name="T14" fmla="*/ 178 w 789"/>
              <a:gd name="T15" fmla="*/ 660 h 1124"/>
              <a:gd name="T16" fmla="*/ 139 w 789"/>
              <a:gd name="T17" fmla="*/ 566 h 1124"/>
              <a:gd name="T18" fmla="*/ 116 w 789"/>
              <a:gd name="T19" fmla="*/ 471 h 1124"/>
              <a:gd name="T20" fmla="*/ 85 w 789"/>
              <a:gd name="T21" fmla="*/ 369 h 1124"/>
              <a:gd name="T22" fmla="*/ 70 w 789"/>
              <a:gd name="T23" fmla="*/ 307 h 1124"/>
              <a:gd name="T24" fmla="*/ 62 w 789"/>
              <a:gd name="T25" fmla="*/ 244 h 1124"/>
              <a:gd name="T26" fmla="*/ 47 w 789"/>
              <a:gd name="T27" fmla="*/ 181 h 1124"/>
              <a:gd name="T28" fmla="*/ 47 w 789"/>
              <a:gd name="T29" fmla="*/ 126 h 1124"/>
              <a:gd name="T30" fmla="*/ 0 w 789"/>
              <a:gd name="T31" fmla="*/ 142 h 1124"/>
              <a:gd name="T32" fmla="*/ 39 w 789"/>
              <a:gd name="T33" fmla="*/ 0 h 1124"/>
              <a:gd name="T34" fmla="*/ 124 w 789"/>
              <a:gd name="T35" fmla="*/ 118 h 1124"/>
              <a:gd name="T36" fmla="*/ 78 w 789"/>
              <a:gd name="T37" fmla="*/ 118 h 1124"/>
              <a:gd name="T38" fmla="*/ 93 w 789"/>
              <a:gd name="T39" fmla="*/ 236 h 1124"/>
              <a:gd name="T40" fmla="*/ 124 w 789"/>
              <a:gd name="T41" fmla="*/ 330 h 1124"/>
              <a:gd name="T42" fmla="*/ 155 w 789"/>
              <a:gd name="T43" fmla="*/ 417 h 1124"/>
              <a:gd name="T44" fmla="*/ 193 w 789"/>
              <a:gd name="T45" fmla="*/ 487 h 1124"/>
              <a:gd name="T46" fmla="*/ 232 w 789"/>
              <a:gd name="T47" fmla="*/ 550 h 1124"/>
              <a:gd name="T48" fmla="*/ 271 w 789"/>
              <a:gd name="T49" fmla="*/ 605 h 1124"/>
              <a:gd name="T50" fmla="*/ 309 w 789"/>
              <a:gd name="T51" fmla="*/ 652 h 1124"/>
              <a:gd name="T52" fmla="*/ 348 w 789"/>
              <a:gd name="T53" fmla="*/ 691 h 1124"/>
              <a:gd name="T54" fmla="*/ 449 w 789"/>
              <a:gd name="T55" fmla="*/ 778 h 1124"/>
              <a:gd name="T56" fmla="*/ 603 w 789"/>
              <a:gd name="T57" fmla="*/ 880 h 1124"/>
              <a:gd name="T58" fmla="*/ 688 w 789"/>
              <a:gd name="T59" fmla="*/ 919 h 1124"/>
              <a:gd name="T60" fmla="*/ 789 w 789"/>
              <a:gd name="T61" fmla="*/ 951 h 1124"/>
              <a:gd name="T62" fmla="*/ 433 w 789"/>
              <a:gd name="T63" fmla="*/ 911 h 1124"/>
              <a:gd name="T64" fmla="*/ 503 w 789"/>
              <a:gd name="T65" fmla="*/ 1124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9" h="1124">
                <a:moveTo>
                  <a:pt x="503" y="1124"/>
                </a:moveTo>
                <a:lnTo>
                  <a:pt x="480" y="1108"/>
                </a:lnTo>
                <a:lnTo>
                  <a:pt x="441" y="1069"/>
                </a:lnTo>
                <a:lnTo>
                  <a:pt x="371" y="990"/>
                </a:lnTo>
                <a:lnTo>
                  <a:pt x="309" y="911"/>
                </a:lnTo>
                <a:lnTo>
                  <a:pt x="255" y="833"/>
                </a:lnTo>
                <a:lnTo>
                  <a:pt x="209" y="746"/>
                </a:lnTo>
                <a:lnTo>
                  <a:pt x="178" y="660"/>
                </a:lnTo>
                <a:lnTo>
                  <a:pt x="139" y="566"/>
                </a:lnTo>
                <a:lnTo>
                  <a:pt x="116" y="471"/>
                </a:lnTo>
                <a:lnTo>
                  <a:pt x="85" y="369"/>
                </a:lnTo>
                <a:lnTo>
                  <a:pt x="70" y="307"/>
                </a:lnTo>
                <a:lnTo>
                  <a:pt x="62" y="244"/>
                </a:lnTo>
                <a:lnTo>
                  <a:pt x="47" y="181"/>
                </a:lnTo>
                <a:lnTo>
                  <a:pt x="47" y="126"/>
                </a:lnTo>
                <a:lnTo>
                  <a:pt x="0" y="142"/>
                </a:lnTo>
                <a:lnTo>
                  <a:pt x="39" y="0"/>
                </a:lnTo>
                <a:lnTo>
                  <a:pt x="124" y="118"/>
                </a:lnTo>
                <a:lnTo>
                  <a:pt x="78" y="118"/>
                </a:lnTo>
                <a:lnTo>
                  <a:pt x="93" y="236"/>
                </a:lnTo>
                <a:lnTo>
                  <a:pt x="124" y="330"/>
                </a:lnTo>
                <a:lnTo>
                  <a:pt x="155" y="417"/>
                </a:lnTo>
                <a:lnTo>
                  <a:pt x="193" y="487"/>
                </a:lnTo>
                <a:lnTo>
                  <a:pt x="232" y="550"/>
                </a:lnTo>
                <a:lnTo>
                  <a:pt x="271" y="605"/>
                </a:lnTo>
                <a:lnTo>
                  <a:pt x="309" y="652"/>
                </a:lnTo>
                <a:lnTo>
                  <a:pt x="348" y="691"/>
                </a:lnTo>
                <a:lnTo>
                  <a:pt x="449" y="778"/>
                </a:lnTo>
                <a:lnTo>
                  <a:pt x="603" y="880"/>
                </a:lnTo>
                <a:lnTo>
                  <a:pt x="688" y="919"/>
                </a:lnTo>
                <a:lnTo>
                  <a:pt x="789" y="951"/>
                </a:lnTo>
                <a:lnTo>
                  <a:pt x="433" y="911"/>
                </a:lnTo>
                <a:lnTo>
                  <a:pt x="503" y="1124"/>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693" name="Freeform 213"/>
          <p:cNvSpPr/>
          <p:nvPr/>
        </p:nvSpPr>
        <p:spPr bwMode="auto">
          <a:xfrm rot="3924860">
            <a:off x="8655050" y="19051"/>
            <a:ext cx="1384300" cy="3048000"/>
          </a:xfrm>
          <a:custGeom>
            <a:avLst/>
            <a:gdLst>
              <a:gd name="T0" fmla="*/ 503 w 789"/>
              <a:gd name="T1" fmla="*/ 1124 h 1124"/>
              <a:gd name="T2" fmla="*/ 480 w 789"/>
              <a:gd name="T3" fmla="*/ 1108 h 1124"/>
              <a:gd name="T4" fmla="*/ 441 w 789"/>
              <a:gd name="T5" fmla="*/ 1069 h 1124"/>
              <a:gd name="T6" fmla="*/ 371 w 789"/>
              <a:gd name="T7" fmla="*/ 990 h 1124"/>
              <a:gd name="T8" fmla="*/ 309 w 789"/>
              <a:gd name="T9" fmla="*/ 911 h 1124"/>
              <a:gd name="T10" fmla="*/ 255 w 789"/>
              <a:gd name="T11" fmla="*/ 833 h 1124"/>
              <a:gd name="T12" fmla="*/ 209 w 789"/>
              <a:gd name="T13" fmla="*/ 746 h 1124"/>
              <a:gd name="T14" fmla="*/ 178 w 789"/>
              <a:gd name="T15" fmla="*/ 660 h 1124"/>
              <a:gd name="T16" fmla="*/ 139 w 789"/>
              <a:gd name="T17" fmla="*/ 566 h 1124"/>
              <a:gd name="T18" fmla="*/ 116 w 789"/>
              <a:gd name="T19" fmla="*/ 471 h 1124"/>
              <a:gd name="T20" fmla="*/ 85 w 789"/>
              <a:gd name="T21" fmla="*/ 369 h 1124"/>
              <a:gd name="T22" fmla="*/ 70 w 789"/>
              <a:gd name="T23" fmla="*/ 307 h 1124"/>
              <a:gd name="T24" fmla="*/ 62 w 789"/>
              <a:gd name="T25" fmla="*/ 244 h 1124"/>
              <a:gd name="T26" fmla="*/ 47 w 789"/>
              <a:gd name="T27" fmla="*/ 181 h 1124"/>
              <a:gd name="T28" fmla="*/ 47 w 789"/>
              <a:gd name="T29" fmla="*/ 126 h 1124"/>
              <a:gd name="T30" fmla="*/ 0 w 789"/>
              <a:gd name="T31" fmla="*/ 142 h 1124"/>
              <a:gd name="T32" fmla="*/ 39 w 789"/>
              <a:gd name="T33" fmla="*/ 0 h 1124"/>
              <a:gd name="T34" fmla="*/ 124 w 789"/>
              <a:gd name="T35" fmla="*/ 118 h 1124"/>
              <a:gd name="T36" fmla="*/ 78 w 789"/>
              <a:gd name="T37" fmla="*/ 118 h 1124"/>
              <a:gd name="T38" fmla="*/ 93 w 789"/>
              <a:gd name="T39" fmla="*/ 236 h 1124"/>
              <a:gd name="T40" fmla="*/ 124 w 789"/>
              <a:gd name="T41" fmla="*/ 330 h 1124"/>
              <a:gd name="T42" fmla="*/ 155 w 789"/>
              <a:gd name="T43" fmla="*/ 417 h 1124"/>
              <a:gd name="T44" fmla="*/ 193 w 789"/>
              <a:gd name="T45" fmla="*/ 487 h 1124"/>
              <a:gd name="T46" fmla="*/ 232 w 789"/>
              <a:gd name="T47" fmla="*/ 550 h 1124"/>
              <a:gd name="T48" fmla="*/ 271 w 789"/>
              <a:gd name="T49" fmla="*/ 605 h 1124"/>
              <a:gd name="T50" fmla="*/ 309 w 789"/>
              <a:gd name="T51" fmla="*/ 652 h 1124"/>
              <a:gd name="T52" fmla="*/ 348 w 789"/>
              <a:gd name="T53" fmla="*/ 691 h 1124"/>
              <a:gd name="T54" fmla="*/ 449 w 789"/>
              <a:gd name="T55" fmla="*/ 778 h 1124"/>
              <a:gd name="T56" fmla="*/ 603 w 789"/>
              <a:gd name="T57" fmla="*/ 880 h 1124"/>
              <a:gd name="T58" fmla="*/ 688 w 789"/>
              <a:gd name="T59" fmla="*/ 919 h 1124"/>
              <a:gd name="T60" fmla="*/ 789 w 789"/>
              <a:gd name="T61" fmla="*/ 951 h 1124"/>
              <a:gd name="T62" fmla="*/ 433 w 789"/>
              <a:gd name="T63" fmla="*/ 911 h 1124"/>
              <a:gd name="T64" fmla="*/ 503 w 789"/>
              <a:gd name="T65" fmla="*/ 1124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9" h="1124">
                <a:moveTo>
                  <a:pt x="503" y="1124"/>
                </a:moveTo>
                <a:lnTo>
                  <a:pt x="480" y="1108"/>
                </a:lnTo>
                <a:lnTo>
                  <a:pt x="441" y="1069"/>
                </a:lnTo>
                <a:lnTo>
                  <a:pt x="371" y="990"/>
                </a:lnTo>
                <a:lnTo>
                  <a:pt x="309" y="911"/>
                </a:lnTo>
                <a:lnTo>
                  <a:pt x="255" y="833"/>
                </a:lnTo>
                <a:lnTo>
                  <a:pt x="209" y="746"/>
                </a:lnTo>
                <a:lnTo>
                  <a:pt x="178" y="660"/>
                </a:lnTo>
                <a:lnTo>
                  <a:pt x="139" y="566"/>
                </a:lnTo>
                <a:lnTo>
                  <a:pt x="116" y="471"/>
                </a:lnTo>
                <a:lnTo>
                  <a:pt x="85" y="369"/>
                </a:lnTo>
                <a:lnTo>
                  <a:pt x="70" y="307"/>
                </a:lnTo>
                <a:lnTo>
                  <a:pt x="62" y="244"/>
                </a:lnTo>
                <a:lnTo>
                  <a:pt x="47" y="181"/>
                </a:lnTo>
                <a:lnTo>
                  <a:pt x="47" y="126"/>
                </a:lnTo>
                <a:lnTo>
                  <a:pt x="0" y="142"/>
                </a:lnTo>
                <a:lnTo>
                  <a:pt x="39" y="0"/>
                </a:lnTo>
                <a:lnTo>
                  <a:pt x="124" y="118"/>
                </a:lnTo>
                <a:lnTo>
                  <a:pt x="78" y="118"/>
                </a:lnTo>
                <a:lnTo>
                  <a:pt x="93" y="236"/>
                </a:lnTo>
                <a:lnTo>
                  <a:pt x="124" y="330"/>
                </a:lnTo>
                <a:lnTo>
                  <a:pt x="155" y="417"/>
                </a:lnTo>
                <a:lnTo>
                  <a:pt x="193" y="487"/>
                </a:lnTo>
                <a:lnTo>
                  <a:pt x="232" y="550"/>
                </a:lnTo>
                <a:lnTo>
                  <a:pt x="271" y="605"/>
                </a:lnTo>
                <a:lnTo>
                  <a:pt x="309" y="652"/>
                </a:lnTo>
                <a:lnTo>
                  <a:pt x="348" y="691"/>
                </a:lnTo>
                <a:lnTo>
                  <a:pt x="449" y="778"/>
                </a:lnTo>
                <a:lnTo>
                  <a:pt x="603" y="880"/>
                </a:lnTo>
                <a:lnTo>
                  <a:pt x="688" y="919"/>
                </a:lnTo>
                <a:lnTo>
                  <a:pt x="789" y="951"/>
                </a:lnTo>
                <a:lnTo>
                  <a:pt x="433" y="911"/>
                </a:lnTo>
                <a:lnTo>
                  <a:pt x="503" y="1124"/>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148694" name="Freeform 214"/>
          <p:cNvSpPr/>
          <p:nvPr/>
        </p:nvSpPr>
        <p:spPr bwMode="auto">
          <a:xfrm rot="3541935">
            <a:off x="11966575" y="123825"/>
            <a:ext cx="1060451" cy="2438400"/>
          </a:xfrm>
          <a:custGeom>
            <a:avLst/>
            <a:gdLst>
              <a:gd name="T0" fmla="*/ 503 w 789"/>
              <a:gd name="T1" fmla="*/ 1124 h 1124"/>
              <a:gd name="T2" fmla="*/ 480 w 789"/>
              <a:gd name="T3" fmla="*/ 1108 h 1124"/>
              <a:gd name="T4" fmla="*/ 441 w 789"/>
              <a:gd name="T5" fmla="*/ 1069 h 1124"/>
              <a:gd name="T6" fmla="*/ 371 w 789"/>
              <a:gd name="T7" fmla="*/ 990 h 1124"/>
              <a:gd name="T8" fmla="*/ 309 w 789"/>
              <a:gd name="T9" fmla="*/ 911 h 1124"/>
              <a:gd name="T10" fmla="*/ 255 w 789"/>
              <a:gd name="T11" fmla="*/ 833 h 1124"/>
              <a:gd name="T12" fmla="*/ 209 w 789"/>
              <a:gd name="T13" fmla="*/ 746 h 1124"/>
              <a:gd name="T14" fmla="*/ 178 w 789"/>
              <a:gd name="T15" fmla="*/ 660 h 1124"/>
              <a:gd name="T16" fmla="*/ 139 w 789"/>
              <a:gd name="T17" fmla="*/ 566 h 1124"/>
              <a:gd name="T18" fmla="*/ 116 w 789"/>
              <a:gd name="T19" fmla="*/ 471 h 1124"/>
              <a:gd name="T20" fmla="*/ 85 w 789"/>
              <a:gd name="T21" fmla="*/ 369 h 1124"/>
              <a:gd name="T22" fmla="*/ 70 w 789"/>
              <a:gd name="T23" fmla="*/ 307 h 1124"/>
              <a:gd name="T24" fmla="*/ 62 w 789"/>
              <a:gd name="T25" fmla="*/ 244 h 1124"/>
              <a:gd name="T26" fmla="*/ 47 w 789"/>
              <a:gd name="T27" fmla="*/ 181 h 1124"/>
              <a:gd name="T28" fmla="*/ 47 w 789"/>
              <a:gd name="T29" fmla="*/ 126 h 1124"/>
              <a:gd name="T30" fmla="*/ 0 w 789"/>
              <a:gd name="T31" fmla="*/ 142 h 1124"/>
              <a:gd name="T32" fmla="*/ 39 w 789"/>
              <a:gd name="T33" fmla="*/ 0 h 1124"/>
              <a:gd name="T34" fmla="*/ 124 w 789"/>
              <a:gd name="T35" fmla="*/ 118 h 1124"/>
              <a:gd name="T36" fmla="*/ 78 w 789"/>
              <a:gd name="T37" fmla="*/ 118 h 1124"/>
              <a:gd name="T38" fmla="*/ 93 w 789"/>
              <a:gd name="T39" fmla="*/ 236 h 1124"/>
              <a:gd name="T40" fmla="*/ 124 w 789"/>
              <a:gd name="T41" fmla="*/ 330 h 1124"/>
              <a:gd name="T42" fmla="*/ 155 w 789"/>
              <a:gd name="T43" fmla="*/ 417 h 1124"/>
              <a:gd name="T44" fmla="*/ 193 w 789"/>
              <a:gd name="T45" fmla="*/ 487 h 1124"/>
              <a:gd name="T46" fmla="*/ 232 w 789"/>
              <a:gd name="T47" fmla="*/ 550 h 1124"/>
              <a:gd name="T48" fmla="*/ 271 w 789"/>
              <a:gd name="T49" fmla="*/ 605 h 1124"/>
              <a:gd name="T50" fmla="*/ 309 w 789"/>
              <a:gd name="T51" fmla="*/ 652 h 1124"/>
              <a:gd name="T52" fmla="*/ 348 w 789"/>
              <a:gd name="T53" fmla="*/ 691 h 1124"/>
              <a:gd name="T54" fmla="*/ 449 w 789"/>
              <a:gd name="T55" fmla="*/ 778 h 1124"/>
              <a:gd name="T56" fmla="*/ 603 w 789"/>
              <a:gd name="T57" fmla="*/ 880 h 1124"/>
              <a:gd name="T58" fmla="*/ 688 w 789"/>
              <a:gd name="T59" fmla="*/ 919 h 1124"/>
              <a:gd name="T60" fmla="*/ 789 w 789"/>
              <a:gd name="T61" fmla="*/ 951 h 1124"/>
              <a:gd name="T62" fmla="*/ 433 w 789"/>
              <a:gd name="T63" fmla="*/ 911 h 1124"/>
              <a:gd name="T64" fmla="*/ 503 w 789"/>
              <a:gd name="T65" fmla="*/ 1124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9" h="1124">
                <a:moveTo>
                  <a:pt x="503" y="1124"/>
                </a:moveTo>
                <a:lnTo>
                  <a:pt x="480" y="1108"/>
                </a:lnTo>
                <a:lnTo>
                  <a:pt x="441" y="1069"/>
                </a:lnTo>
                <a:lnTo>
                  <a:pt x="371" y="990"/>
                </a:lnTo>
                <a:lnTo>
                  <a:pt x="309" y="911"/>
                </a:lnTo>
                <a:lnTo>
                  <a:pt x="255" y="833"/>
                </a:lnTo>
                <a:lnTo>
                  <a:pt x="209" y="746"/>
                </a:lnTo>
                <a:lnTo>
                  <a:pt x="178" y="660"/>
                </a:lnTo>
                <a:lnTo>
                  <a:pt x="139" y="566"/>
                </a:lnTo>
                <a:lnTo>
                  <a:pt x="116" y="471"/>
                </a:lnTo>
                <a:lnTo>
                  <a:pt x="85" y="369"/>
                </a:lnTo>
                <a:lnTo>
                  <a:pt x="70" y="307"/>
                </a:lnTo>
                <a:lnTo>
                  <a:pt x="62" y="244"/>
                </a:lnTo>
                <a:lnTo>
                  <a:pt x="47" y="181"/>
                </a:lnTo>
                <a:lnTo>
                  <a:pt x="47" y="126"/>
                </a:lnTo>
                <a:lnTo>
                  <a:pt x="0" y="142"/>
                </a:lnTo>
                <a:lnTo>
                  <a:pt x="39" y="0"/>
                </a:lnTo>
                <a:lnTo>
                  <a:pt x="124" y="118"/>
                </a:lnTo>
                <a:lnTo>
                  <a:pt x="78" y="118"/>
                </a:lnTo>
                <a:lnTo>
                  <a:pt x="93" y="236"/>
                </a:lnTo>
                <a:lnTo>
                  <a:pt x="124" y="330"/>
                </a:lnTo>
                <a:lnTo>
                  <a:pt x="155" y="417"/>
                </a:lnTo>
                <a:lnTo>
                  <a:pt x="193" y="487"/>
                </a:lnTo>
                <a:lnTo>
                  <a:pt x="232" y="550"/>
                </a:lnTo>
                <a:lnTo>
                  <a:pt x="271" y="605"/>
                </a:lnTo>
                <a:lnTo>
                  <a:pt x="309" y="652"/>
                </a:lnTo>
                <a:lnTo>
                  <a:pt x="348" y="691"/>
                </a:lnTo>
                <a:lnTo>
                  <a:pt x="449" y="778"/>
                </a:lnTo>
                <a:lnTo>
                  <a:pt x="603" y="880"/>
                </a:lnTo>
                <a:lnTo>
                  <a:pt x="688" y="919"/>
                </a:lnTo>
                <a:lnTo>
                  <a:pt x="789" y="951"/>
                </a:lnTo>
                <a:lnTo>
                  <a:pt x="433" y="911"/>
                </a:lnTo>
                <a:lnTo>
                  <a:pt x="503" y="1124"/>
                </a:lnTo>
                <a:close/>
              </a:path>
            </a:pathLst>
          </a:custGeom>
          <a:solidFill>
            <a:schemeClr val="tx1"/>
          </a:solidFill>
          <a:ln>
            <a:noFill/>
          </a:ln>
          <a:extLst>
            <a:ext uri="{91240B29-F687-4F45-9708-019B960494DF}">
              <a14:hiddenLine xmlns:a14="http://schemas.microsoft.com/office/drawing/2010/main" w="9525">
                <a:solidFill>
                  <a:srgbClr val="000000"/>
                </a:solidFill>
                <a:round/>
              </a14:hiddenLine>
            </a:ext>
          </a:extLst>
        </p:spPr>
        <p:txBody>
          <a:bodyPr/>
          <a:lstStyle/>
          <a:p>
            <a:endParaRPr lang="en-US" sz="2400"/>
          </a:p>
        </p:txBody>
      </p:sp>
      <p:sp>
        <p:nvSpPr>
          <p:cNvPr id="203" name="Text Box 2"/>
          <p:cNvSpPr txBox="1">
            <a:spLocks noChangeArrowheads="1"/>
          </p:cNvSpPr>
          <p:nvPr/>
        </p:nvSpPr>
        <p:spPr bwMode="auto">
          <a:xfrm>
            <a:off x="1031875" y="8331200"/>
            <a:ext cx="14665960" cy="5835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algn="ctr">
              <a:spcBef>
                <a:spcPct val="50000"/>
              </a:spcBef>
            </a:pPr>
            <a:r>
              <a:rPr lang="en-US" sz="3200" b="1" dirty="0" err="1">
                <a:solidFill>
                  <a:srgbClr val="0000FF"/>
                </a:solidFill>
                <a:latin typeface="VNI-Times" pitchFamily="2" charset="0"/>
              </a:rPr>
              <a:t>Lược</a:t>
            </a:r>
            <a:r>
              <a:rPr lang="en-US" sz="3200" b="1" dirty="0">
                <a:solidFill>
                  <a:srgbClr val="0000FF"/>
                </a:solidFill>
                <a:latin typeface="VNI-Times" pitchFamily="2" charset="0"/>
              </a:rPr>
              <a:t> </a:t>
            </a:r>
            <a:r>
              <a:rPr lang="en-US" sz="3200" b="1" dirty="0" err="1">
                <a:solidFill>
                  <a:srgbClr val="0000FF"/>
                </a:solidFill>
                <a:latin typeface="VNI-Times" pitchFamily="2" charset="0"/>
              </a:rPr>
              <a:t>đồ</a:t>
            </a:r>
            <a:r>
              <a:rPr lang="en-US" sz="3200" b="1" dirty="0">
                <a:solidFill>
                  <a:srgbClr val="0000FF"/>
                </a:solidFill>
                <a:latin typeface="VNI-Times" pitchFamily="2" charset="0"/>
              </a:rPr>
              <a:t> </a:t>
            </a:r>
            <a:r>
              <a:rPr lang="en-US" sz="3200" b="1" dirty="0" err="1">
                <a:solidFill>
                  <a:srgbClr val="0000FF"/>
                </a:solidFill>
                <a:latin typeface="VNI-Times" pitchFamily="2" charset="0"/>
              </a:rPr>
              <a:t>trận</a:t>
            </a:r>
            <a:r>
              <a:rPr lang="en-US" sz="3200" b="1" dirty="0">
                <a:solidFill>
                  <a:srgbClr val="0000FF"/>
                </a:solidFill>
                <a:latin typeface="VNI-Times" pitchFamily="2" charset="0"/>
              </a:rPr>
              <a:t> </a:t>
            </a:r>
            <a:r>
              <a:rPr lang="en-US" sz="3200" b="1" dirty="0" err="1">
                <a:solidFill>
                  <a:srgbClr val="0000FF"/>
                </a:solidFill>
                <a:latin typeface="VNI-Times" pitchFamily="2" charset="0"/>
              </a:rPr>
              <a:t>chiến</a:t>
            </a:r>
            <a:r>
              <a:rPr lang="en-US" sz="3200" b="1" dirty="0">
                <a:solidFill>
                  <a:srgbClr val="0000FF"/>
                </a:solidFill>
                <a:latin typeface="VNI-Times" pitchFamily="2" charset="0"/>
              </a:rPr>
              <a:t> </a:t>
            </a:r>
            <a:r>
              <a:rPr lang="en-US" sz="3200" b="1" dirty="0" err="1">
                <a:solidFill>
                  <a:srgbClr val="0000FF"/>
                </a:solidFill>
                <a:latin typeface="VNI-Times" pitchFamily="2" charset="0"/>
              </a:rPr>
              <a:t>tại</a:t>
            </a:r>
            <a:r>
              <a:rPr lang="en-US" sz="3200" b="1" dirty="0">
                <a:solidFill>
                  <a:srgbClr val="0000FF"/>
                </a:solidFill>
                <a:latin typeface="VNI-Times" pitchFamily="2" charset="0"/>
              </a:rPr>
              <a:t> </a:t>
            </a:r>
            <a:r>
              <a:rPr lang="en-US" sz="3200" b="1" dirty="0" err="1">
                <a:solidFill>
                  <a:srgbClr val="0000FF"/>
                </a:solidFill>
                <a:latin typeface="Times New Roman" panose="02020603050405020304" pitchFamily="18" charset="0"/>
              </a:rPr>
              <a:t>phòn</a:t>
            </a:r>
            <a:r>
              <a:rPr lang="en-US" sz="3200" b="1" dirty="0" err="1">
                <a:solidFill>
                  <a:srgbClr val="0000FF"/>
                </a:solidFill>
                <a:latin typeface="VNI-Times" pitchFamily="2" charset="0"/>
              </a:rPr>
              <a:t>g</a:t>
            </a:r>
            <a:r>
              <a:rPr lang="en-US" sz="3200" b="1" dirty="0">
                <a:solidFill>
                  <a:srgbClr val="0000FF"/>
                </a:solidFill>
                <a:latin typeface="VNI-Times" pitchFamily="2" charset="0"/>
              </a:rPr>
              <a:t> </a:t>
            </a:r>
            <a:r>
              <a:rPr lang="en-US" sz="3200" b="1" dirty="0" err="1">
                <a:solidFill>
                  <a:srgbClr val="0000FF"/>
                </a:solidFill>
                <a:latin typeface="VNI-Times" pitchFamily="2" charset="0"/>
              </a:rPr>
              <a:t>tuyến</a:t>
            </a:r>
            <a:r>
              <a:rPr lang="en-US" sz="3200" b="1" dirty="0">
                <a:solidFill>
                  <a:srgbClr val="0000FF"/>
                </a:solidFill>
                <a:latin typeface="VNI-Times" pitchFamily="2" charset="0"/>
              </a:rPr>
              <a:t> </a:t>
            </a:r>
            <a:r>
              <a:rPr lang="en-US" sz="3200" b="1" dirty="0" err="1">
                <a:solidFill>
                  <a:srgbClr val="0000FF"/>
                </a:solidFill>
                <a:latin typeface="VNI-Times" pitchFamily="2" charset="0"/>
              </a:rPr>
              <a:t>Như</a:t>
            </a:r>
            <a:r>
              <a:rPr lang="en-US" sz="3200" b="1" dirty="0">
                <a:solidFill>
                  <a:srgbClr val="0000FF"/>
                </a:solidFill>
                <a:latin typeface="VNI-Times" pitchFamily="2" charset="0"/>
              </a:rPr>
              <a:t> </a:t>
            </a:r>
            <a:r>
              <a:rPr lang="en-US" sz="3200" b="1" dirty="0" err="1">
                <a:solidFill>
                  <a:srgbClr val="0000FF"/>
                </a:solidFill>
                <a:latin typeface="VNI-Times" pitchFamily="2" charset="0"/>
              </a:rPr>
              <a:t>Nguyệt</a:t>
            </a:r>
            <a:r>
              <a:rPr lang="en-US" sz="3200" b="1" dirty="0">
                <a:solidFill>
                  <a:srgbClr val="0000FF"/>
                </a:solidFill>
                <a:latin typeface="VNI-Times" pitchFamily="2" charset="0"/>
              </a:rPr>
              <a:t> (1076 - 1077)</a:t>
            </a:r>
            <a:endParaRPr lang="en-US" sz="3200" b="1" dirty="0">
              <a:solidFill>
                <a:srgbClr val="0000FF"/>
              </a:solidFill>
              <a:latin typeface="VNI-Times" pitchFamily="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4869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48659"/>
                                        </p:tgtEl>
                                        <p:attrNameLst>
                                          <p:attrName>style.visibility</p:attrName>
                                        </p:attrNameLst>
                                      </p:cBhvr>
                                      <p:to>
                                        <p:strVal val="visible"/>
                                      </p:to>
                                    </p:set>
                                    <p:animEffect transition="in" filter="wipe(down)">
                                      <p:cBhvr>
                                        <p:cTn id="11" dur="500"/>
                                        <p:tgtEl>
                                          <p:spTgt spid="14865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48660"/>
                                        </p:tgtEl>
                                        <p:attrNameLst>
                                          <p:attrName>style.visibility</p:attrName>
                                        </p:attrNameLst>
                                      </p:cBhvr>
                                      <p:to>
                                        <p:strVal val="visible"/>
                                      </p:to>
                                    </p:set>
                                    <p:animEffect transition="in" filter="wipe(down)">
                                      <p:cBhvr>
                                        <p:cTn id="16" dur="500"/>
                                        <p:tgtEl>
                                          <p:spTgt spid="148660"/>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8663"/>
                                        </p:tgtEl>
                                        <p:attrNameLst>
                                          <p:attrName>style.visibility</p:attrName>
                                        </p:attrNameLst>
                                      </p:cBhvr>
                                      <p:to>
                                        <p:strVal val="visible"/>
                                      </p:to>
                                    </p:set>
                                    <p:animEffect transition="in" filter="wipe(down)">
                                      <p:cBhvr>
                                        <p:cTn id="21" dur="500"/>
                                        <p:tgtEl>
                                          <p:spTgt spid="14866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48664"/>
                                        </p:tgtEl>
                                        <p:attrNameLst>
                                          <p:attrName>style.visibility</p:attrName>
                                        </p:attrNameLst>
                                      </p:cBhvr>
                                      <p:to>
                                        <p:strVal val="visible"/>
                                      </p:to>
                                    </p:set>
                                    <p:animEffect transition="in" filter="wipe(down)">
                                      <p:cBhvr>
                                        <p:cTn id="26" dur="500"/>
                                        <p:tgtEl>
                                          <p:spTgt spid="14866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8662"/>
                                        </p:tgtEl>
                                        <p:attrNameLst>
                                          <p:attrName>style.visibility</p:attrName>
                                        </p:attrNameLst>
                                      </p:cBhvr>
                                      <p:to>
                                        <p:strVal val="visible"/>
                                      </p:to>
                                    </p:set>
                                    <p:animEffect transition="in" filter="wipe(down)">
                                      <p:cBhvr>
                                        <p:cTn id="31" dur="500"/>
                                        <p:tgtEl>
                                          <p:spTgt spid="148662"/>
                                        </p:tgtEl>
                                      </p:cBhvr>
                                    </p:animEffect>
                                  </p:childTnLst>
                                </p:cTn>
                              </p:par>
                            </p:childTnLst>
                          </p:cTn>
                        </p:par>
                      </p:childTnLst>
                    </p:cTn>
                  </p:par>
                  <p:par>
                    <p:cTn id="32" fill="hold">
                      <p:stCondLst>
                        <p:cond delay="indefinite"/>
                      </p:stCondLst>
                      <p:childTnLst>
                        <p:par>
                          <p:cTn id="33" fill="hold">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148667"/>
                                        </p:tgtEl>
                                        <p:attrNameLst>
                                          <p:attrName>style.visibility</p:attrName>
                                        </p:attrNameLst>
                                      </p:cBhvr>
                                      <p:to>
                                        <p:strVal val="visible"/>
                                      </p:to>
                                    </p:set>
                                    <p:anim calcmode="lin" valueType="num">
                                      <p:cBhvr>
                                        <p:cTn id="36" dur="500" fill="hold"/>
                                        <p:tgtEl>
                                          <p:spTgt spid="148667"/>
                                        </p:tgtEl>
                                        <p:attrNameLst>
                                          <p:attrName>ppt_w</p:attrName>
                                        </p:attrNameLst>
                                      </p:cBhvr>
                                      <p:tavLst>
                                        <p:tav tm="0">
                                          <p:val>
                                            <p:fltVal val="0"/>
                                          </p:val>
                                        </p:tav>
                                        <p:tav tm="100000">
                                          <p:val>
                                            <p:strVal val="#ppt_w"/>
                                          </p:val>
                                        </p:tav>
                                      </p:tavLst>
                                    </p:anim>
                                    <p:anim calcmode="lin" valueType="num">
                                      <p:cBhvr>
                                        <p:cTn id="37" dur="500" fill="hold"/>
                                        <p:tgtEl>
                                          <p:spTgt spid="1486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4" name="explode.wav"/>
                                        </p:tgtEl>
                                      </p:cMediaNode>
                                    </p:audio>
                                  </p:subTnLst>
                                </p:cTn>
                              </p:par>
                            </p:childTnLst>
                          </p:cTn>
                        </p:par>
                        <p:par>
                          <p:cTn id="38" fill="hold">
                            <p:stCondLst>
                              <p:cond delay="500"/>
                            </p:stCondLst>
                            <p:childTnLst>
                              <p:par>
                                <p:cTn id="39" presetID="23" presetClass="entr" presetSubtype="16" fill="hold" grpId="0" nodeType="afterEffect">
                                  <p:stCondLst>
                                    <p:cond delay="1000"/>
                                  </p:stCondLst>
                                  <p:childTnLst>
                                    <p:set>
                                      <p:cBhvr>
                                        <p:cTn id="40" dur="1" fill="hold">
                                          <p:stCondLst>
                                            <p:cond delay="0"/>
                                          </p:stCondLst>
                                        </p:cTn>
                                        <p:tgtEl>
                                          <p:spTgt spid="148668"/>
                                        </p:tgtEl>
                                        <p:attrNameLst>
                                          <p:attrName>style.visibility</p:attrName>
                                        </p:attrNameLst>
                                      </p:cBhvr>
                                      <p:to>
                                        <p:strVal val="visible"/>
                                      </p:to>
                                    </p:set>
                                    <p:anim calcmode="lin" valueType="num">
                                      <p:cBhvr>
                                        <p:cTn id="41" dur="500" fill="hold"/>
                                        <p:tgtEl>
                                          <p:spTgt spid="148668"/>
                                        </p:tgtEl>
                                        <p:attrNameLst>
                                          <p:attrName>ppt_w</p:attrName>
                                        </p:attrNameLst>
                                      </p:cBhvr>
                                      <p:tavLst>
                                        <p:tav tm="0">
                                          <p:val>
                                            <p:fltVal val="0"/>
                                          </p:val>
                                        </p:tav>
                                        <p:tav tm="100000">
                                          <p:val>
                                            <p:strVal val="#ppt_w"/>
                                          </p:val>
                                        </p:tav>
                                      </p:tavLst>
                                    </p:anim>
                                    <p:anim calcmode="lin" valueType="num">
                                      <p:cBhvr>
                                        <p:cTn id="42" dur="500" fill="hold"/>
                                        <p:tgtEl>
                                          <p:spTgt spid="14866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4" name="explode.wav"/>
                                        </p:tgtEl>
                                      </p:cMediaNode>
                                    </p:audio>
                                  </p:subTnLst>
                                </p:cTn>
                              </p:par>
                            </p:childTnLst>
                          </p:cTn>
                        </p:par>
                        <p:par>
                          <p:cTn id="43" fill="hold">
                            <p:stCondLst>
                              <p:cond delay="2000"/>
                            </p:stCondLst>
                            <p:childTnLst>
                              <p:par>
                                <p:cTn id="44" presetID="23" presetClass="entr" presetSubtype="16" fill="hold" grpId="0" nodeType="afterEffect">
                                  <p:stCondLst>
                                    <p:cond delay="1000"/>
                                  </p:stCondLst>
                                  <p:childTnLst>
                                    <p:set>
                                      <p:cBhvr>
                                        <p:cTn id="45" dur="1" fill="hold">
                                          <p:stCondLst>
                                            <p:cond delay="0"/>
                                          </p:stCondLst>
                                        </p:cTn>
                                        <p:tgtEl>
                                          <p:spTgt spid="148669"/>
                                        </p:tgtEl>
                                        <p:attrNameLst>
                                          <p:attrName>style.visibility</p:attrName>
                                        </p:attrNameLst>
                                      </p:cBhvr>
                                      <p:to>
                                        <p:strVal val="visible"/>
                                      </p:to>
                                    </p:set>
                                    <p:anim calcmode="lin" valueType="num">
                                      <p:cBhvr>
                                        <p:cTn id="46" dur="500" fill="hold"/>
                                        <p:tgtEl>
                                          <p:spTgt spid="148669"/>
                                        </p:tgtEl>
                                        <p:attrNameLst>
                                          <p:attrName>ppt_w</p:attrName>
                                        </p:attrNameLst>
                                      </p:cBhvr>
                                      <p:tavLst>
                                        <p:tav tm="0">
                                          <p:val>
                                            <p:fltVal val="0"/>
                                          </p:val>
                                        </p:tav>
                                        <p:tav tm="100000">
                                          <p:val>
                                            <p:strVal val="#ppt_w"/>
                                          </p:val>
                                        </p:tav>
                                      </p:tavLst>
                                    </p:anim>
                                    <p:anim calcmode="lin" valueType="num">
                                      <p:cBhvr>
                                        <p:cTn id="47" dur="500" fill="hold"/>
                                        <p:tgtEl>
                                          <p:spTgt spid="1486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4" name="explode.wav"/>
                                        </p:tgtEl>
                                      </p:cMediaNode>
                                    </p:audio>
                                  </p:subTnLst>
                                </p:cTn>
                              </p:par>
                            </p:childTnLst>
                          </p:cTn>
                        </p:par>
                        <p:par>
                          <p:cTn id="48" fill="hold">
                            <p:stCondLst>
                              <p:cond delay="3500"/>
                            </p:stCondLst>
                            <p:childTnLst>
                              <p:par>
                                <p:cTn id="49" presetID="11" presetClass="entr" presetSubtype="0" fill="hold" grpId="0" nodeType="afterEffect">
                                  <p:stCondLst>
                                    <p:cond delay="1000"/>
                                  </p:stCondLst>
                                  <p:childTnLst>
                                    <p:set>
                                      <p:cBhvr>
                                        <p:cTn id="50" dur="75">
                                          <p:stCondLst>
                                            <p:cond delay="0"/>
                                          </p:stCondLst>
                                        </p:cTn>
                                        <p:tgtEl>
                                          <p:spTgt spid="148684"/>
                                        </p:tgtEl>
                                        <p:attrNameLst>
                                          <p:attrName>style.visibility</p:attrName>
                                        </p:attrNameLst>
                                      </p:cBhvr>
                                      <p:to>
                                        <p:strVal val="visible"/>
                                      </p:to>
                                    </p:set>
                                  </p:childTnLst>
                                </p:cTn>
                              </p:par>
                            </p:childTnLst>
                          </p:cTn>
                        </p:par>
                        <p:par>
                          <p:cTn id="51" fill="hold">
                            <p:stCondLst>
                              <p:cond delay="5000"/>
                            </p:stCondLst>
                            <p:childTnLst>
                              <p:par>
                                <p:cTn id="52" presetID="11" presetClass="entr" presetSubtype="0" fill="hold" grpId="0" nodeType="afterEffect">
                                  <p:stCondLst>
                                    <p:cond delay="1000"/>
                                  </p:stCondLst>
                                  <p:childTnLst>
                                    <p:set>
                                      <p:cBhvr>
                                        <p:cTn id="53" dur="75">
                                          <p:stCondLst>
                                            <p:cond delay="0"/>
                                          </p:stCondLst>
                                        </p:cTn>
                                        <p:tgtEl>
                                          <p:spTgt spid="148685"/>
                                        </p:tgtEl>
                                        <p:attrNameLst>
                                          <p:attrName>style.visibility</p:attrName>
                                        </p:attrNameLst>
                                      </p:cBhvr>
                                      <p:to>
                                        <p:strVal val="visible"/>
                                      </p:to>
                                    </p:set>
                                  </p:childTnLst>
                                </p:cTn>
                              </p:par>
                            </p:childTnLst>
                          </p:cTn>
                        </p:par>
                        <p:par>
                          <p:cTn id="54" fill="hold">
                            <p:stCondLst>
                              <p:cond delay="6500"/>
                            </p:stCondLst>
                            <p:childTnLst>
                              <p:par>
                                <p:cTn id="55" presetID="11" presetClass="entr" presetSubtype="0" fill="hold" grpId="0" nodeType="afterEffect">
                                  <p:stCondLst>
                                    <p:cond delay="1000"/>
                                  </p:stCondLst>
                                  <p:childTnLst>
                                    <p:set>
                                      <p:cBhvr>
                                        <p:cTn id="56" dur="75">
                                          <p:stCondLst>
                                            <p:cond delay="0"/>
                                          </p:stCondLst>
                                        </p:cTn>
                                        <p:tgtEl>
                                          <p:spTgt spid="148686"/>
                                        </p:tgtEl>
                                        <p:attrNameLst>
                                          <p:attrName>style.visibility</p:attrName>
                                        </p:attrNameLst>
                                      </p:cBhvr>
                                      <p:to>
                                        <p:strVal val="visible"/>
                                      </p:to>
                                    </p:set>
                                  </p:childTnLst>
                                </p:cTn>
                              </p:par>
                            </p:childTnLst>
                          </p:cTn>
                        </p:par>
                        <p:par>
                          <p:cTn id="57" fill="hold">
                            <p:stCondLst>
                              <p:cond delay="8000"/>
                            </p:stCondLst>
                            <p:childTnLst>
                              <p:par>
                                <p:cTn id="58" presetID="23" presetClass="entr" presetSubtype="16" fill="hold" grpId="0" nodeType="afterEffect">
                                  <p:stCondLst>
                                    <p:cond delay="1000"/>
                                  </p:stCondLst>
                                  <p:childTnLst>
                                    <p:set>
                                      <p:cBhvr>
                                        <p:cTn id="59" dur="1" fill="hold">
                                          <p:stCondLst>
                                            <p:cond delay="0"/>
                                          </p:stCondLst>
                                        </p:cTn>
                                        <p:tgtEl>
                                          <p:spTgt spid="148670"/>
                                        </p:tgtEl>
                                        <p:attrNameLst>
                                          <p:attrName>style.visibility</p:attrName>
                                        </p:attrNameLst>
                                      </p:cBhvr>
                                      <p:to>
                                        <p:strVal val="visible"/>
                                      </p:to>
                                    </p:set>
                                    <p:anim calcmode="lin" valueType="num">
                                      <p:cBhvr>
                                        <p:cTn id="60" dur="500" fill="hold"/>
                                        <p:tgtEl>
                                          <p:spTgt spid="148670"/>
                                        </p:tgtEl>
                                        <p:attrNameLst>
                                          <p:attrName>ppt_w</p:attrName>
                                        </p:attrNameLst>
                                      </p:cBhvr>
                                      <p:tavLst>
                                        <p:tav tm="0">
                                          <p:val>
                                            <p:fltVal val="0"/>
                                          </p:val>
                                        </p:tav>
                                        <p:tav tm="100000">
                                          <p:val>
                                            <p:strVal val="#ppt_w"/>
                                          </p:val>
                                        </p:tav>
                                      </p:tavLst>
                                    </p:anim>
                                    <p:anim calcmode="lin" valueType="num">
                                      <p:cBhvr>
                                        <p:cTn id="61" dur="500" fill="hold"/>
                                        <p:tgtEl>
                                          <p:spTgt spid="1486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4" name="explode.wav"/>
                                        </p:tgtEl>
                                      </p:cMediaNode>
                                    </p:audio>
                                  </p:subTnLst>
                                </p:cTn>
                              </p:par>
                            </p:childTnLst>
                          </p:cTn>
                        </p:par>
                        <p:par>
                          <p:cTn id="62" fill="hold">
                            <p:stCondLst>
                              <p:cond delay="9500"/>
                            </p:stCondLst>
                            <p:childTnLst>
                              <p:par>
                                <p:cTn id="63" presetID="23" presetClass="entr" presetSubtype="16" fill="hold" grpId="0" nodeType="afterEffect">
                                  <p:stCondLst>
                                    <p:cond delay="1000"/>
                                  </p:stCondLst>
                                  <p:childTnLst>
                                    <p:set>
                                      <p:cBhvr>
                                        <p:cTn id="64" dur="1" fill="hold">
                                          <p:stCondLst>
                                            <p:cond delay="0"/>
                                          </p:stCondLst>
                                        </p:cTn>
                                        <p:tgtEl>
                                          <p:spTgt spid="148671"/>
                                        </p:tgtEl>
                                        <p:attrNameLst>
                                          <p:attrName>style.visibility</p:attrName>
                                        </p:attrNameLst>
                                      </p:cBhvr>
                                      <p:to>
                                        <p:strVal val="visible"/>
                                      </p:to>
                                    </p:set>
                                    <p:anim calcmode="lin" valueType="num">
                                      <p:cBhvr>
                                        <p:cTn id="65" dur="500" fill="hold"/>
                                        <p:tgtEl>
                                          <p:spTgt spid="148671"/>
                                        </p:tgtEl>
                                        <p:attrNameLst>
                                          <p:attrName>ppt_w</p:attrName>
                                        </p:attrNameLst>
                                      </p:cBhvr>
                                      <p:tavLst>
                                        <p:tav tm="0">
                                          <p:val>
                                            <p:fltVal val="0"/>
                                          </p:val>
                                        </p:tav>
                                        <p:tav tm="100000">
                                          <p:val>
                                            <p:strVal val="#ppt_w"/>
                                          </p:val>
                                        </p:tav>
                                      </p:tavLst>
                                    </p:anim>
                                    <p:anim calcmode="lin" valueType="num">
                                      <p:cBhvr>
                                        <p:cTn id="66" dur="500" fill="hold"/>
                                        <p:tgtEl>
                                          <p:spTgt spid="14867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4" name="explode.wav"/>
                                        </p:tgtEl>
                                      </p:cMediaNode>
                                    </p:audio>
                                  </p:subTnLst>
                                </p:cTn>
                              </p:par>
                            </p:childTnLst>
                          </p:cTn>
                        </p:par>
                        <p:par>
                          <p:cTn id="67" fill="hold">
                            <p:stCondLst>
                              <p:cond delay="11000"/>
                            </p:stCondLst>
                            <p:childTnLst>
                              <p:par>
                                <p:cTn id="68" presetID="11" presetClass="entr" presetSubtype="0" fill="hold" grpId="0" nodeType="afterEffect">
                                  <p:stCondLst>
                                    <p:cond delay="1000"/>
                                  </p:stCondLst>
                                  <p:childTnLst>
                                    <p:set>
                                      <p:cBhvr>
                                        <p:cTn id="69" dur="75">
                                          <p:stCondLst>
                                            <p:cond delay="0"/>
                                          </p:stCondLst>
                                        </p:cTn>
                                        <p:tgtEl>
                                          <p:spTgt spid="148672"/>
                                        </p:tgtEl>
                                        <p:attrNameLst>
                                          <p:attrName>style.visibility</p:attrName>
                                        </p:attrNameLst>
                                      </p:cBhvr>
                                      <p:to>
                                        <p:strVal val="visible"/>
                                      </p:to>
                                    </p:set>
                                  </p:childTnLst>
                                </p:cTn>
                              </p:par>
                            </p:childTnLst>
                          </p:cTn>
                        </p:par>
                        <p:par>
                          <p:cTn id="70" fill="hold">
                            <p:stCondLst>
                              <p:cond delay="12500"/>
                            </p:stCondLst>
                            <p:childTnLst>
                              <p:par>
                                <p:cTn id="71" presetID="11" presetClass="entr" presetSubtype="0" fill="hold" grpId="0" nodeType="afterEffect">
                                  <p:stCondLst>
                                    <p:cond delay="1000"/>
                                  </p:stCondLst>
                                  <p:childTnLst>
                                    <p:set>
                                      <p:cBhvr>
                                        <p:cTn id="72" dur="75">
                                          <p:stCondLst>
                                            <p:cond delay="0"/>
                                          </p:stCondLst>
                                        </p:cTn>
                                        <p:tgtEl>
                                          <p:spTgt spid="148673"/>
                                        </p:tgtEl>
                                        <p:attrNameLst>
                                          <p:attrName>style.visibility</p:attrName>
                                        </p:attrNameLst>
                                      </p:cBhvr>
                                      <p:to>
                                        <p:strVal val="visible"/>
                                      </p:to>
                                    </p:set>
                                  </p:childTnLst>
                                </p:cTn>
                              </p:par>
                            </p:childTnLst>
                          </p:cTn>
                        </p:par>
                        <p:par>
                          <p:cTn id="73" fill="hold">
                            <p:stCondLst>
                              <p:cond delay="14000"/>
                            </p:stCondLst>
                            <p:childTnLst>
                              <p:par>
                                <p:cTn id="74" presetID="11" presetClass="entr" presetSubtype="0" fill="hold" grpId="0" nodeType="afterEffect">
                                  <p:stCondLst>
                                    <p:cond delay="1000"/>
                                  </p:stCondLst>
                                  <p:childTnLst>
                                    <p:set>
                                      <p:cBhvr>
                                        <p:cTn id="75" dur="75">
                                          <p:stCondLst>
                                            <p:cond delay="0"/>
                                          </p:stCondLst>
                                        </p:cTn>
                                        <p:tgtEl>
                                          <p:spTgt spid="148674"/>
                                        </p:tgtEl>
                                        <p:attrNameLst>
                                          <p:attrName>style.visibility</p:attrName>
                                        </p:attrNameLst>
                                      </p:cBhvr>
                                      <p:to>
                                        <p:strVal val="visible"/>
                                      </p:to>
                                    </p:set>
                                  </p:childTnLst>
                                </p:cTn>
                              </p:par>
                            </p:childTnLst>
                          </p:cTn>
                        </p:par>
                        <p:par>
                          <p:cTn id="76" fill="hold">
                            <p:stCondLst>
                              <p:cond delay="15500"/>
                            </p:stCondLst>
                            <p:childTnLst>
                              <p:par>
                                <p:cTn id="77" presetID="11" presetClass="entr" presetSubtype="0" fill="hold" grpId="0" nodeType="afterEffect">
                                  <p:stCondLst>
                                    <p:cond delay="1000"/>
                                  </p:stCondLst>
                                  <p:childTnLst>
                                    <p:set>
                                      <p:cBhvr>
                                        <p:cTn id="78" dur="75">
                                          <p:stCondLst>
                                            <p:cond delay="0"/>
                                          </p:stCondLst>
                                        </p:cTn>
                                        <p:tgtEl>
                                          <p:spTgt spid="148675"/>
                                        </p:tgtEl>
                                        <p:attrNameLst>
                                          <p:attrName>style.visibility</p:attrName>
                                        </p:attrNameLst>
                                      </p:cBhvr>
                                      <p:to>
                                        <p:strVal val="visible"/>
                                      </p:to>
                                    </p:set>
                                  </p:childTnLst>
                                </p:cTn>
                              </p:par>
                            </p:childTnLst>
                          </p:cTn>
                        </p:par>
                        <p:par>
                          <p:cTn id="79" fill="hold">
                            <p:stCondLst>
                              <p:cond delay="17000"/>
                            </p:stCondLst>
                            <p:childTnLst>
                              <p:par>
                                <p:cTn id="80" presetID="11" presetClass="entr" presetSubtype="0" fill="hold" grpId="0" nodeType="afterEffect">
                                  <p:stCondLst>
                                    <p:cond delay="1000"/>
                                  </p:stCondLst>
                                  <p:childTnLst>
                                    <p:set>
                                      <p:cBhvr>
                                        <p:cTn id="81" dur="75">
                                          <p:stCondLst>
                                            <p:cond delay="0"/>
                                          </p:stCondLst>
                                        </p:cTn>
                                        <p:tgtEl>
                                          <p:spTgt spid="148676"/>
                                        </p:tgtEl>
                                        <p:attrNameLst>
                                          <p:attrName>style.visibility</p:attrName>
                                        </p:attrNameLst>
                                      </p:cBhvr>
                                      <p:to>
                                        <p:strVal val="visible"/>
                                      </p:to>
                                    </p:set>
                                  </p:childTnLst>
                                </p:cTn>
                              </p:par>
                            </p:childTnLst>
                          </p:cTn>
                        </p:par>
                        <p:par>
                          <p:cTn id="82" fill="hold">
                            <p:stCondLst>
                              <p:cond delay="18500"/>
                            </p:stCondLst>
                            <p:childTnLst>
                              <p:par>
                                <p:cTn id="83" presetID="1" presetClass="entr" presetSubtype="0" fill="hold" grpId="0" nodeType="afterEffect">
                                  <p:stCondLst>
                                    <p:cond delay="1000"/>
                                  </p:stCondLst>
                                  <p:childTnLst>
                                    <p:set>
                                      <p:cBhvr>
                                        <p:cTn id="84" dur="1" fill="hold">
                                          <p:stCondLst>
                                            <p:cond delay="499"/>
                                          </p:stCondLst>
                                        </p:cTn>
                                        <p:tgtEl>
                                          <p:spTgt spid="148677"/>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4" name="explode.wav"/>
                                        </p:tgtEl>
                                      </p:cMediaNode>
                                    </p:audio>
                                  </p:subTnLst>
                                </p:cTn>
                              </p:par>
                            </p:childTnLst>
                          </p:cTn>
                        </p:par>
                        <p:par>
                          <p:cTn id="85" fill="hold">
                            <p:stCondLst>
                              <p:cond delay="20000"/>
                            </p:stCondLst>
                            <p:childTnLst>
                              <p:par>
                                <p:cTn id="86" presetID="23" presetClass="entr" presetSubtype="16" fill="hold" grpId="0" nodeType="afterEffect">
                                  <p:stCondLst>
                                    <p:cond delay="1000"/>
                                  </p:stCondLst>
                                  <p:childTnLst>
                                    <p:set>
                                      <p:cBhvr>
                                        <p:cTn id="87" dur="1" fill="hold">
                                          <p:stCondLst>
                                            <p:cond delay="0"/>
                                          </p:stCondLst>
                                        </p:cTn>
                                        <p:tgtEl>
                                          <p:spTgt spid="148666"/>
                                        </p:tgtEl>
                                        <p:attrNameLst>
                                          <p:attrName>style.visibility</p:attrName>
                                        </p:attrNameLst>
                                      </p:cBhvr>
                                      <p:to>
                                        <p:strVal val="visible"/>
                                      </p:to>
                                    </p:set>
                                    <p:anim calcmode="lin" valueType="num">
                                      <p:cBhvr>
                                        <p:cTn id="88" dur="500" fill="hold"/>
                                        <p:tgtEl>
                                          <p:spTgt spid="148666"/>
                                        </p:tgtEl>
                                        <p:attrNameLst>
                                          <p:attrName>ppt_w</p:attrName>
                                        </p:attrNameLst>
                                      </p:cBhvr>
                                      <p:tavLst>
                                        <p:tav tm="0">
                                          <p:val>
                                            <p:fltVal val="0"/>
                                          </p:val>
                                        </p:tav>
                                        <p:tav tm="100000">
                                          <p:val>
                                            <p:strVal val="#ppt_w"/>
                                          </p:val>
                                        </p:tav>
                                      </p:tavLst>
                                    </p:anim>
                                    <p:anim calcmode="lin" valueType="num">
                                      <p:cBhvr>
                                        <p:cTn id="89" dur="500" fill="hold"/>
                                        <p:tgtEl>
                                          <p:spTgt spid="1486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4" name="explode.wav"/>
                                        </p:tgtEl>
                                      </p:cMediaNode>
                                    </p:audio>
                                  </p:subTnLst>
                                </p:cTn>
                              </p:par>
                            </p:childTnLst>
                          </p:cTn>
                        </p:par>
                        <p:par>
                          <p:cTn id="90" fill="hold">
                            <p:stCondLst>
                              <p:cond delay="21500"/>
                            </p:stCondLst>
                            <p:childTnLst>
                              <p:par>
                                <p:cTn id="91" presetID="11" presetClass="entr" presetSubtype="0" fill="hold" grpId="0" nodeType="afterEffect">
                                  <p:stCondLst>
                                    <p:cond delay="1000"/>
                                  </p:stCondLst>
                                  <p:childTnLst>
                                    <p:set>
                                      <p:cBhvr>
                                        <p:cTn id="92" dur="75">
                                          <p:stCondLst>
                                            <p:cond delay="0"/>
                                          </p:stCondLst>
                                        </p:cTn>
                                        <p:tgtEl>
                                          <p:spTgt spid="148678"/>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4" name="explode.wav"/>
                                        </p:tgtEl>
                                      </p:cMediaNode>
                                    </p:audio>
                                  </p:subTnLst>
                                </p:cTn>
                              </p:par>
                            </p:childTnLst>
                          </p:cTn>
                        </p:par>
                        <p:par>
                          <p:cTn id="93" fill="hold">
                            <p:stCondLst>
                              <p:cond delay="23000"/>
                            </p:stCondLst>
                            <p:childTnLst>
                              <p:par>
                                <p:cTn id="94" presetID="11" presetClass="entr" presetSubtype="0" fill="hold" grpId="0" nodeType="afterEffect">
                                  <p:stCondLst>
                                    <p:cond delay="1000"/>
                                  </p:stCondLst>
                                  <p:childTnLst>
                                    <p:set>
                                      <p:cBhvr>
                                        <p:cTn id="95" dur="75">
                                          <p:stCondLst>
                                            <p:cond delay="0"/>
                                          </p:stCondLst>
                                        </p:cTn>
                                        <p:tgtEl>
                                          <p:spTgt spid="148679"/>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4" name="explode.wav"/>
                                        </p:tgtEl>
                                      </p:cMediaNode>
                                    </p:audio>
                                  </p:subTnLst>
                                </p:cTn>
                              </p:par>
                            </p:childTnLst>
                          </p:cTn>
                        </p:par>
                        <p:par>
                          <p:cTn id="96" fill="hold">
                            <p:stCondLst>
                              <p:cond delay="24500"/>
                            </p:stCondLst>
                            <p:childTnLst>
                              <p:par>
                                <p:cTn id="97" presetID="11" presetClass="entr" presetSubtype="0" fill="hold" grpId="0" nodeType="afterEffect">
                                  <p:stCondLst>
                                    <p:cond delay="1000"/>
                                  </p:stCondLst>
                                  <p:childTnLst>
                                    <p:set>
                                      <p:cBhvr>
                                        <p:cTn id="98" dur="75">
                                          <p:stCondLst>
                                            <p:cond delay="0"/>
                                          </p:stCondLst>
                                        </p:cTn>
                                        <p:tgtEl>
                                          <p:spTgt spid="148680"/>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4" name="explode.wav"/>
                                        </p:tgtEl>
                                      </p:cMediaNode>
                                    </p:audio>
                                  </p:subTnLst>
                                </p:cTn>
                              </p:par>
                            </p:childTnLst>
                          </p:cTn>
                        </p:par>
                        <p:par>
                          <p:cTn id="99" fill="hold">
                            <p:stCondLst>
                              <p:cond delay="26000"/>
                            </p:stCondLst>
                            <p:childTnLst>
                              <p:par>
                                <p:cTn id="100" presetID="11" presetClass="entr" presetSubtype="0" fill="hold" grpId="0" nodeType="afterEffect">
                                  <p:stCondLst>
                                    <p:cond delay="1000"/>
                                  </p:stCondLst>
                                  <p:childTnLst>
                                    <p:set>
                                      <p:cBhvr>
                                        <p:cTn id="101" dur="75">
                                          <p:stCondLst>
                                            <p:cond delay="0"/>
                                          </p:stCondLst>
                                        </p:cTn>
                                        <p:tgtEl>
                                          <p:spTgt spid="148681"/>
                                        </p:tgtEl>
                                        <p:attrNameLst>
                                          <p:attrName>style.visibility</p:attrName>
                                        </p:attrNameLst>
                                      </p:cBhvr>
                                      <p:to>
                                        <p:strVal val="visible"/>
                                      </p:to>
                                    </p:set>
                                  </p:childTnLst>
                                </p:cTn>
                              </p:par>
                            </p:childTnLst>
                          </p:cTn>
                        </p:par>
                        <p:par>
                          <p:cTn id="102" fill="hold">
                            <p:stCondLst>
                              <p:cond delay="27500"/>
                            </p:stCondLst>
                            <p:childTnLst>
                              <p:par>
                                <p:cTn id="103" presetID="11" presetClass="entr" presetSubtype="0" fill="hold" grpId="0" nodeType="afterEffect">
                                  <p:stCondLst>
                                    <p:cond delay="1000"/>
                                  </p:stCondLst>
                                  <p:childTnLst>
                                    <p:set>
                                      <p:cBhvr>
                                        <p:cTn id="104" dur="75">
                                          <p:stCondLst>
                                            <p:cond delay="0"/>
                                          </p:stCondLst>
                                        </p:cTn>
                                        <p:tgtEl>
                                          <p:spTgt spid="148682"/>
                                        </p:tgtEl>
                                        <p:attrNameLst>
                                          <p:attrName>style.visibility</p:attrName>
                                        </p:attrNameLst>
                                      </p:cBhvr>
                                      <p:to>
                                        <p:strVal val="visible"/>
                                      </p:to>
                                    </p:set>
                                  </p:childTnLst>
                                </p:cTn>
                              </p:par>
                            </p:childTnLst>
                          </p:cTn>
                        </p:par>
                        <p:par>
                          <p:cTn id="105" fill="hold">
                            <p:stCondLst>
                              <p:cond delay="29000"/>
                            </p:stCondLst>
                            <p:childTnLst>
                              <p:par>
                                <p:cTn id="106" presetID="11" presetClass="entr" presetSubtype="0" fill="hold" grpId="0" nodeType="afterEffect">
                                  <p:stCondLst>
                                    <p:cond delay="1000"/>
                                  </p:stCondLst>
                                  <p:childTnLst>
                                    <p:set>
                                      <p:cBhvr>
                                        <p:cTn id="107" dur="75">
                                          <p:stCondLst>
                                            <p:cond delay="0"/>
                                          </p:stCondLst>
                                        </p:cTn>
                                        <p:tgtEl>
                                          <p:spTgt spid="148683"/>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148692"/>
                                        </p:tgtEl>
                                        <p:attrNameLst>
                                          <p:attrName>style.visibility</p:attrName>
                                        </p:attrNameLst>
                                      </p:cBhvr>
                                      <p:to>
                                        <p:strVal val="visible"/>
                                      </p:to>
                                    </p:set>
                                    <p:animEffect transition="in" filter="wipe(down)">
                                      <p:cBhvr>
                                        <p:cTn id="112" dur="500"/>
                                        <p:tgtEl>
                                          <p:spTgt spid="148692"/>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148693"/>
                                        </p:tgtEl>
                                        <p:attrNameLst>
                                          <p:attrName>style.visibility</p:attrName>
                                        </p:attrNameLst>
                                      </p:cBhvr>
                                      <p:to>
                                        <p:strVal val="visible"/>
                                      </p:to>
                                    </p:set>
                                    <p:animEffect transition="in" filter="wipe(down)">
                                      <p:cBhvr>
                                        <p:cTn id="117" dur="500"/>
                                        <p:tgtEl>
                                          <p:spTgt spid="148693"/>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4" fill="hold" grpId="0" nodeType="clickEffect">
                                  <p:stCondLst>
                                    <p:cond delay="0"/>
                                  </p:stCondLst>
                                  <p:childTnLst>
                                    <p:set>
                                      <p:cBhvr>
                                        <p:cTn id="121" dur="1" fill="hold">
                                          <p:stCondLst>
                                            <p:cond delay="0"/>
                                          </p:stCondLst>
                                        </p:cTn>
                                        <p:tgtEl>
                                          <p:spTgt spid="148694"/>
                                        </p:tgtEl>
                                        <p:attrNameLst>
                                          <p:attrName>style.visibility</p:attrName>
                                        </p:attrNameLst>
                                      </p:cBhvr>
                                      <p:to>
                                        <p:strVal val="visible"/>
                                      </p:to>
                                    </p:set>
                                    <p:animEffect transition="in" filter="wipe(down)">
                                      <p:cBhvr>
                                        <p:cTn id="122" dur="500"/>
                                        <p:tgtEl>
                                          <p:spTgt spid="14869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11" showWhenStopped="0">
                <p:cTn id="123" fill="hold" display="0">
                  <p:stCondLst>
                    <p:cond delay="indefinite"/>
                  </p:stCondLst>
                  <p:endCondLst>
                    <p:cond evt="onPrev" delay="0">
                      <p:tgtEl>
                        <p:sldTgt/>
                      </p:tgtEl>
                    </p:cond>
                    <p:cond evt="onStopAudio" delay="0">
                      <p:tgtEl>
                        <p:sldTgt/>
                      </p:tgtEl>
                    </p:cond>
                  </p:endCondLst>
                </p:cTn>
                <p:tgtEl>
                  <p:spTgt spid="148691"/>
                </p:tgtEl>
              </p:cMediaNode>
            </p:audio>
          </p:childTnLst>
        </p:cTn>
      </p:par>
    </p:tnLst>
    <p:bldLst>
      <p:bldP spid="148659" grpId="0" animBg="1"/>
      <p:bldP spid="148660" grpId="0" animBg="1"/>
      <p:bldP spid="148662" grpId="0" animBg="1"/>
      <p:bldP spid="148663" grpId="0" animBg="1"/>
      <p:bldP spid="148664" grpId="0" animBg="1"/>
      <p:bldP spid="148666" grpId="0" animBg="1"/>
      <p:bldP spid="148667" grpId="0" animBg="1"/>
      <p:bldP spid="148668" grpId="0" animBg="1"/>
      <p:bldP spid="148669" grpId="0" animBg="1"/>
      <p:bldP spid="148670" grpId="0" animBg="1"/>
      <p:bldP spid="148671" grpId="0" animBg="1"/>
      <p:bldP spid="148672" grpId="0" animBg="1"/>
      <p:bldP spid="148673" grpId="0" animBg="1"/>
      <p:bldP spid="148674" grpId="0" animBg="1"/>
      <p:bldP spid="148675" grpId="0" animBg="1"/>
      <p:bldP spid="148676" grpId="0" animBg="1"/>
      <p:bldP spid="148677" grpId="0" animBg="1"/>
      <p:bldP spid="148678" grpId="0" animBg="1"/>
      <p:bldP spid="148679" grpId="0" animBg="1"/>
      <p:bldP spid="148680" grpId="0" animBg="1"/>
      <p:bldP spid="148681" grpId="0" animBg="1"/>
      <p:bldP spid="148682" grpId="0" animBg="1"/>
      <p:bldP spid="148683" grpId="0" animBg="1"/>
      <p:bldP spid="148684" grpId="0" animBg="1"/>
      <p:bldP spid="148685" grpId="0" animBg="1"/>
      <p:bldP spid="148686" grpId="0" animBg="1"/>
      <p:bldP spid="148692" grpId="0" animBg="1"/>
      <p:bldP spid="148693" grpId="0" animBg="1"/>
      <p:bldP spid="14869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27162" y="169461"/>
            <a:ext cx="16138072" cy="1612900"/>
            <a:chOff x="-127162" y="169461"/>
            <a:chExt cx="16138072" cy="1612900"/>
          </a:xfrm>
        </p:grpSpPr>
        <p:grpSp>
          <p:nvGrpSpPr>
            <p:cNvPr id="390" name="组合 17"/>
            <p:cNvGrpSpPr/>
            <p:nvPr/>
          </p:nvGrpSpPr>
          <p:grpSpPr bwMode="auto">
            <a:xfrm>
              <a:off x="654684" y="169461"/>
              <a:ext cx="14786044" cy="1612900"/>
              <a:chOff x="2855" y="3087"/>
              <a:chExt cx="11247" cy="2382"/>
            </a:xfrm>
          </p:grpSpPr>
          <p:sp>
            <p:nvSpPr>
              <p:cNvPr id="391" name="剪去单角的矩形 13"/>
              <p:cNvSpPr/>
              <p:nvPr/>
            </p:nvSpPr>
            <p:spPr>
              <a:xfrm flipV="1">
                <a:off x="2855" y="3087"/>
                <a:ext cx="11247"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endParaRPr lang="zh-CN" altLang="en-US" sz="2400">
                  <a:solidFill>
                    <a:srgbClr val="FFFFFF"/>
                  </a:solidFill>
                  <a:latin typeface="Arial" panose="020B0604020202020204"/>
                  <a:ea typeface="楷体"/>
                </a:endParaRPr>
              </a:p>
            </p:txBody>
          </p:sp>
          <p:sp>
            <p:nvSpPr>
              <p:cNvPr id="775" name="剪去单角的矩形 14"/>
              <p:cNvSpPr/>
              <p:nvPr/>
            </p:nvSpPr>
            <p:spPr>
              <a:xfrm flipV="1">
                <a:off x="2942" y="3277"/>
                <a:ext cx="10912"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endParaRPr lang="zh-CN" altLang="en-US" sz="2400">
                  <a:solidFill>
                    <a:srgbClr val="FFFFFF"/>
                  </a:solidFill>
                  <a:latin typeface="Arial" panose="020B0604020202020204"/>
                  <a:ea typeface="楷体"/>
                </a:endParaRPr>
              </a:p>
            </p:txBody>
          </p:sp>
        </p:grpSp>
        <p:sp>
          <p:nvSpPr>
            <p:cNvPr id="3" name="Rectangle 2"/>
            <p:cNvSpPr/>
            <p:nvPr/>
          </p:nvSpPr>
          <p:spPr>
            <a:xfrm>
              <a:off x="-127162" y="315451"/>
              <a:ext cx="16138072" cy="1047274"/>
            </a:xfrm>
            <a:prstGeom prst="rect">
              <a:avLst/>
            </a:prstGeom>
          </p:spPr>
          <p:txBody>
            <a:bodyPr wrap="none">
              <a:spAutoFit/>
            </a:bodyPr>
            <a:lstStyle/>
            <a:p>
              <a:pPr lvl="0" algn="ctr">
                <a:lnSpc>
                  <a:spcPct val="150000"/>
                </a:lnSpc>
                <a:tabLst>
                  <a:tab pos="520700" algn="l"/>
                  <a:tab pos="698500" algn="l"/>
                  <a:tab pos="901700" algn="l"/>
                </a:tabLst>
              </a:pPr>
              <a:r>
                <a:rPr lang="en-US" altLang="zh-CN" sz="4700" dirty="0">
                  <a:solidFill>
                    <a:srgbClr val="FF0000"/>
                  </a:solidFill>
                  <a:latin typeface="Times New Roman" panose="02020603050405020304" pitchFamily="18" charset="0"/>
                  <a:ea typeface="Kingthings Foundation" charset="0"/>
                  <a:cs typeface="Times New Roman" panose="02020603050405020304" pitchFamily="18" charset="0"/>
                </a:rPr>
                <a:t>2. </a:t>
              </a:r>
              <a:r>
                <a:rPr lang="en-US" sz="4700" b="1" dirty="0" err="1">
                  <a:solidFill>
                    <a:srgbClr val="FF0000"/>
                  </a:solidFill>
                  <a:effectLst/>
                  <a:latin typeface="Times New Roman" panose="02020603050405020304" pitchFamily="18" charset="0"/>
                  <a:ea typeface="Arial" panose="020B0604020202020204" pitchFamily="34" charset="0"/>
                </a:rPr>
                <a:t>Cuộc</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kháng</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chiến</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chống</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Tống</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giai</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đoạn</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thứ</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hai</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năm</a:t>
              </a:r>
              <a:r>
                <a:rPr lang="en-US" sz="4700" b="1" dirty="0">
                  <a:solidFill>
                    <a:srgbClr val="FF0000"/>
                  </a:solidFill>
                  <a:effectLst/>
                  <a:latin typeface="Times New Roman" panose="02020603050405020304" pitchFamily="18" charset="0"/>
                  <a:ea typeface="Arial" panose="020B0604020202020204" pitchFamily="34" charset="0"/>
                </a:rPr>
                <a:t> 1077)</a:t>
              </a:r>
              <a:endParaRPr lang="en-US" altLang="zh-CN" sz="4700" dirty="0">
                <a:solidFill>
                  <a:srgbClr val="FF0000"/>
                </a:solidFill>
                <a:latin typeface="Times New Roman" panose="02020603050405020304" pitchFamily="18" charset="0"/>
                <a:ea typeface="Kingthings Foundation" charset="0"/>
                <a:cs typeface="Times New Roman" panose="02020603050405020304" pitchFamily="18" charset="0"/>
              </a:endParaRPr>
            </a:p>
          </p:txBody>
        </p:sp>
      </p:grpSp>
      <p:sp>
        <p:nvSpPr>
          <p:cNvPr id="5" name="TextBox 4"/>
          <p:cNvSpPr txBox="1"/>
          <p:nvPr/>
        </p:nvSpPr>
        <p:spPr>
          <a:xfrm>
            <a:off x="622799" y="1670368"/>
            <a:ext cx="15388111"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b. </a:t>
            </a:r>
            <a:r>
              <a:rPr lang="en-US" sz="4800" b="1" dirty="0" err="1">
                <a:solidFill>
                  <a:srgbClr val="FF0000"/>
                </a:solidFill>
                <a:latin typeface="Times New Roman" panose="02020603050405020304" pitchFamily="18" charset="0"/>
                <a:cs typeface="Times New Roman" panose="02020603050405020304" pitchFamily="18" charset="0"/>
              </a:rPr>
              <a:t>Cuộc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chiến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đấu</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trên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phòng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tuyến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sông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Như</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Nguyệt</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9" name="AutoShape 1"/>
          <p:cNvSpPr>
            <a:spLocks noChangeArrowheads="1"/>
          </p:cNvSpPr>
          <p:nvPr/>
        </p:nvSpPr>
        <p:spPr bwMode="auto">
          <a:xfrm>
            <a:off x="11924030" y="2644140"/>
            <a:ext cx="4540250" cy="3770630"/>
          </a:xfrm>
          <a:prstGeom prst="wedgeEllipseCallout">
            <a:avLst>
              <a:gd name="adj1" fmla="val -19299"/>
              <a:gd name="adj2" fmla="val -47473"/>
            </a:avLst>
          </a:prstGeom>
          <a:solidFill>
            <a:srgbClr val="CCFFFF"/>
          </a:solidFill>
          <a:ln w="9360" cap="sq">
            <a:solidFill>
              <a:srgbClr val="2B166E"/>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2800" i="1" dirty="0" err="1">
                <a:latin typeface="Times New Roman" panose="02020603050405020304" pitchFamily="18" charset="0"/>
                <a:cs typeface="Times New Roman" panose="02020603050405020304" pitchFamily="18" charset="0"/>
              </a:rPr>
              <a:t>Trình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bày</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diễn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kết</a:t>
            </a:r>
            <a:r>
              <a:rPr lang="en-US" sz="2800" i="1" dirty="0">
                <a:latin typeface="Times New Roman" panose="02020603050405020304" pitchFamily="18" charset="0"/>
                <a:cs typeface="Times New Roman" panose="02020603050405020304" pitchFamily="18" charset="0"/>
              </a:rPr>
              <a:t> </a:t>
            </a:r>
            <a:endParaRPr lang="en-US" sz="2800" i="1" dirty="0">
              <a:latin typeface="Times New Roman" panose="02020603050405020304" pitchFamily="18" charset="0"/>
              <a:cs typeface="Times New Roman" panose="02020603050405020304" pitchFamily="18" charset="0"/>
            </a:endParaRPr>
          </a:p>
          <a:p>
            <a:r>
              <a:rPr lang="en-US" sz="2800" i="1" dirty="0" err="1">
                <a:latin typeface="Times New Roman" panose="02020603050405020304" pitchFamily="18" charset="0"/>
                <a:cs typeface="Times New Roman" panose="02020603050405020304" pitchFamily="18" charset="0"/>
              </a:rPr>
              <a:t>quả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củacuộc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chiến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đấu</a:t>
            </a:r>
            <a:r>
              <a:rPr lang="en-US" sz="2800" i="1" dirty="0">
                <a:latin typeface="Times New Roman" panose="02020603050405020304" pitchFamily="18" charset="0"/>
                <a:cs typeface="Times New Roman" panose="02020603050405020304" pitchFamily="18" charset="0"/>
              </a:rPr>
              <a:t> </a:t>
            </a:r>
            <a:endParaRPr lang="en-US" sz="2800" i="1" dirty="0">
              <a:latin typeface="Times New Roman" panose="02020603050405020304" pitchFamily="18" charset="0"/>
              <a:cs typeface="Times New Roman" panose="02020603050405020304" pitchFamily="18" charset="0"/>
            </a:endParaRPr>
          </a:p>
          <a:p>
            <a:r>
              <a:rPr lang="en-US" sz="2800" i="1" dirty="0" err="1">
                <a:latin typeface="Times New Roman" panose="02020603050405020304" pitchFamily="18" charset="0"/>
                <a:cs typeface="Times New Roman" panose="02020603050405020304" pitchFamily="18" charset="0"/>
              </a:rPr>
              <a:t>trên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phòng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tuyến</a:t>
            </a:r>
            <a:r>
              <a:rPr lang="en-US" sz="2800" i="1" dirty="0">
                <a:latin typeface="Times New Roman" panose="02020603050405020304" pitchFamily="18" charset="0"/>
                <a:cs typeface="Times New Roman" panose="02020603050405020304" pitchFamily="18" charset="0"/>
              </a:rPr>
              <a:t> </a:t>
            </a:r>
            <a:endParaRPr lang="en-US" sz="2800" i="1" dirty="0">
              <a:latin typeface="Times New Roman" panose="02020603050405020304" pitchFamily="18" charset="0"/>
              <a:cs typeface="Times New Roman" panose="02020603050405020304" pitchFamily="18" charset="0"/>
            </a:endParaRPr>
          </a:p>
          <a:p>
            <a:r>
              <a:rPr lang="en-US" sz="2800" i="1" dirty="0" err="1">
                <a:latin typeface="Times New Roman" panose="02020603050405020304" pitchFamily="18" charset="0"/>
                <a:cs typeface="Times New Roman" panose="02020603050405020304" pitchFamily="18" charset="0"/>
              </a:rPr>
              <a:t>sông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Như</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Nguyệt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trên</a:t>
            </a:r>
            <a:endParaRPr lang="en-US" sz="2800" i="1" dirty="0">
              <a:latin typeface="Times New Roman" panose="02020603050405020304" pitchFamily="18" charset="0"/>
              <a:cs typeface="Times New Roman" panose="02020603050405020304" pitchFamily="18" charset="0"/>
            </a:endParaRPr>
          </a:p>
          <a:p>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lược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đồ</a:t>
            </a:r>
            <a:r>
              <a:rPr lang="en-US" sz="2800" i="1" dirty="0">
                <a:latin typeface="Times New Roman" panose="02020603050405020304" pitchFamily="18" charset="0"/>
                <a:cs typeface="Times New Roman" panose="02020603050405020304" pitchFamily="18" charset="0"/>
              </a:rPr>
              <a:t> H3/</a:t>
            </a:r>
            <a:r>
              <a:rPr lang="en-US" sz="2800" i="1" dirty="0" err="1">
                <a:latin typeface="Times New Roman" panose="02020603050405020304" pitchFamily="18" charset="0"/>
                <a:cs typeface="Times New Roman" panose="02020603050405020304" pitchFamily="18" charset="0"/>
              </a:rPr>
              <a:t>sgk</a:t>
            </a:r>
            <a:r>
              <a:rPr lang="en-US" sz="2800" i="1" dirty="0">
                <a:latin typeface="Times New Roman" panose="02020603050405020304" pitchFamily="18" charset="0"/>
                <a:cs typeface="Times New Roman" panose="02020603050405020304" pitchFamily="18" charset="0"/>
              </a:rPr>
              <a:t>/61</a:t>
            </a:r>
            <a:endParaRPr lang="en-US" sz="2800" dirty="0">
              <a:latin typeface="Times New Roman" panose="02020603050405020304" pitchFamily="18" charset="0"/>
              <a:cs typeface="Times New Roman" panose="02020603050405020304" pitchFamily="18" charset="0"/>
            </a:endParaRPr>
          </a:p>
        </p:txBody>
      </p:sp>
      <p:sp>
        <p:nvSpPr>
          <p:cNvPr id="13" name="Rectangle 14"/>
          <p:cNvSpPr>
            <a:spLocks noChangeArrowheads="1"/>
          </p:cNvSpPr>
          <p:nvPr/>
        </p:nvSpPr>
        <p:spPr bwMode="auto">
          <a:xfrm>
            <a:off x="1718733" y="2732847"/>
            <a:ext cx="2592916" cy="666750"/>
          </a:xfrm>
          <a:prstGeom prst="rect">
            <a:avLst/>
          </a:prstGeom>
          <a:solidFill>
            <a:srgbClr val="CCFFCC"/>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eaLnBrk="1" hangingPunct="1">
              <a:spcBef>
                <a:spcPct val="50000"/>
              </a:spcBef>
            </a:pPr>
            <a:r>
              <a:rPr lang="en-US" sz="3735" b="1" i="1" u="sng" dirty="0" err="1">
                <a:solidFill>
                  <a:srgbClr val="7030A0"/>
                </a:solidFill>
                <a:latin typeface="Times New Roman" panose="02020603050405020304" pitchFamily="18" charset="0"/>
                <a:cs typeface="Times New Roman" panose="02020603050405020304" pitchFamily="18" charset="0"/>
              </a:rPr>
              <a:t>Quân</a:t>
            </a:r>
            <a:r>
              <a:rPr lang="en-US" sz="3735" b="1" i="1" u="sng" dirty="0">
                <a:solidFill>
                  <a:srgbClr val="7030A0"/>
                </a:solidFill>
                <a:latin typeface="Times New Roman" panose="02020603050405020304" pitchFamily="18" charset="0"/>
                <a:cs typeface="Times New Roman" panose="02020603050405020304" pitchFamily="18" charset="0"/>
              </a:rPr>
              <a:t> </a:t>
            </a:r>
            <a:r>
              <a:rPr lang="en-US" sz="3735" b="1" i="1" u="sng" dirty="0" err="1">
                <a:solidFill>
                  <a:srgbClr val="7030A0"/>
                </a:solidFill>
                <a:latin typeface="Times New Roman" panose="02020603050405020304" pitchFamily="18" charset="0"/>
                <a:cs typeface="Times New Roman" panose="02020603050405020304" pitchFamily="18" charset="0"/>
              </a:rPr>
              <a:t>địch</a:t>
            </a:r>
            <a:endParaRPr lang="en-US" sz="3735" b="1" i="1" u="sng" dirty="0">
              <a:solidFill>
                <a:srgbClr val="7030A0"/>
              </a:solidFill>
              <a:latin typeface="Times New Roman" panose="02020603050405020304" pitchFamily="18" charset="0"/>
              <a:cs typeface="Times New Roman" panose="02020603050405020304" pitchFamily="18" charset="0"/>
            </a:endParaRPr>
          </a:p>
        </p:txBody>
      </p:sp>
      <p:grpSp>
        <p:nvGrpSpPr>
          <p:cNvPr id="14" name="Group 43"/>
          <p:cNvGrpSpPr/>
          <p:nvPr/>
        </p:nvGrpSpPr>
        <p:grpSpPr bwMode="auto">
          <a:xfrm>
            <a:off x="6318004" y="2661665"/>
            <a:ext cx="5668433" cy="2152651"/>
            <a:chOff x="3060" y="1020"/>
            <a:chExt cx="2678" cy="1017"/>
          </a:xfrm>
        </p:grpSpPr>
        <p:sp>
          <p:nvSpPr>
            <p:cNvPr id="15" name="Rectangle 13"/>
            <p:cNvSpPr>
              <a:spLocks noChangeArrowheads="1"/>
            </p:cNvSpPr>
            <p:nvPr/>
          </p:nvSpPr>
          <p:spPr bwMode="auto">
            <a:xfrm>
              <a:off x="3060" y="1412"/>
              <a:ext cx="2678" cy="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eaLnBrk="1" hangingPunct="1">
                <a:spcBef>
                  <a:spcPct val="50000"/>
                </a:spcBef>
              </a:pPr>
              <a:r>
                <a:rPr lang="en-US" sz="3200" b="1" i="1" dirty="0" err="1">
                  <a:solidFill>
                    <a:srgbClr val="FF00FF"/>
                  </a:solidFill>
                  <a:latin typeface=".VnTime" pitchFamily="34" charset="0"/>
                </a:rPr>
                <a:t>Chặn</a:t>
              </a:r>
              <a:r>
                <a:rPr lang="en-US" sz="3200" b="1" i="1" dirty="0">
                  <a:solidFill>
                    <a:srgbClr val="FF00FF"/>
                  </a:solidFill>
                  <a:latin typeface=".VnTime" pitchFamily="34" charset="0"/>
                </a:rPr>
                <a:t> </a:t>
              </a:r>
              <a:r>
                <a:rPr lang="en-US" sz="3200" b="1" i="1" dirty="0" err="1">
                  <a:solidFill>
                    <a:srgbClr val="FF00FF"/>
                  </a:solidFill>
                  <a:latin typeface=".VnTime" pitchFamily="34" charset="0"/>
                </a:rPr>
                <a:t>đứng</a:t>
              </a:r>
              <a:r>
                <a:rPr lang="en-US" sz="3200" b="1" i="1" dirty="0">
                  <a:solidFill>
                    <a:srgbClr val="FF00FF"/>
                  </a:solidFill>
                  <a:latin typeface=".VnTime" pitchFamily="34" charset="0"/>
                </a:rPr>
                <a:t> </a:t>
              </a:r>
              <a:r>
                <a:rPr lang="en-US" sz="3200" b="1" i="1" dirty="0" err="1">
                  <a:solidFill>
                    <a:srgbClr val="FF00FF"/>
                  </a:solidFill>
                  <a:latin typeface=".VnTime" pitchFamily="34" charset="0"/>
                </a:rPr>
                <a:t>địch</a:t>
              </a:r>
              <a:r>
                <a:rPr lang="en-US" sz="3200" b="1" i="1" dirty="0">
                  <a:solidFill>
                    <a:srgbClr val="FF00FF"/>
                  </a:solidFill>
                  <a:latin typeface=".VnTime" pitchFamily="34" charset="0"/>
                </a:rPr>
                <a:t> </a:t>
              </a:r>
              <a:r>
                <a:rPr lang="en-US" sz="3200" b="1" i="1" dirty="0" err="1">
                  <a:solidFill>
                    <a:srgbClr val="FF00FF"/>
                  </a:solidFill>
                  <a:latin typeface=".VnTime" pitchFamily="34" charset="0"/>
                </a:rPr>
                <a:t>trước</a:t>
              </a:r>
              <a:r>
                <a:rPr lang="en-US" sz="3200" b="1" i="1" dirty="0">
                  <a:solidFill>
                    <a:srgbClr val="FF00FF"/>
                  </a:solidFill>
                  <a:latin typeface=".VnTime" pitchFamily="34" charset="0"/>
                </a:rPr>
                <a:t> </a:t>
              </a:r>
              <a:endParaRPr lang="en-US" sz="3200" b="1" i="1" dirty="0">
                <a:solidFill>
                  <a:srgbClr val="FF00FF"/>
                </a:solidFill>
                <a:latin typeface=".VnTime" pitchFamily="34" charset="0"/>
              </a:endParaRPr>
            </a:p>
            <a:p>
              <a:pPr algn="ctr" eaLnBrk="1" hangingPunct="1">
                <a:spcBef>
                  <a:spcPct val="50000"/>
                </a:spcBef>
              </a:pPr>
              <a:r>
                <a:rPr lang="en-US" sz="3200" b="1" i="1" dirty="0" err="1">
                  <a:solidFill>
                    <a:srgbClr val="FF00FF"/>
                  </a:solidFill>
                  <a:latin typeface=".VnTime" pitchFamily="34" charset="0"/>
                </a:rPr>
                <a:t>phòng</a:t>
              </a:r>
              <a:r>
                <a:rPr lang="en-US" sz="3200" b="1" i="1" dirty="0">
                  <a:solidFill>
                    <a:srgbClr val="FF00FF"/>
                  </a:solidFill>
                  <a:latin typeface=".VnTime" pitchFamily="34" charset="0"/>
                </a:rPr>
                <a:t> </a:t>
              </a:r>
              <a:r>
                <a:rPr lang="en-US" sz="3200" b="1" i="1" dirty="0" err="1">
                  <a:solidFill>
                    <a:srgbClr val="FF00FF"/>
                  </a:solidFill>
                  <a:latin typeface=".VnTime" pitchFamily="34" charset="0"/>
                </a:rPr>
                <a:t>tuyến</a:t>
              </a:r>
              <a:r>
                <a:rPr lang="en-US" sz="3200" b="1" i="1" dirty="0">
                  <a:solidFill>
                    <a:srgbClr val="FF00FF"/>
                  </a:solidFill>
                  <a:latin typeface=".VnTime" pitchFamily="34" charset="0"/>
                </a:rPr>
                <a:t> </a:t>
              </a:r>
              <a:r>
                <a:rPr lang="en-US" sz="3200" b="1" i="1" dirty="0" err="1">
                  <a:solidFill>
                    <a:srgbClr val="FF00FF"/>
                  </a:solidFill>
                  <a:latin typeface=".VnTime" pitchFamily="34" charset="0"/>
                </a:rPr>
                <a:t>Như</a:t>
              </a:r>
              <a:r>
                <a:rPr lang="en-US" sz="3200" b="1" i="1" dirty="0">
                  <a:solidFill>
                    <a:srgbClr val="FF00FF"/>
                  </a:solidFill>
                  <a:latin typeface=".VnTime" pitchFamily="34" charset="0"/>
                </a:rPr>
                <a:t> </a:t>
              </a:r>
              <a:r>
                <a:rPr lang="en-US" sz="3200" b="1" i="1" dirty="0" err="1">
                  <a:solidFill>
                    <a:srgbClr val="FF00FF"/>
                  </a:solidFill>
                  <a:latin typeface=".VnTime" pitchFamily="34" charset="0"/>
                </a:rPr>
                <a:t>Nguyệt</a:t>
              </a:r>
              <a:endParaRPr lang="en-US" sz="3200" b="1" i="1" dirty="0">
                <a:solidFill>
                  <a:srgbClr val="FF00FF"/>
                </a:solidFill>
                <a:latin typeface=".VnTime" pitchFamily="34" charset="0"/>
              </a:endParaRPr>
            </a:p>
          </p:txBody>
        </p:sp>
        <p:sp>
          <p:nvSpPr>
            <p:cNvPr id="16" name="Rectangle 15"/>
            <p:cNvSpPr>
              <a:spLocks noChangeArrowheads="1"/>
            </p:cNvSpPr>
            <p:nvPr/>
          </p:nvSpPr>
          <p:spPr bwMode="auto">
            <a:xfrm>
              <a:off x="3676" y="1020"/>
              <a:ext cx="1139" cy="315"/>
            </a:xfrm>
            <a:prstGeom prst="rect">
              <a:avLst/>
            </a:prstGeom>
            <a:solidFill>
              <a:srgbClr val="CCFFCC"/>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eaLnBrk="1" hangingPunct="1">
                <a:spcBef>
                  <a:spcPct val="50000"/>
                </a:spcBef>
              </a:pPr>
              <a:r>
                <a:rPr lang="en-US" sz="3735" b="1" i="1" u="sng" dirty="0" err="1">
                  <a:solidFill>
                    <a:srgbClr val="FF0000"/>
                  </a:solidFill>
                  <a:latin typeface=".VnTime" pitchFamily="34" charset="0"/>
                </a:rPr>
                <a:t>Qu</a:t>
              </a:r>
              <a:r>
                <a:rPr lang="en-US" sz="3735" b="1" i="1" u="sng" dirty="0" err="1">
                  <a:solidFill>
                    <a:srgbClr val="FF0000"/>
                  </a:solidFill>
                  <a:latin typeface="Times New Roman" panose="02020603050405020304" pitchFamily="18" charset="0"/>
                  <a:cs typeface="Times New Roman" panose="02020603050405020304" pitchFamily="18" charset="0"/>
                </a:rPr>
                <a:t>ân</a:t>
              </a:r>
              <a:r>
                <a:rPr lang="en-US" sz="3735" b="1" i="1" u="sng" dirty="0">
                  <a:solidFill>
                    <a:srgbClr val="FF0000"/>
                  </a:solidFill>
                  <a:latin typeface="Times New Roman" panose="02020603050405020304" pitchFamily="18" charset="0"/>
                  <a:cs typeface="Times New Roman" panose="02020603050405020304" pitchFamily="18" charset="0"/>
                </a:rPr>
                <a:t> ta</a:t>
              </a:r>
              <a:endParaRPr lang="en-US" sz="3735" b="1" i="1" u="sng" dirty="0">
                <a:solidFill>
                  <a:srgbClr val="FF0000"/>
                </a:solidFill>
                <a:latin typeface=".VnTime" pitchFamily="34" charset="0"/>
              </a:endParaRPr>
            </a:p>
          </p:txBody>
        </p:sp>
      </p:grpSp>
      <p:grpSp>
        <p:nvGrpSpPr>
          <p:cNvPr id="17" name="Group 48"/>
          <p:cNvGrpSpPr/>
          <p:nvPr/>
        </p:nvGrpSpPr>
        <p:grpSpPr bwMode="auto">
          <a:xfrm>
            <a:off x="211148" y="3399365"/>
            <a:ext cx="5088467" cy="1919817"/>
            <a:chOff x="90" y="2096"/>
            <a:chExt cx="2404" cy="907"/>
          </a:xfrm>
        </p:grpSpPr>
        <p:sp>
          <p:nvSpPr>
            <p:cNvPr id="18" name="Rectangle 16"/>
            <p:cNvSpPr>
              <a:spLocks noChangeArrowheads="1"/>
            </p:cNvSpPr>
            <p:nvPr/>
          </p:nvSpPr>
          <p:spPr bwMode="auto">
            <a:xfrm>
              <a:off x="90" y="2261"/>
              <a:ext cx="2404" cy="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eaLnBrk="1" hangingPunct="1">
                <a:spcBef>
                  <a:spcPct val="50000"/>
                </a:spcBef>
              </a:pPr>
              <a:r>
                <a:rPr lang="en-US" sz="3200" dirty="0" err="1">
                  <a:effectLst/>
                  <a:latin typeface="Times New Roman" panose="02020603050405020304" pitchFamily="18" charset="0"/>
                  <a:ea typeface="Arial" panose="020B0604020202020204" pitchFamily="34" charset="0"/>
                </a:rPr>
                <a:t>Quân</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bộ</a:t>
              </a:r>
              <a:r>
                <a:rPr lang="en-US" sz="3200" dirty="0">
                  <a:effectLst/>
                  <a:latin typeface="Times New Roman" panose="02020603050405020304" pitchFamily="18" charset="0"/>
                  <a:ea typeface="Arial" panose="020B0604020202020204" pitchFamily="34" charset="0"/>
                </a:rPr>
                <a:t> do</a:t>
              </a:r>
              <a:br>
                <a:rPr lang="en-US" sz="3200" dirty="0">
                  <a:effectLst/>
                  <a:latin typeface="Times New Roman" panose="02020603050405020304" pitchFamily="18" charset="0"/>
                  <a:ea typeface="Arial" panose="020B0604020202020204" pitchFamily="34" charset="0"/>
                </a:rPr>
              </a:br>
              <a:r>
                <a:rPr lang="en-US" sz="3200" dirty="0" err="1">
                  <a:effectLst/>
                  <a:latin typeface="Times New Roman" panose="02020603050405020304" pitchFamily="18" charset="0"/>
                  <a:ea typeface="Arial" panose="020B0604020202020204" pitchFamily="34" charset="0"/>
                </a:rPr>
                <a:t>Quách</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Quỳ</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chỉ</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huy</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vượt</a:t>
              </a:r>
              <a:r>
                <a:rPr lang="en-US" sz="3200" dirty="0">
                  <a:effectLst/>
                  <a:latin typeface="Times New Roman" panose="02020603050405020304" pitchFamily="18" charset="0"/>
                  <a:ea typeface="Arial" panose="020B0604020202020204" pitchFamily="34" charset="0"/>
                </a:rPr>
                <a:t> qua </a:t>
              </a:r>
              <a:r>
                <a:rPr lang="en-US" sz="3200" dirty="0" err="1">
                  <a:effectLst/>
                  <a:latin typeface="Times New Roman" panose="02020603050405020304" pitchFamily="18" charset="0"/>
                  <a:ea typeface="Arial" panose="020B0604020202020204" pitchFamily="34" charset="0"/>
                </a:rPr>
                <a:t>biên</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giới</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vùng</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Đông</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Bắc</a:t>
              </a:r>
              <a:r>
                <a:rPr lang="en-US" sz="3200" dirty="0">
                  <a:effectLst/>
                  <a:latin typeface="Times New Roman" panose="02020603050405020304" pitchFamily="18" charset="0"/>
                  <a:ea typeface="Arial" panose="020B0604020202020204" pitchFamily="34" charset="0"/>
                </a:rPr>
                <a:t> </a:t>
              </a:r>
              <a:endParaRPr lang="en-US" sz="3200" b="1" i="1" u="sng" dirty="0">
                <a:solidFill>
                  <a:srgbClr val="002060"/>
                </a:solidFill>
                <a:latin typeface=".VnTime" pitchFamily="34" charset="0"/>
              </a:endParaRPr>
            </a:p>
          </p:txBody>
        </p:sp>
        <p:sp>
          <p:nvSpPr>
            <p:cNvPr id="19" name="AutoShape 23"/>
            <p:cNvSpPr>
              <a:spLocks noChangeArrowheads="1"/>
            </p:cNvSpPr>
            <p:nvPr/>
          </p:nvSpPr>
          <p:spPr bwMode="auto">
            <a:xfrm>
              <a:off x="1215" y="2096"/>
              <a:ext cx="131" cy="150"/>
            </a:xfrm>
            <a:prstGeom prst="downArrow">
              <a:avLst>
                <a:gd name="adj1" fmla="val 50000"/>
                <a:gd name="adj2" fmla="val 25000"/>
              </a:avLst>
            </a:prstGeom>
            <a:solidFill>
              <a:srgbClr val="008000"/>
            </a:solidFill>
            <a:ln w="12700" cap="sq">
              <a:solidFill>
                <a:schemeClr val="tx1"/>
              </a:solidFill>
              <a:miter lim="800000"/>
              <a:headEnd type="none" w="sm" len="sm"/>
              <a:tailEnd type="none" w="sm" len="sm"/>
            </a:ln>
          </p:spPr>
          <p:txBody>
            <a:bodyPr vert="eaVert" wrap="none" anchor="ctr"/>
            <a:lstStyle/>
            <a:p>
              <a:pPr algn="ctr"/>
              <a:r>
                <a:rPr lang="en-US" sz="3200" dirty="0">
                  <a:solidFill>
                    <a:srgbClr val="002060"/>
                  </a:solidFill>
                </a:rPr>
                <a:t>+</a:t>
              </a:r>
              <a:endParaRPr lang="en-US" sz="3200" dirty="0">
                <a:solidFill>
                  <a:srgbClr val="002060"/>
                </a:solidFill>
              </a:endParaRPr>
            </a:p>
          </p:txBody>
        </p:sp>
      </p:grpSp>
      <p:grpSp>
        <p:nvGrpSpPr>
          <p:cNvPr id="20" name="Group 49"/>
          <p:cNvGrpSpPr/>
          <p:nvPr/>
        </p:nvGrpSpPr>
        <p:grpSpPr bwMode="auto">
          <a:xfrm>
            <a:off x="139209" y="5254113"/>
            <a:ext cx="5475816" cy="1894416"/>
            <a:chOff x="201" y="2969"/>
            <a:chExt cx="2453" cy="895"/>
          </a:xfrm>
        </p:grpSpPr>
        <p:sp>
          <p:nvSpPr>
            <p:cNvPr id="21" name="AutoShape 24"/>
            <p:cNvSpPr>
              <a:spLocks noChangeArrowheads="1"/>
            </p:cNvSpPr>
            <p:nvPr/>
          </p:nvSpPr>
          <p:spPr bwMode="auto">
            <a:xfrm>
              <a:off x="1235" y="2969"/>
              <a:ext cx="181" cy="181"/>
            </a:xfrm>
            <a:prstGeom prst="downArrow">
              <a:avLst>
                <a:gd name="adj1" fmla="val 50000"/>
                <a:gd name="adj2" fmla="val 25000"/>
              </a:avLst>
            </a:prstGeom>
            <a:solidFill>
              <a:srgbClr val="008000"/>
            </a:solidFill>
            <a:ln w="12700" cap="sq">
              <a:solidFill>
                <a:schemeClr val="tx1"/>
              </a:solidFill>
              <a:miter lim="800000"/>
              <a:headEnd type="none" w="sm" len="sm"/>
              <a:tailEnd type="none" w="sm" len="sm"/>
            </a:ln>
          </p:spPr>
          <p:txBody>
            <a:bodyPr vert="eaVert" wrap="none" anchor="ctr"/>
            <a:lstStyle/>
            <a:p>
              <a:pPr algn="ctr"/>
              <a:endParaRPr lang="en-US" sz="3200">
                <a:solidFill>
                  <a:srgbClr val="008000"/>
                </a:solidFill>
              </a:endParaRPr>
            </a:p>
          </p:txBody>
        </p:sp>
        <p:sp>
          <p:nvSpPr>
            <p:cNvPr id="22" name="Rectangle 27"/>
            <p:cNvSpPr>
              <a:spLocks noChangeArrowheads="1"/>
            </p:cNvSpPr>
            <p:nvPr/>
          </p:nvSpPr>
          <p:spPr bwMode="auto">
            <a:xfrm>
              <a:off x="201" y="3122"/>
              <a:ext cx="2453" cy="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eaLnBrk="1" hangingPunct="1">
                <a:spcBef>
                  <a:spcPct val="50000"/>
                </a:spcBef>
              </a:pPr>
              <a:r>
                <a:rPr lang="en-US" sz="3200" b="1" i="1" dirty="0" err="1">
                  <a:solidFill>
                    <a:srgbClr val="002060"/>
                  </a:solidFill>
                  <a:latin typeface=".VnTime" pitchFamily="34" charset="0"/>
                </a:rPr>
                <a:t>Quân</a:t>
              </a:r>
              <a:r>
                <a:rPr lang="en-US" sz="3200" b="1" i="1" dirty="0">
                  <a:solidFill>
                    <a:srgbClr val="002060"/>
                  </a:solidFill>
                  <a:latin typeface=".VnTime" pitchFamily="34" charset="0"/>
                </a:rPr>
                <a:t> </a:t>
              </a:r>
              <a:r>
                <a:rPr lang="en-US" sz="3200" b="1" i="1" dirty="0" err="1">
                  <a:solidFill>
                    <a:srgbClr val="002060"/>
                  </a:solidFill>
                  <a:latin typeface=".VnTime" pitchFamily="34" charset="0"/>
                </a:rPr>
                <a:t>thủy</a:t>
              </a:r>
              <a:r>
                <a:rPr lang="en-US" sz="3200" b="1" i="1" dirty="0">
                  <a:solidFill>
                    <a:srgbClr val="002060"/>
                  </a:solidFill>
                  <a:latin typeface=".VnTime" pitchFamily="34" charset="0"/>
                </a:rPr>
                <a:t> do </a:t>
              </a:r>
              <a:r>
                <a:rPr lang="en-US" sz="3200" b="1" i="1" dirty="0" err="1">
                  <a:solidFill>
                    <a:srgbClr val="002060"/>
                  </a:solidFill>
                  <a:latin typeface=".VnTime" pitchFamily="34" charset="0"/>
                </a:rPr>
                <a:t>Hòa</a:t>
              </a:r>
              <a:r>
                <a:rPr lang="en-US" sz="3200" b="1" i="1" dirty="0">
                  <a:solidFill>
                    <a:srgbClr val="002060"/>
                  </a:solidFill>
                  <a:latin typeface=".VnTime" pitchFamily="34" charset="0"/>
                </a:rPr>
                <a:t> </a:t>
              </a:r>
              <a:r>
                <a:rPr lang="en-US" sz="3200" b="1" i="1" dirty="0" err="1">
                  <a:solidFill>
                    <a:srgbClr val="002060"/>
                  </a:solidFill>
                  <a:latin typeface=".VnTime" pitchFamily="34" charset="0"/>
                </a:rPr>
                <a:t>Mâu</a:t>
              </a:r>
              <a:r>
                <a:rPr lang="en-US" sz="3200" b="1" i="1" dirty="0">
                  <a:solidFill>
                    <a:srgbClr val="002060"/>
                  </a:solidFill>
                  <a:latin typeface=".VnTime" pitchFamily="34" charset="0"/>
                </a:rPr>
                <a:t> </a:t>
              </a:r>
              <a:r>
                <a:rPr lang="en-US" sz="3200" b="1" i="1" dirty="0" err="1">
                  <a:solidFill>
                    <a:srgbClr val="002060"/>
                  </a:solidFill>
                  <a:latin typeface=".VnTime" pitchFamily="34" charset="0"/>
                </a:rPr>
                <a:t>chỉ</a:t>
              </a:r>
              <a:r>
                <a:rPr lang="en-US" sz="3200" b="1" i="1" dirty="0">
                  <a:solidFill>
                    <a:srgbClr val="002060"/>
                  </a:solidFill>
                  <a:latin typeface=".VnTime" pitchFamily="34" charset="0"/>
                </a:rPr>
                <a:t> </a:t>
              </a:r>
              <a:r>
                <a:rPr lang="en-US" sz="3200" b="1" i="1" dirty="0" err="1">
                  <a:solidFill>
                    <a:srgbClr val="002060"/>
                  </a:solidFill>
                  <a:latin typeface=".VnTime" pitchFamily="34" charset="0"/>
                </a:rPr>
                <a:t>huy</a:t>
              </a:r>
              <a:r>
                <a:rPr lang="en-US" sz="3200" b="1" i="1" dirty="0">
                  <a:solidFill>
                    <a:srgbClr val="002060"/>
                  </a:solidFill>
                  <a:latin typeface=".VnTime" pitchFamily="34" charset="0"/>
                </a:rPr>
                <a:t> </a:t>
              </a:r>
              <a:r>
                <a:rPr lang="en-US" sz="3200" b="1" i="1" dirty="0" err="1">
                  <a:solidFill>
                    <a:srgbClr val="002060"/>
                  </a:solidFill>
                  <a:latin typeface=".VnTime" pitchFamily="34" charset="0"/>
                </a:rPr>
                <a:t>tiến</a:t>
              </a:r>
              <a:r>
                <a:rPr lang="en-US" sz="3200" b="1" i="1" dirty="0">
                  <a:solidFill>
                    <a:srgbClr val="002060"/>
                  </a:solidFill>
                  <a:latin typeface=".VnTime" pitchFamily="34" charset="0"/>
                </a:rPr>
                <a:t> </a:t>
              </a:r>
              <a:r>
                <a:rPr lang="en-US" sz="3200" b="1" i="1" dirty="0" err="1">
                  <a:solidFill>
                    <a:srgbClr val="002060"/>
                  </a:solidFill>
                  <a:latin typeface=".VnTime" pitchFamily="34" charset="0"/>
                </a:rPr>
                <a:t>vào</a:t>
              </a:r>
              <a:r>
                <a:rPr lang="en-US" sz="3200" b="1" i="1" dirty="0">
                  <a:solidFill>
                    <a:srgbClr val="002060"/>
                  </a:solidFill>
                  <a:latin typeface=".VnTime" pitchFamily="34" charset="0"/>
                </a:rPr>
                <a:t> </a:t>
              </a:r>
              <a:r>
                <a:rPr lang="en-US" sz="3200" b="1" i="1" dirty="0" err="1">
                  <a:solidFill>
                    <a:srgbClr val="002060"/>
                  </a:solidFill>
                  <a:latin typeface=".VnTime" pitchFamily="34" charset="0"/>
                </a:rPr>
                <a:t>vùng</a:t>
              </a:r>
              <a:r>
                <a:rPr lang="en-US" sz="3200" b="1" i="1" dirty="0">
                  <a:solidFill>
                    <a:srgbClr val="002060"/>
                  </a:solidFill>
                  <a:latin typeface=".VnTime" pitchFamily="34" charset="0"/>
                </a:rPr>
                <a:t> </a:t>
              </a:r>
              <a:r>
                <a:rPr lang="en-US" sz="3200" b="1" i="1" dirty="0" err="1">
                  <a:solidFill>
                    <a:srgbClr val="002060"/>
                  </a:solidFill>
                  <a:latin typeface=".VnTime" pitchFamily="34" charset="0"/>
                </a:rPr>
                <a:t>ven</a:t>
              </a:r>
              <a:r>
                <a:rPr lang="en-US" sz="3200" b="1" i="1" dirty="0">
                  <a:solidFill>
                    <a:srgbClr val="002060"/>
                  </a:solidFill>
                  <a:latin typeface=".VnTime" pitchFamily="34" charset="0"/>
                </a:rPr>
                <a:t> </a:t>
              </a:r>
              <a:r>
                <a:rPr lang="en-US" sz="3200" b="1" i="1" dirty="0" err="1">
                  <a:solidFill>
                    <a:srgbClr val="002060"/>
                  </a:solidFill>
                  <a:latin typeface=".VnTime" pitchFamily="34" charset="0"/>
                </a:rPr>
                <a:t>biển</a:t>
              </a:r>
              <a:r>
                <a:rPr lang="en-US" sz="3200" b="1" i="1" dirty="0">
                  <a:solidFill>
                    <a:srgbClr val="002060"/>
                  </a:solidFill>
                  <a:latin typeface=".VnTime" pitchFamily="34" charset="0"/>
                </a:rPr>
                <a:t> </a:t>
              </a:r>
              <a:r>
                <a:rPr lang="en-US" sz="3200" b="1" i="1" dirty="0" err="1">
                  <a:solidFill>
                    <a:srgbClr val="002060"/>
                  </a:solidFill>
                  <a:latin typeface=".VnTime" pitchFamily="34" charset="0"/>
                </a:rPr>
                <a:t>Đông</a:t>
              </a:r>
              <a:r>
                <a:rPr lang="en-US" sz="3200" b="1" i="1" dirty="0">
                  <a:solidFill>
                    <a:srgbClr val="002060"/>
                  </a:solidFill>
                  <a:latin typeface=".VnTime" pitchFamily="34" charset="0"/>
                </a:rPr>
                <a:t> </a:t>
              </a:r>
              <a:r>
                <a:rPr lang="en-US" sz="3200" b="1" i="1" dirty="0" err="1">
                  <a:solidFill>
                    <a:srgbClr val="002060"/>
                  </a:solidFill>
                  <a:latin typeface=".VnTime" pitchFamily="34" charset="0"/>
                </a:rPr>
                <a:t>Bắc</a:t>
              </a:r>
              <a:endParaRPr lang="en-US" sz="3200" b="1" i="1" dirty="0">
                <a:solidFill>
                  <a:srgbClr val="002060"/>
                </a:solidFill>
                <a:latin typeface=".VnTime" pitchFamily="34" charset="0"/>
              </a:endParaRPr>
            </a:p>
          </p:txBody>
        </p:sp>
      </p:grpSp>
      <p:grpSp>
        <p:nvGrpSpPr>
          <p:cNvPr id="23" name="Group 50"/>
          <p:cNvGrpSpPr/>
          <p:nvPr/>
        </p:nvGrpSpPr>
        <p:grpSpPr bwMode="auto">
          <a:xfrm>
            <a:off x="6214534" y="4934340"/>
            <a:ext cx="6498166" cy="1902885"/>
            <a:chOff x="3043" y="2339"/>
            <a:chExt cx="3070" cy="899"/>
          </a:xfrm>
        </p:grpSpPr>
        <p:sp>
          <p:nvSpPr>
            <p:cNvPr id="24" name="Rectangle 25"/>
            <p:cNvSpPr>
              <a:spLocks noChangeArrowheads="1"/>
            </p:cNvSpPr>
            <p:nvPr/>
          </p:nvSpPr>
          <p:spPr bwMode="auto">
            <a:xfrm>
              <a:off x="3043" y="2497"/>
              <a:ext cx="3070" cy="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p>
              <a:pPr algn="ctr" eaLnBrk="1" hangingPunct="1">
                <a:spcBef>
                  <a:spcPct val="50000"/>
                </a:spcBef>
              </a:pPr>
              <a:r>
                <a:rPr lang="en-US" sz="3200" b="1" i="1" dirty="0" err="1">
                  <a:solidFill>
                    <a:srgbClr val="FF00FF"/>
                  </a:solidFill>
                  <a:latin typeface=".VnTime" pitchFamily="34" charset="0"/>
                </a:rPr>
                <a:t>Chặn</a:t>
              </a:r>
              <a:r>
                <a:rPr lang="en-US" sz="3200" b="1" i="1" dirty="0">
                  <a:solidFill>
                    <a:srgbClr val="FF00FF"/>
                  </a:solidFill>
                  <a:latin typeface=".VnTime" pitchFamily="34" charset="0"/>
                </a:rPr>
                <a:t> </a:t>
              </a:r>
              <a:r>
                <a:rPr lang="en-US" sz="3200" b="1" i="1" dirty="0" err="1">
                  <a:solidFill>
                    <a:srgbClr val="FF00FF"/>
                  </a:solidFill>
                  <a:latin typeface=".VnTime" pitchFamily="34" charset="0"/>
                </a:rPr>
                <a:t>đánh</a:t>
              </a:r>
              <a:r>
                <a:rPr lang="en-US" sz="3200" b="1" i="1" dirty="0">
                  <a:solidFill>
                    <a:srgbClr val="FF00FF"/>
                  </a:solidFill>
                  <a:latin typeface=".VnTime" pitchFamily="34" charset="0"/>
                </a:rPr>
                <a:t> </a:t>
              </a:r>
              <a:r>
                <a:rPr lang="en-US" sz="3200" b="1" i="1" dirty="0" err="1">
                  <a:solidFill>
                    <a:srgbClr val="FF00FF"/>
                  </a:solidFill>
                  <a:latin typeface=".VnTime" pitchFamily="34" charset="0"/>
                </a:rPr>
                <a:t>liên</a:t>
              </a:r>
              <a:r>
                <a:rPr lang="en-US" sz="3200" b="1" i="1" dirty="0">
                  <a:solidFill>
                    <a:srgbClr val="FF00FF"/>
                  </a:solidFill>
                  <a:latin typeface=".VnTime" pitchFamily="34" charset="0"/>
                </a:rPr>
                <a:t> </a:t>
              </a:r>
              <a:r>
                <a:rPr lang="en-US" sz="3200" b="1" i="1" dirty="0" err="1">
                  <a:solidFill>
                    <a:srgbClr val="FF00FF"/>
                  </a:solidFill>
                  <a:latin typeface=".VnTime" pitchFamily="34" charset="0"/>
                </a:rPr>
                <a:t>tiếp</a:t>
              </a:r>
              <a:r>
                <a:rPr lang="en-US" sz="3200" b="1" i="1" dirty="0">
                  <a:solidFill>
                    <a:srgbClr val="FF00FF"/>
                  </a:solidFill>
                  <a:latin typeface=".VnTime" pitchFamily="34" charset="0"/>
                </a:rPr>
                <a:t> </a:t>
              </a:r>
              <a:r>
                <a:rPr lang="en-US" sz="3200" b="1" i="1" dirty="0" err="1">
                  <a:solidFill>
                    <a:srgbClr val="FF00FF"/>
                  </a:solidFill>
                  <a:latin typeface=".VnTime" pitchFamily="34" charset="0"/>
                </a:rPr>
                <a:t>quân</a:t>
              </a:r>
              <a:r>
                <a:rPr lang="en-US" sz="3200" b="1" i="1" dirty="0">
                  <a:solidFill>
                    <a:srgbClr val="FF00FF"/>
                  </a:solidFill>
                  <a:latin typeface=".VnTime" pitchFamily="34" charset="0"/>
                </a:rPr>
                <a:t> </a:t>
              </a:r>
              <a:r>
                <a:rPr lang="en-US" sz="3200" b="1" i="1" dirty="0" err="1">
                  <a:solidFill>
                    <a:srgbClr val="FF00FF"/>
                  </a:solidFill>
                  <a:latin typeface=".VnTime" pitchFamily="34" charset="0"/>
                </a:rPr>
                <a:t>Tống</a:t>
              </a:r>
              <a:r>
                <a:rPr lang="en-US" sz="3200" b="1" i="1" dirty="0">
                  <a:solidFill>
                    <a:srgbClr val="FF00FF"/>
                  </a:solidFill>
                  <a:latin typeface=".VnTime" pitchFamily="34" charset="0"/>
                </a:rPr>
                <a:t> </a:t>
              </a:r>
              <a:r>
                <a:rPr lang="en-US" sz="3200" b="1" i="1" dirty="0" err="1">
                  <a:solidFill>
                    <a:srgbClr val="FF00FF"/>
                  </a:solidFill>
                  <a:latin typeface=".VnTime" pitchFamily="34" charset="0"/>
                </a:rPr>
                <a:t>không</a:t>
              </a:r>
              <a:r>
                <a:rPr lang="en-US" sz="3200" b="1" i="1" dirty="0">
                  <a:solidFill>
                    <a:srgbClr val="FF00FF"/>
                  </a:solidFill>
                  <a:latin typeface=".VnTime" pitchFamily="34" charset="0"/>
                </a:rPr>
                <a:t> </a:t>
              </a:r>
              <a:r>
                <a:rPr lang="en-US" sz="3200" b="1" i="1" dirty="0" err="1">
                  <a:solidFill>
                    <a:srgbClr val="FF00FF"/>
                  </a:solidFill>
                  <a:latin typeface=".VnTime" pitchFamily="34" charset="0"/>
                </a:rPr>
                <a:t>thể</a:t>
              </a:r>
              <a:r>
                <a:rPr lang="en-US" sz="3200" b="1" i="1" dirty="0">
                  <a:solidFill>
                    <a:srgbClr val="FF00FF"/>
                  </a:solidFill>
                  <a:latin typeface=".VnTime" pitchFamily="34" charset="0"/>
                </a:rPr>
                <a:t> </a:t>
              </a:r>
              <a:r>
                <a:rPr lang="en-US" sz="3200" b="1" i="1" dirty="0" err="1">
                  <a:solidFill>
                    <a:srgbClr val="FF00FF"/>
                  </a:solidFill>
                  <a:latin typeface=".VnTime" pitchFamily="34" charset="0"/>
                </a:rPr>
                <a:t>tiến</a:t>
              </a:r>
              <a:r>
                <a:rPr lang="en-US" sz="3200" b="1" i="1" dirty="0">
                  <a:solidFill>
                    <a:srgbClr val="FF00FF"/>
                  </a:solidFill>
                  <a:latin typeface=".VnTime" pitchFamily="34" charset="0"/>
                </a:rPr>
                <a:t> </a:t>
              </a:r>
              <a:r>
                <a:rPr lang="en-US" sz="3200" b="1" i="1" dirty="0" err="1">
                  <a:solidFill>
                    <a:srgbClr val="FF00FF"/>
                  </a:solidFill>
                  <a:latin typeface=".VnTime" pitchFamily="34" charset="0"/>
                </a:rPr>
                <a:t>sâu</a:t>
              </a:r>
              <a:r>
                <a:rPr lang="en-US" sz="3200" b="1" i="1" dirty="0">
                  <a:solidFill>
                    <a:srgbClr val="FF00FF"/>
                  </a:solidFill>
                  <a:latin typeface=".VnTime" pitchFamily="34" charset="0"/>
                </a:rPr>
                <a:t> </a:t>
              </a:r>
              <a:r>
                <a:rPr lang="en-US" sz="3200" b="1" i="1" dirty="0" err="1">
                  <a:solidFill>
                    <a:srgbClr val="FF00FF"/>
                  </a:solidFill>
                  <a:latin typeface=".VnTime" pitchFamily="34" charset="0"/>
                </a:rPr>
                <a:t>vào</a:t>
              </a:r>
              <a:r>
                <a:rPr lang="en-US" sz="3200" b="1" i="1" dirty="0">
                  <a:solidFill>
                    <a:srgbClr val="FF00FF"/>
                  </a:solidFill>
                  <a:latin typeface=".VnTime" pitchFamily="34" charset="0"/>
                </a:rPr>
                <a:t> </a:t>
              </a:r>
              <a:r>
                <a:rPr lang="en-US" sz="3200" b="1" i="1" dirty="0" err="1">
                  <a:solidFill>
                    <a:srgbClr val="FF00FF"/>
                  </a:solidFill>
                  <a:latin typeface=".VnTime" pitchFamily="34" charset="0"/>
                </a:rPr>
                <a:t>nội</a:t>
              </a:r>
              <a:r>
                <a:rPr lang="en-US" sz="3200" b="1" i="1" dirty="0">
                  <a:solidFill>
                    <a:srgbClr val="FF00FF"/>
                  </a:solidFill>
                  <a:latin typeface=".VnTime" pitchFamily="34" charset="0"/>
                </a:rPr>
                <a:t> </a:t>
              </a:r>
              <a:r>
                <a:rPr lang="en-US" sz="3200" b="1" i="1" dirty="0" err="1">
                  <a:solidFill>
                    <a:srgbClr val="FF00FF"/>
                  </a:solidFill>
                  <a:latin typeface=".VnTime" pitchFamily="34" charset="0"/>
                </a:rPr>
                <a:t>địa</a:t>
              </a:r>
              <a:r>
                <a:rPr lang="en-US" sz="3200" b="1" i="1" dirty="0">
                  <a:solidFill>
                    <a:srgbClr val="FF00FF"/>
                  </a:solidFill>
                  <a:latin typeface=".VnTime" pitchFamily="34" charset="0"/>
                </a:rPr>
                <a:t> </a:t>
              </a:r>
              <a:r>
                <a:rPr lang="en-US" sz="3200" b="1" i="1" dirty="0" err="1">
                  <a:solidFill>
                    <a:srgbClr val="FF00FF"/>
                  </a:solidFill>
                  <a:latin typeface=".VnTime" pitchFamily="34" charset="0"/>
                </a:rPr>
                <a:t>để</a:t>
              </a:r>
              <a:r>
                <a:rPr lang="en-US" sz="3200" b="1" i="1" dirty="0">
                  <a:solidFill>
                    <a:srgbClr val="FF00FF"/>
                  </a:solidFill>
                  <a:latin typeface=".VnTime" pitchFamily="34" charset="0"/>
                </a:rPr>
                <a:t> </a:t>
              </a:r>
              <a:r>
                <a:rPr lang="en-US" sz="3200" b="1" i="1" dirty="0" err="1">
                  <a:solidFill>
                    <a:srgbClr val="FF00FF"/>
                  </a:solidFill>
                  <a:latin typeface=".VnTime" pitchFamily="34" charset="0"/>
                </a:rPr>
                <a:t>hỗ</a:t>
              </a:r>
              <a:r>
                <a:rPr lang="en-US" sz="3200" b="1" i="1" dirty="0">
                  <a:solidFill>
                    <a:srgbClr val="FF00FF"/>
                  </a:solidFill>
                  <a:latin typeface=".VnTime" pitchFamily="34" charset="0"/>
                </a:rPr>
                <a:t> </a:t>
              </a:r>
              <a:r>
                <a:rPr lang="en-US" sz="3200" b="1" i="1" dirty="0" err="1">
                  <a:solidFill>
                    <a:srgbClr val="FF00FF"/>
                  </a:solidFill>
                  <a:latin typeface=".VnTime" pitchFamily="34" charset="0"/>
                </a:rPr>
                <a:t>trợ</a:t>
              </a:r>
              <a:r>
                <a:rPr lang="en-US" sz="3200" b="1" i="1" dirty="0">
                  <a:solidFill>
                    <a:srgbClr val="FF00FF"/>
                  </a:solidFill>
                  <a:latin typeface=".VnTime" pitchFamily="34" charset="0"/>
                </a:rPr>
                <a:t> </a:t>
              </a:r>
              <a:r>
                <a:rPr lang="en-US" sz="3200" b="1" i="1" dirty="0" err="1">
                  <a:solidFill>
                    <a:srgbClr val="FF00FF"/>
                  </a:solidFill>
                  <a:latin typeface=".VnTime" pitchFamily="34" charset="0"/>
                </a:rPr>
                <a:t>cho</a:t>
              </a:r>
              <a:r>
                <a:rPr lang="en-US" sz="3200" b="1" i="1" dirty="0">
                  <a:solidFill>
                    <a:srgbClr val="FF00FF"/>
                  </a:solidFill>
                  <a:latin typeface=".VnTime" pitchFamily="34" charset="0"/>
                </a:rPr>
                <a:t> </a:t>
              </a:r>
              <a:r>
                <a:rPr lang="en-US" sz="3200" b="1" i="1" dirty="0" err="1">
                  <a:solidFill>
                    <a:srgbClr val="FF00FF"/>
                  </a:solidFill>
                  <a:latin typeface=".VnTime" pitchFamily="34" charset="0"/>
                </a:rPr>
                <a:t>quân</a:t>
              </a:r>
              <a:r>
                <a:rPr lang="en-US" sz="3200" b="1" i="1" dirty="0">
                  <a:solidFill>
                    <a:srgbClr val="FF00FF"/>
                  </a:solidFill>
                  <a:latin typeface=".VnTime" pitchFamily="34" charset="0"/>
                </a:rPr>
                <a:t> </a:t>
              </a:r>
              <a:r>
                <a:rPr lang="en-US" sz="3200" b="1" i="1" dirty="0" err="1">
                  <a:solidFill>
                    <a:srgbClr val="FF00FF"/>
                  </a:solidFill>
                  <a:latin typeface=".VnTime" pitchFamily="34" charset="0"/>
                </a:rPr>
                <a:t>bộ</a:t>
              </a:r>
              <a:endParaRPr lang="en-US" sz="3200" b="1" i="1" dirty="0">
                <a:solidFill>
                  <a:srgbClr val="FF00FF"/>
                </a:solidFill>
                <a:latin typeface=".VnTime" pitchFamily="34" charset="0"/>
              </a:endParaRPr>
            </a:p>
          </p:txBody>
        </p:sp>
        <p:sp>
          <p:nvSpPr>
            <p:cNvPr id="25" name="AutoShape 29"/>
            <p:cNvSpPr>
              <a:spLocks noChangeArrowheads="1"/>
            </p:cNvSpPr>
            <p:nvPr/>
          </p:nvSpPr>
          <p:spPr bwMode="auto">
            <a:xfrm>
              <a:off x="4229" y="2339"/>
              <a:ext cx="181" cy="181"/>
            </a:xfrm>
            <a:prstGeom prst="downArrow">
              <a:avLst>
                <a:gd name="adj1" fmla="val 50000"/>
                <a:gd name="adj2" fmla="val 25000"/>
              </a:avLst>
            </a:prstGeom>
            <a:solidFill>
              <a:srgbClr val="008000"/>
            </a:solidFill>
            <a:ln w="12700" cap="sq">
              <a:solidFill>
                <a:schemeClr val="tx1"/>
              </a:solidFill>
              <a:miter lim="800000"/>
              <a:headEnd type="none" w="sm" len="sm"/>
              <a:tailEnd type="none" w="sm" len="sm"/>
            </a:ln>
          </p:spPr>
          <p:txBody>
            <a:bodyPr vert="eaVert" wrap="none" anchor="ctr"/>
            <a:lstStyle/>
            <a:p>
              <a:pPr algn="ctr"/>
              <a:endParaRPr lang="en-US" sz="3200">
                <a:solidFill>
                  <a:srgbClr val="008000"/>
                </a:solidFill>
              </a:endParaRPr>
            </a:p>
          </p:txBody>
        </p:sp>
      </p:grpSp>
      <p:cxnSp>
        <p:nvCxnSpPr>
          <p:cNvPr id="27" name="Straight Connector 26"/>
          <p:cNvCxnSpPr/>
          <p:nvPr/>
        </p:nvCxnSpPr>
        <p:spPr>
          <a:xfrm>
            <a:off x="6136216" y="3715907"/>
            <a:ext cx="0" cy="67119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 name="Group 50"/>
          <p:cNvGrpSpPr/>
          <p:nvPr/>
        </p:nvGrpSpPr>
        <p:grpSpPr bwMode="auto">
          <a:xfrm>
            <a:off x="6527554" y="7086487"/>
            <a:ext cx="6072717" cy="1708152"/>
            <a:chOff x="3209" y="2121"/>
            <a:chExt cx="2869" cy="807"/>
          </a:xfrm>
        </p:grpSpPr>
        <p:sp>
          <p:nvSpPr>
            <p:cNvPr id="29" name="Rectangle 25"/>
            <p:cNvSpPr>
              <a:spLocks noChangeArrowheads="1"/>
            </p:cNvSpPr>
            <p:nvPr/>
          </p:nvSpPr>
          <p:spPr bwMode="auto">
            <a:xfrm>
              <a:off x="3209" y="2420"/>
              <a:ext cx="2869" cy="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p>
              <a:pPr algn="ctr" eaLnBrk="1" hangingPunct="1">
                <a:spcBef>
                  <a:spcPct val="50000"/>
                </a:spcBef>
              </a:pPr>
              <a:r>
                <a:rPr lang="en-US" sz="3200" b="1" i="1" dirty="0">
                  <a:solidFill>
                    <a:srgbClr val="FF00FF"/>
                  </a:solidFill>
                  <a:latin typeface=".VnTime" pitchFamily="34" charset="0"/>
                </a:rPr>
                <a:t>- </a:t>
              </a:r>
              <a:r>
                <a:rPr lang="en-US" sz="3200" b="1" i="1" dirty="0" err="1">
                  <a:solidFill>
                    <a:srgbClr val="FF00FF"/>
                  </a:solidFill>
                  <a:latin typeface=".VnTime" pitchFamily="34" charset="0"/>
                </a:rPr>
                <a:t>Năm</a:t>
              </a:r>
              <a:r>
                <a:rPr lang="en-US" sz="3200" b="1" i="1" dirty="0">
                  <a:solidFill>
                    <a:srgbClr val="FF00FF"/>
                  </a:solidFill>
                  <a:latin typeface=".VnTime" pitchFamily="34" charset="0"/>
                </a:rPr>
                <a:t> 1077, </a:t>
              </a:r>
              <a:r>
                <a:rPr lang="en-US" sz="3200" b="1" i="1" dirty="0" err="1">
                  <a:solidFill>
                    <a:srgbClr val="FF00FF"/>
                  </a:solidFill>
                  <a:latin typeface=".VnTime" pitchFamily="34" charset="0"/>
                </a:rPr>
                <a:t>Lý</a:t>
              </a:r>
              <a:r>
                <a:rPr lang="en-US" sz="3200" b="1" i="1" dirty="0">
                  <a:solidFill>
                    <a:srgbClr val="FF00FF"/>
                  </a:solidFill>
                  <a:latin typeface=".VnTime" pitchFamily="34" charset="0"/>
                </a:rPr>
                <a:t> </a:t>
              </a:r>
              <a:r>
                <a:rPr lang="en-US" sz="3200" b="1" i="1" dirty="0" err="1">
                  <a:solidFill>
                    <a:srgbClr val="FF00FF"/>
                  </a:solidFill>
                  <a:latin typeface=".VnTime" pitchFamily="34" charset="0"/>
                </a:rPr>
                <a:t>Thường</a:t>
              </a:r>
              <a:r>
                <a:rPr lang="en-US" sz="3200" b="1" i="1" dirty="0">
                  <a:solidFill>
                    <a:srgbClr val="FF00FF"/>
                  </a:solidFill>
                  <a:latin typeface=".VnTime" pitchFamily="34" charset="0"/>
                </a:rPr>
                <a:t> </a:t>
              </a:r>
              <a:r>
                <a:rPr lang="en-US" sz="3200" b="1" i="1" dirty="0" err="1">
                  <a:solidFill>
                    <a:srgbClr val="FF00FF"/>
                  </a:solidFill>
                  <a:latin typeface=".VnTime" pitchFamily="34" charset="0"/>
                </a:rPr>
                <a:t>Kiệt</a:t>
              </a:r>
              <a:r>
                <a:rPr lang="en-US" sz="3200" b="1" i="1" dirty="0">
                  <a:solidFill>
                    <a:srgbClr val="FF00FF"/>
                  </a:solidFill>
                  <a:latin typeface=".VnTime" pitchFamily="34" charset="0"/>
                </a:rPr>
                <a:t> </a:t>
              </a:r>
              <a:r>
                <a:rPr lang="en-US" sz="3200" b="1" i="1" dirty="0" err="1">
                  <a:solidFill>
                    <a:srgbClr val="FF00FF"/>
                  </a:solidFill>
                  <a:latin typeface=".VnTime" pitchFamily="34" charset="0"/>
                </a:rPr>
                <a:t>mở</a:t>
              </a:r>
              <a:r>
                <a:rPr lang="en-US" sz="3200" b="1" i="1" dirty="0">
                  <a:solidFill>
                    <a:srgbClr val="FF00FF"/>
                  </a:solidFill>
                  <a:latin typeface=".VnTime" pitchFamily="34" charset="0"/>
                </a:rPr>
                <a:t> </a:t>
              </a:r>
              <a:r>
                <a:rPr lang="en-US" sz="3200" b="1" i="1" dirty="0" err="1">
                  <a:solidFill>
                    <a:srgbClr val="FF00FF"/>
                  </a:solidFill>
                  <a:latin typeface=".VnTime" pitchFamily="34" charset="0"/>
                </a:rPr>
                <a:t>cuộc</a:t>
              </a:r>
              <a:r>
                <a:rPr lang="en-US" sz="3200" b="1" i="1" dirty="0">
                  <a:solidFill>
                    <a:srgbClr val="FF00FF"/>
                  </a:solidFill>
                  <a:latin typeface=".VnTime" pitchFamily="34" charset="0"/>
                </a:rPr>
                <a:t> </a:t>
              </a:r>
              <a:r>
                <a:rPr lang="en-US" sz="3200" b="1" i="1" dirty="0" err="1">
                  <a:solidFill>
                    <a:srgbClr val="FF00FF"/>
                  </a:solidFill>
                  <a:latin typeface=".VnTime" pitchFamily="34" charset="0"/>
                </a:rPr>
                <a:t>tiến</a:t>
              </a:r>
              <a:r>
                <a:rPr lang="en-US" sz="3200" b="1" i="1" dirty="0">
                  <a:solidFill>
                    <a:srgbClr val="FF00FF"/>
                  </a:solidFill>
                  <a:latin typeface=".VnTime" pitchFamily="34" charset="0"/>
                </a:rPr>
                <a:t> </a:t>
              </a:r>
              <a:r>
                <a:rPr lang="en-US" sz="3200" b="1" i="1" dirty="0" err="1">
                  <a:solidFill>
                    <a:srgbClr val="FF00FF"/>
                  </a:solidFill>
                  <a:latin typeface=".VnTime" pitchFamily="34" charset="0"/>
                </a:rPr>
                <a:t>công</a:t>
              </a:r>
              <a:r>
                <a:rPr lang="en-US" sz="3200" b="1" i="1" dirty="0">
                  <a:solidFill>
                    <a:srgbClr val="FF00FF"/>
                  </a:solidFill>
                  <a:latin typeface=".VnTime" pitchFamily="34" charset="0"/>
                </a:rPr>
                <a:t> </a:t>
              </a:r>
              <a:r>
                <a:rPr lang="en-US" sz="3200" b="1" i="1" dirty="0" err="1">
                  <a:solidFill>
                    <a:srgbClr val="FF00FF"/>
                  </a:solidFill>
                  <a:latin typeface=".VnTime" pitchFamily="34" charset="0"/>
                </a:rPr>
                <a:t>lớn</a:t>
              </a:r>
              <a:r>
                <a:rPr lang="en-US" sz="3200" b="1" i="1" dirty="0">
                  <a:solidFill>
                    <a:srgbClr val="FF00FF"/>
                  </a:solidFill>
                  <a:latin typeface=".VnTime" pitchFamily="34" charset="0"/>
                </a:rPr>
                <a:t>.</a:t>
              </a:r>
              <a:endParaRPr lang="en-US" sz="3200" b="1" i="1" dirty="0">
                <a:solidFill>
                  <a:srgbClr val="FF00FF"/>
                </a:solidFill>
                <a:latin typeface=".VnTime" pitchFamily="34" charset="0"/>
              </a:endParaRPr>
            </a:p>
          </p:txBody>
        </p:sp>
        <p:sp>
          <p:nvSpPr>
            <p:cNvPr id="30" name="AutoShape 29"/>
            <p:cNvSpPr>
              <a:spLocks noChangeArrowheads="1"/>
            </p:cNvSpPr>
            <p:nvPr/>
          </p:nvSpPr>
          <p:spPr bwMode="auto">
            <a:xfrm>
              <a:off x="4289" y="2121"/>
              <a:ext cx="181" cy="181"/>
            </a:xfrm>
            <a:prstGeom prst="downArrow">
              <a:avLst>
                <a:gd name="adj1" fmla="val 50000"/>
                <a:gd name="adj2" fmla="val 25000"/>
              </a:avLst>
            </a:prstGeom>
            <a:solidFill>
              <a:srgbClr val="008000"/>
            </a:solidFill>
            <a:ln w="12700" cap="sq">
              <a:solidFill>
                <a:schemeClr val="tx1"/>
              </a:solidFill>
              <a:miter lim="800000"/>
              <a:headEnd type="none" w="sm" len="sm"/>
              <a:tailEnd type="none" w="sm" len="sm"/>
            </a:ln>
          </p:spPr>
          <p:txBody>
            <a:bodyPr vert="eaVert" wrap="none" anchor="ctr"/>
            <a:lstStyle/>
            <a:p>
              <a:pPr algn="ctr"/>
              <a:endParaRPr lang="en-US" sz="3200">
                <a:solidFill>
                  <a:srgbClr val="008000"/>
                </a:solidFill>
              </a:endParaRPr>
            </a:p>
          </p:txBody>
        </p:sp>
      </p:grpSp>
      <p:sp>
        <p:nvSpPr>
          <p:cNvPr id="31" name="Rectangle 27"/>
          <p:cNvSpPr>
            <a:spLocks noChangeArrowheads="1"/>
          </p:cNvSpPr>
          <p:nvPr/>
        </p:nvSpPr>
        <p:spPr bwMode="auto">
          <a:xfrm>
            <a:off x="17473" y="7455001"/>
            <a:ext cx="547581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p>
            <a:pPr algn="ctr" eaLnBrk="1" hangingPunct="1">
              <a:spcBef>
                <a:spcPct val="50000"/>
              </a:spcBef>
            </a:pPr>
            <a:r>
              <a:rPr lang="en-US" sz="3200" b="1" i="1" dirty="0">
                <a:solidFill>
                  <a:srgbClr val="002060"/>
                </a:solidFill>
                <a:latin typeface=".VnTime" pitchFamily="34" charset="0"/>
              </a:rPr>
              <a:t>“ </a:t>
            </a:r>
            <a:r>
              <a:rPr lang="en-US" sz="3200" b="1" i="1" dirty="0" err="1">
                <a:solidFill>
                  <a:srgbClr val="002060"/>
                </a:solidFill>
                <a:latin typeface=".VnTime" pitchFamily="34" charset="0"/>
              </a:rPr>
              <a:t>Mười</a:t>
            </a:r>
            <a:r>
              <a:rPr lang="en-US" sz="3200" b="1" i="1" dirty="0">
                <a:solidFill>
                  <a:srgbClr val="002060"/>
                </a:solidFill>
                <a:latin typeface=".VnTime" pitchFamily="34" charset="0"/>
              </a:rPr>
              <a:t> </a:t>
            </a:r>
            <a:r>
              <a:rPr lang="en-US" sz="3200" b="1" i="1" dirty="0" err="1">
                <a:solidFill>
                  <a:srgbClr val="002060"/>
                </a:solidFill>
                <a:latin typeface=".VnTime" pitchFamily="34" charset="0"/>
              </a:rPr>
              <a:t>phần</a:t>
            </a:r>
            <a:r>
              <a:rPr lang="en-US" sz="3200" b="1" i="1" dirty="0">
                <a:solidFill>
                  <a:srgbClr val="002060"/>
                </a:solidFill>
                <a:latin typeface=".VnTime" pitchFamily="34" charset="0"/>
              </a:rPr>
              <a:t> </a:t>
            </a:r>
            <a:r>
              <a:rPr lang="en-US" sz="3200" b="1" i="1" dirty="0" err="1">
                <a:solidFill>
                  <a:srgbClr val="002060"/>
                </a:solidFill>
                <a:latin typeface=".VnTime" pitchFamily="34" charset="0"/>
              </a:rPr>
              <a:t>chết</a:t>
            </a:r>
            <a:r>
              <a:rPr lang="en-US" sz="3200" b="1" i="1" dirty="0">
                <a:solidFill>
                  <a:srgbClr val="002060"/>
                </a:solidFill>
                <a:latin typeface=".VnTime" pitchFamily="34" charset="0"/>
              </a:rPr>
              <a:t> </a:t>
            </a:r>
            <a:r>
              <a:rPr lang="en-US" sz="3200" b="1" i="1" dirty="0" err="1">
                <a:solidFill>
                  <a:srgbClr val="002060"/>
                </a:solidFill>
                <a:latin typeface=".VnTime" pitchFamily="34" charset="0"/>
              </a:rPr>
              <a:t>đến</a:t>
            </a:r>
            <a:r>
              <a:rPr lang="en-US" sz="3200" b="1" i="1" dirty="0">
                <a:solidFill>
                  <a:srgbClr val="002060"/>
                </a:solidFill>
                <a:latin typeface=".VnTime" pitchFamily="34" charset="0"/>
              </a:rPr>
              <a:t> </a:t>
            </a:r>
            <a:r>
              <a:rPr lang="en-US" sz="3200" b="1" i="1" dirty="0" err="1">
                <a:solidFill>
                  <a:srgbClr val="002060"/>
                </a:solidFill>
                <a:latin typeface=".VnTime" pitchFamily="34" charset="0"/>
              </a:rPr>
              <a:t>năm</a:t>
            </a:r>
            <a:r>
              <a:rPr lang="en-US" sz="3200" b="1" i="1" dirty="0">
                <a:solidFill>
                  <a:srgbClr val="002060"/>
                </a:solidFill>
                <a:latin typeface=".VnTime" pitchFamily="34" charset="0"/>
              </a:rPr>
              <a:t>, </a:t>
            </a:r>
            <a:r>
              <a:rPr lang="en-US" sz="3200" b="1" i="1" dirty="0" err="1">
                <a:solidFill>
                  <a:srgbClr val="002060"/>
                </a:solidFill>
                <a:latin typeface=".VnTime" pitchFamily="34" charset="0"/>
              </a:rPr>
              <a:t>sáu</a:t>
            </a:r>
            <a:r>
              <a:rPr lang="en-US" sz="3200" b="1" i="1" dirty="0">
                <a:solidFill>
                  <a:srgbClr val="002060"/>
                </a:solidFill>
                <a:latin typeface=".VnTime" pitchFamily="34" charset="0"/>
              </a:rPr>
              <a:t>”</a:t>
            </a:r>
            <a:endParaRPr lang="en-US" sz="3200" b="1" i="1" dirty="0">
              <a:solidFill>
                <a:srgbClr val="002060"/>
              </a:solidFill>
              <a:latin typeface=".VnTime" pitchFamily="34" charset="0"/>
            </a:endParaRPr>
          </a:p>
        </p:txBody>
      </p:sp>
      <p:sp>
        <p:nvSpPr>
          <p:cNvPr id="33" name="AutoShape 24"/>
          <p:cNvSpPr>
            <a:spLocks noChangeArrowheads="1"/>
          </p:cNvSpPr>
          <p:nvPr/>
        </p:nvSpPr>
        <p:spPr bwMode="auto">
          <a:xfrm>
            <a:off x="2424188" y="7162899"/>
            <a:ext cx="427257" cy="244411"/>
          </a:xfrm>
          <a:prstGeom prst="downArrow">
            <a:avLst>
              <a:gd name="adj1" fmla="val 50000"/>
              <a:gd name="adj2" fmla="val 25000"/>
            </a:avLst>
          </a:prstGeom>
          <a:solidFill>
            <a:srgbClr val="008000"/>
          </a:solidFill>
          <a:ln w="12700" cap="sq">
            <a:solidFill>
              <a:schemeClr val="tx1"/>
            </a:solidFill>
            <a:miter lim="800000"/>
            <a:headEnd type="none" w="sm" len="sm"/>
            <a:tailEnd type="none" w="sm" len="sm"/>
          </a:ln>
        </p:spPr>
        <p:txBody>
          <a:bodyPr vert="eaVert" wrap="none" anchor="ctr"/>
          <a:lstStyle/>
          <a:p>
            <a:pPr algn="ctr"/>
            <a:endParaRPr lang="en-US" sz="3200">
              <a:solidFill>
                <a:srgbClr val="008000"/>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dissolve">
                                      <p:cBhvr>
                                        <p:cTn id="14" dur="500"/>
                                        <p:tgtEl>
                                          <p:spTgt spid="14"/>
                                        </p:tgtEl>
                                      </p:cBhvr>
                                    </p:animEffect>
                                  </p:childTnLst>
                                </p:cTn>
                              </p:par>
                            </p:childTnLst>
                          </p:cTn>
                        </p:par>
                        <p:par>
                          <p:cTn id="15" fill="hold">
                            <p:stCondLst>
                              <p:cond delay="500"/>
                            </p:stCondLst>
                            <p:childTnLst>
                              <p:par>
                                <p:cTn id="16" presetID="9"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dissolv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dissolve">
                                      <p:cBhvr>
                                        <p:cTn id="23" dur="500"/>
                                        <p:tgtEl>
                                          <p:spTgt spid="23"/>
                                        </p:tgtEl>
                                      </p:cBhvr>
                                    </p:animEffect>
                                  </p:childTnLst>
                                </p:cTn>
                              </p:par>
                            </p:childTnLst>
                          </p:cTn>
                        </p:par>
                        <p:par>
                          <p:cTn id="24" fill="hold">
                            <p:stCondLst>
                              <p:cond delay="500"/>
                            </p:stCondLst>
                            <p:childTnLst>
                              <p:par>
                                <p:cTn id="25" presetID="9"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dissolv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500"/>
                                        <p:tgtEl>
                                          <p:spTgt spid="33"/>
                                        </p:tgtEl>
                                        <p:attrNameLst>
                                          <p:attrName>ppt_y</p:attrName>
                                        </p:attrNameLst>
                                      </p:cBhvr>
                                      <p:tavLst>
                                        <p:tav tm="0">
                                          <p:val>
                                            <p:strVal val="#ppt_y+#ppt_h*1.125000"/>
                                          </p:val>
                                        </p:tav>
                                        <p:tav tm="100000">
                                          <p:val>
                                            <p:strVal val="#ppt_y"/>
                                          </p:val>
                                        </p:tav>
                                      </p:tavLst>
                                    </p:anim>
                                    <p:animEffect transition="in" filter="wipe(up)">
                                      <p:cBhvr>
                                        <p:cTn id="38" dur="5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p:tgtEl>
                                          <p:spTgt spid="31"/>
                                        </p:tgtEl>
                                        <p:attrNameLst>
                                          <p:attrName>ppt_y</p:attrName>
                                        </p:attrNameLst>
                                      </p:cBhvr>
                                      <p:tavLst>
                                        <p:tav tm="0">
                                          <p:val>
                                            <p:strVal val="#ppt_y+#ppt_h*1.125000"/>
                                          </p:val>
                                        </p:tav>
                                        <p:tav tm="100000">
                                          <p:val>
                                            <p:strVal val="#ppt_y"/>
                                          </p:val>
                                        </p:tav>
                                      </p:tavLst>
                                    </p:anim>
                                    <p:animEffect transition="in" filter="wipe(up)">
                                      <p:cBhvr>
                                        <p:cTn id="4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3" grpId="0" animBg="1"/>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6" name="Text Box 4"/>
          <p:cNvSpPr txBox="1">
            <a:spLocks noChangeArrowheads="1"/>
          </p:cNvSpPr>
          <p:nvPr/>
        </p:nvSpPr>
        <p:spPr bwMode="auto">
          <a:xfrm>
            <a:off x="6096000" y="812801"/>
            <a:ext cx="4978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2400"/>
          </a:p>
        </p:txBody>
      </p:sp>
      <p:sp>
        <p:nvSpPr>
          <p:cNvPr id="172040" name="Line 8"/>
          <p:cNvSpPr>
            <a:spLocks noChangeShapeType="1"/>
          </p:cNvSpPr>
          <p:nvPr/>
        </p:nvSpPr>
        <p:spPr bwMode="auto">
          <a:xfrm flipH="1">
            <a:off x="7620000" y="1930400"/>
            <a:ext cx="0" cy="6502400"/>
          </a:xfrm>
          <a:prstGeom prst="line">
            <a:avLst/>
          </a:prstGeom>
          <a:noFill/>
          <a:ln w="19050">
            <a:solidFill>
              <a:srgbClr val="FF0000"/>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p>
        </p:txBody>
      </p:sp>
      <p:sp>
        <p:nvSpPr>
          <p:cNvPr id="172046" name="Text Box 14"/>
          <p:cNvSpPr txBox="1">
            <a:spLocks noChangeArrowheads="1"/>
          </p:cNvSpPr>
          <p:nvPr/>
        </p:nvSpPr>
        <p:spPr bwMode="auto">
          <a:xfrm>
            <a:off x="3973285" y="589491"/>
            <a:ext cx="9539515" cy="91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5335" b="1" u="sng" dirty="0" err="1">
                <a:solidFill>
                  <a:srgbClr val="FF0000"/>
                </a:solidFill>
                <a:latin typeface="Times New Roman" panose="02020603050405020304" pitchFamily="18" charset="0"/>
                <a:cs typeface="Times New Roman" panose="02020603050405020304" pitchFamily="18" charset="0"/>
              </a:rPr>
              <a:t>Thảo</a:t>
            </a:r>
            <a:r>
              <a:rPr lang="en-US" sz="5335" b="1" u="sng" dirty="0">
                <a:solidFill>
                  <a:srgbClr val="FF0000"/>
                </a:solidFill>
                <a:latin typeface="Times New Roman" panose="02020603050405020304" pitchFamily="18" charset="0"/>
                <a:cs typeface="Times New Roman" panose="02020603050405020304" pitchFamily="18" charset="0"/>
              </a:rPr>
              <a:t> </a:t>
            </a:r>
            <a:r>
              <a:rPr lang="en-US" sz="5335" b="1" u="sng" dirty="0" err="1">
                <a:solidFill>
                  <a:srgbClr val="FF0000"/>
                </a:solidFill>
                <a:latin typeface="Times New Roman" panose="02020603050405020304" pitchFamily="18" charset="0"/>
                <a:cs typeface="Times New Roman" panose="02020603050405020304" pitchFamily="18" charset="0"/>
              </a:rPr>
              <a:t>luận</a:t>
            </a:r>
            <a:r>
              <a:rPr lang="en-US" sz="5335" b="1" u="sng" dirty="0">
                <a:solidFill>
                  <a:srgbClr val="FF0000"/>
                </a:solidFill>
                <a:latin typeface="Times New Roman" panose="02020603050405020304" pitchFamily="18" charset="0"/>
                <a:cs typeface="Times New Roman" panose="02020603050405020304" pitchFamily="18" charset="0"/>
              </a:rPr>
              <a:t> </a:t>
            </a:r>
            <a:r>
              <a:rPr lang="en-US" sz="5335" b="1" u="sng" dirty="0" err="1">
                <a:solidFill>
                  <a:srgbClr val="FF0000"/>
                </a:solidFill>
                <a:latin typeface="Times New Roman" panose="02020603050405020304" pitchFamily="18" charset="0"/>
                <a:cs typeface="Times New Roman" panose="02020603050405020304" pitchFamily="18" charset="0"/>
              </a:rPr>
              <a:t>nhóm</a:t>
            </a:r>
            <a:r>
              <a:rPr lang="en-US" sz="5335" b="1" u="sng" dirty="0">
                <a:solidFill>
                  <a:srgbClr val="FF0000"/>
                </a:solidFill>
                <a:latin typeface=".VnArial" pitchFamily="34" charset="0"/>
                <a:sym typeface="Wingdings" panose="05000000000000000000" pitchFamily="2" charset="2"/>
              </a:rPr>
              <a:t>: </a:t>
            </a:r>
            <a:r>
              <a:rPr lang="en-US" sz="3200" b="1" u="sng" dirty="0">
                <a:solidFill>
                  <a:srgbClr val="FF0000"/>
                </a:solidFill>
                <a:latin typeface=".VnArial" pitchFamily="34" charset="0"/>
                <a:sym typeface="Wingdings" panose="05000000000000000000" pitchFamily="2" charset="2"/>
              </a:rPr>
              <a:t>(2 </a:t>
            </a:r>
            <a:r>
              <a:rPr lang="en-US" sz="3200" b="1" u="sng" dirty="0" err="1">
                <a:solidFill>
                  <a:srgbClr val="FF0000"/>
                </a:solidFill>
                <a:latin typeface=".VnArial" pitchFamily="34" charset="0"/>
                <a:sym typeface="Wingdings" panose="05000000000000000000" pitchFamily="2" charset="2"/>
              </a:rPr>
              <a:t>p</a:t>
            </a:r>
            <a:r>
              <a:rPr lang="en-US" sz="3200" b="1" u="sng"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hút</a:t>
            </a:r>
            <a:r>
              <a:rPr lang="en-US" sz="3200" b="1" u="sng"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3200" b="1" u="sng" dirty="0">
              <a:solidFill>
                <a:srgbClr val="FF0000"/>
              </a:solidFill>
              <a:latin typeface=".VnArial" pitchFamily="34" charset="0"/>
            </a:endParaRPr>
          </a:p>
        </p:txBody>
      </p:sp>
      <p:sp>
        <p:nvSpPr>
          <p:cNvPr id="172047" name="Rectangle 15"/>
          <p:cNvSpPr>
            <a:spLocks noGrp="1" noChangeArrowheads="1"/>
          </p:cNvSpPr>
          <p:nvPr>
            <p:ph type="title"/>
          </p:nvPr>
        </p:nvSpPr>
        <p:spPr>
          <a:xfrm>
            <a:off x="1284515" y="1727200"/>
            <a:ext cx="5675085" cy="2396067"/>
          </a:xfrm>
          <a:noFill/>
          <a:extLst>
            <a:ext uri="{909E8E84-426E-40DD-AFC4-6F175D3DCCD1}">
              <a14:hiddenFill xmlns:a14="http://schemas.microsoft.com/office/drawing/2010/main">
                <a:solidFill>
                  <a:srgbClr val="E0FCA2"/>
                </a:solidFill>
              </a14:hiddenFill>
            </a:ext>
          </a:extLst>
        </p:spPr>
        <p:txBody>
          <a:bodyPr>
            <a:normAutofit/>
          </a:bodyPr>
          <a:lstStyle/>
          <a:p>
            <a:pPr algn="l"/>
            <a:r>
              <a:rPr lang="en-US" sz="4265" b="1" u="sng" dirty="0" err="1">
                <a:latin typeface=".VnTime" pitchFamily="34" charset="0"/>
              </a:rPr>
              <a:t>Nhóm</a:t>
            </a:r>
            <a:r>
              <a:rPr lang="en-US" sz="4265" b="1" u="sng" dirty="0">
                <a:latin typeface=".VnTime" pitchFamily="34" charset="0"/>
              </a:rPr>
              <a:t> 1, 3:</a:t>
            </a:r>
            <a:r>
              <a:rPr lang="en-US" sz="3200" b="1" u="sng" dirty="0">
                <a:latin typeface=".VnTime" pitchFamily="34" charset="0"/>
              </a:rPr>
              <a:t> </a:t>
            </a:r>
            <a:br>
              <a:rPr lang="en-US" sz="3200" b="1" u="sng" dirty="0">
                <a:latin typeface=".VnTime" pitchFamily="34" charset="0"/>
              </a:rPr>
            </a:br>
            <a:r>
              <a:rPr lang="en-US" sz="3735" b="1" dirty="0" err="1">
                <a:solidFill>
                  <a:srgbClr val="FF0000"/>
                </a:solidFill>
                <a:latin typeface="Times New Roman" panose="02020603050405020304" pitchFamily="18" charset="0"/>
                <a:cs typeface="Times New Roman" panose="02020603050405020304" pitchFamily="18" charset="0"/>
              </a:rPr>
              <a:t>Nêu</a:t>
            </a:r>
            <a:r>
              <a:rPr lang="en-US" sz="3735" b="1" dirty="0">
                <a:solidFill>
                  <a:srgbClr val="FF0000"/>
                </a:solidFill>
                <a:latin typeface="Times New Roman" panose="02020603050405020304" pitchFamily="18" charset="0"/>
                <a:cs typeface="Times New Roman" panose="02020603050405020304" pitchFamily="18" charset="0"/>
              </a:rPr>
              <a:t> </a:t>
            </a:r>
            <a:r>
              <a:rPr lang="en-US" sz="3735" b="1" dirty="0" err="1">
                <a:solidFill>
                  <a:srgbClr val="FF0000"/>
                </a:solidFill>
                <a:latin typeface="Times New Roman" panose="02020603050405020304" pitchFamily="18" charset="0"/>
                <a:cs typeface="Times New Roman" panose="02020603050405020304" pitchFamily="18" charset="0"/>
              </a:rPr>
              <a:t>nguyên</a:t>
            </a:r>
            <a:r>
              <a:rPr lang="en-US" sz="3735" b="1" dirty="0">
                <a:solidFill>
                  <a:srgbClr val="FF0000"/>
                </a:solidFill>
                <a:latin typeface="Times New Roman" panose="02020603050405020304" pitchFamily="18" charset="0"/>
                <a:cs typeface="Times New Roman" panose="02020603050405020304" pitchFamily="18" charset="0"/>
              </a:rPr>
              <a:t> </a:t>
            </a:r>
            <a:r>
              <a:rPr lang="en-US" sz="3735" b="1" dirty="0" err="1">
                <a:solidFill>
                  <a:srgbClr val="FF0000"/>
                </a:solidFill>
                <a:latin typeface="Times New Roman" panose="02020603050405020304" pitchFamily="18" charset="0"/>
                <a:cs typeface="Times New Roman" panose="02020603050405020304" pitchFamily="18" charset="0"/>
              </a:rPr>
              <a:t>nhân</a:t>
            </a:r>
            <a:r>
              <a:rPr lang="en-US" sz="3735" b="1" dirty="0">
                <a:solidFill>
                  <a:srgbClr val="FF0000"/>
                </a:solidFill>
                <a:latin typeface="Times New Roman" panose="02020603050405020304" pitchFamily="18" charset="0"/>
                <a:cs typeface="Times New Roman" panose="02020603050405020304" pitchFamily="18" charset="0"/>
              </a:rPr>
              <a:t> </a:t>
            </a:r>
            <a:r>
              <a:rPr lang="en-US" sz="3735" b="1" dirty="0" err="1">
                <a:solidFill>
                  <a:srgbClr val="FF0000"/>
                </a:solidFill>
                <a:latin typeface="Times New Roman" panose="02020603050405020304" pitchFamily="18" charset="0"/>
                <a:cs typeface="Times New Roman" panose="02020603050405020304" pitchFamily="18" charset="0"/>
              </a:rPr>
              <a:t>thắng</a:t>
            </a:r>
            <a:r>
              <a:rPr lang="en-US" sz="3735" b="1" dirty="0">
                <a:solidFill>
                  <a:srgbClr val="FF0000"/>
                </a:solidFill>
                <a:latin typeface="Times New Roman" panose="02020603050405020304" pitchFamily="18" charset="0"/>
                <a:cs typeface="Times New Roman" panose="02020603050405020304" pitchFamily="18" charset="0"/>
              </a:rPr>
              <a:t> </a:t>
            </a:r>
            <a:r>
              <a:rPr lang="en-US" sz="3735" b="1" dirty="0" err="1">
                <a:solidFill>
                  <a:srgbClr val="FF0000"/>
                </a:solidFill>
                <a:latin typeface="Times New Roman" panose="02020603050405020304" pitchFamily="18" charset="0"/>
                <a:cs typeface="Times New Roman" panose="02020603050405020304" pitchFamily="18" charset="0"/>
              </a:rPr>
              <a:t>lợi</a:t>
            </a:r>
            <a:r>
              <a:rPr lang="en-US" sz="3735" b="1" dirty="0">
                <a:solidFill>
                  <a:srgbClr val="FF0000"/>
                </a:solidFill>
                <a:latin typeface="Times New Roman" panose="02020603050405020304" pitchFamily="18" charset="0"/>
                <a:cs typeface="Times New Roman" panose="02020603050405020304" pitchFamily="18" charset="0"/>
              </a:rPr>
              <a:t> </a:t>
            </a:r>
            <a:r>
              <a:rPr lang="en-US" sz="3735" b="1" dirty="0" err="1">
                <a:solidFill>
                  <a:srgbClr val="FF0000"/>
                </a:solidFill>
                <a:latin typeface="Times New Roman" panose="02020603050405020304" pitchFamily="18" charset="0"/>
                <a:cs typeface="Times New Roman" panose="02020603050405020304" pitchFamily="18" charset="0"/>
              </a:rPr>
              <a:t>của</a:t>
            </a:r>
            <a:r>
              <a:rPr lang="en-US" sz="3735" b="1" dirty="0">
                <a:solidFill>
                  <a:srgbClr val="FF0000"/>
                </a:solidFill>
                <a:latin typeface="Times New Roman" panose="02020603050405020304" pitchFamily="18" charset="0"/>
                <a:cs typeface="Times New Roman" panose="02020603050405020304" pitchFamily="18" charset="0"/>
              </a:rPr>
              <a:t> </a:t>
            </a:r>
            <a:r>
              <a:rPr lang="en-US" sz="3735" b="1" dirty="0" err="1">
                <a:solidFill>
                  <a:srgbClr val="FF0000"/>
                </a:solidFill>
                <a:latin typeface="Times New Roman" panose="02020603050405020304" pitchFamily="18" charset="0"/>
                <a:cs typeface="Times New Roman" panose="02020603050405020304" pitchFamily="18" charset="0"/>
              </a:rPr>
              <a:t>cuộc</a:t>
            </a:r>
            <a:r>
              <a:rPr lang="en-US" sz="3735" b="1" dirty="0">
                <a:solidFill>
                  <a:srgbClr val="FF0000"/>
                </a:solidFill>
                <a:latin typeface="Times New Roman" panose="02020603050405020304" pitchFamily="18" charset="0"/>
                <a:cs typeface="Times New Roman" panose="02020603050405020304" pitchFamily="18" charset="0"/>
              </a:rPr>
              <a:t> </a:t>
            </a:r>
            <a:r>
              <a:rPr lang="en-US" sz="3735" b="1" dirty="0" err="1">
                <a:solidFill>
                  <a:srgbClr val="FF0000"/>
                </a:solidFill>
                <a:latin typeface="Times New Roman" panose="02020603050405020304" pitchFamily="18" charset="0"/>
                <a:cs typeface="Times New Roman" panose="02020603050405020304" pitchFamily="18" charset="0"/>
              </a:rPr>
              <a:t>kháng</a:t>
            </a:r>
            <a:r>
              <a:rPr lang="en-US" sz="3735" b="1" dirty="0">
                <a:solidFill>
                  <a:srgbClr val="FF0000"/>
                </a:solidFill>
                <a:latin typeface="Times New Roman" panose="02020603050405020304" pitchFamily="18" charset="0"/>
                <a:cs typeface="Times New Roman" panose="02020603050405020304" pitchFamily="18" charset="0"/>
              </a:rPr>
              <a:t> </a:t>
            </a:r>
            <a:r>
              <a:rPr lang="en-US" sz="3735" b="1" dirty="0" err="1">
                <a:solidFill>
                  <a:srgbClr val="FF0000"/>
                </a:solidFill>
                <a:latin typeface="Times New Roman" panose="02020603050405020304" pitchFamily="18" charset="0"/>
                <a:cs typeface="Times New Roman" panose="02020603050405020304" pitchFamily="18" charset="0"/>
              </a:rPr>
              <a:t>chiến</a:t>
            </a:r>
            <a:r>
              <a:rPr lang="en-US" sz="3735" b="1" dirty="0">
                <a:solidFill>
                  <a:srgbClr val="FF0000"/>
                </a:solidFill>
                <a:latin typeface="Times New Roman" panose="02020603050405020304" pitchFamily="18" charset="0"/>
                <a:cs typeface="Times New Roman" panose="02020603050405020304" pitchFamily="18" charset="0"/>
              </a:rPr>
              <a:t>?</a:t>
            </a:r>
            <a:endParaRPr lang="en-US" sz="3735" b="1" dirty="0">
              <a:solidFill>
                <a:srgbClr val="FF0000"/>
              </a:solidFill>
              <a:latin typeface="Times New Roman" panose="02020603050405020304" pitchFamily="18" charset="0"/>
              <a:cs typeface="Times New Roman" panose="02020603050405020304" pitchFamily="18" charset="0"/>
            </a:endParaRPr>
          </a:p>
        </p:txBody>
      </p:sp>
      <p:sp>
        <p:nvSpPr>
          <p:cNvPr id="172048" name="Text Box 16"/>
          <p:cNvSpPr txBox="1">
            <a:spLocks noChangeArrowheads="1"/>
          </p:cNvSpPr>
          <p:nvPr/>
        </p:nvSpPr>
        <p:spPr bwMode="auto">
          <a:xfrm>
            <a:off x="9042400" y="2664396"/>
            <a:ext cx="6674028" cy="1815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3735" b="1" dirty="0" err="1">
                <a:solidFill>
                  <a:srgbClr val="FF0000"/>
                </a:solidFill>
                <a:latin typeface="Times New Roman" panose="02020603050405020304" pitchFamily="18" charset="0"/>
                <a:cs typeface="Times New Roman" panose="02020603050405020304" pitchFamily="18" charset="0"/>
              </a:rPr>
              <a:t>Vì</a:t>
            </a:r>
            <a:r>
              <a:rPr lang="en-US" sz="3735" b="1" dirty="0">
                <a:solidFill>
                  <a:srgbClr val="FF0000"/>
                </a:solidFill>
                <a:latin typeface="Times New Roman" panose="02020603050405020304" pitchFamily="18" charset="0"/>
                <a:cs typeface="Times New Roman" panose="02020603050405020304" pitchFamily="18" charset="0"/>
              </a:rPr>
              <a:t> </a:t>
            </a:r>
            <a:r>
              <a:rPr lang="en-US" sz="3735" b="1" dirty="0" err="1">
                <a:solidFill>
                  <a:srgbClr val="FF0000"/>
                </a:solidFill>
                <a:latin typeface="Times New Roman" panose="02020603050405020304" pitchFamily="18" charset="0"/>
                <a:cs typeface="Times New Roman" panose="02020603050405020304" pitchFamily="18" charset="0"/>
              </a:rPr>
              <a:t>sao</a:t>
            </a:r>
            <a:r>
              <a:rPr lang="en-US" sz="3735" b="1" dirty="0">
                <a:solidFill>
                  <a:srgbClr val="FF0000"/>
                </a:solidFill>
                <a:latin typeface="Times New Roman" panose="02020603050405020304" pitchFamily="18" charset="0"/>
                <a:cs typeface="Times New Roman" panose="02020603050405020304" pitchFamily="18" charset="0"/>
              </a:rPr>
              <a:t> ta </a:t>
            </a:r>
            <a:r>
              <a:rPr lang="en-US" sz="3735" b="1" dirty="0" err="1">
                <a:solidFill>
                  <a:srgbClr val="FF0000"/>
                </a:solidFill>
                <a:latin typeface="Times New Roman" panose="02020603050405020304" pitchFamily="18" charset="0"/>
                <a:cs typeface="Times New Roman" panose="02020603050405020304" pitchFamily="18" charset="0"/>
              </a:rPr>
              <a:t>đang</a:t>
            </a:r>
            <a:r>
              <a:rPr lang="en-US" sz="3735" b="1" dirty="0">
                <a:solidFill>
                  <a:srgbClr val="FF0000"/>
                </a:solidFill>
                <a:latin typeface="Times New Roman" panose="02020603050405020304" pitchFamily="18" charset="0"/>
                <a:cs typeface="Times New Roman" panose="02020603050405020304" pitchFamily="18" charset="0"/>
              </a:rPr>
              <a:t> ở </a:t>
            </a:r>
            <a:r>
              <a:rPr lang="en-US" sz="3735" b="1" dirty="0" err="1">
                <a:solidFill>
                  <a:srgbClr val="FF0000"/>
                </a:solidFill>
                <a:latin typeface="Times New Roman" panose="02020603050405020304" pitchFamily="18" charset="0"/>
                <a:cs typeface="Times New Roman" panose="02020603050405020304" pitchFamily="18" charset="0"/>
              </a:rPr>
              <a:t>trong</a:t>
            </a:r>
            <a:r>
              <a:rPr lang="en-US" sz="3735" b="1" dirty="0">
                <a:solidFill>
                  <a:srgbClr val="FF0000"/>
                </a:solidFill>
                <a:latin typeface="Times New Roman" panose="02020603050405020304" pitchFamily="18" charset="0"/>
                <a:cs typeface="Times New Roman" panose="02020603050405020304" pitchFamily="18" charset="0"/>
              </a:rPr>
              <a:t> </a:t>
            </a:r>
            <a:r>
              <a:rPr lang="en-US" sz="3735" b="1" dirty="0" err="1">
                <a:solidFill>
                  <a:srgbClr val="FF0000"/>
                </a:solidFill>
                <a:latin typeface="Times New Roman" panose="02020603050405020304" pitchFamily="18" charset="0"/>
                <a:cs typeface="Times New Roman" panose="02020603050405020304" pitchFamily="18" charset="0"/>
              </a:rPr>
              <a:t>thế</a:t>
            </a:r>
            <a:r>
              <a:rPr lang="en-US" sz="3735" b="1" dirty="0">
                <a:solidFill>
                  <a:srgbClr val="FF0000"/>
                </a:solidFill>
                <a:latin typeface="Times New Roman" panose="02020603050405020304" pitchFamily="18" charset="0"/>
                <a:cs typeface="Times New Roman" panose="02020603050405020304" pitchFamily="18" charset="0"/>
              </a:rPr>
              <a:t> </a:t>
            </a:r>
            <a:r>
              <a:rPr lang="en-US" sz="3735" b="1" dirty="0" err="1">
                <a:solidFill>
                  <a:srgbClr val="FF0000"/>
                </a:solidFill>
                <a:latin typeface="Times New Roman" panose="02020603050405020304" pitchFamily="18" charset="0"/>
                <a:cs typeface="Times New Roman" panose="02020603050405020304" pitchFamily="18" charset="0"/>
              </a:rPr>
              <a:t>thắng</a:t>
            </a:r>
            <a:r>
              <a:rPr lang="en-US" sz="3735" b="1" dirty="0">
                <a:solidFill>
                  <a:srgbClr val="FF0000"/>
                </a:solidFill>
                <a:latin typeface="Times New Roman" panose="02020603050405020304" pitchFamily="18" charset="0"/>
                <a:cs typeface="Times New Roman" panose="02020603050405020304" pitchFamily="18" charset="0"/>
              </a:rPr>
              <a:t> </a:t>
            </a:r>
            <a:r>
              <a:rPr lang="en-US" sz="3735" b="1" dirty="0" err="1">
                <a:solidFill>
                  <a:srgbClr val="FF0000"/>
                </a:solidFill>
                <a:latin typeface="Times New Roman" panose="02020603050405020304" pitchFamily="18" charset="0"/>
                <a:cs typeface="Times New Roman" panose="02020603050405020304" pitchFamily="18" charset="0"/>
              </a:rPr>
              <a:t>mà</a:t>
            </a:r>
            <a:r>
              <a:rPr lang="en-US" sz="3735" b="1" dirty="0">
                <a:solidFill>
                  <a:srgbClr val="FF0000"/>
                </a:solidFill>
                <a:latin typeface="Times New Roman" panose="02020603050405020304" pitchFamily="18" charset="0"/>
                <a:cs typeface="Times New Roman" panose="02020603050405020304" pitchFamily="18" charset="0"/>
              </a:rPr>
              <a:t> </a:t>
            </a:r>
            <a:r>
              <a:rPr lang="en-US" sz="3735" b="1" dirty="0" err="1">
                <a:solidFill>
                  <a:srgbClr val="FF0000"/>
                </a:solidFill>
                <a:latin typeface="Times New Roman" panose="02020603050405020304" pitchFamily="18" charset="0"/>
                <a:cs typeface="Times New Roman" panose="02020603050405020304" pitchFamily="18" charset="0"/>
              </a:rPr>
              <a:t>Lý</a:t>
            </a:r>
            <a:r>
              <a:rPr lang="en-US" sz="3735" b="1" dirty="0">
                <a:solidFill>
                  <a:srgbClr val="FF0000"/>
                </a:solidFill>
                <a:latin typeface="Times New Roman" panose="02020603050405020304" pitchFamily="18" charset="0"/>
                <a:cs typeface="Times New Roman" panose="02020603050405020304" pitchFamily="18" charset="0"/>
              </a:rPr>
              <a:t> </a:t>
            </a:r>
            <a:r>
              <a:rPr lang="en-US" sz="3735" b="1" dirty="0" err="1">
                <a:solidFill>
                  <a:srgbClr val="FF0000"/>
                </a:solidFill>
                <a:latin typeface="Times New Roman" panose="02020603050405020304" pitchFamily="18" charset="0"/>
                <a:cs typeface="Times New Roman" panose="02020603050405020304" pitchFamily="18" charset="0"/>
              </a:rPr>
              <a:t>Thường</a:t>
            </a:r>
            <a:r>
              <a:rPr lang="en-US" sz="3735" b="1" dirty="0">
                <a:solidFill>
                  <a:srgbClr val="FF0000"/>
                </a:solidFill>
                <a:latin typeface="Times New Roman" panose="02020603050405020304" pitchFamily="18" charset="0"/>
                <a:cs typeface="Times New Roman" panose="02020603050405020304" pitchFamily="18" charset="0"/>
              </a:rPr>
              <a:t> </a:t>
            </a:r>
            <a:r>
              <a:rPr lang="en-US" sz="3735" b="1" dirty="0" err="1">
                <a:solidFill>
                  <a:srgbClr val="FF0000"/>
                </a:solidFill>
                <a:latin typeface="Times New Roman" panose="02020603050405020304" pitchFamily="18" charset="0"/>
                <a:cs typeface="Times New Roman" panose="02020603050405020304" pitchFamily="18" charset="0"/>
              </a:rPr>
              <a:t>Kiệt</a:t>
            </a:r>
            <a:r>
              <a:rPr lang="en-US" sz="3735" b="1" dirty="0">
                <a:solidFill>
                  <a:srgbClr val="FF0000"/>
                </a:solidFill>
                <a:latin typeface="Times New Roman" panose="02020603050405020304" pitchFamily="18" charset="0"/>
                <a:cs typeface="Times New Roman" panose="02020603050405020304" pitchFamily="18" charset="0"/>
              </a:rPr>
              <a:t> </a:t>
            </a:r>
            <a:r>
              <a:rPr lang="en-US" sz="3735" b="1" dirty="0" err="1">
                <a:solidFill>
                  <a:srgbClr val="FF0000"/>
                </a:solidFill>
                <a:latin typeface="Times New Roman" panose="02020603050405020304" pitchFamily="18" charset="0"/>
                <a:cs typeface="Times New Roman" panose="02020603050405020304" pitchFamily="18" charset="0"/>
              </a:rPr>
              <a:t>lại</a:t>
            </a:r>
            <a:r>
              <a:rPr lang="en-US" sz="3735" b="1" dirty="0">
                <a:solidFill>
                  <a:srgbClr val="FF0000"/>
                </a:solidFill>
                <a:latin typeface="Times New Roman" panose="02020603050405020304" pitchFamily="18" charset="0"/>
                <a:cs typeface="Times New Roman" panose="02020603050405020304" pitchFamily="18" charset="0"/>
              </a:rPr>
              <a:t> </a:t>
            </a:r>
            <a:r>
              <a:rPr lang="en-US" sz="3735" b="1" dirty="0" err="1">
                <a:solidFill>
                  <a:srgbClr val="FF0000"/>
                </a:solidFill>
                <a:latin typeface="Times New Roman" panose="02020603050405020304" pitchFamily="18" charset="0"/>
                <a:cs typeface="Times New Roman" panose="02020603050405020304" pitchFamily="18" charset="0"/>
              </a:rPr>
              <a:t>chủ</a:t>
            </a:r>
            <a:r>
              <a:rPr lang="en-US" sz="3735" b="1" dirty="0">
                <a:solidFill>
                  <a:srgbClr val="FF0000"/>
                </a:solidFill>
                <a:latin typeface="Times New Roman" panose="02020603050405020304" pitchFamily="18" charset="0"/>
                <a:cs typeface="Times New Roman" panose="02020603050405020304" pitchFamily="18" charset="0"/>
              </a:rPr>
              <a:t> </a:t>
            </a:r>
            <a:r>
              <a:rPr lang="en-US" sz="3735" b="1" dirty="0" err="1">
                <a:solidFill>
                  <a:srgbClr val="FF0000"/>
                </a:solidFill>
                <a:latin typeface="Times New Roman" panose="02020603050405020304" pitchFamily="18" charset="0"/>
                <a:cs typeface="Times New Roman" panose="02020603050405020304" pitchFamily="18" charset="0"/>
              </a:rPr>
              <a:t>trương</a:t>
            </a:r>
            <a:r>
              <a:rPr lang="en-US" sz="3735" b="1" dirty="0">
                <a:solidFill>
                  <a:srgbClr val="FF0000"/>
                </a:solidFill>
                <a:latin typeface="Times New Roman" panose="02020603050405020304" pitchFamily="18" charset="0"/>
                <a:cs typeface="Times New Roman" panose="02020603050405020304" pitchFamily="18" charset="0"/>
              </a:rPr>
              <a:t> </a:t>
            </a:r>
            <a:r>
              <a:rPr lang="en-US" sz="3735" b="1" dirty="0" err="1">
                <a:solidFill>
                  <a:srgbClr val="FF0000"/>
                </a:solidFill>
                <a:latin typeface="Times New Roman" panose="02020603050405020304" pitchFamily="18" charset="0"/>
                <a:cs typeface="Times New Roman" panose="02020603050405020304" pitchFamily="18" charset="0"/>
              </a:rPr>
              <a:t>giảng</a:t>
            </a:r>
            <a:r>
              <a:rPr lang="en-US" sz="3735" b="1" dirty="0">
                <a:solidFill>
                  <a:srgbClr val="FF0000"/>
                </a:solidFill>
                <a:latin typeface="Times New Roman" panose="02020603050405020304" pitchFamily="18" charset="0"/>
                <a:cs typeface="Times New Roman" panose="02020603050405020304" pitchFamily="18" charset="0"/>
              </a:rPr>
              <a:t> </a:t>
            </a:r>
            <a:r>
              <a:rPr lang="en-US" sz="3735" b="1" dirty="0" err="1">
                <a:solidFill>
                  <a:srgbClr val="FF0000"/>
                </a:solidFill>
                <a:latin typeface="Times New Roman" panose="02020603050405020304" pitchFamily="18" charset="0"/>
                <a:cs typeface="Times New Roman" panose="02020603050405020304" pitchFamily="18" charset="0"/>
              </a:rPr>
              <a:t>hòa</a:t>
            </a:r>
            <a:r>
              <a:rPr lang="en-US" sz="3735" b="1" dirty="0">
                <a:solidFill>
                  <a:srgbClr val="FF0000"/>
                </a:solidFill>
                <a:latin typeface="Times New Roman" panose="02020603050405020304" pitchFamily="18" charset="0"/>
                <a:cs typeface="Times New Roman" panose="02020603050405020304" pitchFamily="18" charset="0"/>
              </a:rPr>
              <a:t>?</a:t>
            </a:r>
            <a:endParaRPr lang="en-US" sz="3735" b="1" dirty="0">
              <a:solidFill>
                <a:srgbClr val="FF0000"/>
              </a:solidFill>
              <a:latin typeface="Times New Roman" panose="02020603050405020304" pitchFamily="18" charset="0"/>
              <a:cs typeface="Times New Roman" panose="02020603050405020304" pitchFamily="18" charset="0"/>
            </a:endParaRPr>
          </a:p>
        </p:txBody>
      </p:sp>
      <p:sp>
        <p:nvSpPr>
          <p:cNvPr id="172049" name="Rectangle 17"/>
          <p:cNvSpPr>
            <a:spLocks noChangeArrowheads="1"/>
          </p:cNvSpPr>
          <p:nvPr/>
        </p:nvSpPr>
        <p:spPr bwMode="auto">
          <a:xfrm>
            <a:off x="9764360" y="1902838"/>
            <a:ext cx="3665947" cy="74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sz="4265" b="1" u="sng" dirty="0" err="1">
                <a:solidFill>
                  <a:srgbClr val="002060"/>
                </a:solidFill>
                <a:latin typeface=".VnTime" pitchFamily="34" charset="0"/>
              </a:rPr>
              <a:t>Nhóm</a:t>
            </a:r>
            <a:r>
              <a:rPr lang="en-US" sz="4265" b="1" u="sng" dirty="0">
                <a:solidFill>
                  <a:srgbClr val="002060"/>
                </a:solidFill>
                <a:latin typeface=".VnTime" pitchFamily="34" charset="0"/>
              </a:rPr>
              <a:t> 2, 4:</a:t>
            </a:r>
            <a:endParaRPr lang="en-US" sz="4265" b="1" u="sng" dirty="0">
              <a:solidFill>
                <a:srgbClr val="002060"/>
              </a:solidFill>
              <a:latin typeface=".VnTime" pitchFamily="34" charset="0"/>
            </a:endParaRPr>
          </a:p>
        </p:txBody>
      </p:sp>
      <p:sp>
        <p:nvSpPr>
          <p:cNvPr id="172050" name="Rectangle 18"/>
          <p:cNvSpPr>
            <a:spLocks noChangeArrowheads="1"/>
          </p:cNvSpPr>
          <p:nvPr/>
        </p:nvSpPr>
        <p:spPr bwMode="auto">
          <a:xfrm>
            <a:off x="1316431" y="4673600"/>
            <a:ext cx="5486400" cy="6400800"/>
          </a:xfrm>
          <a:prstGeom prst="rect">
            <a:avLst/>
          </a:prstGeom>
          <a:noFill/>
          <a:ln>
            <a:noFill/>
          </a:ln>
          <a:effectLst/>
          <a:extLst>
            <a:ext uri="{909E8E84-426E-40DD-AFC4-6F175D3DCCD1}">
              <a14:hiddenFill xmlns:a14="http://schemas.microsoft.com/office/drawing/2010/main">
                <a:solidFill>
                  <a:srgbClr val="E0FCA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457200" indent="-457200">
              <a:spcBef>
                <a:spcPct val="20000"/>
              </a:spcBef>
              <a:buFontTx/>
              <a:buChar char="•"/>
            </a:pPr>
            <a:r>
              <a:rPr lang="en-US" sz="3200" b="1" dirty="0" err="1">
                <a:solidFill>
                  <a:srgbClr val="0000FF"/>
                </a:solidFill>
                <a:latin typeface="Times New Roman" panose="02020603050405020304" pitchFamily="18" charset="0"/>
                <a:cs typeface="Times New Roman" panose="02020603050405020304" pitchFamily="18" charset="0"/>
              </a:rPr>
              <a:t>Sự</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chuẩn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bị</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một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cách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đáo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ta </a:t>
            </a:r>
            <a:r>
              <a:rPr lang="en-US" sz="3200" b="1" dirty="0" err="1">
                <a:solidFill>
                  <a:srgbClr val="0000FF"/>
                </a:solidFill>
                <a:latin typeface="Times New Roman" panose="02020603050405020304" pitchFamily="18" charset="0"/>
                <a:cs typeface="Times New Roman" panose="02020603050405020304" pitchFamily="18" charset="0"/>
              </a:rPr>
              <a:t>về</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mọi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mặt</a:t>
            </a:r>
            <a:r>
              <a:rPr lang="en-US" sz="3200" b="1" dirty="0">
                <a:solidFill>
                  <a:srgbClr val="0000FF"/>
                </a:solidFill>
                <a:latin typeface="Times New Roman" panose="02020603050405020304" pitchFamily="18" charset="0"/>
                <a:cs typeface="Times New Roman" panose="02020603050405020304" pitchFamily="18" charset="0"/>
              </a:rPr>
              <a:t>.</a:t>
            </a:r>
            <a:endParaRPr lang="en-US" sz="3200" b="1" dirty="0">
              <a:solidFill>
                <a:srgbClr val="0000FF"/>
              </a:solidFill>
              <a:latin typeface="Times New Roman" panose="02020603050405020304" pitchFamily="18" charset="0"/>
              <a:cs typeface="Times New Roman" panose="02020603050405020304" pitchFamily="18" charset="0"/>
            </a:endParaRPr>
          </a:p>
          <a:p>
            <a:pPr marL="457200" indent="-457200">
              <a:spcBef>
                <a:spcPct val="20000"/>
              </a:spcBef>
              <a:buFontTx/>
              <a:buChar char="•"/>
            </a:pPr>
            <a:r>
              <a:rPr lang="en-US" sz="3200" b="1" dirty="0" err="1">
                <a:solidFill>
                  <a:srgbClr val="0000FF"/>
                </a:solidFill>
                <a:latin typeface="Times New Roman" panose="02020603050405020304" pitchFamily="18" charset="0"/>
                <a:cs typeface="Times New Roman" panose="02020603050405020304" pitchFamily="18" charset="0"/>
              </a:rPr>
              <a:t>Sự</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chỉ</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huy</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tài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tình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Lý</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Thường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Kiệt</a:t>
            </a:r>
            <a:r>
              <a:rPr lang="en-US" sz="3200" b="1" dirty="0">
                <a:solidFill>
                  <a:srgbClr val="0000FF"/>
                </a:solidFill>
                <a:latin typeface="Times New Roman" panose="02020603050405020304" pitchFamily="18" charset="0"/>
                <a:cs typeface="Times New Roman" panose="02020603050405020304" pitchFamily="18" charset="0"/>
              </a:rPr>
              <a:t>.</a:t>
            </a:r>
            <a:endParaRPr lang="en-US" sz="3200" b="1" dirty="0">
              <a:solidFill>
                <a:srgbClr val="0000FF"/>
              </a:solidFill>
              <a:latin typeface="Times New Roman" panose="02020603050405020304" pitchFamily="18" charset="0"/>
              <a:cs typeface="Times New Roman" panose="02020603050405020304" pitchFamily="18" charset="0"/>
            </a:endParaRPr>
          </a:p>
          <a:p>
            <a:pPr marL="457200" indent="-457200">
              <a:spcBef>
                <a:spcPct val="20000"/>
              </a:spcBef>
              <a:buFontTx/>
              <a:buChar char="•"/>
            </a:pPr>
            <a:r>
              <a:rPr lang="en-US" sz="3200" b="1" dirty="0" err="1">
                <a:solidFill>
                  <a:srgbClr val="0000FF"/>
                </a:solidFill>
                <a:latin typeface="Times New Roman" panose="02020603050405020304" pitchFamily="18" charset="0"/>
                <a:cs typeface="Times New Roman" panose="02020603050405020304" pitchFamily="18" charset="0"/>
              </a:rPr>
              <a:t>Tinh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thần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đoàn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kết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quyết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tâm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chiến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đấu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chống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ngoại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xâm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quân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dân</a:t>
            </a:r>
            <a:r>
              <a:rPr lang="en-US" sz="3200" b="1" dirty="0">
                <a:solidFill>
                  <a:srgbClr val="0000FF"/>
                </a:solidFill>
                <a:latin typeface="Times New Roman" panose="02020603050405020304" pitchFamily="18" charset="0"/>
                <a:cs typeface="Times New Roman" panose="02020603050405020304" pitchFamily="18" charset="0"/>
              </a:rPr>
              <a:t> ta.</a:t>
            </a:r>
            <a:endParaRPr lang="en-US" sz="3200" b="1" dirty="0">
              <a:solidFill>
                <a:srgbClr val="0000FF"/>
              </a:solidFill>
              <a:latin typeface="Times New Roman" panose="02020603050405020304" pitchFamily="18" charset="0"/>
              <a:cs typeface="Times New Roman" panose="02020603050405020304" pitchFamily="18" charset="0"/>
            </a:endParaRPr>
          </a:p>
        </p:txBody>
      </p:sp>
      <p:sp>
        <p:nvSpPr>
          <p:cNvPr id="172051" name="Text Box 19"/>
          <p:cNvSpPr txBox="1">
            <a:spLocks noChangeArrowheads="1"/>
          </p:cNvSpPr>
          <p:nvPr/>
        </p:nvSpPr>
        <p:spPr bwMode="auto">
          <a:xfrm>
            <a:off x="9088832" y="4673600"/>
            <a:ext cx="6506768" cy="3252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800"/>
              </a:spcBef>
            </a:pP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Đảm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bảo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mối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quan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hệ</a:t>
            </a:r>
            <a:r>
              <a:rPr lang="en-US" sz="3200" b="1" dirty="0">
                <a:solidFill>
                  <a:srgbClr val="0000FF"/>
                </a:solidFill>
                <a:latin typeface="Times New Roman" panose="02020603050405020304" pitchFamily="18" charset="0"/>
                <a:cs typeface="Times New Roman" panose="02020603050405020304" pitchFamily="18" charset="0"/>
              </a:rPr>
              <a:t> bang </a:t>
            </a:r>
            <a:r>
              <a:rPr lang="en-US" sz="3200" b="1" dirty="0" err="1">
                <a:solidFill>
                  <a:srgbClr val="0000FF"/>
                </a:solidFill>
                <a:latin typeface="Times New Roman" panose="02020603050405020304" pitchFamily="18" charset="0"/>
                <a:cs typeface="Times New Roman" panose="02020603050405020304" pitchFamily="18" charset="0"/>
              </a:rPr>
              <a:t>giao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hòa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hiếu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giữa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hai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nước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sau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chiến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tranh</a:t>
            </a:r>
            <a:r>
              <a:rPr lang="en-US" sz="3200" b="1" dirty="0">
                <a:solidFill>
                  <a:srgbClr val="0000FF"/>
                </a:solidFill>
                <a:latin typeface="Times New Roman" panose="02020603050405020304" pitchFamily="18" charset="0"/>
                <a:cs typeface="Times New Roman" panose="02020603050405020304" pitchFamily="18" charset="0"/>
              </a:rPr>
              <a:t>.</a:t>
            </a:r>
            <a:endParaRPr lang="en-US" sz="3200" b="1" dirty="0">
              <a:solidFill>
                <a:srgbClr val="0000FF"/>
              </a:solidFill>
              <a:latin typeface="Times New Roman" panose="02020603050405020304" pitchFamily="18" charset="0"/>
              <a:cs typeface="Times New Roman" panose="02020603050405020304" pitchFamily="18" charset="0"/>
            </a:endParaRPr>
          </a:p>
          <a:p>
            <a:pPr marL="457200" indent="-457200">
              <a:spcBef>
                <a:spcPts val="800"/>
              </a:spcBef>
              <a:buFontTx/>
              <a:buChar char="-"/>
            </a:pPr>
            <a:r>
              <a:rPr lang="en-US" sz="3200" b="1" dirty="0" err="1">
                <a:solidFill>
                  <a:srgbClr val="0000FF"/>
                </a:solidFill>
                <a:latin typeface="Times New Roman" panose="02020603050405020304" pitchFamily="18" charset="0"/>
                <a:cs typeface="Times New Roman" panose="02020603050405020304" pitchFamily="18" charset="0"/>
              </a:rPr>
              <a:t>Không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tổn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thương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danh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dự</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nước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lớn</a:t>
            </a:r>
            <a:r>
              <a:rPr lang="en-US" sz="3200" b="1" dirty="0">
                <a:solidFill>
                  <a:srgbClr val="0000FF"/>
                </a:solidFill>
                <a:latin typeface="Times New Roman" panose="02020603050405020304" pitchFamily="18" charset="0"/>
                <a:cs typeface="Times New Roman" panose="02020603050405020304" pitchFamily="18" charset="0"/>
              </a:rPr>
              <a:t>.</a:t>
            </a:r>
            <a:endParaRPr lang="en-US" sz="3200" b="1" dirty="0">
              <a:solidFill>
                <a:srgbClr val="0000FF"/>
              </a:solidFill>
              <a:latin typeface="Times New Roman" panose="02020603050405020304" pitchFamily="18" charset="0"/>
              <a:cs typeface="Times New Roman" panose="02020603050405020304" pitchFamily="18" charset="0"/>
            </a:endParaRPr>
          </a:p>
          <a:p>
            <a:pPr marL="457200" indent="-457200">
              <a:spcBef>
                <a:spcPts val="800"/>
              </a:spcBef>
              <a:buFontTx/>
              <a:buChar char="-"/>
            </a:pP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Bảo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đảm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hòa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bình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lâu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dài</a:t>
            </a:r>
            <a:r>
              <a:rPr lang="en-US" sz="3200" b="1" dirty="0">
                <a:solidFill>
                  <a:srgbClr val="0000FF"/>
                </a:solidFill>
                <a:latin typeface="Times New Roman" panose="02020603050405020304" pitchFamily="18" charset="0"/>
                <a:cs typeface="Times New Roman" panose="02020603050405020304" pitchFamily="18" charset="0"/>
              </a:rPr>
              <a:t>.</a:t>
            </a:r>
            <a:endParaRPr lang="en-US" sz="3200" b="1" dirty="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2047"/>
                                        </p:tgtEl>
                                        <p:attrNameLst>
                                          <p:attrName>style.visibility</p:attrName>
                                        </p:attrNameLst>
                                      </p:cBhvr>
                                      <p:to>
                                        <p:strVal val="visible"/>
                                      </p:to>
                                    </p:set>
                                    <p:animEffect transition="in" filter="blinds(horizontal)">
                                      <p:cBhvr>
                                        <p:cTn id="7" dur="500"/>
                                        <p:tgtEl>
                                          <p:spTgt spid="17204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2048"/>
                                        </p:tgtEl>
                                        <p:attrNameLst>
                                          <p:attrName>style.visibility</p:attrName>
                                        </p:attrNameLst>
                                      </p:cBhvr>
                                      <p:to>
                                        <p:strVal val="visible"/>
                                      </p:to>
                                    </p:set>
                                    <p:animEffect transition="in" filter="blinds(horizontal)">
                                      <p:cBhvr>
                                        <p:cTn id="12" dur="500"/>
                                        <p:tgtEl>
                                          <p:spTgt spid="17204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72049"/>
                                        </p:tgtEl>
                                        <p:attrNameLst>
                                          <p:attrName>style.visibility</p:attrName>
                                        </p:attrNameLst>
                                      </p:cBhvr>
                                      <p:to>
                                        <p:strVal val="visible"/>
                                      </p:to>
                                    </p:set>
                                    <p:animEffect transition="in" filter="blinds(horizontal)">
                                      <p:cBhvr>
                                        <p:cTn id="15" dur="500"/>
                                        <p:tgtEl>
                                          <p:spTgt spid="172049"/>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72050"/>
                                        </p:tgtEl>
                                        <p:attrNameLst>
                                          <p:attrName>style.visibility</p:attrName>
                                        </p:attrNameLst>
                                      </p:cBhvr>
                                      <p:to>
                                        <p:strVal val="visible"/>
                                      </p:to>
                                    </p:set>
                                    <p:animEffect transition="in" filter="checkerboard(across)">
                                      <p:cBhvr>
                                        <p:cTn id="20" dur="500"/>
                                        <p:tgtEl>
                                          <p:spTgt spid="172050"/>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172051"/>
                                        </p:tgtEl>
                                        <p:attrNameLst>
                                          <p:attrName>style.visibility</p:attrName>
                                        </p:attrNameLst>
                                      </p:cBhvr>
                                      <p:to>
                                        <p:strVal val="visible"/>
                                      </p:to>
                                    </p:set>
                                    <p:animEffect transition="in" filter="diamond(in)">
                                      <p:cBhvr>
                                        <p:cTn id="25" dur="2000"/>
                                        <p:tgtEl>
                                          <p:spTgt spid="17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47" grpId="0" animBg="1"/>
      <p:bldP spid="172048" grpId="0"/>
      <p:bldP spid="172049" grpId="0"/>
      <p:bldP spid="172050" grpId="0"/>
      <p:bldP spid="17205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452755" y="2133600"/>
          <a:ext cx="15104110" cy="588264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9" name="Rectangle 8"/>
          <p:cNvSpPr/>
          <p:nvPr/>
        </p:nvSpPr>
        <p:spPr>
          <a:xfrm>
            <a:off x="5249913" y="640436"/>
            <a:ext cx="6462183" cy="711200"/>
          </a:xfrm>
          <a:prstGeom prst="rect">
            <a:avLst/>
          </a:prstGeom>
          <a:solidFill>
            <a:srgbClr val="FF0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265" b="1" dirty="0" err="1">
                <a:solidFill>
                  <a:schemeClr val="bg1"/>
                </a:solidFill>
                <a:cs typeface="Times New Roman" panose="02020603050405020304" pitchFamily="18" charset="0"/>
              </a:rPr>
              <a:t>MỤC</a:t>
            </a:r>
            <a:r>
              <a:rPr lang="en-US" sz="4265" b="1" dirty="0">
                <a:solidFill>
                  <a:schemeClr val="bg1"/>
                </a:solidFill>
                <a:cs typeface="Times New Roman" panose="02020603050405020304" pitchFamily="18" charset="0"/>
              </a:rPr>
              <a:t> </a:t>
            </a:r>
            <a:r>
              <a:rPr lang="en-US" sz="4265" b="1" dirty="0" err="1">
                <a:solidFill>
                  <a:schemeClr val="bg1"/>
                </a:solidFill>
                <a:cs typeface="Times New Roman" panose="02020603050405020304" pitchFamily="18" charset="0"/>
              </a:rPr>
              <a:t>TIÊU</a:t>
            </a:r>
            <a:r>
              <a:rPr lang="en-US" sz="4265" b="1" dirty="0">
                <a:solidFill>
                  <a:schemeClr val="bg1"/>
                </a:solidFill>
                <a:cs typeface="Times New Roman" panose="02020603050405020304" pitchFamily="18" charset="0"/>
              </a:rPr>
              <a:t> </a:t>
            </a:r>
            <a:r>
              <a:rPr lang="en-US" sz="4265" b="1" dirty="0" err="1">
                <a:solidFill>
                  <a:schemeClr val="bg1"/>
                </a:solidFill>
                <a:cs typeface="Times New Roman" panose="02020603050405020304" pitchFamily="18" charset="0"/>
              </a:rPr>
              <a:t>BÀI</a:t>
            </a:r>
            <a:r>
              <a:rPr lang="en-US" sz="4265" b="1" dirty="0">
                <a:solidFill>
                  <a:schemeClr val="bg1"/>
                </a:solidFill>
                <a:cs typeface="Times New Roman" panose="02020603050405020304" pitchFamily="18" charset="0"/>
              </a:rPr>
              <a:t> </a:t>
            </a:r>
            <a:r>
              <a:rPr lang="en-US" sz="4265" b="1" dirty="0" err="1">
                <a:solidFill>
                  <a:schemeClr val="bg1"/>
                </a:solidFill>
                <a:cs typeface="Times New Roman" panose="02020603050405020304" pitchFamily="18" charset="0"/>
              </a:rPr>
              <a:t>HỌC</a:t>
            </a:r>
            <a:endParaRPr lang="en-US" sz="4265" b="1" dirty="0">
              <a:solidFill>
                <a:schemeClr val="bg1"/>
              </a:solidFill>
              <a:cs typeface="Times New Roman" panose="02020603050405020304" pitchFamily="18" charset="0"/>
            </a:endParaRPr>
          </a:p>
        </p:txBody>
      </p:sp>
    </p:spTree>
  </p:cSld>
  <p:clrMapOvr>
    <a:masterClrMapping/>
  </p:clrMapOvr>
  <p:transition spd="slow" advTm="24245">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a:spLocks noChangeArrowheads="1"/>
          </p:cNvSpPr>
          <p:nvPr/>
        </p:nvSpPr>
        <p:spPr bwMode="auto">
          <a:xfrm>
            <a:off x="812800" y="1117600"/>
            <a:ext cx="14630400" cy="7738110"/>
          </a:xfrm>
          <a:prstGeom prst="rect">
            <a:avLst/>
          </a:prstGeom>
          <a:noFill/>
          <a:ln w="9525">
            <a:noFill/>
            <a:miter lim="800000"/>
          </a:ln>
        </p:spPr>
        <p:txBody>
          <a:bodyPr lIns="57717" tIns="28858" rIns="57717" bIns="28858">
            <a:spAutoFit/>
          </a:bodyPr>
          <a:lstStyle/>
          <a:p>
            <a:pPr algn="just"/>
            <a:r>
              <a:rPr lang="vi-VN" sz="4535" b="1" dirty="0">
                <a:solidFill>
                  <a:srgbClr val="0000FF"/>
                </a:solidFill>
                <a:latin typeface="Times New Roman" panose="02020603050405020304" pitchFamily="18" charset="0"/>
                <a:cs typeface="Times New Roman" panose="02020603050405020304" pitchFamily="18" charset="0"/>
              </a:rPr>
              <a:t>* Diễn biến: </a:t>
            </a:r>
            <a:endParaRPr lang="vi-VN" sz="4535" b="1" dirty="0">
              <a:solidFill>
                <a:srgbClr val="0000FF"/>
              </a:solidFill>
              <a:latin typeface="Times New Roman" panose="02020603050405020304" pitchFamily="18" charset="0"/>
              <a:cs typeface="Times New Roman" panose="02020603050405020304" pitchFamily="18" charset="0"/>
            </a:endParaRPr>
          </a:p>
          <a:p>
            <a:pPr algn="just"/>
            <a:r>
              <a:rPr lang="vi-VN" sz="4535" dirty="0">
                <a:solidFill>
                  <a:srgbClr val="0000FF"/>
                </a:solidFill>
                <a:latin typeface="Times New Roman" panose="02020603050405020304" pitchFamily="18" charset="0"/>
                <a:cs typeface="Times New Roman" panose="02020603050405020304" pitchFamily="18" charset="0"/>
              </a:rPr>
              <a:t>Năm 1077, quân Tống chia làm 2 đạo tiến vào nước ta</a:t>
            </a:r>
            <a:endParaRPr lang="en-US" sz="4535" dirty="0">
              <a:solidFill>
                <a:srgbClr val="0000FF"/>
              </a:solidFill>
              <a:latin typeface="Times New Roman" panose="02020603050405020304" pitchFamily="18" charset="0"/>
              <a:cs typeface="Times New Roman" panose="02020603050405020304" pitchFamily="18" charset="0"/>
            </a:endParaRPr>
          </a:p>
          <a:p>
            <a:pPr algn="just">
              <a:buFontTx/>
              <a:buChar char="-"/>
            </a:pPr>
            <a:r>
              <a:rPr lang="vi-VN" sz="4535" dirty="0">
                <a:solidFill>
                  <a:srgbClr val="0000FF"/>
                </a:solidFill>
                <a:latin typeface="Times New Roman" panose="02020603050405020304" pitchFamily="18" charset="0"/>
                <a:cs typeface="Times New Roman" panose="02020603050405020304" pitchFamily="18" charset="0"/>
              </a:rPr>
              <a:t> Nhà Lý đánh  nhiều trận nhỏ và cản bước tiến kẻ thù</a:t>
            </a:r>
            <a:endParaRPr lang="en-US" sz="4535" dirty="0">
              <a:solidFill>
                <a:srgbClr val="0000FF"/>
              </a:solidFill>
              <a:latin typeface="Times New Roman" panose="02020603050405020304" pitchFamily="18" charset="0"/>
              <a:cs typeface="Times New Roman" panose="02020603050405020304" pitchFamily="18" charset="0"/>
            </a:endParaRPr>
          </a:p>
          <a:p>
            <a:pPr algn="just"/>
            <a:r>
              <a:rPr lang="vi-VN" sz="4535" dirty="0">
                <a:solidFill>
                  <a:srgbClr val="0000FF"/>
                </a:solidFill>
                <a:latin typeface="Times New Roman" panose="02020603050405020304" pitchFamily="18" charset="0"/>
                <a:cs typeface="Times New Roman" panose="02020603050405020304" pitchFamily="18" charset="0"/>
              </a:rPr>
              <a:t>- Quân của Lý Kế Nguyên ngăn chặn bước tiến của quân thủy</a:t>
            </a:r>
            <a:endParaRPr lang="en-US" sz="4535" dirty="0">
              <a:solidFill>
                <a:srgbClr val="0000FF"/>
              </a:solidFill>
              <a:latin typeface="Times New Roman" panose="02020603050405020304" pitchFamily="18" charset="0"/>
              <a:cs typeface="Times New Roman" panose="02020603050405020304" pitchFamily="18" charset="0"/>
            </a:endParaRPr>
          </a:p>
          <a:p>
            <a:pPr algn="just"/>
            <a:r>
              <a:rPr lang="vi-VN" sz="4535" dirty="0">
                <a:solidFill>
                  <a:srgbClr val="0000FF"/>
                </a:solidFill>
                <a:latin typeface="Times New Roman" panose="02020603050405020304" pitchFamily="18" charset="0"/>
                <a:cs typeface="Times New Roman" panose="02020603050405020304" pitchFamily="18" charset="0"/>
              </a:rPr>
              <a:t> </a:t>
            </a:r>
            <a:r>
              <a:rPr lang="vi-VN" sz="4535" b="1" dirty="0">
                <a:solidFill>
                  <a:srgbClr val="0000FF"/>
                </a:solidFill>
                <a:latin typeface="Times New Roman" panose="02020603050405020304" pitchFamily="18" charset="0"/>
                <a:cs typeface="Times New Roman" panose="02020603050405020304" pitchFamily="18" charset="0"/>
              </a:rPr>
              <a:t>-</a:t>
            </a:r>
            <a:r>
              <a:rPr lang="vi-VN" sz="4535" dirty="0">
                <a:solidFill>
                  <a:srgbClr val="0000FF"/>
                </a:solidFill>
                <a:latin typeface="Times New Roman" panose="02020603050405020304" pitchFamily="18" charset="0"/>
                <a:cs typeface="Times New Roman" panose="02020603050405020304" pitchFamily="18" charset="0"/>
              </a:rPr>
              <a:t> Cuối xuân 1077, nhà Lý cho quân vượt sông, bất ngờ tấn công vào đồn </a:t>
            </a:r>
            <a:r>
              <a:rPr lang="vi-VN" sz="4535" dirty="0" smtClean="0">
                <a:solidFill>
                  <a:srgbClr val="0000FF"/>
                </a:solidFill>
                <a:latin typeface="Times New Roman" panose="02020603050405020304" pitchFamily="18" charset="0"/>
                <a:cs typeface="Times New Roman" panose="02020603050405020304" pitchFamily="18" charset="0"/>
              </a:rPr>
              <a:t>giặc</a:t>
            </a:r>
            <a:endParaRPr lang="vi-VN" sz="4535" dirty="0" smtClean="0">
              <a:solidFill>
                <a:srgbClr val="0000FF"/>
              </a:solidFill>
              <a:latin typeface="Times New Roman" panose="02020603050405020304" pitchFamily="18" charset="0"/>
              <a:cs typeface="Times New Roman" panose="02020603050405020304" pitchFamily="18" charset="0"/>
            </a:endParaRPr>
          </a:p>
          <a:p>
            <a:pPr algn="just"/>
            <a:r>
              <a:rPr lang="vi-VN" sz="4535" b="1" i="1" dirty="0" smtClean="0">
                <a:solidFill>
                  <a:srgbClr val="0000FF"/>
                </a:solidFill>
                <a:latin typeface="Times New Roman" panose="02020603050405020304" pitchFamily="18" charset="0"/>
                <a:cs typeface="Times New Roman" panose="02020603050405020304" pitchFamily="18" charset="0"/>
              </a:rPr>
              <a:t>*</a:t>
            </a:r>
            <a:r>
              <a:rPr lang="en-US" sz="4535" b="1" i="1" dirty="0" smtClean="0">
                <a:solidFill>
                  <a:srgbClr val="0000FF"/>
                </a:solidFill>
                <a:latin typeface="Times New Roman" panose="02020603050405020304" pitchFamily="18" charset="0"/>
                <a:cs typeface="Times New Roman" panose="02020603050405020304" pitchFamily="18" charset="0"/>
              </a:rPr>
              <a:t> Kết quả:</a:t>
            </a:r>
            <a:endParaRPr lang="en-US" sz="4535" dirty="0" smtClean="0">
              <a:solidFill>
                <a:srgbClr val="0000FF"/>
              </a:solidFill>
              <a:latin typeface="Times New Roman" panose="02020603050405020304" pitchFamily="18" charset="0"/>
              <a:cs typeface="Times New Roman" panose="02020603050405020304" pitchFamily="18" charset="0"/>
            </a:endParaRPr>
          </a:p>
          <a:p>
            <a:r>
              <a:rPr lang="en-US" sz="4535" dirty="0" smtClean="0">
                <a:solidFill>
                  <a:srgbClr val="0000FF"/>
                </a:solidFill>
                <a:latin typeface="Times New Roman" panose="02020603050405020304" pitchFamily="18" charset="0"/>
                <a:cs typeface="Times New Roman" panose="02020603050405020304" pitchFamily="18" charset="0"/>
              </a:rPr>
              <a:t>- Quân Tống thua to</a:t>
            </a:r>
            <a:endParaRPr lang="en-US" sz="4535" dirty="0" smtClean="0">
              <a:solidFill>
                <a:srgbClr val="0000FF"/>
              </a:solidFill>
              <a:latin typeface="Times New Roman" panose="02020603050405020304" pitchFamily="18" charset="0"/>
              <a:cs typeface="Times New Roman" panose="02020603050405020304" pitchFamily="18" charset="0"/>
            </a:endParaRPr>
          </a:p>
          <a:p>
            <a:r>
              <a:rPr lang="en-US" sz="4535" dirty="0" smtClean="0">
                <a:solidFill>
                  <a:srgbClr val="0000FF"/>
                </a:solidFill>
                <a:latin typeface="Times New Roman" panose="02020603050405020304" pitchFamily="18" charset="0"/>
                <a:cs typeface="Times New Roman" panose="02020603050405020304" pitchFamily="18" charset="0"/>
              </a:rPr>
              <a:t>- Lý Thường Kiệt giảng hòa kết thúc chiến tranh</a:t>
            </a:r>
            <a:endParaRPr lang="en-US" sz="4535" dirty="0" smtClean="0">
              <a:solidFill>
                <a:srgbClr val="0000FF"/>
              </a:solidFill>
              <a:latin typeface="Times New Roman" panose="02020603050405020304" pitchFamily="18" charset="0"/>
              <a:cs typeface="Times New Roman" panose="02020603050405020304" pitchFamily="18" charset="0"/>
            </a:endParaRPr>
          </a:p>
          <a:p>
            <a:pPr algn="just"/>
            <a:endParaRPr lang="en-US" sz="4535" dirty="0">
              <a:solidFill>
                <a:srgbClr val="0000FF"/>
              </a:solidFill>
              <a:latin typeface="Times New Roman" panose="02020603050405020304" pitchFamily="18" charset="0"/>
              <a:cs typeface="Times New Roman" panose="02020603050405020304" pitchFamily="18" charset="0"/>
            </a:endParaRPr>
          </a:p>
          <a:p>
            <a:pPr algn="just">
              <a:buFontTx/>
              <a:buChar char="-"/>
            </a:pPr>
            <a:endParaRPr lang="en-US" sz="4535" dirty="0">
              <a:solidFill>
                <a:srgbClr val="0000FF"/>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26864" y="286068"/>
            <a:ext cx="15388111" cy="830997"/>
          </a:xfrm>
          <a:prstGeom prst="rect">
            <a:avLst/>
          </a:prstGeom>
          <a:noFill/>
        </p:spPr>
        <p:txBody>
          <a:bodyPr wrap="square" rtlCol="0">
            <a:spAutoFit/>
          </a:bodyPr>
          <a:p>
            <a:r>
              <a:rPr lang="en-US" sz="4800" b="1" dirty="0">
                <a:solidFill>
                  <a:srgbClr val="FF0000"/>
                </a:solidFill>
                <a:latin typeface="Times New Roman" panose="02020603050405020304" pitchFamily="18" charset="0"/>
                <a:cs typeface="Times New Roman" panose="02020603050405020304" pitchFamily="18" charset="0"/>
              </a:rPr>
              <a:t>b. </a:t>
            </a:r>
            <a:r>
              <a:rPr lang="en-US" sz="4800" b="1" dirty="0" err="1">
                <a:solidFill>
                  <a:srgbClr val="FF0000"/>
                </a:solidFill>
                <a:latin typeface="Times New Roman" panose="02020603050405020304" pitchFamily="18" charset="0"/>
                <a:cs typeface="Times New Roman" panose="02020603050405020304" pitchFamily="18" charset="0"/>
              </a:rPr>
              <a:t>Cuộc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chiến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đấu</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trên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phòng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tuyến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sông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Như</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Nguyệt</a:t>
            </a:r>
            <a:endParaRPr lang="en-US" sz="48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a:blip r:embed="rId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849319" y="-268594"/>
            <a:ext cx="13104200" cy="10052412"/>
          </a:xfrm>
          <a:prstGeom prst="rect">
            <a:avLst/>
          </a:prstGeom>
        </p:spPr>
      </p:pic>
      <p:pic>
        <p:nvPicPr>
          <p:cNvPr id="3"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77374">
            <a:off x="5505686" y="6563560"/>
            <a:ext cx="1419797" cy="1419797"/>
          </a:xfrm>
          <a:prstGeom prst="rect">
            <a:avLst/>
          </a:prstGeom>
        </p:spPr>
      </p:pic>
      <p:pic>
        <p:nvPicPr>
          <p:cNvPr id="13"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1" y="-662897"/>
            <a:ext cx="2663952" cy="2877068"/>
          </a:xfrm>
          <a:prstGeom prst="rect">
            <a:avLst/>
          </a:prstGeom>
        </p:spPr>
      </p:pic>
      <p:pic>
        <p:nvPicPr>
          <p:cNvPr id="14"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79079" y="-2961"/>
            <a:ext cx="1973983" cy="2518189"/>
          </a:xfrm>
          <a:prstGeom prst="rect">
            <a:avLst/>
          </a:prstGeom>
        </p:spPr>
      </p:pic>
      <p:pic>
        <p:nvPicPr>
          <p:cNvPr id="15" name="图片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384" y="6624010"/>
            <a:ext cx="3193859" cy="2675484"/>
          </a:xfrm>
          <a:prstGeom prst="rect">
            <a:avLst/>
          </a:prstGeom>
        </p:spPr>
      </p:pic>
      <p:pic>
        <p:nvPicPr>
          <p:cNvPr id="16" name="图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901941" y="6643912"/>
            <a:ext cx="3497051" cy="2721424"/>
          </a:xfrm>
          <a:prstGeom prst="rect">
            <a:avLst/>
          </a:prstGeom>
        </p:spPr>
      </p:pic>
      <p:sp>
        <p:nvSpPr>
          <p:cNvPr id="4" name="Rectangle 3"/>
          <p:cNvSpPr/>
          <p:nvPr/>
        </p:nvSpPr>
        <p:spPr>
          <a:xfrm>
            <a:off x="3990706" y="1715008"/>
            <a:ext cx="7304436" cy="1600438"/>
          </a:xfrm>
          <a:prstGeom prst="rect">
            <a:avLst/>
          </a:prstGeom>
          <a:noFill/>
        </p:spPr>
        <p:txBody>
          <a:bodyPr wrap="none" lIns="121920" tIns="60960" rIns="121920" bIns="60960">
            <a:spAutoFit/>
          </a:bodyPr>
          <a:lstStyle/>
          <a:p>
            <a:pPr algn="ctr" defTabSz="1219200"/>
            <a:r>
              <a:rPr lang="en-US" sz="96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LUYỆN TẬP</a:t>
            </a:r>
            <a:endParaRPr lang="en-US" sz="96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alphaModFix amt="50255"/>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3" descr="C:\Users\ADMIN\Desktop\Tai nguyen thiet ke tro choi\Bảng gỗ\49f1b87228eb6bdb68e300357ebeb9c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92618"/>
            <a:ext cx="9342967" cy="262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3490344" y="415822"/>
            <a:ext cx="3100016" cy="91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200" fontAlgn="base">
              <a:spcBef>
                <a:spcPct val="0"/>
              </a:spcBef>
              <a:spcAft>
                <a:spcPct val="0"/>
              </a:spcAft>
              <a:buClrTx/>
              <a:buSzTx/>
              <a:buNone/>
              <a:defRPr/>
            </a:pPr>
            <a:r>
              <a:rPr lang="en-US" altLang="vi-VN" sz="5335" b="1" dirty="0">
                <a:solidFill>
                  <a:srgbClr val="CC0066"/>
                </a:solidFill>
                <a:latin typeface="UVN Bach Tuyet Nang" panose="02090907080705020403" pitchFamily="18" charset="0"/>
                <a:cs typeface="Arial" panose="020B0604020202020204" pitchFamily="34" charset="0"/>
              </a:rPr>
              <a:t>TÂY DU KÝ</a:t>
            </a:r>
            <a:endParaRPr lang="en-US" altLang="vi-VN" sz="5335" b="1" dirty="0">
              <a:solidFill>
                <a:srgbClr val="CC0066"/>
              </a:solidFill>
              <a:latin typeface="UVN Bach Tuyet Nang" panose="02090907080705020403" pitchFamily="18" charset="0"/>
              <a:cs typeface="Arial" panose="020B0604020202020204" pitchFamily="34" charset="0"/>
            </a:endParaRPr>
          </a:p>
        </p:txBody>
      </p:sp>
      <p:pic>
        <p:nvPicPr>
          <p:cNvPr id="7" name="Picture 11" descr="C:\Users\ADMIN\Desktop\Tai nguyen thiet ke tro choi\Angry birds epic birds\1505573783630 (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60053" y="10583"/>
            <a:ext cx="2795948" cy="204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AutoShape 8" descr="Káº¿t quáº£ hÃ¬nh áº£nh cho Cá» hoáº¡t hÃ¬nh"/>
          <p:cNvSpPr>
            <a:spLocks noChangeAspect="1" noChangeArrowheads="1"/>
          </p:cNvSpPr>
          <p:nvPr/>
        </p:nvSpPr>
        <p:spPr bwMode="auto">
          <a:xfrm>
            <a:off x="2239433" y="-192617"/>
            <a:ext cx="406400" cy="40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defTabSz="1219200" fontAlgn="base">
              <a:spcBef>
                <a:spcPct val="0"/>
              </a:spcBef>
              <a:spcAft>
                <a:spcPct val="0"/>
              </a:spcAft>
              <a:buClrTx/>
              <a:buSzTx/>
              <a:buNone/>
              <a:defRPr/>
            </a:pPr>
            <a:endParaRPr lang="vi-VN" altLang="vi-VN" sz="2400">
              <a:solidFill>
                <a:srgbClr val="000000"/>
              </a:solidFill>
            </a:endParaRPr>
          </a:p>
        </p:txBody>
      </p:sp>
      <p:pic>
        <p:nvPicPr>
          <p:cNvPr id="399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80499">
            <a:off x="650775" y="5261273"/>
            <a:ext cx="3445935" cy="2199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4" name="Picture 4" descr="HÃ¬nh áº£nh cÃ³ liÃªn qu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418" y="6278033"/>
            <a:ext cx="975814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6" descr="HÃ¬nh áº£nh cÃ³ liÃ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1000" y="5719233"/>
            <a:ext cx="8255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35283" y="7336613"/>
            <a:ext cx="16220717" cy="186563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200" fontAlgn="base">
              <a:lnSpc>
                <a:spcPct val="150000"/>
              </a:lnSpc>
              <a:spcBef>
                <a:spcPct val="0"/>
              </a:spcBef>
              <a:spcAft>
                <a:spcPct val="0"/>
              </a:spcAft>
              <a:buClrTx/>
              <a:buSzTx/>
              <a:buNone/>
              <a:defRPr/>
            </a:pPr>
            <a:r>
              <a:rPr lang="en-US" altLang="vi-VN" sz="2665" b="1" dirty="0">
                <a:solidFill>
                  <a:srgbClr val="000000"/>
                </a:solidFill>
                <a:latin typeface="Times New Roman" panose="02020603050405020304" pitchFamily="18" charset="0"/>
                <a:cs typeface="Times New Roman" panose="02020603050405020304" pitchFamily="18" charset="0"/>
              </a:rPr>
              <a:t>TRONG KHU RỪNG CÓ RẤT NHIỀU YÊU QUÁI XUẤT HIỆN ĐỂ CẢN ĐƯỜNG THẦY TRÒ ĐƯỜNG TĂNG ĐI LẤY KINH. EM HÃY GIÚP THẦY TRÒ ĐƯỜNG TĂNG BẰNG CÁCH VƯỢT QUA CÁC CÂU HỎI CỦA YÊU QUÁI.</a:t>
            </a:r>
            <a:endParaRPr lang="en-US" altLang="vi-VN" sz="2665" b="1" dirty="0">
              <a:solidFill>
                <a:srgbClr val="000000"/>
              </a:solidFill>
              <a:latin typeface="Times New Roman" panose="02020603050405020304" pitchFamily="18" charset="0"/>
              <a:cs typeface="Times New Roman" panose="02020603050405020304" pitchFamily="18" charset="0"/>
            </a:endParaRPr>
          </a:p>
        </p:txBody>
      </p:sp>
      <p:pic>
        <p:nvPicPr>
          <p:cNvPr id="921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5133"/>
          <a:stretch>
            <a:fillRect/>
          </a:stretch>
        </p:blipFill>
        <p:spPr bwMode="auto">
          <a:xfrm>
            <a:off x="4128173" y="2094160"/>
            <a:ext cx="10900772" cy="54559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80499">
            <a:off x="341119" y="2929875"/>
            <a:ext cx="3445935" cy="2199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80499">
            <a:off x="4854085" y="5040803"/>
            <a:ext cx="3445935" cy="2199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tây du ki.mp3" descr="tây du ki.mp3">
            <a:hlinkClick r:id="" action="ppaction://media"/>
          </p:cNvPr>
          <p:cNvPicPr>
            <a:picLocks noChangeAspect="1"/>
          </p:cNvPicPr>
          <p:nvPr>
            <a:audioFile r:link="rId8"/>
            <p:extLst>
              <p:ext uri="{DAA4B4D4-6D71-4841-9C94-3DE7FCFB9230}">
                <p14:media xmlns:p14="http://schemas.microsoft.com/office/powerpoint/2010/main" r:embed="rId9"/>
              </p:ext>
            </p:extLst>
          </p:nvPr>
        </p:nvPicPr>
        <p:blipFill>
          <a:blip r:embed="rId10"/>
          <a:stretch>
            <a:fillRect/>
          </a:stretch>
        </p:blipFill>
        <p:spPr>
          <a:xfrm>
            <a:off x="1328662" y="-1895344"/>
            <a:ext cx="1083733" cy="108373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55" presetClass="entr" presetSubtype="0" fill="hold" nodeType="withEffect">
                                  <p:stCondLst>
                                    <p:cond delay="0"/>
                                  </p:stCondLst>
                                  <p:childTnLst>
                                    <p:set>
                                      <p:cBhvr>
                                        <p:cTn id="8" dur="1" fill="hold">
                                          <p:stCondLst>
                                            <p:cond delay="0"/>
                                          </p:stCondLst>
                                        </p:cTn>
                                        <p:tgtEl>
                                          <p:spTgt spid="9218"/>
                                        </p:tgtEl>
                                        <p:attrNameLst>
                                          <p:attrName>style.visibility</p:attrName>
                                        </p:attrNameLst>
                                      </p:cBhvr>
                                      <p:to>
                                        <p:strVal val="visible"/>
                                      </p:to>
                                    </p:set>
                                    <p:anim calcmode="lin" valueType="num">
                                      <p:cBhvr>
                                        <p:cTn id="9" dur="1000" fill="hold"/>
                                        <p:tgtEl>
                                          <p:spTgt spid="9218"/>
                                        </p:tgtEl>
                                        <p:attrNameLst>
                                          <p:attrName>ppt_w</p:attrName>
                                        </p:attrNameLst>
                                      </p:cBhvr>
                                      <p:tavLst>
                                        <p:tav tm="0">
                                          <p:val>
                                            <p:strVal val="#ppt_w*0.70"/>
                                          </p:val>
                                        </p:tav>
                                        <p:tav tm="100000">
                                          <p:val>
                                            <p:strVal val="#ppt_w"/>
                                          </p:val>
                                        </p:tav>
                                      </p:tavLst>
                                    </p:anim>
                                    <p:anim calcmode="lin" valueType="num">
                                      <p:cBhvr>
                                        <p:cTn id="10" dur="1000" fill="hold"/>
                                        <p:tgtEl>
                                          <p:spTgt spid="9218"/>
                                        </p:tgtEl>
                                        <p:attrNameLst>
                                          <p:attrName>ppt_h</p:attrName>
                                        </p:attrNameLst>
                                      </p:cBhvr>
                                      <p:tavLst>
                                        <p:tav tm="0">
                                          <p:val>
                                            <p:strVal val="#ppt_h"/>
                                          </p:val>
                                        </p:tav>
                                        <p:tav tm="100000">
                                          <p:val>
                                            <p:strVal val="#ppt_h"/>
                                          </p:val>
                                        </p:tav>
                                      </p:tavLst>
                                    </p:anim>
                                    <p:animEffect transition="in" filter="fade">
                                      <p:cBhvr>
                                        <p:cTn id="11" dur="1000"/>
                                        <p:tgtEl>
                                          <p:spTgt spid="9218"/>
                                        </p:tgtEl>
                                      </p:cBhvr>
                                    </p:animEffect>
                                  </p:childTnLst>
                                </p:cTn>
                              </p:par>
                              <p:par>
                                <p:cTn id="12" presetID="55"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par>
                                <p:cTn id="17" presetID="55"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out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7">
                <p:cTn id="32" fill="hold" display="0">
                  <p:stCondLst>
                    <p:cond delay="indefinite"/>
                  </p:stCondLst>
                  <p:endCondLst>
                    <p:cond evt="onStopAudio" delay="0">
                      <p:tgtEl>
                        <p:sldTgt/>
                      </p:tgtEl>
                    </p:cond>
                  </p:endCondLst>
                </p:cTn>
                <p:tgtEl>
                  <p:spTgt spid="2"/>
                </p:tgtEl>
              </p:cMediaNode>
            </p:audio>
          </p:childTnLst>
        </p:cTn>
      </p:par>
    </p:tnLst>
    <p:bldLst>
      <p:bldP spid="6" grpId="0"/>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2"/>
            <a:ext cx="16256000" cy="910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1968501"/>
            <a:ext cx="16256000" cy="67309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1219200">
              <a:defRPr/>
            </a:pPr>
            <a:endParaRPr lang="en-US" sz="2665" dirty="0">
              <a:solidFill>
                <a:prstClr val="white"/>
              </a:solidFill>
              <a:latin typeface="Georgia" panose="02040502050405020303"/>
            </a:endParaRPr>
          </a:p>
        </p:txBody>
      </p:sp>
      <p:pic>
        <p:nvPicPr>
          <p:cNvPr id="22" name="Picture 2" descr="C:\Users\Tien\Downloads\GAME PP\photo-5-15598752880811265847498.jpg">
            <a:hlinkClick r:id="rId2" action="ppaction://hlinksldjump"/>
          </p:cNvPr>
          <p:cNvPicPr>
            <a:picLocks noChangeAspect="1" noChangeArrowheads="1"/>
          </p:cNvPicPr>
          <p:nvPr/>
        </p:nvPicPr>
        <p:blipFill>
          <a:blip r:embed="rId3" cstate="print"/>
          <a:srcRect/>
          <a:stretch>
            <a:fillRect/>
          </a:stretch>
        </p:blipFill>
        <p:spPr bwMode="auto">
          <a:xfrm>
            <a:off x="338079" y="-30441"/>
            <a:ext cx="1879600" cy="1840992"/>
          </a:xfrm>
          <a:prstGeom prst="ellipse">
            <a:avLst/>
          </a:prstGeom>
          <a:ln>
            <a:noFill/>
          </a:ln>
          <a:effectLst>
            <a:softEdge rad="112500"/>
          </a:effectLst>
        </p:spPr>
      </p:pic>
      <p:sp>
        <p:nvSpPr>
          <p:cNvPr id="23" name="TextBox 22"/>
          <p:cNvSpPr txBox="1">
            <a:spLocks noChangeArrowheads="1"/>
          </p:cNvSpPr>
          <p:nvPr/>
        </p:nvSpPr>
        <p:spPr bwMode="auto">
          <a:xfrm>
            <a:off x="148167" y="1977665"/>
            <a:ext cx="2331707"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defTabSz="1219200" fontAlgn="base">
              <a:spcBef>
                <a:spcPct val="0"/>
              </a:spcBef>
              <a:spcAft>
                <a:spcPct val="0"/>
              </a:spcAft>
              <a:buClrTx/>
              <a:buSzTx/>
              <a:buNone/>
            </a:pPr>
            <a:r>
              <a:rPr lang="en-US" altLang="vi-VN" sz="2665" i="1" dirty="0" err="1">
                <a:solidFill>
                  <a:srgbClr val="FF0000"/>
                </a:solidFill>
                <a:latin typeface="Times New Roman" panose="02020603050405020304" pitchFamily="18" charset="0"/>
                <a:cs typeface="Times New Roman" panose="02020603050405020304" pitchFamily="18" charset="0"/>
              </a:rPr>
              <a:t>Hồng</a:t>
            </a:r>
            <a:r>
              <a:rPr lang="en-US" altLang="vi-VN" sz="2665" i="1" dirty="0">
                <a:solidFill>
                  <a:srgbClr val="FF0000"/>
                </a:solidFill>
                <a:latin typeface="Times New Roman" panose="02020603050405020304" pitchFamily="18" charset="0"/>
                <a:cs typeface="Times New Roman" panose="02020603050405020304" pitchFamily="18" charset="0"/>
              </a:rPr>
              <a:t> </a:t>
            </a:r>
            <a:r>
              <a:rPr lang="en-US" altLang="vi-VN" sz="2665" i="1" dirty="0" err="1">
                <a:solidFill>
                  <a:srgbClr val="FF0000"/>
                </a:solidFill>
                <a:latin typeface="Times New Roman" panose="02020603050405020304" pitchFamily="18" charset="0"/>
                <a:cs typeface="Times New Roman" panose="02020603050405020304" pitchFamily="18" charset="0"/>
              </a:rPr>
              <a:t>Hài</a:t>
            </a:r>
            <a:r>
              <a:rPr lang="en-US" altLang="vi-VN" sz="2665" i="1" dirty="0">
                <a:solidFill>
                  <a:srgbClr val="FF0000"/>
                </a:solidFill>
                <a:latin typeface="Times New Roman" panose="02020603050405020304" pitchFamily="18" charset="0"/>
                <a:cs typeface="Times New Roman" panose="02020603050405020304" pitchFamily="18" charset="0"/>
              </a:rPr>
              <a:t> </a:t>
            </a:r>
            <a:r>
              <a:rPr lang="en-US" altLang="vi-VN" sz="2665" i="1" dirty="0" err="1">
                <a:solidFill>
                  <a:srgbClr val="FF0000"/>
                </a:solidFill>
                <a:latin typeface="Times New Roman" panose="02020603050405020304" pitchFamily="18" charset="0"/>
                <a:cs typeface="Times New Roman" panose="02020603050405020304" pitchFamily="18" charset="0"/>
              </a:rPr>
              <a:t>Nhi</a:t>
            </a:r>
            <a:endParaRPr lang="en-US" altLang="vi-VN" sz="2665" i="1" dirty="0">
              <a:solidFill>
                <a:srgbClr val="FF0000"/>
              </a:solidFill>
              <a:latin typeface="Times New Roman" panose="02020603050405020304" pitchFamily="18" charset="0"/>
              <a:cs typeface="Times New Roman" panose="02020603050405020304" pitchFamily="18" charset="0"/>
            </a:endParaRPr>
          </a:p>
        </p:txBody>
      </p:sp>
      <p:pic>
        <p:nvPicPr>
          <p:cNvPr id="25" name="Picture 3" descr="C:\Users\Tien\Downloads\GAME PP\Bạc cot tinh.jpg">
            <a:hlinkClick r:id="rId4" action="ppaction://hlinksldjump"/>
          </p:cNvPr>
          <p:cNvPicPr>
            <a:picLocks noChangeAspect="1" noChangeArrowheads="1"/>
          </p:cNvPicPr>
          <p:nvPr/>
        </p:nvPicPr>
        <p:blipFill>
          <a:blip r:embed="rId5" cstate="print"/>
          <a:srcRect/>
          <a:stretch>
            <a:fillRect/>
          </a:stretch>
        </p:blipFill>
        <p:spPr bwMode="auto">
          <a:xfrm>
            <a:off x="3463071" y="-185663"/>
            <a:ext cx="1940039" cy="1886176"/>
          </a:xfrm>
          <a:prstGeom prst="ellipse">
            <a:avLst/>
          </a:prstGeom>
          <a:ln>
            <a:noFill/>
          </a:ln>
          <a:effectLst>
            <a:softEdge rad="112500"/>
          </a:effectLst>
        </p:spPr>
      </p:pic>
      <p:sp>
        <p:nvSpPr>
          <p:cNvPr id="26" name="TextBox 25"/>
          <p:cNvSpPr txBox="1">
            <a:spLocks noChangeArrowheads="1"/>
          </p:cNvSpPr>
          <p:nvPr/>
        </p:nvSpPr>
        <p:spPr bwMode="auto">
          <a:xfrm>
            <a:off x="3280059" y="1975549"/>
            <a:ext cx="2331707"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200" fontAlgn="base">
              <a:spcBef>
                <a:spcPct val="0"/>
              </a:spcBef>
              <a:spcAft>
                <a:spcPct val="0"/>
              </a:spcAft>
              <a:buClrTx/>
              <a:buSzTx/>
              <a:buNone/>
            </a:pPr>
            <a:r>
              <a:rPr lang="en-US" altLang="vi-VN" sz="2665" i="1" dirty="0" err="1">
                <a:solidFill>
                  <a:prstClr val="white"/>
                </a:solidFill>
                <a:latin typeface="Times New Roman" panose="02020603050405020304" pitchFamily="18" charset="0"/>
                <a:cs typeface="Times New Roman" panose="02020603050405020304" pitchFamily="18" charset="0"/>
              </a:rPr>
              <a:t>Bạch</a:t>
            </a:r>
            <a:r>
              <a:rPr lang="en-US" altLang="vi-VN" sz="2665" i="1" dirty="0">
                <a:solidFill>
                  <a:prstClr val="white"/>
                </a:solidFill>
                <a:latin typeface="Times New Roman" panose="02020603050405020304" pitchFamily="18" charset="0"/>
                <a:cs typeface="Times New Roman" panose="02020603050405020304" pitchFamily="18" charset="0"/>
              </a:rPr>
              <a:t> </a:t>
            </a:r>
            <a:r>
              <a:rPr lang="en-US" altLang="vi-VN" sz="2665" i="1" dirty="0" err="1">
                <a:solidFill>
                  <a:prstClr val="white"/>
                </a:solidFill>
                <a:latin typeface="Times New Roman" panose="02020603050405020304" pitchFamily="18" charset="0"/>
                <a:cs typeface="Times New Roman" panose="02020603050405020304" pitchFamily="18" charset="0"/>
              </a:rPr>
              <a:t>Cốt</a:t>
            </a:r>
            <a:r>
              <a:rPr lang="en-US" altLang="vi-VN" sz="2665" i="1" dirty="0">
                <a:solidFill>
                  <a:prstClr val="white"/>
                </a:solidFill>
                <a:latin typeface="Times New Roman" panose="02020603050405020304" pitchFamily="18" charset="0"/>
                <a:cs typeface="Times New Roman" panose="02020603050405020304" pitchFamily="18" charset="0"/>
              </a:rPr>
              <a:t> </a:t>
            </a:r>
            <a:r>
              <a:rPr lang="en-US" altLang="vi-VN" sz="2665" i="1" dirty="0" err="1">
                <a:solidFill>
                  <a:prstClr val="white"/>
                </a:solidFill>
                <a:latin typeface="Times New Roman" panose="02020603050405020304" pitchFamily="18" charset="0"/>
                <a:cs typeface="Times New Roman" panose="02020603050405020304" pitchFamily="18" charset="0"/>
              </a:rPr>
              <a:t>Tinh</a:t>
            </a:r>
            <a:endParaRPr lang="en-US" altLang="vi-VN" sz="2665" i="1" dirty="0">
              <a:solidFill>
                <a:prstClr val="white"/>
              </a:solidFill>
              <a:latin typeface="Times New Roman" panose="02020603050405020304" pitchFamily="18" charset="0"/>
              <a:cs typeface="Times New Roman" panose="02020603050405020304" pitchFamily="18" charset="0"/>
            </a:endParaRPr>
          </a:p>
        </p:txBody>
      </p:sp>
      <p:pic>
        <p:nvPicPr>
          <p:cNvPr id="28" name="Picture 4" descr="C:\Users\Tien\Downloads\GAME PP\Ngọc Thố TInh.jpg">
            <a:hlinkClick r:id="rId6" action="ppaction://hlinksldjump"/>
          </p:cNvPr>
          <p:cNvPicPr>
            <a:picLocks noChangeAspect="1" noChangeArrowheads="1"/>
          </p:cNvPicPr>
          <p:nvPr/>
        </p:nvPicPr>
        <p:blipFill>
          <a:blip r:embed="rId7" cstate="print"/>
          <a:srcRect/>
          <a:stretch>
            <a:fillRect/>
          </a:stretch>
        </p:blipFill>
        <p:spPr bwMode="auto">
          <a:xfrm>
            <a:off x="6852045" y="2343"/>
            <a:ext cx="1823856" cy="1857295"/>
          </a:xfrm>
          <a:prstGeom prst="ellipse">
            <a:avLst/>
          </a:prstGeom>
          <a:ln>
            <a:noFill/>
          </a:ln>
          <a:effectLst>
            <a:softEdge rad="112500"/>
          </a:effectLst>
        </p:spPr>
      </p:pic>
      <p:sp>
        <p:nvSpPr>
          <p:cNvPr id="29" name="TextBox 28"/>
          <p:cNvSpPr txBox="1">
            <a:spLocks noChangeArrowheads="1"/>
          </p:cNvSpPr>
          <p:nvPr/>
        </p:nvSpPr>
        <p:spPr bwMode="auto">
          <a:xfrm>
            <a:off x="6490760" y="1977665"/>
            <a:ext cx="2331707" cy="502766"/>
          </a:xfrm>
          <a:prstGeom prst="rect">
            <a:avLst/>
          </a:prstGeom>
          <a:noFill/>
          <a:ln>
            <a:noFill/>
          </a:ln>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200" fontAlgn="base">
              <a:spcBef>
                <a:spcPct val="0"/>
              </a:spcBef>
              <a:spcAft>
                <a:spcPct val="0"/>
              </a:spcAft>
              <a:buClrTx/>
              <a:buSzTx/>
              <a:buNone/>
            </a:pPr>
            <a:r>
              <a:rPr lang="en-US" altLang="vi-VN" sz="2665" i="1" dirty="0" err="1">
                <a:solidFill>
                  <a:srgbClr val="C00000"/>
                </a:solidFill>
                <a:latin typeface="Times New Roman" panose="02020603050405020304" pitchFamily="18" charset="0"/>
                <a:cs typeface="Times New Roman" panose="02020603050405020304" pitchFamily="18" charset="0"/>
              </a:rPr>
              <a:t>Ngọc</a:t>
            </a:r>
            <a:r>
              <a:rPr lang="en-US" altLang="vi-VN" sz="2665" i="1" dirty="0">
                <a:solidFill>
                  <a:srgbClr val="C00000"/>
                </a:solidFill>
                <a:latin typeface="Times New Roman" panose="02020603050405020304" pitchFamily="18" charset="0"/>
                <a:cs typeface="Times New Roman" panose="02020603050405020304" pitchFamily="18" charset="0"/>
              </a:rPr>
              <a:t> </a:t>
            </a:r>
            <a:r>
              <a:rPr lang="en-US" altLang="vi-VN" sz="2665" i="1" dirty="0" err="1">
                <a:solidFill>
                  <a:srgbClr val="C00000"/>
                </a:solidFill>
                <a:latin typeface="Times New Roman" panose="02020603050405020304" pitchFamily="18" charset="0"/>
                <a:cs typeface="Times New Roman" panose="02020603050405020304" pitchFamily="18" charset="0"/>
              </a:rPr>
              <a:t>Thố</a:t>
            </a:r>
            <a:r>
              <a:rPr lang="en-US" altLang="vi-VN" sz="2665" i="1" dirty="0">
                <a:solidFill>
                  <a:srgbClr val="C00000"/>
                </a:solidFill>
                <a:latin typeface="Times New Roman" panose="02020603050405020304" pitchFamily="18" charset="0"/>
                <a:cs typeface="Times New Roman" panose="02020603050405020304" pitchFamily="18" charset="0"/>
              </a:rPr>
              <a:t> </a:t>
            </a:r>
            <a:r>
              <a:rPr lang="en-US" altLang="vi-VN" sz="2665" i="1" dirty="0" err="1">
                <a:solidFill>
                  <a:srgbClr val="C00000"/>
                </a:solidFill>
                <a:latin typeface="Times New Roman" panose="02020603050405020304" pitchFamily="18" charset="0"/>
                <a:cs typeface="Times New Roman" panose="02020603050405020304" pitchFamily="18" charset="0"/>
              </a:rPr>
              <a:t>Tinh</a:t>
            </a:r>
            <a:endParaRPr lang="en-US" altLang="vi-VN" sz="2665" i="1" dirty="0">
              <a:solidFill>
                <a:srgbClr val="C00000"/>
              </a:solidFill>
              <a:latin typeface="Times New Roman" panose="02020603050405020304" pitchFamily="18" charset="0"/>
              <a:cs typeface="Times New Roman" panose="02020603050405020304" pitchFamily="18" charset="0"/>
            </a:endParaRPr>
          </a:p>
        </p:txBody>
      </p:sp>
      <p:pic>
        <p:nvPicPr>
          <p:cNvPr id="34" name="Picture 6" descr="C:\Users\Tien\Downloads\GAME PP\nguumavuong_1jpg.jpg">
            <a:hlinkClick r:id="rId8" action="ppaction://hlinksldjump"/>
          </p:cNvPr>
          <p:cNvPicPr>
            <a:picLocks noChangeAspect="1" noChangeArrowheads="1"/>
          </p:cNvPicPr>
          <p:nvPr/>
        </p:nvPicPr>
        <p:blipFill>
          <a:blip r:embed="rId9"/>
          <a:srcRect/>
          <a:stretch>
            <a:fillRect/>
          </a:stretch>
        </p:blipFill>
        <p:spPr bwMode="auto">
          <a:xfrm>
            <a:off x="10124838" y="-106520"/>
            <a:ext cx="1988321" cy="2075021"/>
          </a:xfrm>
          <a:prstGeom prst="ellipse">
            <a:avLst/>
          </a:prstGeom>
          <a:ln>
            <a:noFill/>
          </a:ln>
          <a:effectLst>
            <a:softEdge rad="112500"/>
          </a:effectLst>
        </p:spPr>
      </p:pic>
      <p:sp>
        <p:nvSpPr>
          <p:cNvPr id="35" name="TextBox 34"/>
          <p:cNvSpPr txBox="1">
            <a:spLocks noChangeArrowheads="1"/>
          </p:cNvSpPr>
          <p:nvPr/>
        </p:nvSpPr>
        <p:spPr bwMode="auto">
          <a:xfrm>
            <a:off x="9757661" y="1999939"/>
            <a:ext cx="2819739"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200" fontAlgn="base">
              <a:spcBef>
                <a:spcPct val="0"/>
              </a:spcBef>
              <a:spcAft>
                <a:spcPct val="0"/>
              </a:spcAft>
              <a:buClrTx/>
              <a:buSzTx/>
              <a:buNone/>
            </a:pPr>
            <a:r>
              <a:rPr lang="en-US" altLang="vi-VN" sz="2665" i="1" dirty="0" err="1">
                <a:solidFill>
                  <a:srgbClr val="FF0000"/>
                </a:solidFill>
                <a:latin typeface="Times New Roman" panose="02020603050405020304" pitchFamily="18" charset="0"/>
                <a:cs typeface="Times New Roman" panose="02020603050405020304" pitchFamily="18" charset="0"/>
              </a:rPr>
              <a:t>Ngưu</a:t>
            </a:r>
            <a:r>
              <a:rPr lang="en-US" altLang="vi-VN" sz="2665" i="1" dirty="0">
                <a:solidFill>
                  <a:srgbClr val="FF0000"/>
                </a:solidFill>
                <a:latin typeface="Times New Roman" panose="02020603050405020304" pitchFamily="18" charset="0"/>
                <a:cs typeface="Times New Roman" panose="02020603050405020304" pitchFamily="18" charset="0"/>
              </a:rPr>
              <a:t> Ma </a:t>
            </a:r>
            <a:r>
              <a:rPr lang="en-US" altLang="vi-VN" sz="2665" i="1" dirty="0" err="1">
                <a:solidFill>
                  <a:srgbClr val="FF0000"/>
                </a:solidFill>
                <a:latin typeface="Times New Roman" panose="02020603050405020304" pitchFamily="18" charset="0"/>
                <a:cs typeface="Times New Roman" panose="02020603050405020304" pitchFamily="18" charset="0"/>
              </a:rPr>
              <a:t>Vương</a:t>
            </a:r>
            <a:endParaRPr lang="en-US" altLang="vi-VN" sz="2665" i="1" dirty="0">
              <a:solidFill>
                <a:srgbClr val="FF0000"/>
              </a:solidFill>
              <a:latin typeface="Times New Roman" panose="02020603050405020304" pitchFamily="18" charset="0"/>
              <a:cs typeface="Times New Roman" panose="02020603050405020304" pitchFamily="18" charset="0"/>
            </a:endParaRPr>
          </a:p>
        </p:txBody>
      </p:sp>
      <p:pic>
        <p:nvPicPr>
          <p:cNvPr id="40975" name="Picture 6" descr="HÃ¬nh áº£nh cÃ³ liÃªn qua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71933" y="6502400"/>
            <a:ext cx="62738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6" name="Picture 6" descr="HÃ¬nh áº£nh cÃ³ liÃªn qua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0" y="6502400"/>
            <a:ext cx="62738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7" name="Picture 4" descr="HÃ¬nh áº£nh cÃ³ liÃªn quan">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708467" y="7899400"/>
            <a:ext cx="1515533" cy="107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845734" y="5609884"/>
            <a:ext cx="3268133"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74" name="Picture 6" descr="HÃ¬nh áº£nh cÃ³ liÃªn qua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8167" y="6502400"/>
            <a:ext cx="62738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Users\Tien\Downloads\GAME PP\Thanh Nguu Quai.jpg">
            <a:hlinkClick r:id="rId15" action="ppaction://hlinksldjump"/>
          </p:cNvPr>
          <p:cNvPicPr>
            <a:picLocks noChangeAspect="1" noChangeArrowheads="1"/>
          </p:cNvPicPr>
          <p:nvPr/>
        </p:nvPicPr>
        <p:blipFill>
          <a:blip r:embed="rId16" cstate="print"/>
          <a:srcRect/>
          <a:stretch>
            <a:fillRect/>
          </a:stretch>
        </p:blipFill>
        <p:spPr bwMode="auto">
          <a:xfrm>
            <a:off x="13699270" y="0"/>
            <a:ext cx="1857569" cy="2075021"/>
          </a:xfrm>
          <a:prstGeom prst="ellipse">
            <a:avLst/>
          </a:prstGeom>
          <a:ln>
            <a:noFill/>
          </a:ln>
          <a:effectLst>
            <a:softEdge rad="112500"/>
          </a:effectLst>
        </p:spPr>
      </p:pic>
      <p:sp>
        <p:nvSpPr>
          <p:cNvPr id="18" name="TextBox 17"/>
          <p:cNvSpPr txBox="1">
            <a:spLocks noChangeArrowheads="1"/>
          </p:cNvSpPr>
          <p:nvPr/>
        </p:nvSpPr>
        <p:spPr bwMode="auto">
          <a:xfrm>
            <a:off x="13311920" y="2012951"/>
            <a:ext cx="294408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200">
              <a:spcBef>
                <a:spcPct val="0"/>
              </a:spcBef>
              <a:buClrTx/>
              <a:buSzTx/>
              <a:buNone/>
            </a:pPr>
            <a:r>
              <a:rPr lang="en-US" altLang="vi-VN" sz="2665" i="1" dirty="0">
                <a:solidFill>
                  <a:prstClr val="white"/>
                </a:solidFill>
                <a:latin typeface="Times New Roman" panose="02020603050405020304" pitchFamily="18" charset="0"/>
                <a:cs typeface="Times New Roman" panose="02020603050405020304" pitchFamily="18" charset="0"/>
              </a:rPr>
              <a:t>Thanh </a:t>
            </a:r>
            <a:r>
              <a:rPr lang="en-US" altLang="vi-VN" sz="2665" i="1" dirty="0" err="1">
                <a:solidFill>
                  <a:prstClr val="white"/>
                </a:solidFill>
                <a:latin typeface="Times New Roman" panose="02020603050405020304" pitchFamily="18" charset="0"/>
                <a:cs typeface="Times New Roman" panose="02020603050405020304" pitchFamily="18" charset="0"/>
              </a:rPr>
              <a:t>Ngưu</a:t>
            </a:r>
            <a:r>
              <a:rPr lang="en-US" altLang="vi-VN" sz="2665" i="1" dirty="0">
                <a:solidFill>
                  <a:prstClr val="white"/>
                </a:solidFill>
                <a:latin typeface="Times New Roman" panose="02020603050405020304" pitchFamily="18" charset="0"/>
                <a:cs typeface="Times New Roman" panose="02020603050405020304" pitchFamily="18" charset="0"/>
              </a:rPr>
              <a:t> </a:t>
            </a:r>
            <a:r>
              <a:rPr lang="en-US" altLang="vi-VN" sz="2665" i="1" dirty="0" err="1">
                <a:solidFill>
                  <a:prstClr val="white"/>
                </a:solidFill>
                <a:latin typeface="Times New Roman" panose="02020603050405020304" pitchFamily="18" charset="0"/>
                <a:cs typeface="Times New Roman" panose="02020603050405020304" pitchFamily="18" charset="0"/>
              </a:rPr>
              <a:t>Quái</a:t>
            </a:r>
            <a:endParaRPr lang="en-US" altLang="vi-VN" sz="2665" i="1" dirty="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t="-18000" b="-18000"/>
          </a:stretch>
        </a:blipFill>
        <a:effectLst/>
      </p:bgPr>
    </p:bg>
    <p:spTree>
      <p:nvGrpSpPr>
        <p:cNvPr id="1" name=""/>
        <p:cNvGrpSpPr/>
        <p:nvPr/>
      </p:nvGrpSpPr>
      <p:grpSpPr>
        <a:xfrm>
          <a:off x="0" y="0"/>
          <a:ext cx="0" cy="0"/>
          <a:chOff x="0" y="0"/>
          <a:chExt cx="0" cy="0"/>
        </a:xfrm>
      </p:grpSpPr>
      <p:pic>
        <p:nvPicPr>
          <p:cNvPr id="39" name="Picture 38"/>
          <p:cNvPicPr>
            <a:picLocks noChangeAspect="1"/>
          </p:cNvPicPr>
          <p:nvPr/>
        </p:nvPicPr>
        <p:blipFill rotWithShape="1">
          <a:blip r:embed="rId2"/>
          <a:srcRect l="4531" t="12284" b="18716"/>
          <a:stretch>
            <a:fillRect/>
          </a:stretch>
        </p:blipFill>
        <p:spPr>
          <a:xfrm>
            <a:off x="0" y="1"/>
            <a:ext cx="16751808" cy="2963335"/>
          </a:xfrm>
          <a:prstGeom prst="rect">
            <a:avLst/>
          </a:prstGeom>
        </p:spPr>
      </p:pic>
      <p:sp>
        <p:nvSpPr>
          <p:cNvPr id="41987" name="TextBox 3"/>
          <p:cNvSpPr txBox="1">
            <a:spLocks noChangeArrowheads="1"/>
          </p:cNvSpPr>
          <p:nvPr/>
        </p:nvSpPr>
        <p:spPr bwMode="auto">
          <a:xfrm>
            <a:off x="761154" y="1144901"/>
            <a:ext cx="1212680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200" fontAlgn="base">
              <a:spcBef>
                <a:spcPct val="0"/>
              </a:spcBef>
              <a:spcAft>
                <a:spcPct val="0"/>
              </a:spcAft>
              <a:buClrTx/>
              <a:buSzTx/>
              <a:buNone/>
            </a:pPr>
            <a:r>
              <a:rPr lang="en-US" altLang="vi-VN" sz="3600" b="1" dirty="0" err="1">
                <a:solidFill>
                  <a:srgbClr val="0070C0"/>
                </a:solidFill>
                <a:latin typeface="Times New Roman" panose="02020603050405020304" pitchFamily="18" charset="0"/>
                <a:cs typeface="Times New Roman" panose="02020603050405020304" pitchFamily="18" charset="0"/>
              </a:rPr>
              <a:t>Câu</a:t>
            </a:r>
            <a:r>
              <a:rPr lang="en-US" altLang="vi-VN" sz="3600" b="1" dirty="0">
                <a:solidFill>
                  <a:srgbClr val="0070C0"/>
                </a:solidFill>
                <a:latin typeface="Times New Roman" panose="02020603050405020304" pitchFamily="18" charset="0"/>
                <a:cs typeface="Times New Roman" panose="02020603050405020304" pitchFamily="18" charset="0"/>
              </a:rPr>
              <a:t> 1. </a:t>
            </a:r>
            <a:r>
              <a:rPr lang="en-US" sz="3600" b="1" i="1" dirty="0" err="1">
                <a:solidFill>
                  <a:srgbClr val="0070C0"/>
                </a:solidFill>
                <a:effectLst/>
                <a:latin typeface="Times New Roman" panose="02020603050405020304" pitchFamily="18" charset="0"/>
                <a:ea typeface="Times New Roman" panose="02020603050405020304" pitchFamily="18" charset="0"/>
              </a:rPr>
              <a:t>Trước</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nguy</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cơ</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xâm</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lược</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của</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nhà</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Tống</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Lý</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Thường</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Kiệt</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đã</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có</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chủ</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trương</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gì</a:t>
            </a:r>
            <a:r>
              <a:rPr lang="en-US" sz="3600" b="1" i="1" dirty="0">
                <a:solidFill>
                  <a:srgbClr val="0070C0"/>
                </a:solidFill>
                <a:effectLst/>
                <a:latin typeface="Times New Roman" panose="02020603050405020304" pitchFamily="18" charset="0"/>
                <a:ea typeface="Times New Roman" panose="02020603050405020304" pitchFamily="18" charset="0"/>
              </a:rPr>
              <a:t>?</a:t>
            </a:r>
            <a:endParaRPr lang="en-US" altLang="vi-VN" sz="3600" b="1" dirty="0">
              <a:solidFill>
                <a:srgbClr val="0070C0"/>
              </a:solidFill>
              <a:latin typeface="Times New Roman" panose="02020603050405020304" pitchFamily="18" charset="0"/>
              <a:cs typeface="Times New Roman" panose="02020603050405020304" pitchFamily="18" charset="0"/>
            </a:endParaRPr>
          </a:p>
        </p:txBody>
      </p:sp>
      <p:pic>
        <p:nvPicPr>
          <p:cNvPr id="419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32385" y="497948"/>
            <a:ext cx="1869017" cy="2791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2" descr="C:\Users\Tien\Downloads\GAME PP\pngtree-pig-png-clipart_65810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7542" y="3159934"/>
            <a:ext cx="2779183" cy="20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4" descr="HÃ¬nh áº£nh cÃ³ liÃªn qu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6067" y="7479800"/>
            <a:ext cx="2345605" cy="1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p:cNvSpPr/>
          <p:nvPr/>
        </p:nvSpPr>
        <p:spPr>
          <a:xfrm>
            <a:off x="34292" y="35972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Georgia" panose="02040502050405020303"/>
              </a:rPr>
              <a:t>00:10</a:t>
            </a:r>
            <a:endParaRPr lang="en-US" sz="4265">
              <a:solidFill>
                <a:prstClr val="white"/>
              </a:solidFill>
              <a:latin typeface="Georgia" panose="02040502050405020303"/>
            </a:endParaRPr>
          </a:p>
        </p:txBody>
      </p:sp>
      <p:sp>
        <p:nvSpPr>
          <p:cNvPr id="24" name="Rounded Rectangle 23"/>
          <p:cNvSpPr/>
          <p:nvPr/>
        </p:nvSpPr>
        <p:spPr>
          <a:xfrm>
            <a:off x="34292" y="361632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Georgia" panose="02040502050405020303"/>
              </a:rPr>
              <a:t>00:09</a:t>
            </a:r>
            <a:endParaRPr lang="en-US" sz="4265">
              <a:solidFill>
                <a:prstClr val="white"/>
              </a:solidFill>
              <a:latin typeface="Georgia" panose="02040502050405020303"/>
            </a:endParaRPr>
          </a:p>
        </p:txBody>
      </p:sp>
      <p:sp>
        <p:nvSpPr>
          <p:cNvPr id="25" name="Rounded Rectangle 24"/>
          <p:cNvSpPr/>
          <p:nvPr/>
        </p:nvSpPr>
        <p:spPr>
          <a:xfrm>
            <a:off x="34292" y="362902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Georgia" panose="02040502050405020303"/>
              </a:rPr>
              <a:t>00:08</a:t>
            </a:r>
            <a:endParaRPr lang="en-US" sz="4265">
              <a:solidFill>
                <a:prstClr val="white"/>
              </a:solidFill>
              <a:latin typeface="Georgia" panose="02040502050405020303"/>
            </a:endParaRPr>
          </a:p>
        </p:txBody>
      </p:sp>
      <p:sp>
        <p:nvSpPr>
          <p:cNvPr id="26" name="Rounded Rectangle 25"/>
          <p:cNvSpPr/>
          <p:nvPr/>
        </p:nvSpPr>
        <p:spPr>
          <a:xfrm>
            <a:off x="34292" y="361632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Georgia" panose="02040502050405020303"/>
              </a:rPr>
              <a:t>00:07</a:t>
            </a:r>
            <a:endParaRPr lang="en-US" sz="4265">
              <a:solidFill>
                <a:prstClr val="white"/>
              </a:solidFill>
              <a:latin typeface="Georgia" panose="02040502050405020303"/>
            </a:endParaRPr>
          </a:p>
        </p:txBody>
      </p:sp>
      <p:sp>
        <p:nvSpPr>
          <p:cNvPr id="27" name="Rounded Rectangle 26"/>
          <p:cNvSpPr/>
          <p:nvPr/>
        </p:nvSpPr>
        <p:spPr>
          <a:xfrm>
            <a:off x="34292" y="35972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Georgia" panose="02040502050405020303"/>
              </a:rPr>
              <a:t>00:06</a:t>
            </a:r>
            <a:endParaRPr lang="en-US" sz="4265">
              <a:solidFill>
                <a:prstClr val="white"/>
              </a:solidFill>
              <a:latin typeface="Georgia" panose="02040502050405020303"/>
            </a:endParaRPr>
          </a:p>
        </p:txBody>
      </p:sp>
      <p:sp>
        <p:nvSpPr>
          <p:cNvPr id="28" name="Rounded Rectangle 27"/>
          <p:cNvSpPr/>
          <p:nvPr/>
        </p:nvSpPr>
        <p:spPr>
          <a:xfrm>
            <a:off x="34292" y="36226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Georgia" panose="02040502050405020303"/>
              </a:rPr>
              <a:t>00:05</a:t>
            </a:r>
            <a:endParaRPr lang="en-US" sz="4265">
              <a:solidFill>
                <a:prstClr val="white"/>
              </a:solidFill>
              <a:latin typeface="Georgia" panose="02040502050405020303"/>
            </a:endParaRPr>
          </a:p>
        </p:txBody>
      </p:sp>
      <p:sp>
        <p:nvSpPr>
          <p:cNvPr id="29" name="Rounded Rectangle 28"/>
          <p:cNvSpPr/>
          <p:nvPr/>
        </p:nvSpPr>
        <p:spPr>
          <a:xfrm>
            <a:off x="34292" y="36099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Georgia" panose="02040502050405020303"/>
              </a:rPr>
              <a:t>00:04</a:t>
            </a:r>
            <a:endParaRPr lang="en-US" sz="4265">
              <a:solidFill>
                <a:prstClr val="white"/>
              </a:solidFill>
              <a:latin typeface="Georgia" panose="02040502050405020303"/>
            </a:endParaRPr>
          </a:p>
        </p:txBody>
      </p:sp>
      <p:sp>
        <p:nvSpPr>
          <p:cNvPr id="30" name="Rounded Rectangle 29"/>
          <p:cNvSpPr/>
          <p:nvPr/>
        </p:nvSpPr>
        <p:spPr>
          <a:xfrm>
            <a:off x="34292" y="35972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Georgia" panose="02040502050405020303"/>
              </a:rPr>
              <a:t>00:03</a:t>
            </a:r>
            <a:endParaRPr lang="en-US" sz="4265">
              <a:solidFill>
                <a:prstClr val="white"/>
              </a:solidFill>
              <a:latin typeface="Georgia" panose="02040502050405020303"/>
            </a:endParaRPr>
          </a:p>
        </p:txBody>
      </p:sp>
      <p:sp>
        <p:nvSpPr>
          <p:cNvPr id="31" name="Rounded Rectangle 30"/>
          <p:cNvSpPr/>
          <p:nvPr/>
        </p:nvSpPr>
        <p:spPr>
          <a:xfrm>
            <a:off x="34292" y="356976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Georgia" panose="02040502050405020303"/>
              </a:rPr>
              <a:t>00:02</a:t>
            </a:r>
            <a:endParaRPr lang="en-US" sz="4265">
              <a:solidFill>
                <a:prstClr val="white"/>
              </a:solidFill>
              <a:latin typeface="Georgia" panose="02040502050405020303"/>
            </a:endParaRPr>
          </a:p>
        </p:txBody>
      </p:sp>
      <p:sp>
        <p:nvSpPr>
          <p:cNvPr id="32" name="Rounded Rectangle 31"/>
          <p:cNvSpPr/>
          <p:nvPr/>
        </p:nvSpPr>
        <p:spPr>
          <a:xfrm>
            <a:off x="34292" y="358246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Georgia" panose="02040502050405020303"/>
              </a:rPr>
              <a:t>00:01</a:t>
            </a:r>
            <a:endParaRPr lang="en-US" sz="4265">
              <a:solidFill>
                <a:prstClr val="white"/>
              </a:solidFill>
              <a:latin typeface="Georgia" panose="02040502050405020303"/>
            </a:endParaRPr>
          </a:p>
        </p:txBody>
      </p:sp>
      <p:sp>
        <p:nvSpPr>
          <p:cNvPr id="33" name="Rounded Rectangle 32"/>
          <p:cNvSpPr/>
          <p:nvPr/>
        </p:nvSpPr>
        <p:spPr>
          <a:xfrm>
            <a:off x="34292" y="358246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dirty="0">
                <a:solidFill>
                  <a:prstClr val="white"/>
                </a:solidFill>
                <a:latin typeface="Georgia" panose="02040502050405020303"/>
              </a:rPr>
              <a:t>00:00</a:t>
            </a:r>
            <a:endParaRPr lang="en-US" sz="4265" dirty="0">
              <a:solidFill>
                <a:prstClr val="white"/>
              </a:solidFill>
              <a:latin typeface="Georgia" panose="02040502050405020303"/>
            </a:endParaRPr>
          </a:p>
        </p:txBody>
      </p:sp>
      <p:pic>
        <p:nvPicPr>
          <p:cNvPr id="34" name="Picture 2" descr="Káº¿t quáº£ hÃ¬nh áº£nh cho icon Äá»ng há»"/>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15896" y="3523155"/>
            <a:ext cx="10414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A"/>
          <p:cNvSpPr/>
          <p:nvPr/>
        </p:nvSpPr>
        <p:spPr>
          <a:xfrm>
            <a:off x="731521" y="5187953"/>
            <a:ext cx="7205980" cy="106044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defTabSz="1219200">
              <a:defRPr/>
            </a:pPr>
            <a:r>
              <a:rPr lang="en-US" sz="4400" b="1" dirty="0">
                <a:solidFill>
                  <a:srgbClr val="C00000"/>
                </a:solidFill>
                <a:latin typeface="Times New Roman" panose="02020603050405020304" pitchFamily="18" charset="0"/>
                <a:cs typeface="Times New Roman" panose="02020603050405020304" pitchFamily="18" charset="0"/>
              </a:rPr>
              <a:t>A. </a:t>
            </a:r>
            <a:r>
              <a:rPr lang="en-US" sz="4000" b="1" dirty="0" err="1">
                <a:solidFill>
                  <a:srgbClr val="FF0000"/>
                </a:solidFill>
                <a:latin typeface="Times New Roman" panose="02020603050405020304" pitchFamily="18" charset="0"/>
                <a:cs typeface="Times New Roman" panose="02020603050405020304" pitchFamily="18" charset="0"/>
              </a:rPr>
              <a:t>Đánh</a:t>
            </a:r>
            <a:r>
              <a:rPr lang="en-US" sz="4000" b="1" dirty="0">
                <a:solidFill>
                  <a:srgbClr val="FF0000"/>
                </a:solidFill>
                <a:latin typeface="Times New Roman" panose="02020603050405020304" pitchFamily="18" charset="0"/>
                <a:cs typeface="Times New Roman" panose="02020603050405020304" pitchFamily="18" charset="0"/>
              </a:rPr>
              <a:t> du </a:t>
            </a:r>
            <a:r>
              <a:rPr lang="en-US" sz="4000" b="1" dirty="0" err="1">
                <a:solidFill>
                  <a:srgbClr val="FF0000"/>
                </a:solidFill>
                <a:latin typeface="Times New Roman" panose="02020603050405020304" pitchFamily="18" charset="0"/>
                <a:cs typeface="Times New Roman" panose="02020603050405020304" pitchFamily="18" charset="0"/>
              </a:rPr>
              <a:t>kích</a:t>
            </a:r>
            <a:r>
              <a:rPr lang="en-US" sz="4000" b="1" dirty="0">
                <a:solidFill>
                  <a:srgbClr val="FF0000"/>
                </a:solidFill>
                <a:latin typeface="Times New Roman" panose="02020603050405020304" pitchFamily="18" charset="0"/>
                <a:cs typeface="Times New Roman" panose="02020603050405020304" pitchFamily="18" charset="0"/>
              </a:rPr>
              <a:t> </a:t>
            </a:r>
            <a:endParaRPr lang="vi-VN" sz="4000" b="1" dirty="0">
              <a:solidFill>
                <a:srgbClr val="FF0000"/>
              </a:solidFill>
              <a:latin typeface="Times New Roman" panose="02020603050405020304" pitchFamily="18" charset="0"/>
              <a:cs typeface="Times New Roman" panose="02020603050405020304" pitchFamily="18" charset="0"/>
            </a:endParaRPr>
          </a:p>
        </p:txBody>
      </p:sp>
      <p:sp>
        <p:nvSpPr>
          <p:cNvPr id="36" name="B"/>
          <p:cNvSpPr/>
          <p:nvPr/>
        </p:nvSpPr>
        <p:spPr>
          <a:xfrm>
            <a:off x="761154" y="6741584"/>
            <a:ext cx="7205980" cy="140494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defTabSz="1219200">
              <a:defRPr/>
            </a:pPr>
            <a:r>
              <a:rPr lang="en-US" sz="4400" b="1" dirty="0">
                <a:solidFill>
                  <a:srgbClr val="C00000"/>
                </a:solidFill>
                <a:latin typeface="Times New Roman" panose="02020603050405020304" pitchFamily="18" charset="0"/>
                <a:cs typeface="Times New Roman" panose="02020603050405020304" pitchFamily="18" charset="0"/>
              </a:rPr>
              <a:t>C. </a:t>
            </a:r>
            <a:r>
              <a:rPr lang="en-US" sz="4400" b="1" dirty="0" err="1">
                <a:solidFill>
                  <a:srgbClr val="FF0000"/>
                </a:solidFill>
                <a:latin typeface="Times New Roman" panose="02020603050405020304" pitchFamily="18" charset="0"/>
                <a:cs typeface="Times New Roman" panose="02020603050405020304" pitchFamily="18" charset="0"/>
              </a:rPr>
              <a:t>Đánh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lâu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dài</a:t>
            </a:r>
            <a:r>
              <a:rPr lang="en-US" sz="4400" b="1" dirty="0">
                <a:solidFill>
                  <a:srgbClr val="FF0000"/>
                </a:solidFill>
                <a:latin typeface="Times New Roman" panose="02020603050405020304" pitchFamily="18" charset="0"/>
                <a:cs typeface="Times New Roman" panose="02020603050405020304" pitchFamily="18" charset="0"/>
              </a:rPr>
              <a:t>. </a:t>
            </a:r>
            <a:endParaRPr lang="vi-VN" sz="3200" dirty="0">
              <a:solidFill>
                <a:srgbClr val="FF0000"/>
              </a:solidFill>
              <a:latin typeface="Times New Roman" panose="02020603050405020304" pitchFamily="18" charset="0"/>
            </a:endParaRPr>
          </a:p>
        </p:txBody>
      </p:sp>
      <p:sp>
        <p:nvSpPr>
          <p:cNvPr id="37" name="C"/>
          <p:cNvSpPr/>
          <p:nvPr/>
        </p:nvSpPr>
        <p:spPr>
          <a:xfrm flipH="1">
            <a:off x="8174567" y="5187953"/>
            <a:ext cx="7878231" cy="106044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defTabSz="1219200">
              <a:defRPr/>
            </a:pPr>
            <a:r>
              <a:rPr lang="en-US" sz="4000" b="1" dirty="0">
                <a:solidFill>
                  <a:srgbClr val="FF0000"/>
                </a:solidFill>
                <a:latin typeface="Times New Roman" panose="02020603050405020304" pitchFamily="18" charset="0"/>
                <a:cs typeface="Times New Roman" panose="02020603050405020304" pitchFamily="18" charset="0"/>
              </a:rPr>
              <a:t>           B. </a:t>
            </a:r>
            <a:r>
              <a:rPr lang="en-US" sz="4000" b="1" dirty="0" err="1">
                <a:solidFill>
                  <a:srgbClr val="FF0000"/>
                </a:solidFill>
                <a:latin typeface="Times New Roman" panose="02020603050405020304" pitchFamily="18" charset="0"/>
                <a:cs typeface="Times New Roman" panose="02020603050405020304" pitchFamily="18" charset="0"/>
              </a:rPr>
              <a:t>Phòng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thủ</a:t>
            </a:r>
            <a:endParaRPr lang="vi-VN" sz="4000" b="1" dirty="0">
              <a:solidFill>
                <a:srgbClr val="FF0000"/>
              </a:solidFill>
              <a:latin typeface="Times New Roman" panose="02020603050405020304" pitchFamily="18" charset="0"/>
              <a:cs typeface="Times New Roman" panose="02020603050405020304" pitchFamily="18" charset="0"/>
            </a:endParaRPr>
          </a:p>
        </p:txBody>
      </p:sp>
      <p:sp>
        <p:nvSpPr>
          <p:cNvPr id="38" name="D"/>
          <p:cNvSpPr/>
          <p:nvPr/>
        </p:nvSpPr>
        <p:spPr>
          <a:xfrm flipH="1">
            <a:off x="7840983" y="6952195"/>
            <a:ext cx="7975602" cy="140494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4000" b="1" dirty="0">
                <a:solidFill>
                  <a:srgbClr val="FF0000"/>
                </a:solidFill>
                <a:latin typeface="Times New Roman" panose="02020603050405020304" pitchFamily="18" charset="0"/>
                <a:cs typeface="Times New Roman" panose="02020603050405020304" pitchFamily="18" charset="0"/>
              </a:rPr>
              <a:t>        D. "</a:t>
            </a:r>
            <a:r>
              <a:rPr lang="en-US" sz="4000" b="1" dirty="0" err="1">
                <a:solidFill>
                  <a:srgbClr val="FF0000"/>
                </a:solidFill>
                <a:latin typeface="Times New Roman" panose="02020603050405020304" pitchFamily="18" charset="0"/>
                <a:cs typeface="Times New Roman" panose="02020603050405020304" pitchFamily="18" charset="0"/>
              </a:rPr>
              <a:t>Tiến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công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trước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để</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tự</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vệ</a:t>
            </a:r>
            <a:r>
              <a:rPr lang="en-US" sz="4000" b="1" dirty="0">
                <a:solidFill>
                  <a:srgbClr val="FF0000"/>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p:stCondLst>
                        <p:cond delay="0"/>
                      </p:stCondLst>
                      <p:childTnLst>
                        <p:par>
                          <p:cTn id="30" fill="hold">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p:stCondLst>
                        <p:cond delay="0"/>
                      </p:stCondLst>
                      <p:childTnLst>
                        <p:par>
                          <p:cTn id="65" fill="hold">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udio>
                                      <p:cMediaNode>
                                        <p:cTn display="0" masterRel="sameClick">
                                          <p:stCondLst>
                                            <p:cond evt="begin" delay="0">
                                              <p:tn val="66"/>
                                            </p:cond>
                                          </p:stCondLst>
                                          <p:endCondLst>
                                            <p:cond evt="onStopAudio" delay="0">
                                              <p:tgtEl>
                                                <p:sldTgt/>
                                              </p:tgtEl>
                                            </p:cond>
                                          </p:endCondLst>
                                        </p:cTn>
                                        <p:tgtEl>
                                          <p:sndTgt r:embed="rId7" name="applause.wav"/>
                                        </p:tgtEl>
                                      </p:cMediaNode>
                                    </p:audio>
                                    <p:animClr clrSpc="rgb" dir="cw">
                                      <p:cBhvr override="childStyle">
                                        <p:cTn dur="1" fill="hold" display="0" masterRel="nextClick" afterEffect="1"/>
                                        <p:tgtEl>
                                          <p:spTgt spid="35"/>
                                        </p:tgtEl>
                                        <p:attrNameLst>
                                          <p:attrName>ppt_c</p:attrName>
                                        </p:attrNameLst>
                                      </p:cBhvr>
                                      <p:to>
                                        <a:schemeClr val="accent2"/>
                                      </p:to>
                                    </p:animClr>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8"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8"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p:stCondLst>
                        <p:cond delay="0"/>
                      </p:stCondLst>
                      <p:childTnLst>
                        <p:par>
                          <p:cTn id="85" fill="hold">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8"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srcRect l="4531" t="12284" b="18716"/>
          <a:stretch>
            <a:fillRect/>
          </a:stretch>
        </p:blipFill>
        <p:spPr>
          <a:xfrm>
            <a:off x="0" y="1"/>
            <a:ext cx="16751808" cy="2963335"/>
          </a:xfrm>
          <a:prstGeom prst="rect">
            <a:avLst/>
          </a:prstGeom>
        </p:spPr>
      </p:pic>
      <p:sp>
        <p:nvSpPr>
          <p:cNvPr id="43011" name="TextBox 3"/>
          <p:cNvSpPr txBox="1">
            <a:spLocks noChangeArrowheads="1"/>
          </p:cNvSpPr>
          <p:nvPr/>
        </p:nvSpPr>
        <p:spPr bwMode="auto">
          <a:xfrm>
            <a:off x="519049" y="1054361"/>
            <a:ext cx="11537443" cy="2472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200" fontAlgn="base">
              <a:spcBef>
                <a:spcPct val="0"/>
              </a:spcBef>
              <a:spcAft>
                <a:spcPct val="0"/>
              </a:spcAft>
              <a:buClrTx/>
              <a:buSzTx/>
              <a:buNone/>
            </a:pPr>
            <a:r>
              <a:rPr lang="en-US" altLang="vi-VN" sz="2800" b="1" dirty="0" err="1">
                <a:solidFill>
                  <a:srgbClr val="0033CC"/>
                </a:solidFill>
                <a:latin typeface="Times New Roman" panose="02020603050405020304" pitchFamily="18" charset="0"/>
                <a:cs typeface="Times New Roman" panose="02020603050405020304" pitchFamily="18" charset="0"/>
              </a:rPr>
              <a:t>Câu</a:t>
            </a:r>
            <a:r>
              <a:rPr lang="en-US" altLang="vi-VN" sz="2800" b="1" dirty="0">
                <a:solidFill>
                  <a:srgbClr val="0033CC"/>
                </a:solidFill>
                <a:latin typeface="Times New Roman" panose="02020603050405020304" pitchFamily="18" charset="0"/>
                <a:cs typeface="Times New Roman" panose="02020603050405020304" pitchFamily="18" charset="0"/>
              </a:rPr>
              <a:t> 2.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trận</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tuyệt</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vời</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xâm</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huy</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trận</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Kiệt</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tướng</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mãi</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mãi</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hào</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trận</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33CC"/>
              </a:solidFill>
              <a:effectLst/>
              <a:latin typeface="Arial" panose="020B0604020202020204" pitchFamily="34" charset="0"/>
              <a:ea typeface="Arial" panose="020B0604020202020204" pitchFamily="34" charset="0"/>
              <a:cs typeface="Times New Roman" panose="02020603050405020304" pitchFamily="18" charset="0"/>
            </a:endParaRPr>
          </a:p>
          <a:p>
            <a:pPr algn="ctr" defTabSz="1219200" fontAlgn="base">
              <a:spcBef>
                <a:spcPct val="0"/>
              </a:spcBef>
              <a:spcAft>
                <a:spcPct val="0"/>
              </a:spcAft>
              <a:buClrTx/>
              <a:buSzTx/>
              <a:buNone/>
            </a:pPr>
            <a:endParaRPr lang="en-US" altLang="vi-VN" sz="4265" b="1" dirty="0">
              <a:solidFill>
                <a:srgbClr val="0070C0"/>
              </a:solidFill>
              <a:latin typeface="Times New Roman" panose="02020603050405020304" pitchFamily="18" charset="0"/>
              <a:cs typeface="Times New Roman" panose="02020603050405020304" pitchFamily="18" charset="0"/>
            </a:endParaRPr>
          </a:p>
        </p:txBody>
      </p:sp>
      <p:pic>
        <p:nvPicPr>
          <p:cNvPr id="43012" name="Picture 3" descr="C:\Users\Tien\Downloads\GAME PP\a8ffc11aed1997221e1bb62d28e90dd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7700" y="2625779"/>
            <a:ext cx="2565400" cy="256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1226797" y="667216"/>
            <a:ext cx="3378200" cy="2093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4" name="Picture 4" descr="HÃ¬nh áº£nh cÃ³ liÃªn qu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2286" y="7823337"/>
            <a:ext cx="1951453" cy="138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27"/>
          <p:cNvSpPr/>
          <p:nvPr/>
        </p:nvSpPr>
        <p:spPr>
          <a:xfrm>
            <a:off x="127000" y="35016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Georgia" panose="02040502050405020303"/>
              </a:rPr>
              <a:t>00:10</a:t>
            </a:r>
            <a:endParaRPr lang="en-US" sz="4265">
              <a:solidFill>
                <a:prstClr val="white"/>
              </a:solidFill>
              <a:latin typeface="Georgia" panose="02040502050405020303"/>
            </a:endParaRPr>
          </a:p>
        </p:txBody>
      </p:sp>
      <p:sp>
        <p:nvSpPr>
          <p:cNvPr id="29" name="Rounded Rectangle 28"/>
          <p:cNvSpPr/>
          <p:nvPr/>
        </p:nvSpPr>
        <p:spPr>
          <a:xfrm>
            <a:off x="127000" y="352069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Georgia" panose="02040502050405020303"/>
              </a:rPr>
              <a:t>00:09</a:t>
            </a:r>
            <a:endParaRPr lang="en-US" sz="4265">
              <a:solidFill>
                <a:prstClr val="white"/>
              </a:solidFill>
              <a:latin typeface="Georgia" panose="02040502050405020303"/>
            </a:endParaRPr>
          </a:p>
        </p:txBody>
      </p:sp>
      <p:sp>
        <p:nvSpPr>
          <p:cNvPr id="30" name="Rounded Rectangle 29"/>
          <p:cNvSpPr/>
          <p:nvPr/>
        </p:nvSpPr>
        <p:spPr>
          <a:xfrm>
            <a:off x="127000" y="353339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Georgia" panose="02040502050405020303"/>
              </a:rPr>
              <a:t>00:08</a:t>
            </a:r>
            <a:endParaRPr lang="en-US" sz="4265">
              <a:solidFill>
                <a:prstClr val="white"/>
              </a:solidFill>
              <a:latin typeface="Georgia" panose="02040502050405020303"/>
            </a:endParaRPr>
          </a:p>
        </p:txBody>
      </p:sp>
      <p:sp>
        <p:nvSpPr>
          <p:cNvPr id="31" name="Rounded Rectangle 30"/>
          <p:cNvSpPr/>
          <p:nvPr/>
        </p:nvSpPr>
        <p:spPr>
          <a:xfrm>
            <a:off x="127000" y="352069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Georgia" panose="02040502050405020303"/>
              </a:rPr>
              <a:t>00:07</a:t>
            </a:r>
            <a:endParaRPr lang="en-US" sz="4265">
              <a:solidFill>
                <a:prstClr val="white"/>
              </a:solidFill>
              <a:latin typeface="Georgia" panose="02040502050405020303"/>
            </a:endParaRPr>
          </a:p>
        </p:txBody>
      </p:sp>
      <p:sp>
        <p:nvSpPr>
          <p:cNvPr id="32" name="Rounded Rectangle 31"/>
          <p:cNvSpPr/>
          <p:nvPr/>
        </p:nvSpPr>
        <p:spPr>
          <a:xfrm>
            <a:off x="127000" y="35016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Georgia" panose="02040502050405020303"/>
              </a:rPr>
              <a:t>00:06</a:t>
            </a:r>
            <a:endParaRPr lang="en-US" sz="4265">
              <a:solidFill>
                <a:prstClr val="white"/>
              </a:solidFill>
              <a:latin typeface="Georgia" panose="02040502050405020303"/>
            </a:endParaRPr>
          </a:p>
        </p:txBody>
      </p:sp>
      <p:sp>
        <p:nvSpPr>
          <p:cNvPr id="33" name="Rounded Rectangle 32"/>
          <p:cNvSpPr/>
          <p:nvPr/>
        </p:nvSpPr>
        <p:spPr>
          <a:xfrm>
            <a:off x="127000" y="35270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Georgia" panose="02040502050405020303"/>
              </a:rPr>
              <a:t>00:05</a:t>
            </a:r>
            <a:endParaRPr lang="en-US" sz="4265">
              <a:solidFill>
                <a:prstClr val="white"/>
              </a:solidFill>
              <a:latin typeface="Georgia" panose="02040502050405020303"/>
            </a:endParaRPr>
          </a:p>
        </p:txBody>
      </p:sp>
      <p:sp>
        <p:nvSpPr>
          <p:cNvPr id="34" name="Rounded Rectangle 33"/>
          <p:cNvSpPr/>
          <p:nvPr/>
        </p:nvSpPr>
        <p:spPr>
          <a:xfrm>
            <a:off x="127000" y="35143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Georgia" panose="02040502050405020303"/>
              </a:rPr>
              <a:t>00:04</a:t>
            </a:r>
            <a:endParaRPr lang="en-US" sz="4265">
              <a:solidFill>
                <a:prstClr val="white"/>
              </a:solidFill>
              <a:latin typeface="Georgia" panose="02040502050405020303"/>
            </a:endParaRPr>
          </a:p>
        </p:txBody>
      </p:sp>
      <p:sp>
        <p:nvSpPr>
          <p:cNvPr id="35" name="Rounded Rectangle 34"/>
          <p:cNvSpPr/>
          <p:nvPr/>
        </p:nvSpPr>
        <p:spPr>
          <a:xfrm>
            <a:off x="127000" y="35016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Georgia" panose="02040502050405020303"/>
              </a:rPr>
              <a:t>00:03</a:t>
            </a:r>
            <a:endParaRPr lang="en-US" sz="4265">
              <a:solidFill>
                <a:prstClr val="white"/>
              </a:solidFill>
              <a:latin typeface="Georgia" panose="02040502050405020303"/>
            </a:endParaRPr>
          </a:p>
        </p:txBody>
      </p:sp>
      <p:sp>
        <p:nvSpPr>
          <p:cNvPr id="36" name="Rounded Rectangle 35"/>
          <p:cNvSpPr/>
          <p:nvPr/>
        </p:nvSpPr>
        <p:spPr>
          <a:xfrm>
            <a:off x="127000" y="3474128"/>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Georgia" panose="02040502050405020303"/>
              </a:rPr>
              <a:t>00:02</a:t>
            </a:r>
            <a:endParaRPr lang="en-US" sz="4265">
              <a:solidFill>
                <a:prstClr val="white"/>
              </a:solidFill>
              <a:latin typeface="Georgia" panose="02040502050405020303"/>
            </a:endParaRPr>
          </a:p>
        </p:txBody>
      </p:sp>
      <p:sp>
        <p:nvSpPr>
          <p:cNvPr id="37" name="Rounded Rectangle 36"/>
          <p:cNvSpPr/>
          <p:nvPr/>
        </p:nvSpPr>
        <p:spPr>
          <a:xfrm>
            <a:off x="127000" y="3486828"/>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Georgia" panose="02040502050405020303"/>
              </a:rPr>
              <a:t>00:01</a:t>
            </a:r>
            <a:endParaRPr lang="en-US" sz="4265">
              <a:solidFill>
                <a:prstClr val="white"/>
              </a:solidFill>
              <a:latin typeface="Georgia" panose="02040502050405020303"/>
            </a:endParaRPr>
          </a:p>
        </p:txBody>
      </p:sp>
      <p:sp>
        <p:nvSpPr>
          <p:cNvPr id="38" name="Rounded Rectangle 37"/>
          <p:cNvSpPr/>
          <p:nvPr/>
        </p:nvSpPr>
        <p:spPr>
          <a:xfrm>
            <a:off x="127000" y="3486828"/>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Georgia" panose="02040502050405020303"/>
              </a:rPr>
              <a:t>00:00</a:t>
            </a:r>
            <a:endParaRPr lang="en-US" sz="4265">
              <a:solidFill>
                <a:prstClr val="white"/>
              </a:solidFill>
              <a:latin typeface="Georgia" panose="02040502050405020303"/>
            </a:endParaRPr>
          </a:p>
        </p:txBody>
      </p:sp>
      <p:pic>
        <p:nvPicPr>
          <p:cNvPr id="39" name="Picture 2" descr="Káº¿t quáº£ hÃ¬nh áº£nh cho icon Äá»ng há»"/>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3000" y="3368297"/>
            <a:ext cx="10414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A"/>
          <p:cNvSpPr/>
          <p:nvPr/>
        </p:nvSpPr>
        <p:spPr>
          <a:xfrm>
            <a:off x="0" y="6047765"/>
            <a:ext cx="8032749" cy="117263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defTabSz="1219200" fontAlgn="base">
              <a:spcBef>
                <a:spcPct val="0"/>
              </a:spcBef>
              <a:spcAft>
                <a:spcPct val="0"/>
              </a:spcAft>
              <a:defRPr/>
            </a:pPr>
            <a:r>
              <a:rPr lang="en-US" sz="3735" dirty="0">
                <a:solidFill>
                  <a:prstClr val="black"/>
                </a:solidFill>
                <a:latin typeface="Times New Roman" panose="02020603050405020304" pitchFamily="18" charset="0"/>
                <a:cs typeface="Times New Roman" panose="02020603050405020304" pitchFamily="18" charset="0"/>
              </a:rPr>
              <a:t>C. </a:t>
            </a:r>
            <a:r>
              <a:rPr lang="en-US" sz="3735" dirty="0" err="1">
                <a:solidFill>
                  <a:prstClr val="black"/>
                </a:solidFill>
                <a:latin typeface="Times New Roman" panose="02020603050405020304" pitchFamily="18" charset="0"/>
                <a:cs typeface="Times New Roman" panose="02020603050405020304" pitchFamily="18" charset="0"/>
              </a:rPr>
              <a:t>Trận</a:t>
            </a:r>
            <a:r>
              <a:rPr lang="en-US" sz="3735" dirty="0">
                <a:solidFill>
                  <a:prstClr val="black"/>
                </a:solidFill>
                <a:latin typeface="Times New Roman" panose="02020603050405020304" pitchFamily="18" charset="0"/>
                <a:cs typeface="Times New Roman" panose="02020603050405020304" pitchFamily="18" charset="0"/>
              </a:rPr>
              <a:t> </a:t>
            </a:r>
            <a:r>
              <a:rPr lang="en-US" sz="3735" dirty="0" err="1">
                <a:solidFill>
                  <a:prstClr val="black"/>
                </a:solidFill>
                <a:latin typeface="Times New Roman" panose="02020603050405020304" pitchFamily="18" charset="0"/>
                <a:cs typeface="Times New Roman" panose="02020603050405020304" pitchFamily="18" charset="0"/>
              </a:rPr>
              <a:t>Như</a:t>
            </a:r>
            <a:r>
              <a:rPr lang="en-US" sz="3735" dirty="0">
                <a:solidFill>
                  <a:prstClr val="black"/>
                </a:solidFill>
                <a:latin typeface="Times New Roman" panose="02020603050405020304" pitchFamily="18" charset="0"/>
                <a:cs typeface="Times New Roman" panose="02020603050405020304" pitchFamily="18" charset="0"/>
              </a:rPr>
              <a:t> </a:t>
            </a:r>
            <a:r>
              <a:rPr lang="en-US" sz="3735" dirty="0" err="1">
                <a:solidFill>
                  <a:prstClr val="black"/>
                </a:solidFill>
                <a:latin typeface="Times New Roman" panose="02020603050405020304" pitchFamily="18" charset="0"/>
                <a:cs typeface="Times New Roman" panose="02020603050405020304" pitchFamily="18" charset="0"/>
              </a:rPr>
              <a:t>Nguyệt</a:t>
            </a:r>
            <a:r>
              <a:rPr lang="en-US" sz="3735" dirty="0">
                <a:solidFill>
                  <a:prstClr val="black"/>
                </a:solidFill>
                <a:latin typeface="Times New Roman" panose="02020603050405020304" pitchFamily="18" charset="0"/>
                <a:cs typeface="Times New Roman" panose="02020603050405020304" pitchFamily="18" charset="0"/>
              </a:rPr>
              <a:t> (1077)</a:t>
            </a:r>
            <a:endParaRPr lang="en-US" sz="3735" dirty="0">
              <a:solidFill>
                <a:prstClr val="black"/>
              </a:solidFill>
              <a:latin typeface="Times New Roman" panose="02020603050405020304" pitchFamily="18" charset="0"/>
              <a:cs typeface="Times New Roman" panose="02020603050405020304" pitchFamily="18" charset="0"/>
            </a:endParaRPr>
          </a:p>
        </p:txBody>
      </p:sp>
      <p:sp>
        <p:nvSpPr>
          <p:cNvPr id="58" name="B"/>
          <p:cNvSpPr/>
          <p:nvPr/>
        </p:nvSpPr>
        <p:spPr>
          <a:xfrm>
            <a:off x="-57956" y="4651249"/>
            <a:ext cx="8032749" cy="1172632"/>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defTabSz="1219200" fontAlgn="base">
              <a:spcBef>
                <a:spcPct val="0"/>
              </a:spcBef>
              <a:spcAft>
                <a:spcPct val="0"/>
              </a:spcAft>
              <a:defRPr/>
            </a:pPr>
            <a:r>
              <a:rPr lang="en-US" sz="3735" dirty="0">
                <a:solidFill>
                  <a:prstClr val="black"/>
                </a:solidFill>
                <a:latin typeface="Times New Roman" panose="02020603050405020304" pitchFamily="18" charset="0"/>
                <a:cs typeface="Times New Roman" panose="02020603050405020304" pitchFamily="18" charset="0"/>
              </a:rPr>
              <a:t>A. </a:t>
            </a:r>
            <a:r>
              <a:rPr lang="en-US" sz="3735" dirty="0" err="1">
                <a:solidFill>
                  <a:prstClr val="black"/>
                </a:solidFill>
                <a:latin typeface="Times New Roman" panose="02020603050405020304" pitchFamily="18" charset="0"/>
                <a:cs typeface="Times New Roman" panose="02020603050405020304" pitchFamily="18" charset="0"/>
              </a:rPr>
              <a:t>Trận</a:t>
            </a:r>
            <a:r>
              <a:rPr lang="en-US" sz="3735" dirty="0">
                <a:solidFill>
                  <a:prstClr val="black"/>
                </a:solidFill>
                <a:latin typeface="Times New Roman" panose="02020603050405020304" pitchFamily="18" charset="0"/>
                <a:cs typeface="Times New Roman" panose="02020603050405020304" pitchFamily="18" charset="0"/>
              </a:rPr>
              <a:t> </a:t>
            </a:r>
            <a:r>
              <a:rPr lang="en-US" sz="3735" dirty="0" err="1">
                <a:solidFill>
                  <a:prstClr val="black"/>
                </a:solidFill>
                <a:latin typeface="Times New Roman" panose="02020603050405020304" pitchFamily="18" charset="0"/>
                <a:cs typeface="Times New Roman" panose="02020603050405020304" pitchFamily="18" charset="0"/>
              </a:rPr>
              <a:t>Bạch</a:t>
            </a:r>
            <a:r>
              <a:rPr lang="en-US" sz="3735" dirty="0">
                <a:solidFill>
                  <a:prstClr val="black"/>
                </a:solidFill>
                <a:latin typeface="Times New Roman" panose="02020603050405020304" pitchFamily="18" charset="0"/>
                <a:cs typeface="Times New Roman" panose="02020603050405020304" pitchFamily="18" charset="0"/>
              </a:rPr>
              <a:t> </a:t>
            </a:r>
            <a:r>
              <a:rPr lang="en-US" sz="3735" dirty="0" err="1">
                <a:solidFill>
                  <a:prstClr val="black"/>
                </a:solidFill>
                <a:latin typeface="Times New Roman" panose="02020603050405020304" pitchFamily="18" charset="0"/>
                <a:cs typeface="Times New Roman" panose="02020603050405020304" pitchFamily="18" charset="0"/>
              </a:rPr>
              <a:t>Đằng</a:t>
            </a:r>
            <a:r>
              <a:rPr lang="en-US" sz="3735" dirty="0">
                <a:solidFill>
                  <a:prstClr val="black"/>
                </a:solidFill>
                <a:latin typeface="Times New Roman" panose="02020603050405020304" pitchFamily="18" charset="0"/>
                <a:cs typeface="Times New Roman" panose="02020603050405020304" pitchFamily="18" charset="0"/>
              </a:rPr>
              <a:t>	</a:t>
            </a:r>
            <a:endParaRPr lang="en-US" sz="3735" dirty="0">
              <a:solidFill>
                <a:prstClr val="black"/>
              </a:solidFill>
              <a:latin typeface="Times New Roman" panose="02020603050405020304" pitchFamily="18" charset="0"/>
              <a:cs typeface="Times New Roman" panose="02020603050405020304" pitchFamily="18" charset="0"/>
            </a:endParaRPr>
          </a:p>
        </p:txBody>
      </p:sp>
      <p:sp>
        <p:nvSpPr>
          <p:cNvPr id="59" name="C"/>
          <p:cNvSpPr/>
          <p:nvPr/>
        </p:nvSpPr>
        <p:spPr>
          <a:xfrm flipH="1">
            <a:off x="8127995" y="4651250"/>
            <a:ext cx="8140699" cy="1172631"/>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200" fontAlgn="base">
              <a:spcBef>
                <a:spcPct val="0"/>
              </a:spcBef>
              <a:spcAft>
                <a:spcPct val="0"/>
              </a:spcAft>
              <a:defRPr/>
            </a:pPr>
            <a:r>
              <a:rPr lang="en-US" sz="3735" dirty="0">
                <a:solidFill>
                  <a:prstClr val="black"/>
                </a:solidFill>
                <a:latin typeface="Times New Roman" panose="02020603050405020304" pitchFamily="18" charset="0"/>
                <a:cs typeface="Times New Roman" panose="02020603050405020304" pitchFamily="18" charset="0"/>
              </a:rPr>
              <a:t>B. </a:t>
            </a:r>
            <a:r>
              <a:rPr lang="en-US" sz="3735" dirty="0" err="1">
                <a:solidFill>
                  <a:prstClr val="black"/>
                </a:solidFill>
                <a:latin typeface="Times New Roman" panose="02020603050405020304" pitchFamily="18" charset="0"/>
                <a:cs typeface="Times New Roman" panose="02020603050405020304" pitchFamily="18" charset="0"/>
              </a:rPr>
              <a:t>Trận</a:t>
            </a:r>
            <a:r>
              <a:rPr lang="en-US" sz="3735" dirty="0">
                <a:solidFill>
                  <a:prstClr val="black"/>
                </a:solidFill>
                <a:latin typeface="Times New Roman" panose="02020603050405020304" pitchFamily="18" charset="0"/>
                <a:cs typeface="Times New Roman" panose="02020603050405020304" pitchFamily="18" charset="0"/>
              </a:rPr>
              <a:t> </a:t>
            </a:r>
            <a:r>
              <a:rPr lang="en-US" sz="3735" dirty="0" err="1">
                <a:solidFill>
                  <a:prstClr val="black"/>
                </a:solidFill>
                <a:latin typeface="Times New Roman" panose="02020603050405020304" pitchFamily="18" charset="0"/>
                <a:cs typeface="Times New Roman" panose="02020603050405020304" pitchFamily="18" charset="0"/>
              </a:rPr>
              <a:t>đánh</a:t>
            </a:r>
            <a:r>
              <a:rPr lang="en-US" sz="3735" dirty="0">
                <a:solidFill>
                  <a:prstClr val="black"/>
                </a:solidFill>
                <a:latin typeface="Times New Roman" panose="02020603050405020304" pitchFamily="18" charset="0"/>
                <a:cs typeface="Times New Roman" panose="02020603050405020304" pitchFamily="18" charset="0"/>
              </a:rPr>
              <a:t> </a:t>
            </a:r>
            <a:r>
              <a:rPr lang="en-US" sz="3735" dirty="0" err="1">
                <a:solidFill>
                  <a:prstClr val="black"/>
                </a:solidFill>
                <a:latin typeface="Times New Roman" panose="02020603050405020304" pitchFamily="18" charset="0"/>
                <a:cs typeface="Times New Roman" panose="02020603050405020304" pitchFamily="18" charset="0"/>
              </a:rPr>
              <a:t>Khâm</a:t>
            </a:r>
            <a:r>
              <a:rPr lang="en-US" sz="3735" dirty="0">
                <a:solidFill>
                  <a:prstClr val="black"/>
                </a:solidFill>
                <a:latin typeface="Times New Roman" panose="02020603050405020304" pitchFamily="18" charset="0"/>
                <a:cs typeface="Times New Roman" panose="02020603050405020304" pitchFamily="18" charset="0"/>
              </a:rPr>
              <a:t> </a:t>
            </a:r>
            <a:r>
              <a:rPr lang="en-US" sz="3735" dirty="0" err="1">
                <a:solidFill>
                  <a:prstClr val="black"/>
                </a:solidFill>
                <a:latin typeface="Times New Roman" panose="02020603050405020304" pitchFamily="18" charset="0"/>
                <a:cs typeface="Times New Roman" panose="02020603050405020304" pitchFamily="18" charset="0"/>
              </a:rPr>
              <a:t>Châu</a:t>
            </a:r>
            <a:r>
              <a:rPr lang="en-US" sz="3735" dirty="0">
                <a:solidFill>
                  <a:prstClr val="black"/>
                </a:solidFill>
                <a:latin typeface="Times New Roman" panose="02020603050405020304" pitchFamily="18" charset="0"/>
                <a:cs typeface="Times New Roman" panose="02020603050405020304" pitchFamily="18" charset="0"/>
              </a:rPr>
              <a:t>, </a:t>
            </a:r>
            <a:r>
              <a:rPr lang="en-US" sz="3735" dirty="0" err="1">
                <a:solidFill>
                  <a:prstClr val="black"/>
                </a:solidFill>
                <a:latin typeface="Times New Roman" panose="02020603050405020304" pitchFamily="18" charset="0"/>
                <a:cs typeface="Times New Roman" panose="02020603050405020304" pitchFamily="18" charset="0"/>
              </a:rPr>
              <a:t>Liên</a:t>
            </a:r>
            <a:r>
              <a:rPr lang="en-US" sz="3735" dirty="0">
                <a:solidFill>
                  <a:prstClr val="black"/>
                </a:solidFill>
                <a:latin typeface="Times New Roman" panose="02020603050405020304" pitchFamily="18" charset="0"/>
                <a:cs typeface="Times New Roman" panose="02020603050405020304" pitchFamily="18" charset="0"/>
              </a:rPr>
              <a:t> </a:t>
            </a:r>
            <a:r>
              <a:rPr lang="en-US" sz="3735" dirty="0" err="1">
                <a:solidFill>
                  <a:prstClr val="black"/>
                </a:solidFill>
                <a:latin typeface="Times New Roman" panose="02020603050405020304" pitchFamily="18" charset="0"/>
                <a:cs typeface="Times New Roman" panose="02020603050405020304" pitchFamily="18" charset="0"/>
              </a:rPr>
              <a:t>Châu</a:t>
            </a:r>
            <a:r>
              <a:rPr lang="en-US" sz="3735" dirty="0">
                <a:solidFill>
                  <a:prstClr val="black"/>
                </a:solidFill>
                <a:latin typeface="Times New Roman" panose="02020603050405020304" pitchFamily="18" charset="0"/>
                <a:cs typeface="Times New Roman" panose="02020603050405020304" pitchFamily="18" charset="0"/>
              </a:rPr>
              <a:t>, Ung </a:t>
            </a:r>
            <a:r>
              <a:rPr lang="en-US" sz="3735" dirty="0" err="1">
                <a:solidFill>
                  <a:prstClr val="black"/>
                </a:solidFill>
                <a:latin typeface="Times New Roman" panose="02020603050405020304" pitchFamily="18" charset="0"/>
                <a:cs typeface="Times New Roman" panose="02020603050405020304" pitchFamily="18" charset="0"/>
              </a:rPr>
              <a:t>Châu</a:t>
            </a:r>
            <a:r>
              <a:rPr lang="en-US" sz="3735" dirty="0">
                <a:solidFill>
                  <a:prstClr val="black"/>
                </a:solidFill>
                <a:latin typeface="Times New Roman" panose="02020603050405020304" pitchFamily="18" charset="0"/>
                <a:cs typeface="Times New Roman" panose="02020603050405020304" pitchFamily="18" charset="0"/>
              </a:rPr>
              <a:t> (10-1975)</a:t>
            </a:r>
            <a:endParaRPr lang="en-US" sz="3735" dirty="0">
              <a:solidFill>
                <a:prstClr val="black"/>
              </a:solidFill>
              <a:latin typeface="Times New Roman" panose="02020603050405020304" pitchFamily="18" charset="0"/>
              <a:cs typeface="Times New Roman" panose="02020603050405020304" pitchFamily="18" charset="0"/>
            </a:endParaRPr>
          </a:p>
        </p:txBody>
      </p:sp>
      <p:sp>
        <p:nvSpPr>
          <p:cNvPr id="60" name="D"/>
          <p:cNvSpPr/>
          <p:nvPr/>
        </p:nvSpPr>
        <p:spPr>
          <a:xfrm flipH="1">
            <a:off x="8242298" y="6047765"/>
            <a:ext cx="8032745" cy="117263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defTabSz="1219200" fontAlgn="base">
              <a:spcBef>
                <a:spcPct val="0"/>
              </a:spcBef>
              <a:spcAft>
                <a:spcPct val="0"/>
              </a:spcAft>
              <a:defRPr/>
            </a:pPr>
            <a:r>
              <a:rPr lang="en-US" sz="3735" dirty="0">
                <a:solidFill>
                  <a:prstClr val="black"/>
                </a:solidFill>
                <a:latin typeface="Times New Roman" panose="02020603050405020304" pitchFamily="18" charset="0"/>
                <a:cs typeface="Times New Roman" panose="02020603050405020304" pitchFamily="18" charset="0"/>
              </a:rPr>
              <a:t>D. </a:t>
            </a:r>
            <a:r>
              <a:rPr lang="en-US" sz="3735" dirty="0" err="1">
                <a:solidFill>
                  <a:prstClr val="black"/>
                </a:solidFill>
                <a:latin typeface="Times New Roman" panose="02020603050405020304" pitchFamily="18" charset="0"/>
                <a:cs typeface="Times New Roman" panose="02020603050405020304" pitchFamily="18" charset="0"/>
              </a:rPr>
              <a:t>Cả</a:t>
            </a:r>
            <a:r>
              <a:rPr lang="en-US" sz="3735" dirty="0">
                <a:solidFill>
                  <a:prstClr val="black"/>
                </a:solidFill>
                <a:latin typeface="Times New Roman" panose="02020603050405020304" pitchFamily="18" charset="0"/>
                <a:cs typeface="Times New Roman" panose="02020603050405020304" pitchFamily="18" charset="0"/>
              </a:rPr>
              <a:t> </a:t>
            </a:r>
            <a:r>
              <a:rPr lang="en-US" sz="3735" dirty="0" err="1">
                <a:solidFill>
                  <a:prstClr val="black"/>
                </a:solidFill>
                <a:latin typeface="Times New Roman" panose="02020603050405020304" pitchFamily="18" charset="0"/>
                <a:cs typeface="Times New Roman" panose="02020603050405020304" pitchFamily="18" charset="0"/>
              </a:rPr>
              <a:t>ba</a:t>
            </a:r>
            <a:r>
              <a:rPr lang="en-US" sz="3735" dirty="0">
                <a:solidFill>
                  <a:prstClr val="black"/>
                </a:solidFill>
                <a:latin typeface="Times New Roman" panose="02020603050405020304" pitchFamily="18" charset="0"/>
                <a:cs typeface="Times New Roman" panose="02020603050405020304" pitchFamily="18" charset="0"/>
              </a:rPr>
              <a:t> </a:t>
            </a:r>
            <a:r>
              <a:rPr lang="en-US" sz="3735" dirty="0" err="1">
                <a:solidFill>
                  <a:prstClr val="black"/>
                </a:solidFill>
                <a:latin typeface="Times New Roman" panose="02020603050405020304" pitchFamily="18" charset="0"/>
                <a:cs typeface="Times New Roman" panose="02020603050405020304" pitchFamily="18" charset="0"/>
              </a:rPr>
              <a:t>đáp</a:t>
            </a:r>
            <a:r>
              <a:rPr lang="en-US" sz="3735" dirty="0">
                <a:solidFill>
                  <a:prstClr val="black"/>
                </a:solidFill>
                <a:latin typeface="Times New Roman" panose="02020603050405020304" pitchFamily="18" charset="0"/>
                <a:cs typeface="Times New Roman" panose="02020603050405020304" pitchFamily="18" charset="0"/>
              </a:rPr>
              <a:t> </a:t>
            </a:r>
            <a:r>
              <a:rPr lang="en-US" sz="3735" dirty="0" err="1">
                <a:solidFill>
                  <a:prstClr val="black"/>
                </a:solidFill>
                <a:latin typeface="Times New Roman" panose="02020603050405020304" pitchFamily="18" charset="0"/>
                <a:cs typeface="Times New Roman" panose="02020603050405020304" pitchFamily="18" charset="0"/>
              </a:rPr>
              <a:t>án</a:t>
            </a:r>
            <a:r>
              <a:rPr lang="en-US" sz="3735" dirty="0">
                <a:solidFill>
                  <a:prstClr val="black"/>
                </a:solidFill>
                <a:latin typeface="Times New Roman" panose="02020603050405020304" pitchFamily="18" charset="0"/>
                <a:cs typeface="Times New Roman" panose="02020603050405020304" pitchFamily="18" charset="0"/>
              </a:rPr>
              <a:t> </a:t>
            </a:r>
            <a:r>
              <a:rPr lang="en-US" sz="3735" dirty="0" err="1">
                <a:solidFill>
                  <a:prstClr val="black"/>
                </a:solidFill>
                <a:latin typeface="Times New Roman" panose="02020603050405020304" pitchFamily="18" charset="0"/>
                <a:cs typeface="Times New Roman" panose="02020603050405020304" pitchFamily="18" charset="0"/>
              </a:rPr>
              <a:t>trên</a:t>
            </a:r>
            <a:r>
              <a:rPr lang="en-US" sz="3735" dirty="0">
                <a:solidFill>
                  <a:prstClr val="black"/>
                </a:solidFill>
                <a:latin typeface="Times New Roman" panose="02020603050405020304" pitchFamily="18" charset="0"/>
                <a:cs typeface="Times New Roman" panose="02020603050405020304" pitchFamily="18" charset="0"/>
              </a:rPr>
              <a:t>.</a:t>
            </a:r>
            <a:endParaRPr lang="en-US" sz="3735"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1000" fill="hold"/>
                                        <p:tgtEl>
                                          <p:spTgt spid="5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1000"/>
                                        <p:tgtEl>
                                          <p:spTgt spid="56"/>
                                        </p:tgtEl>
                                      </p:cBhvr>
                                    </p:animEffect>
                                    <p:anim calcmode="lin" valueType="num">
                                      <p:cBhvr>
                                        <p:cTn id="14" dur="1000" fill="hold"/>
                                        <p:tgtEl>
                                          <p:spTgt spid="56"/>
                                        </p:tgtEl>
                                        <p:attrNameLst>
                                          <p:attrName>ppt_x</p:attrName>
                                        </p:attrNameLst>
                                      </p:cBhvr>
                                      <p:tavLst>
                                        <p:tav tm="0">
                                          <p:val>
                                            <p:strVal val="#ppt_x"/>
                                          </p:val>
                                        </p:tav>
                                        <p:tav tm="100000">
                                          <p:val>
                                            <p:strVal val="#ppt_x"/>
                                          </p:val>
                                        </p:tav>
                                      </p:tavLst>
                                    </p:anim>
                                    <p:anim calcmode="lin" valueType="num">
                                      <p:cBhvr>
                                        <p:cTn id="15" dur="1000" fill="hold"/>
                                        <p:tgtEl>
                                          <p:spTgt spid="5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000"/>
                                        <p:tgtEl>
                                          <p:spTgt spid="59"/>
                                        </p:tgtEl>
                                      </p:cBhvr>
                                    </p:animEffect>
                                    <p:anim calcmode="lin" valueType="num">
                                      <p:cBhvr>
                                        <p:cTn id="20" dur="1000" fill="hold"/>
                                        <p:tgtEl>
                                          <p:spTgt spid="59"/>
                                        </p:tgtEl>
                                        <p:attrNameLst>
                                          <p:attrName>ppt_x</p:attrName>
                                        </p:attrNameLst>
                                      </p:cBhvr>
                                      <p:tavLst>
                                        <p:tav tm="0">
                                          <p:val>
                                            <p:strVal val="#ppt_x"/>
                                          </p:val>
                                        </p:tav>
                                        <p:tav tm="100000">
                                          <p:val>
                                            <p:strVal val="#ppt_x"/>
                                          </p:val>
                                        </p:tav>
                                      </p:tavLst>
                                    </p:anim>
                                    <p:anim calcmode="lin" valueType="num">
                                      <p:cBhvr>
                                        <p:cTn id="21" dur="1000" fill="hold"/>
                                        <p:tgtEl>
                                          <p:spTgt spid="59"/>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1000"/>
                                        <p:tgtEl>
                                          <p:spTgt spid="60"/>
                                        </p:tgtEl>
                                      </p:cBhvr>
                                    </p:animEffect>
                                    <p:anim calcmode="lin" valueType="num">
                                      <p:cBhvr>
                                        <p:cTn id="26" dur="1000" fill="hold"/>
                                        <p:tgtEl>
                                          <p:spTgt spid="60"/>
                                        </p:tgtEl>
                                        <p:attrNameLst>
                                          <p:attrName>ppt_x</p:attrName>
                                        </p:attrNameLst>
                                      </p:cBhvr>
                                      <p:tavLst>
                                        <p:tav tm="0">
                                          <p:val>
                                            <p:strVal val="#ppt_x"/>
                                          </p:val>
                                        </p:tav>
                                        <p:tav tm="100000">
                                          <p:val>
                                            <p:strVal val="#ppt_x"/>
                                          </p:val>
                                        </p:tav>
                                      </p:tavLst>
                                    </p:anim>
                                    <p:anim calcmode="lin" valueType="num">
                                      <p:cBhvr>
                                        <p:cTn id="2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9"/>
                    </p:tgtEl>
                  </p:cond>
                </p:stCondLst>
                <p:endSync evt="end" delay="0">
                  <p:rtn val="all"/>
                </p:endSync>
                <p:childTnLst>
                  <p:par>
                    <p:cTn id="29" fill="hold">
                      <p:stCondLst>
                        <p:cond delay="0"/>
                      </p:stCondLst>
                      <p:childTnLst>
                        <p:par>
                          <p:cTn id="30" fill="hold">
                            <p:stCondLst>
                              <p:cond delay="0"/>
                            </p:stCondLst>
                            <p:childTnLst>
                              <p:par>
                                <p:cTn id="31" presetID="11" presetClass="entr" presetSubtype="0" fill="hold" grpId="0" nodeType="afterEffect">
                                  <p:stCondLst>
                                    <p:cond delay="0"/>
                                  </p:stCondLst>
                                  <p:childTnLst>
                                    <p:set>
                                      <p:cBhvr>
                                        <p:cTn id="32" dur="1000">
                                          <p:stCondLst>
                                            <p:cond delay="0"/>
                                          </p:stCondLst>
                                        </p:cTn>
                                        <p:tgtEl>
                                          <p:spTgt spid="28"/>
                                        </p:tgtEl>
                                        <p:attrNameLst>
                                          <p:attrName>style.visibility</p:attrName>
                                        </p:attrNameLst>
                                      </p:cBhvr>
                                      <p:to>
                                        <p:strVal val="visible"/>
                                      </p:to>
                                    </p:set>
                                  </p:childTnLst>
                                </p:cTn>
                              </p:par>
                            </p:childTnLst>
                          </p:cTn>
                        </p:par>
                        <p:par>
                          <p:cTn id="33" fill="hold">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9"/>
                                        </p:tgtEl>
                                        <p:attrNameLst>
                                          <p:attrName>style.visibility</p:attrName>
                                        </p:attrNameLst>
                                      </p:cBhvr>
                                      <p:to>
                                        <p:strVal val="visible"/>
                                      </p:to>
                                    </p:set>
                                  </p:childTnLst>
                                </p:cTn>
                              </p:par>
                            </p:childTnLst>
                          </p:cTn>
                        </p:par>
                        <p:par>
                          <p:cTn id="36" fill="hold">
                            <p:stCondLst>
                              <p:cond delay="2000"/>
                            </p:stCondLst>
                            <p:childTnLst>
                              <p:par>
                                <p:cTn id="37" presetID="11" presetClass="entr" presetSubtype="0" fill="hold" grpId="0" nodeType="afterEffect">
                                  <p:stCondLst>
                                    <p:cond delay="0"/>
                                  </p:stCondLst>
                                  <p:childTnLst>
                                    <p:set>
                                      <p:cBhvr>
                                        <p:cTn id="38" dur="1000">
                                          <p:stCondLst>
                                            <p:cond delay="0"/>
                                          </p:stCondLst>
                                        </p:cTn>
                                        <p:tgtEl>
                                          <p:spTgt spid="30"/>
                                        </p:tgtEl>
                                        <p:attrNameLst>
                                          <p:attrName>style.visibility</p:attrName>
                                        </p:attrNameLst>
                                      </p:cBhvr>
                                      <p:to>
                                        <p:strVal val="visible"/>
                                      </p:to>
                                    </p:set>
                                  </p:childTnLst>
                                </p:cTn>
                              </p:par>
                            </p:childTnLst>
                          </p:cTn>
                        </p:par>
                        <p:par>
                          <p:cTn id="39" fill="hold">
                            <p:stCondLst>
                              <p:cond delay="3000"/>
                            </p:stCondLst>
                            <p:childTnLst>
                              <p:par>
                                <p:cTn id="40" presetID="11" presetClass="entr" presetSubtype="0" fill="hold" grpId="0" nodeType="afterEffect">
                                  <p:stCondLst>
                                    <p:cond delay="0"/>
                                  </p:stCondLst>
                                  <p:childTnLst>
                                    <p:set>
                                      <p:cBhvr>
                                        <p:cTn id="41" dur="1000">
                                          <p:stCondLst>
                                            <p:cond delay="0"/>
                                          </p:stCondLst>
                                        </p:cTn>
                                        <p:tgtEl>
                                          <p:spTgt spid="31"/>
                                        </p:tgtEl>
                                        <p:attrNameLst>
                                          <p:attrName>style.visibility</p:attrName>
                                        </p:attrNameLst>
                                      </p:cBhvr>
                                      <p:to>
                                        <p:strVal val="visible"/>
                                      </p:to>
                                    </p:set>
                                  </p:childTnLst>
                                </p:cTn>
                              </p:par>
                            </p:childTnLst>
                          </p:cTn>
                        </p:par>
                        <p:par>
                          <p:cTn id="42" fill="hold">
                            <p:stCondLst>
                              <p:cond delay="4000"/>
                            </p:stCondLst>
                            <p:childTnLst>
                              <p:par>
                                <p:cTn id="43" presetID="11" presetClass="entr" presetSubtype="0" fill="hold" grpId="0" nodeType="afterEffect">
                                  <p:stCondLst>
                                    <p:cond delay="0"/>
                                  </p:stCondLst>
                                  <p:childTnLst>
                                    <p:set>
                                      <p:cBhvr>
                                        <p:cTn id="44" dur="1000">
                                          <p:stCondLst>
                                            <p:cond delay="0"/>
                                          </p:stCondLst>
                                        </p:cTn>
                                        <p:tgtEl>
                                          <p:spTgt spid="32"/>
                                        </p:tgtEl>
                                        <p:attrNameLst>
                                          <p:attrName>style.visibility</p:attrName>
                                        </p:attrNameLst>
                                      </p:cBhvr>
                                      <p:to>
                                        <p:strVal val="visible"/>
                                      </p:to>
                                    </p:set>
                                  </p:childTnLst>
                                </p:cTn>
                              </p:par>
                            </p:childTnLst>
                          </p:cTn>
                        </p:par>
                        <p:par>
                          <p:cTn id="45" fill="hold">
                            <p:stCondLst>
                              <p:cond delay="5000"/>
                            </p:stCondLst>
                            <p:childTnLst>
                              <p:par>
                                <p:cTn id="46" presetID="11" presetClass="entr" presetSubtype="0" fill="hold" grpId="0" nodeType="afterEffect">
                                  <p:stCondLst>
                                    <p:cond delay="0"/>
                                  </p:stCondLst>
                                  <p:childTnLst>
                                    <p:set>
                                      <p:cBhvr>
                                        <p:cTn id="47" dur="1000">
                                          <p:stCondLst>
                                            <p:cond delay="0"/>
                                          </p:stCondLst>
                                        </p:cTn>
                                        <p:tgtEl>
                                          <p:spTgt spid="33"/>
                                        </p:tgtEl>
                                        <p:attrNameLst>
                                          <p:attrName>style.visibility</p:attrName>
                                        </p:attrNameLst>
                                      </p:cBhvr>
                                      <p:to>
                                        <p:strVal val="visible"/>
                                      </p:to>
                                    </p:set>
                                  </p:childTnLst>
                                </p:cTn>
                              </p:par>
                            </p:childTnLst>
                          </p:cTn>
                        </p:par>
                        <p:par>
                          <p:cTn id="48" fill="hold">
                            <p:stCondLst>
                              <p:cond delay="6000"/>
                            </p:stCondLst>
                            <p:childTnLst>
                              <p:par>
                                <p:cTn id="49" presetID="11" presetClass="entr" presetSubtype="0" fill="hold" grpId="0" nodeType="afterEffect">
                                  <p:stCondLst>
                                    <p:cond delay="0"/>
                                  </p:stCondLst>
                                  <p:childTnLst>
                                    <p:set>
                                      <p:cBhvr>
                                        <p:cTn id="50" dur="1000">
                                          <p:stCondLst>
                                            <p:cond delay="0"/>
                                          </p:stCondLst>
                                        </p:cTn>
                                        <p:tgtEl>
                                          <p:spTgt spid="34"/>
                                        </p:tgtEl>
                                        <p:attrNameLst>
                                          <p:attrName>style.visibility</p:attrName>
                                        </p:attrNameLst>
                                      </p:cBhvr>
                                      <p:to>
                                        <p:strVal val="visible"/>
                                      </p:to>
                                    </p:set>
                                  </p:childTnLst>
                                </p:cTn>
                              </p:par>
                            </p:childTnLst>
                          </p:cTn>
                        </p:par>
                        <p:par>
                          <p:cTn id="51" fill="hold">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5"/>
                                        </p:tgtEl>
                                        <p:attrNameLst>
                                          <p:attrName>style.visibility</p:attrName>
                                        </p:attrNameLst>
                                      </p:cBhvr>
                                      <p:to>
                                        <p:strVal val="visible"/>
                                      </p:to>
                                    </p:set>
                                  </p:childTnLst>
                                </p:cTn>
                              </p:par>
                            </p:childTnLst>
                          </p:cTn>
                        </p:par>
                        <p:par>
                          <p:cTn id="54" fill="hold">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6"/>
                                        </p:tgtEl>
                                        <p:attrNameLst>
                                          <p:attrName>style.visibility</p:attrName>
                                        </p:attrNameLst>
                                      </p:cBhvr>
                                      <p:to>
                                        <p:strVal val="visible"/>
                                      </p:to>
                                    </p:set>
                                  </p:childTnLst>
                                </p:cTn>
                              </p:par>
                            </p:childTnLst>
                          </p:cTn>
                        </p:par>
                        <p:par>
                          <p:cTn id="57" fill="hold">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7"/>
                                        </p:tgtEl>
                                        <p:attrNameLst>
                                          <p:attrName>style.visibility</p:attrName>
                                        </p:attrNameLst>
                                      </p:cBhvr>
                                      <p:to>
                                        <p:strVal val="visible"/>
                                      </p:to>
                                    </p:set>
                                  </p:childTnLst>
                                </p:cTn>
                              </p:par>
                            </p:childTnLst>
                          </p:cTn>
                        </p:par>
                        <p:par>
                          <p:cTn id="60" fill="hold">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63" restart="whenNotActive" fill="hold" evtFilter="cancelBubble" nodeType="interactiveSeq">
                <p:stCondLst>
                  <p:cond evt="onClick" delay="0">
                    <p:tgtEl>
                      <p:spTgt spid="56"/>
                    </p:tgtEl>
                  </p:cond>
                </p:stCondLst>
                <p:endSync evt="end" delay="0">
                  <p:rtn val="all"/>
                </p:endSync>
                <p:childTnLst>
                  <p:par>
                    <p:cTn id="64" fill="hold">
                      <p:stCondLst>
                        <p:cond delay="0"/>
                      </p:stCondLst>
                      <p:childTnLst>
                        <p:par>
                          <p:cTn id="65" fill="hold">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56"/>
                                        </p:tgtEl>
                                        <p:attrNameLst>
                                          <p:attrName>style.color</p:attrName>
                                        </p:attrNameLst>
                                      </p:cBhvr>
                                      <p:by>
                                        <p:hsl h="0" s="12549" l="25098"/>
                                      </p:by>
                                    </p:animClr>
                                    <p:animClr clrSpc="hsl" dir="cw">
                                      <p:cBhvr>
                                        <p:cTn id="68" dur="500" fill="hold"/>
                                        <p:tgtEl>
                                          <p:spTgt spid="56"/>
                                        </p:tgtEl>
                                        <p:attrNameLst>
                                          <p:attrName>fillcolor</p:attrName>
                                        </p:attrNameLst>
                                      </p:cBhvr>
                                      <p:by>
                                        <p:hsl h="0" s="12549" l="25098"/>
                                      </p:by>
                                    </p:animClr>
                                    <p:animClr clrSpc="hsl" dir="cw">
                                      <p:cBhvr>
                                        <p:cTn id="69" dur="500" fill="hold"/>
                                        <p:tgtEl>
                                          <p:spTgt spid="56"/>
                                        </p:tgtEl>
                                        <p:attrNameLst>
                                          <p:attrName>stroke.color</p:attrName>
                                        </p:attrNameLst>
                                      </p:cBhvr>
                                      <p:by>
                                        <p:hsl h="0" s="12549" l="25098"/>
                                      </p:by>
                                    </p:animClr>
                                    <p:set>
                                      <p:cBhvr>
                                        <p:cTn id="70" dur="500" fill="hold"/>
                                        <p:tgtEl>
                                          <p:spTgt spid="56"/>
                                        </p:tgtEl>
                                        <p:attrNameLst>
                                          <p:attrName>fill.type</p:attrName>
                                        </p:attrNameLst>
                                      </p:cBhvr>
                                      <p:to>
                                        <p:strVal val="solid"/>
                                      </p:to>
                                    </p:set>
                                  </p:childTnLst>
                                  <p:subTnLst>
                                    <p:audio>
                                      <p:cMediaNode>
                                        <p:cTn display="0" masterRel="sameClick">
                                          <p:stCondLst>
                                            <p:cond evt="begin" delay="0">
                                              <p:tn val="66"/>
                                            </p:cond>
                                          </p:stCondLst>
                                          <p:endCondLst>
                                            <p:cond evt="onStopAudio" delay="0">
                                              <p:tgtEl>
                                                <p:sldTgt/>
                                              </p:tgtEl>
                                            </p:cond>
                                          </p:endCondLst>
                                        </p:cTn>
                                        <p:tgtEl>
                                          <p:sndTgt r:embed="rId7" name="applause.wav"/>
                                        </p:tgtEl>
                                      </p:cMediaNode>
                                    </p:audio>
                                    <p:animClr clrSpc="rgb" dir="cw">
                                      <p:cBhvr override="childStyle">
                                        <p:cTn dur="1" fill="hold" display="0" masterRel="nextClick" afterEffect="1"/>
                                        <p:tgtEl>
                                          <p:spTgt spid="56"/>
                                        </p:tgtEl>
                                        <p:attrNameLst>
                                          <p:attrName>ppt_c</p:attrName>
                                        </p:attrNameLst>
                                      </p:cBhvr>
                                      <p:to>
                                        <a:schemeClr val="accent2"/>
                                      </p:to>
                                    </p:animClr>
                                  </p:subTnLst>
                                </p:cTn>
                              </p:par>
                            </p:childTnLst>
                          </p:cTn>
                        </p:par>
                      </p:childTnLst>
                    </p:cTn>
                  </p:par>
                </p:childTnLst>
              </p:cTn>
              <p:nextCondLst>
                <p:cond evt="onClick" delay="0">
                  <p:tgtEl>
                    <p:spTgt spid="56"/>
                  </p:tgtEl>
                </p:cond>
              </p:nextCondLst>
            </p:seq>
            <p:seq concurrent="1" nextAc="seek">
              <p:cTn id="71" restart="whenNotActive" fill="hold" evtFilter="cancelBubble" nodeType="interactiveSeq">
                <p:stCondLst>
                  <p:cond evt="onClick" delay="0">
                    <p:tgtEl>
                      <p:spTgt spid="58"/>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58"/>
                                        </p:tgtEl>
                                      </p:cBhvr>
                                    </p:animEffect>
                                    <p:animScale>
                                      <p:cBhvr>
                                        <p:cTn id="76" dur="250" autoRev="1" fill="hold"/>
                                        <p:tgtEl>
                                          <p:spTgt spid="58"/>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8" name="bomb.wav"/>
                                        </p:tgtEl>
                                      </p:cMediaNode>
                                    </p:audio>
                                  </p:subTnLst>
                                </p:cTn>
                              </p:par>
                            </p:childTnLst>
                          </p:cTn>
                        </p:par>
                      </p:childTnLst>
                    </p:cTn>
                  </p:par>
                </p:childTnLst>
              </p:cTn>
              <p:nextCondLst>
                <p:cond evt="onClick" delay="0">
                  <p:tgtEl>
                    <p:spTgt spid="58"/>
                  </p:tgtEl>
                </p:cond>
              </p:nextCondLst>
            </p:seq>
            <p:seq concurrent="1" nextAc="seek">
              <p:cTn id="77" restart="whenNotActive" fill="hold" evtFilter="cancelBubble" nodeType="interactiveSeq">
                <p:stCondLst>
                  <p:cond evt="onClick" delay="0">
                    <p:tgtEl>
                      <p:spTgt spid="59"/>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59"/>
                                        </p:tgtEl>
                                      </p:cBhvr>
                                    </p:animEffect>
                                    <p:animScale>
                                      <p:cBhvr>
                                        <p:cTn id="82" dur="250" autoRev="1" fill="hold"/>
                                        <p:tgtEl>
                                          <p:spTgt spid="59"/>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8" name="bomb.wav"/>
                                        </p:tgtEl>
                                      </p:cMediaNode>
                                    </p:audio>
                                  </p:subTnLst>
                                </p:cTn>
                              </p:par>
                            </p:childTnLst>
                          </p:cTn>
                        </p:par>
                      </p:childTnLst>
                    </p:cTn>
                  </p:par>
                </p:childTnLst>
              </p:cTn>
              <p:nextCondLst>
                <p:cond evt="onClick" delay="0">
                  <p:tgtEl>
                    <p:spTgt spid="59"/>
                  </p:tgtEl>
                </p:cond>
              </p:nextCondLst>
            </p:seq>
            <p:seq concurrent="1" nextAc="seek">
              <p:cTn id="83" restart="whenNotActive" fill="hold" evtFilter="cancelBubble" nodeType="interactiveSeq">
                <p:stCondLst>
                  <p:cond evt="onClick" delay="0">
                    <p:tgtEl>
                      <p:spTgt spid="60"/>
                    </p:tgtEl>
                  </p:cond>
                </p:stCondLst>
                <p:endSync evt="end" delay="0">
                  <p:rtn val="all"/>
                </p:endSync>
                <p:childTnLst>
                  <p:par>
                    <p:cTn id="84" fill="hold">
                      <p:stCondLst>
                        <p:cond delay="0"/>
                      </p:stCondLst>
                      <p:childTnLst>
                        <p:par>
                          <p:cTn id="85" fill="hold">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60"/>
                                        </p:tgtEl>
                                      </p:cBhvr>
                                    </p:animEffect>
                                    <p:animScale>
                                      <p:cBhvr>
                                        <p:cTn id="88" dur="250" autoRev="1" fill="hold"/>
                                        <p:tgtEl>
                                          <p:spTgt spid="60"/>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8" name="bomb.wav"/>
                                        </p:tgtEl>
                                      </p:cMediaNode>
                                    </p:audio>
                                  </p:subTnLst>
                                </p:cTn>
                              </p:par>
                            </p:childTnLst>
                          </p:cTn>
                        </p:par>
                      </p:childTnLst>
                    </p:cTn>
                  </p:par>
                </p:childTnLst>
              </p:cTn>
              <p:nextCondLst>
                <p:cond evt="onClick" delay="0">
                  <p:tgtEl>
                    <p:spTgt spid="60"/>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56" grpId="0" animBg="1"/>
      <p:bldP spid="56" grpId="1" animBg="1"/>
      <p:bldP spid="58" grpId="0" animBg="1"/>
      <p:bldP spid="58" grpId="1" animBg="1"/>
      <p:bldP spid="59" grpId="0" animBg="1"/>
      <p:bldP spid="59" grpId="1" animBg="1"/>
      <p:bldP spid="60" grpId="0" animBg="1"/>
      <p:bldP spid="60" grpId="1"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srcRect l="4531" t="12284" b="18716"/>
          <a:stretch>
            <a:fillRect/>
          </a:stretch>
        </p:blipFill>
        <p:spPr>
          <a:xfrm>
            <a:off x="0" y="1"/>
            <a:ext cx="16751808" cy="2963335"/>
          </a:xfrm>
          <a:prstGeom prst="rect">
            <a:avLst/>
          </a:prstGeom>
        </p:spPr>
      </p:pic>
      <p:sp>
        <p:nvSpPr>
          <p:cNvPr id="44035" name="TextBox 3"/>
          <p:cNvSpPr txBox="1">
            <a:spLocks noChangeArrowheads="1"/>
          </p:cNvSpPr>
          <p:nvPr/>
        </p:nvSpPr>
        <p:spPr bwMode="auto">
          <a:xfrm>
            <a:off x="708025" y="1138619"/>
            <a:ext cx="11128377"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200" fontAlgn="base">
              <a:spcBef>
                <a:spcPct val="0"/>
              </a:spcBef>
              <a:spcAft>
                <a:spcPct val="0"/>
              </a:spcAft>
              <a:buClrTx/>
              <a:buSzTx/>
              <a:buNone/>
            </a:pPr>
            <a:r>
              <a:rPr lang="en-US" altLang="vi-VN" sz="4800" b="1" dirty="0" err="1">
                <a:solidFill>
                  <a:srgbClr val="0070C0"/>
                </a:solidFill>
                <a:latin typeface="Times New Roman" panose="02020603050405020304" pitchFamily="18" charset="0"/>
                <a:cs typeface="Times New Roman" panose="02020603050405020304" pitchFamily="18" charset="0"/>
              </a:rPr>
              <a:t>Câu</a:t>
            </a:r>
            <a:r>
              <a:rPr lang="en-US" altLang="vi-VN" sz="4800" b="1" dirty="0">
                <a:solidFill>
                  <a:srgbClr val="0070C0"/>
                </a:solidFill>
                <a:latin typeface="Times New Roman" panose="02020603050405020304" pitchFamily="18" charset="0"/>
                <a:cs typeface="Times New Roman" panose="02020603050405020304" pitchFamily="18" charset="0"/>
              </a:rPr>
              <a:t> 3</a:t>
            </a:r>
            <a:r>
              <a:rPr lang="en-US" altLang="vi-VN" sz="3600" b="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đích</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Kiệt</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tấn</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Tống</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1075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endParaRPr>
          </a:p>
          <a:p>
            <a:pPr algn="ctr" defTabSz="1219200" fontAlgn="base">
              <a:spcBef>
                <a:spcPct val="0"/>
              </a:spcBef>
              <a:spcAft>
                <a:spcPct val="0"/>
              </a:spcAft>
              <a:buClrTx/>
              <a:buSzTx/>
              <a:buNone/>
            </a:pPr>
            <a:endParaRPr lang="en-US" altLang="vi-VN" sz="4800" b="1" dirty="0">
              <a:solidFill>
                <a:srgbClr val="0070C0"/>
              </a:solidFill>
              <a:latin typeface="Times New Roman" panose="02020603050405020304" pitchFamily="18" charset="0"/>
              <a:cs typeface="Times New Roman" panose="02020603050405020304" pitchFamily="18" charset="0"/>
            </a:endParaRPr>
          </a:p>
        </p:txBody>
      </p:sp>
      <p:pic>
        <p:nvPicPr>
          <p:cNvPr id="440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4834" y="536576"/>
            <a:ext cx="3414183" cy="231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0353" y="2245096"/>
            <a:ext cx="3270249" cy="2620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 name="Picture 4" descr="HÃ¬nh áº£nh cÃ³ liÃªn qu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35478" y="7630584"/>
            <a:ext cx="2388249" cy="151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ounded Rectangle 23"/>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Times New Roman" panose="02020603050405020304" pitchFamily="18" charset="0"/>
                <a:cs typeface="Times New Roman" panose="02020603050405020304" pitchFamily="18" charset="0"/>
              </a:rPr>
              <a:t>00:10</a:t>
            </a:r>
            <a:endParaRPr lang="en-US" sz="4265">
              <a:solidFill>
                <a:prstClr val="white"/>
              </a:solidFill>
              <a:latin typeface="Times New Roman" panose="02020603050405020304" pitchFamily="18" charset="0"/>
              <a:cs typeface="Times New Roman" panose="02020603050405020304" pitchFamily="18" charset="0"/>
            </a:endParaRPr>
          </a:p>
        </p:txBody>
      </p:sp>
      <p:sp>
        <p:nvSpPr>
          <p:cNvPr id="25" name="Rounded Rectangle 24"/>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Times New Roman" panose="02020603050405020304" pitchFamily="18" charset="0"/>
                <a:cs typeface="Times New Roman" panose="02020603050405020304" pitchFamily="18" charset="0"/>
              </a:rPr>
              <a:t>00:09</a:t>
            </a:r>
            <a:endParaRPr lang="en-US" sz="4265">
              <a:solidFill>
                <a:prstClr val="white"/>
              </a:solidFill>
              <a:latin typeface="Times New Roman" panose="02020603050405020304" pitchFamily="18" charset="0"/>
              <a:cs typeface="Times New Roman" panose="02020603050405020304" pitchFamily="18" charset="0"/>
            </a:endParaRPr>
          </a:p>
        </p:txBody>
      </p:sp>
      <p:sp>
        <p:nvSpPr>
          <p:cNvPr id="26" name="Rounded Rectangle 25"/>
          <p:cNvSpPr/>
          <p:nvPr/>
        </p:nvSpPr>
        <p:spPr>
          <a:xfrm>
            <a:off x="2387600" y="33147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Times New Roman" panose="02020603050405020304" pitchFamily="18" charset="0"/>
                <a:cs typeface="Times New Roman" panose="02020603050405020304" pitchFamily="18" charset="0"/>
              </a:rPr>
              <a:t>00:08</a:t>
            </a:r>
            <a:endParaRPr lang="en-US" sz="4265">
              <a:solidFill>
                <a:prstClr val="white"/>
              </a:solidFill>
              <a:latin typeface="Times New Roman" panose="02020603050405020304" pitchFamily="18" charset="0"/>
              <a:cs typeface="Times New Roman" panose="02020603050405020304" pitchFamily="18" charset="0"/>
            </a:endParaRPr>
          </a:p>
        </p:txBody>
      </p:sp>
      <p:sp>
        <p:nvSpPr>
          <p:cNvPr id="27" name="Rounded Rectangle 26"/>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Times New Roman" panose="02020603050405020304" pitchFamily="18" charset="0"/>
                <a:cs typeface="Times New Roman" panose="02020603050405020304" pitchFamily="18" charset="0"/>
              </a:rPr>
              <a:t>00:07</a:t>
            </a:r>
            <a:endParaRPr lang="en-US" sz="4265">
              <a:solidFill>
                <a:prstClr val="white"/>
              </a:solidFill>
              <a:latin typeface="Times New Roman" panose="02020603050405020304" pitchFamily="18" charset="0"/>
              <a:cs typeface="Times New Roman" panose="02020603050405020304" pitchFamily="18" charset="0"/>
            </a:endParaRPr>
          </a:p>
        </p:txBody>
      </p:sp>
      <p:sp>
        <p:nvSpPr>
          <p:cNvPr id="28" name="Rounded Rectangle 27"/>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Times New Roman" panose="02020603050405020304" pitchFamily="18" charset="0"/>
                <a:cs typeface="Times New Roman" panose="02020603050405020304" pitchFamily="18" charset="0"/>
              </a:rPr>
              <a:t>00:06</a:t>
            </a:r>
            <a:endParaRPr lang="en-US" sz="4265">
              <a:solidFill>
                <a:prstClr val="white"/>
              </a:solidFill>
              <a:latin typeface="Times New Roman" panose="02020603050405020304" pitchFamily="18" charset="0"/>
              <a:cs typeface="Times New Roman" panose="02020603050405020304" pitchFamily="18" charset="0"/>
            </a:endParaRPr>
          </a:p>
        </p:txBody>
      </p:sp>
      <p:sp>
        <p:nvSpPr>
          <p:cNvPr id="29" name="Rounded Rectangle 28"/>
          <p:cNvSpPr/>
          <p:nvPr/>
        </p:nvSpPr>
        <p:spPr>
          <a:xfrm>
            <a:off x="2387600" y="33083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Times New Roman" panose="02020603050405020304" pitchFamily="18" charset="0"/>
                <a:cs typeface="Times New Roman" panose="02020603050405020304" pitchFamily="18" charset="0"/>
              </a:rPr>
              <a:t>00:05</a:t>
            </a:r>
            <a:endParaRPr lang="en-US" sz="4265">
              <a:solidFill>
                <a:prstClr val="white"/>
              </a:solidFill>
              <a:latin typeface="Times New Roman" panose="02020603050405020304" pitchFamily="18" charset="0"/>
              <a:cs typeface="Times New Roman" panose="02020603050405020304" pitchFamily="18" charset="0"/>
            </a:endParaRPr>
          </a:p>
        </p:txBody>
      </p:sp>
      <p:sp>
        <p:nvSpPr>
          <p:cNvPr id="30" name="Rounded Rectangle 29"/>
          <p:cNvSpPr/>
          <p:nvPr/>
        </p:nvSpPr>
        <p:spPr>
          <a:xfrm>
            <a:off x="2387600" y="32956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Times New Roman" panose="02020603050405020304" pitchFamily="18" charset="0"/>
                <a:cs typeface="Times New Roman" panose="02020603050405020304" pitchFamily="18" charset="0"/>
              </a:rPr>
              <a:t>00:04</a:t>
            </a:r>
            <a:endParaRPr lang="en-US" sz="4265">
              <a:solidFill>
                <a:prstClr val="white"/>
              </a:solidFill>
              <a:latin typeface="Times New Roman" panose="02020603050405020304" pitchFamily="18" charset="0"/>
              <a:cs typeface="Times New Roman" panose="02020603050405020304" pitchFamily="18" charset="0"/>
            </a:endParaRPr>
          </a:p>
        </p:txBody>
      </p:sp>
      <p:sp>
        <p:nvSpPr>
          <p:cNvPr id="31" name="Rounded Rectangle 30"/>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Times New Roman" panose="02020603050405020304" pitchFamily="18" charset="0"/>
                <a:cs typeface="Times New Roman" panose="02020603050405020304" pitchFamily="18" charset="0"/>
              </a:rPr>
              <a:t>00:03</a:t>
            </a:r>
            <a:endParaRPr lang="en-US" sz="4265">
              <a:solidFill>
                <a:prstClr val="white"/>
              </a:solidFill>
              <a:latin typeface="Times New Roman" panose="02020603050405020304" pitchFamily="18" charset="0"/>
              <a:cs typeface="Times New Roman" panose="02020603050405020304" pitchFamily="18" charset="0"/>
            </a:endParaRPr>
          </a:p>
        </p:txBody>
      </p:sp>
      <p:sp>
        <p:nvSpPr>
          <p:cNvPr id="32" name="Rounded Rectangle 31"/>
          <p:cNvSpPr/>
          <p:nvPr/>
        </p:nvSpPr>
        <p:spPr>
          <a:xfrm>
            <a:off x="2387600" y="32554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Times New Roman" panose="02020603050405020304" pitchFamily="18" charset="0"/>
                <a:cs typeface="Times New Roman" panose="02020603050405020304" pitchFamily="18" charset="0"/>
              </a:rPr>
              <a:t>00:02</a:t>
            </a:r>
            <a:endParaRPr lang="en-US" sz="4265">
              <a:solidFill>
                <a:prstClr val="white"/>
              </a:solidFill>
              <a:latin typeface="Times New Roman" panose="02020603050405020304" pitchFamily="18" charset="0"/>
              <a:cs typeface="Times New Roman" panose="02020603050405020304" pitchFamily="18" charset="0"/>
            </a:endParaRPr>
          </a:p>
        </p:txBody>
      </p:sp>
      <p:sp>
        <p:nvSpPr>
          <p:cNvPr id="33" name="Rounded Rectangle 32"/>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Times New Roman" panose="02020603050405020304" pitchFamily="18" charset="0"/>
                <a:cs typeface="Times New Roman" panose="02020603050405020304" pitchFamily="18" charset="0"/>
              </a:rPr>
              <a:t>00:01</a:t>
            </a:r>
            <a:endParaRPr lang="en-US" sz="4265">
              <a:solidFill>
                <a:prstClr val="white"/>
              </a:solidFill>
              <a:latin typeface="Times New Roman" panose="02020603050405020304" pitchFamily="18" charset="0"/>
              <a:cs typeface="Times New Roman" panose="02020603050405020304" pitchFamily="18" charset="0"/>
            </a:endParaRPr>
          </a:p>
        </p:txBody>
      </p:sp>
      <p:sp>
        <p:nvSpPr>
          <p:cNvPr id="34" name="Rounded Rectangle 33"/>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Times New Roman" panose="02020603050405020304" pitchFamily="18" charset="0"/>
                <a:cs typeface="Times New Roman" panose="02020603050405020304" pitchFamily="18" charset="0"/>
              </a:rPr>
              <a:t>00:00</a:t>
            </a:r>
            <a:endParaRPr lang="en-US" sz="4265">
              <a:solidFill>
                <a:prstClr val="white"/>
              </a:solidFill>
              <a:latin typeface="Times New Roman" panose="02020603050405020304" pitchFamily="18" charset="0"/>
              <a:cs typeface="Times New Roman" panose="02020603050405020304" pitchFamily="18" charset="0"/>
            </a:endParaRPr>
          </a:p>
        </p:txBody>
      </p:sp>
      <p:pic>
        <p:nvPicPr>
          <p:cNvPr id="35" name="Picture 2" descr="Káº¿t quáº£ hÃ¬nh áº£nh cho icon Äá»ng há»"/>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3600" y="3213102"/>
            <a:ext cx="10414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A"/>
          <p:cNvSpPr/>
          <p:nvPr/>
        </p:nvSpPr>
        <p:spPr>
          <a:xfrm flipH="1">
            <a:off x="7810121" y="4282022"/>
            <a:ext cx="8445878" cy="182033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3200" b="1" dirty="0">
                <a:solidFill>
                  <a:srgbClr val="FF0000"/>
                </a:solidFill>
                <a:latin typeface="Times New Roman" panose="02020603050405020304" pitchFamily="18" charset="0"/>
                <a:cs typeface="Times New Roman" panose="02020603050405020304" pitchFamily="18" charset="0"/>
              </a:rPr>
              <a:t>   B. </a:t>
            </a:r>
            <a:r>
              <a:rPr lang="en-US" sz="3200" b="1" dirty="0" err="1">
                <a:solidFill>
                  <a:srgbClr val="FF0000"/>
                </a:solidFill>
                <a:latin typeface="Times New Roman" panose="02020603050405020304" pitchFamily="18" charset="0"/>
                <a:cs typeface="Times New Roman" panose="02020603050405020304" pitchFamily="18" charset="0"/>
              </a:rPr>
              <a:t>Đánh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tập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trung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lương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chuẩn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bị</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đánh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Việt</a:t>
            </a:r>
            <a:r>
              <a:rPr lang="en-US" sz="3200" b="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37" name="B"/>
          <p:cNvSpPr/>
          <p:nvPr/>
        </p:nvSpPr>
        <p:spPr>
          <a:xfrm>
            <a:off x="0" y="6572251"/>
            <a:ext cx="8026400" cy="203834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3600" b="1" dirty="0">
                <a:solidFill>
                  <a:srgbClr val="FF0000"/>
                </a:solidFill>
                <a:latin typeface="Times New Roman" panose="02020603050405020304" pitchFamily="18" charset="0"/>
                <a:cs typeface="Times New Roman" panose="02020603050405020304" pitchFamily="18" charset="0"/>
              </a:rPr>
              <a:t>C. </a:t>
            </a:r>
            <a:r>
              <a:rPr lang="en-US" sz="3600" b="1" dirty="0" err="1">
                <a:solidFill>
                  <a:srgbClr val="FF0000"/>
                </a:solidFill>
                <a:latin typeface="Times New Roman" panose="02020603050405020304" pitchFamily="18" charset="0"/>
                <a:cs typeface="Times New Roman" panose="02020603050405020304" pitchFamily="18" charset="0"/>
              </a:rPr>
              <a:t>Đánh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vực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đông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dân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tiêu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diệt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một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bộ</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phận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sinh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lực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địch</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8" name="C"/>
          <p:cNvSpPr/>
          <p:nvPr/>
        </p:nvSpPr>
        <p:spPr>
          <a:xfrm>
            <a:off x="1" y="4282021"/>
            <a:ext cx="7810120" cy="170391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3600" b="1" dirty="0">
                <a:solidFill>
                  <a:srgbClr val="FF0000"/>
                </a:solidFill>
                <a:latin typeface="Times New Roman" panose="02020603050405020304" pitchFamily="18" charset="0"/>
                <a:cs typeface="Times New Roman" panose="02020603050405020304" pitchFamily="18" charset="0"/>
              </a:rPr>
              <a:t>A. </a:t>
            </a:r>
            <a:r>
              <a:rPr lang="en-US" sz="3600" b="1" dirty="0" err="1">
                <a:solidFill>
                  <a:srgbClr val="FF0000"/>
                </a:solidFill>
                <a:latin typeface="Times New Roman" panose="02020603050405020304" pitchFamily="18" charset="0"/>
                <a:cs typeface="Times New Roman" panose="02020603050405020304" pitchFamily="18" charset="0"/>
              </a:rPr>
              <a:t>Đánh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quan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đầu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não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quân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Tống</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9" name="D"/>
          <p:cNvSpPr/>
          <p:nvPr/>
        </p:nvSpPr>
        <p:spPr>
          <a:xfrm flipH="1">
            <a:off x="8026400" y="6612997"/>
            <a:ext cx="8026399" cy="203517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200" fontAlgn="base">
              <a:spcBef>
                <a:spcPct val="0"/>
              </a:spcBef>
              <a:spcAft>
                <a:spcPct val="0"/>
              </a:spcAft>
              <a:defRPr/>
            </a:pPr>
            <a:r>
              <a:rPr lang="en-US" sz="3600" b="1" dirty="0">
                <a:solidFill>
                  <a:srgbClr val="FF0000"/>
                </a:solidFill>
                <a:latin typeface="Times New Roman" panose="02020603050405020304" pitchFamily="18" charset="0"/>
                <a:cs typeface="Times New Roman" panose="02020603050405020304" pitchFamily="18" charset="0"/>
              </a:rPr>
              <a:t>D. </a:t>
            </a:r>
            <a:r>
              <a:rPr lang="en-US" sz="3600" b="1" dirty="0" err="1">
                <a:solidFill>
                  <a:srgbClr val="FF0000"/>
                </a:solidFill>
                <a:latin typeface="Times New Roman" panose="02020603050405020304" pitchFamily="18" charset="0"/>
                <a:cs typeface="Times New Roman" panose="02020603050405020304" pitchFamily="18" charset="0"/>
              </a:rPr>
              <a:t>Đòi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phần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đất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mất</a:t>
            </a:r>
            <a:r>
              <a:rPr lang="en-US" sz="3600" b="1" dirty="0">
                <a:solidFill>
                  <a:srgbClr val="FF0000"/>
                </a:solidFill>
                <a:latin typeface="Times New Roman" panose="02020603050405020304" pitchFamily="18" charset="0"/>
                <a:cs typeface="Times New Roman" panose="02020603050405020304" pitchFamily="18" charset="0"/>
              </a:rPr>
              <a:t> do </a:t>
            </a:r>
            <a:r>
              <a:rPr lang="en-US" sz="3600" b="1" dirty="0" err="1">
                <a:solidFill>
                  <a:srgbClr val="FF0000"/>
                </a:solidFill>
                <a:latin typeface="Times New Roman" panose="02020603050405020304" pitchFamily="18" charset="0"/>
                <a:cs typeface="Times New Roman" panose="02020603050405020304" pitchFamily="18" charset="0"/>
              </a:rPr>
              <a:t>bị</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Tống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chiếm</a:t>
            </a:r>
            <a:r>
              <a:rPr lang="en-US" sz="3600" b="1" dirty="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a:p>
            <a:pPr algn="ctr" defTabSz="1219200" fontAlgn="base">
              <a:spcBef>
                <a:spcPct val="0"/>
              </a:spcBef>
              <a:spcAft>
                <a:spcPct val="0"/>
              </a:spcAft>
              <a:defRPr/>
            </a:pPr>
            <a:endParaRPr lang="en-US" sz="3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anim calcmode="lin" valueType="num">
                                      <p:cBhvr>
                                        <p:cTn id="14" dur="1000" fill="hold"/>
                                        <p:tgtEl>
                                          <p:spTgt spid="36"/>
                                        </p:tgtEl>
                                        <p:attrNameLst>
                                          <p:attrName>ppt_x</p:attrName>
                                        </p:attrNameLst>
                                      </p:cBhvr>
                                      <p:tavLst>
                                        <p:tav tm="0">
                                          <p:val>
                                            <p:strVal val="#ppt_x"/>
                                          </p:val>
                                        </p:tav>
                                        <p:tav tm="100000">
                                          <p:val>
                                            <p:strVal val="#ppt_x"/>
                                          </p:val>
                                        </p:tav>
                                      </p:tavLst>
                                    </p:anim>
                                    <p:anim calcmode="lin" valueType="num">
                                      <p:cBhvr>
                                        <p:cTn id="15" dur="1000" fill="hold"/>
                                        <p:tgtEl>
                                          <p:spTgt spid="3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1000"/>
                                        <p:tgtEl>
                                          <p:spTgt spid="39"/>
                                        </p:tgtEl>
                                      </p:cBhvr>
                                    </p:animEffect>
                                    <p:anim calcmode="lin" valueType="num">
                                      <p:cBhvr>
                                        <p:cTn id="26" dur="1000" fill="hold"/>
                                        <p:tgtEl>
                                          <p:spTgt spid="39"/>
                                        </p:tgtEl>
                                        <p:attrNameLst>
                                          <p:attrName>ppt_x</p:attrName>
                                        </p:attrNameLst>
                                      </p:cBhvr>
                                      <p:tavLst>
                                        <p:tav tm="0">
                                          <p:val>
                                            <p:strVal val="#ppt_x"/>
                                          </p:val>
                                        </p:tav>
                                        <p:tav tm="100000">
                                          <p:val>
                                            <p:strVal val="#ppt_x"/>
                                          </p:val>
                                        </p:tav>
                                      </p:tavLst>
                                    </p:anim>
                                    <p:anim calcmode="lin" valueType="num">
                                      <p:cBhvr>
                                        <p:cTn id="2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5"/>
                    </p:tgtEl>
                  </p:cond>
                </p:stCondLst>
                <p:endSync evt="end" delay="0">
                  <p:rtn val="all"/>
                </p:endSync>
                <p:childTnLst>
                  <p:par>
                    <p:cTn id="29" fill="hold">
                      <p:stCondLst>
                        <p:cond delay="0"/>
                      </p:stCondLst>
                      <p:childTnLst>
                        <p:par>
                          <p:cTn id="30" fill="hold">
                            <p:stCondLst>
                              <p:cond delay="0"/>
                            </p:stCondLst>
                            <p:childTnLst>
                              <p:par>
                                <p:cTn id="31" presetID="11" presetClass="entr" presetSubtype="0" fill="hold" grpId="0" nodeType="afterEffect">
                                  <p:stCondLst>
                                    <p:cond delay="0"/>
                                  </p:stCondLst>
                                  <p:childTnLst>
                                    <p:set>
                                      <p:cBhvr>
                                        <p:cTn id="32" dur="1000">
                                          <p:stCondLst>
                                            <p:cond delay="0"/>
                                          </p:stCondLst>
                                        </p:cTn>
                                        <p:tgtEl>
                                          <p:spTgt spid="24"/>
                                        </p:tgtEl>
                                        <p:attrNameLst>
                                          <p:attrName>style.visibility</p:attrName>
                                        </p:attrNameLst>
                                      </p:cBhvr>
                                      <p:to>
                                        <p:strVal val="visible"/>
                                      </p:to>
                                    </p:set>
                                  </p:childTnLst>
                                </p:cTn>
                              </p:par>
                            </p:childTnLst>
                          </p:cTn>
                        </p:par>
                        <p:par>
                          <p:cTn id="33" fill="hold">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5"/>
                                        </p:tgtEl>
                                        <p:attrNameLst>
                                          <p:attrName>style.visibility</p:attrName>
                                        </p:attrNameLst>
                                      </p:cBhvr>
                                      <p:to>
                                        <p:strVal val="visible"/>
                                      </p:to>
                                    </p:set>
                                  </p:childTnLst>
                                </p:cTn>
                              </p:par>
                            </p:childTnLst>
                          </p:cTn>
                        </p:par>
                        <p:par>
                          <p:cTn id="36" fill="hold">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6"/>
                                        </p:tgtEl>
                                        <p:attrNameLst>
                                          <p:attrName>style.visibility</p:attrName>
                                        </p:attrNameLst>
                                      </p:cBhvr>
                                      <p:to>
                                        <p:strVal val="visible"/>
                                      </p:to>
                                    </p:set>
                                  </p:childTnLst>
                                </p:cTn>
                              </p:par>
                            </p:childTnLst>
                          </p:cTn>
                        </p:par>
                        <p:par>
                          <p:cTn id="39" fill="hold">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7"/>
                                        </p:tgtEl>
                                        <p:attrNameLst>
                                          <p:attrName>style.visibility</p:attrName>
                                        </p:attrNameLst>
                                      </p:cBhvr>
                                      <p:to>
                                        <p:strVal val="visible"/>
                                      </p:to>
                                    </p:set>
                                  </p:childTnLst>
                                </p:cTn>
                              </p:par>
                            </p:childTnLst>
                          </p:cTn>
                        </p:par>
                        <p:par>
                          <p:cTn id="42" fill="hold">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8"/>
                                        </p:tgtEl>
                                        <p:attrNameLst>
                                          <p:attrName>style.visibility</p:attrName>
                                        </p:attrNameLst>
                                      </p:cBhvr>
                                      <p:to>
                                        <p:strVal val="visible"/>
                                      </p:to>
                                    </p:set>
                                  </p:childTnLst>
                                </p:cTn>
                              </p:par>
                            </p:childTnLst>
                          </p:cTn>
                        </p:par>
                        <p:par>
                          <p:cTn id="45" fill="hold">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9"/>
                                        </p:tgtEl>
                                        <p:attrNameLst>
                                          <p:attrName>style.visibility</p:attrName>
                                        </p:attrNameLst>
                                      </p:cBhvr>
                                      <p:to>
                                        <p:strVal val="visible"/>
                                      </p:to>
                                    </p:set>
                                  </p:childTnLst>
                                </p:cTn>
                              </p:par>
                            </p:childTnLst>
                          </p:cTn>
                        </p:par>
                        <p:par>
                          <p:cTn id="48" fill="hold">
                            <p:stCondLst>
                              <p:cond delay="6000"/>
                            </p:stCondLst>
                            <p:childTnLst>
                              <p:par>
                                <p:cTn id="49" presetID="11" presetClass="entr" presetSubtype="0" fill="hold" grpId="0" nodeType="afterEffect">
                                  <p:stCondLst>
                                    <p:cond delay="0"/>
                                  </p:stCondLst>
                                  <p:childTnLst>
                                    <p:set>
                                      <p:cBhvr>
                                        <p:cTn id="50" dur="1000">
                                          <p:stCondLst>
                                            <p:cond delay="0"/>
                                          </p:stCondLst>
                                        </p:cTn>
                                        <p:tgtEl>
                                          <p:spTgt spid="30"/>
                                        </p:tgtEl>
                                        <p:attrNameLst>
                                          <p:attrName>style.visibility</p:attrName>
                                        </p:attrNameLst>
                                      </p:cBhvr>
                                      <p:to>
                                        <p:strVal val="visible"/>
                                      </p:to>
                                    </p:set>
                                  </p:childTnLst>
                                </p:cTn>
                              </p:par>
                            </p:childTnLst>
                          </p:cTn>
                        </p:par>
                        <p:par>
                          <p:cTn id="51" fill="hold">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1"/>
                                        </p:tgtEl>
                                        <p:attrNameLst>
                                          <p:attrName>style.visibility</p:attrName>
                                        </p:attrNameLst>
                                      </p:cBhvr>
                                      <p:to>
                                        <p:strVal val="visible"/>
                                      </p:to>
                                    </p:set>
                                  </p:childTnLst>
                                </p:cTn>
                              </p:par>
                            </p:childTnLst>
                          </p:cTn>
                        </p:par>
                        <p:par>
                          <p:cTn id="54" fill="hold">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2"/>
                                        </p:tgtEl>
                                        <p:attrNameLst>
                                          <p:attrName>style.visibility</p:attrName>
                                        </p:attrNameLst>
                                      </p:cBhvr>
                                      <p:to>
                                        <p:strVal val="visible"/>
                                      </p:to>
                                    </p:set>
                                  </p:childTnLst>
                                </p:cTn>
                              </p:par>
                            </p:childTnLst>
                          </p:cTn>
                        </p:par>
                        <p:par>
                          <p:cTn id="57" fill="hold">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3"/>
                                        </p:tgtEl>
                                        <p:attrNameLst>
                                          <p:attrName>style.visibility</p:attrName>
                                        </p:attrNameLst>
                                      </p:cBhvr>
                                      <p:to>
                                        <p:strVal val="visible"/>
                                      </p:to>
                                    </p:set>
                                  </p:childTnLst>
                                </p:cTn>
                              </p:par>
                            </p:childTnLst>
                          </p:cTn>
                        </p:par>
                        <p:par>
                          <p:cTn id="60" fill="hold">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63" restart="whenNotActive" fill="hold" evtFilter="cancelBubble" nodeType="interactiveSeq">
                <p:stCondLst>
                  <p:cond evt="onClick" delay="0">
                    <p:tgtEl>
                      <p:spTgt spid="36"/>
                    </p:tgtEl>
                  </p:cond>
                </p:stCondLst>
                <p:endSync evt="end" delay="0">
                  <p:rtn val="all"/>
                </p:endSync>
                <p:childTnLst>
                  <p:par>
                    <p:cTn id="64" fill="hold">
                      <p:stCondLst>
                        <p:cond delay="0"/>
                      </p:stCondLst>
                      <p:childTnLst>
                        <p:par>
                          <p:cTn id="65" fill="hold">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6"/>
                                        </p:tgtEl>
                                        <p:attrNameLst>
                                          <p:attrName>style.color</p:attrName>
                                        </p:attrNameLst>
                                      </p:cBhvr>
                                      <p:by>
                                        <p:hsl h="0" s="12549" l="25098"/>
                                      </p:by>
                                    </p:animClr>
                                    <p:animClr clrSpc="hsl" dir="cw">
                                      <p:cBhvr>
                                        <p:cTn id="68" dur="500" fill="hold"/>
                                        <p:tgtEl>
                                          <p:spTgt spid="36"/>
                                        </p:tgtEl>
                                        <p:attrNameLst>
                                          <p:attrName>fillcolor</p:attrName>
                                        </p:attrNameLst>
                                      </p:cBhvr>
                                      <p:by>
                                        <p:hsl h="0" s="12549" l="25098"/>
                                      </p:by>
                                    </p:animClr>
                                    <p:animClr clrSpc="hsl" dir="cw">
                                      <p:cBhvr>
                                        <p:cTn id="69" dur="500" fill="hold"/>
                                        <p:tgtEl>
                                          <p:spTgt spid="36"/>
                                        </p:tgtEl>
                                        <p:attrNameLst>
                                          <p:attrName>stroke.color</p:attrName>
                                        </p:attrNameLst>
                                      </p:cBhvr>
                                      <p:by>
                                        <p:hsl h="0" s="12549" l="25098"/>
                                      </p:by>
                                    </p:animClr>
                                    <p:set>
                                      <p:cBhvr>
                                        <p:cTn id="70" dur="500" fill="hold"/>
                                        <p:tgtEl>
                                          <p:spTgt spid="36"/>
                                        </p:tgtEl>
                                        <p:attrNameLst>
                                          <p:attrName>fill.type</p:attrName>
                                        </p:attrNameLst>
                                      </p:cBhvr>
                                      <p:to>
                                        <p:strVal val="solid"/>
                                      </p:to>
                                    </p:set>
                                  </p:childTnLst>
                                  <p:subTnLst>
                                    <p:audio>
                                      <p:cMediaNode>
                                        <p:cTn display="0" masterRel="sameClick">
                                          <p:stCondLst>
                                            <p:cond evt="begin" delay="0">
                                              <p:tn val="66"/>
                                            </p:cond>
                                          </p:stCondLst>
                                          <p:endCondLst>
                                            <p:cond evt="onStopAudio" delay="0">
                                              <p:tgtEl>
                                                <p:sldTgt/>
                                              </p:tgtEl>
                                            </p:cond>
                                          </p:endCondLst>
                                        </p:cTn>
                                        <p:tgtEl>
                                          <p:sndTgt r:embed="rId7" name="applause.wav"/>
                                        </p:tgtEl>
                                      </p:cMediaNode>
                                    </p:audio>
                                    <p:animClr clrSpc="rgb" dir="cw">
                                      <p:cBhvr override="childStyle">
                                        <p:cTn dur="1" fill="hold" display="0" masterRel="nextClick" afterEffect="1"/>
                                        <p:tgtEl>
                                          <p:spTgt spid="36"/>
                                        </p:tgtEl>
                                        <p:attrNameLst>
                                          <p:attrName>ppt_c</p:attrName>
                                        </p:attrNameLst>
                                      </p:cBhvr>
                                      <p:to>
                                        <a:schemeClr val="accent2"/>
                                      </p:to>
                                    </p:animClr>
                                  </p:subTnLst>
                                </p:cTn>
                              </p:par>
                            </p:childTnLst>
                          </p:cTn>
                        </p:par>
                      </p:childTnLst>
                    </p:cTn>
                  </p:par>
                </p:childTnLst>
              </p:cTn>
              <p:nextCondLst>
                <p:cond evt="onClick" delay="0">
                  <p:tgtEl>
                    <p:spTgt spid="36"/>
                  </p:tgtEl>
                </p:cond>
              </p:nextCondLst>
            </p:seq>
            <p:seq concurrent="1" nextAc="seek">
              <p:cTn id="71" restart="whenNotActive" fill="hold" evtFilter="cancelBubble" nodeType="interactiveSeq">
                <p:stCondLst>
                  <p:cond evt="onClick" delay="0">
                    <p:tgtEl>
                      <p:spTgt spid="37"/>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7"/>
                                        </p:tgtEl>
                                      </p:cBhvr>
                                    </p:animEffect>
                                    <p:animScale>
                                      <p:cBhvr>
                                        <p:cTn id="76" dur="250" autoRev="1" fill="hold"/>
                                        <p:tgtEl>
                                          <p:spTgt spid="37"/>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8" name="bomb.wav"/>
                                        </p:tgtEl>
                                      </p:cMediaNode>
                                    </p:audio>
                                  </p:subTnLst>
                                </p:cTn>
                              </p:par>
                            </p:childTnLst>
                          </p:cTn>
                        </p:par>
                      </p:childTnLst>
                    </p:cTn>
                  </p:par>
                </p:childTnLst>
              </p:cTn>
              <p:nextCondLst>
                <p:cond evt="onClick" delay="0">
                  <p:tgtEl>
                    <p:spTgt spid="37"/>
                  </p:tgtEl>
                </p:cond>
              </p:nextCondLst>
            </p:seq>
            <p:seq concurrent="1" nextAc="seek">
              <p:cTn id="77" restart="whenNotActive" fill="hold" evtFilter="cancelBubble" nodeType="interactiveSeq">
                <p:stCondLst>
                  <p:cond evt="onClick" delay="0">
                    <p:tgtEl>
                      <p:spTgt spid="38"/>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8"/>
                                        </p:tgtEl>
                                      </p:cBhvr>
                                    </p:animEffect>
                                    <p:animScale>
                                      <p:cBhvr>
                                        <p:cTn id="82" dur="250" autoRev="1" fill="hold"/>
                                        <p:tgtEl>
                                          <p:spTgt spid="38"/>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8" name="bomb.wav"/>
                                        </p:tgtEl>
                                      </p:cMediaNode>
                                    </p:audio>
                                  </p:subTnLst>
                                </p:cTn>
                              </p:par>
                            </p:childTnLst>
                          </p:cTn>
                        </p:par>
                      </p:childTnLst>
                    </p:cTn>
                  </p:par>
                </p:childTnLst>
              </p:cTn>
              <p:nextCondLst>
                <p:cond evt="onClick" delay="0">
                  <p:tgtEl>
                    <p:spTgt spid="38"/>
                  </p:tgtEl>
                </p:cond>
              </p:nextCondLst>
            </p:seq>
            <p:seq concurrent="1" nextAc="seek">
              <p:cTn id="83" restart="whenNotActive" fill="hold" evtFilter="cancelBubble" nodeType="interactiveSeq">
                <p:stCondLst>
                  <p:cond evt="onClick" delay="0">
                    <p:tgtEl>
                      <p:spTgt spid="39"/>
                    </p:tgtEl>
                  </p:cond>
                </p:stCondLst>
                <p:endSync evt="end" delay="0">
                  <p:rtn val="all"/>
                </p:endSync>
                <p:childTnLst>
                  <p:par>
                    <p:cTn id="84" fill="hold">
                      <p:stCondLst>
                        <p:cond delay="0"/>
                      </p:stCondLst>
                      <p:childTnLst>
                        <p:par>
                          <p:cTn id="85" fill="hold">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9"/>
                                        </p:tgtEl>
                                      </p:cBhvr>
                                    </p:animEffect>
                                    <p:animScale>
                                      <p:cBhvr>
                                        <p:cTn id="88" dur="250" autoRev="1" fill="hold"/>
                                        <p:tgtEl>
                                          <p:spTgt spid="39"/>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8" name="bomb.wav"/>
                                        </p:tgtEl>
                                      </p:cMediaNode>
                                    </p:audio>
                                  </p:subTnLst>
                                </p:cTn>
                              </p:par>
                            </p:childTnLst>
                          </p:cTn>
                        </p:par>
                      </p:childTnLst>
                    </p:cTn>
                  </p:par>
                </p:childTnLst>
              </p:cTn>
              <p:nextCondLst>
                <p:cond evt="onClick" delay="0">
                  <p:tgtEl>
                    <p:spTgt spid="39"/>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6" grpId="0" animBg="1"/>
      <p:bldP spid="36" grpId="1" animBg="1"/>
      <p:bldP spid="37" grpId="0" animBg="1"/>
      <p:bldP spid="37" grpId="1" animBg="1"/>
      <p:bldP spid="38" grpId="0" animBg="1"/>
      <p:bldP spid="38" grpId="1" animBg="1"/>
      <p:bldP spid="39" grpId="0" animBg="1"/>
      <p:bldP spid="39" grpId="1"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39" name="Picture 38"/>
          <p:cNvPicPr>
            <a:picLocks noChangeAspect="1"/>
          </p:cNvPicPr>
          <p:nvPr/>
        </p:nvPicPr>
        <p:blipFill rotWithShape="1">
          <a:blip r:embed="rId2"/>
          <a:srcRect l="4531" t="12284" b="18716"/>
          <a:stretch>
            <a:fillRect/>
          </a:stretch>
        </p:blipFill>
        <p:spPr>
          <a:xfrm>
            <a:off x="0" y="1"/>
            <a:ext cx="16751808" cy="2963335"/>
          </a:xfrm>
          <a:prstGeom prst="rect">
            <a:avLst/>
          </a:prstGeom>
        </p:spPr>
      </p:pic>
      <p:sp>
        <p:nvSpPr>
          <p:cNvPr id="45059" name="TextBox 3"/>
          <p:cNvSpPr txBox="1">
            <a:spLocks noChangeArrowheads="1"/>
          </p:cNvSpPr>
          <p:nvPr/>
        </p:nvSpPr>
        <p:spPr bwMode="auto">
          <a:xfrm>
            <a:off x="355600" y="1060274"/>
            <a:ext cx="12125749" cy="21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defTabSz="1219200" fontAlgn="base">
              <a:spcBef>
                <a:spcPct val="0"/>
              </a:spcBef>
              <a:spcAft>
                <a:spcPct val="0"/>
              </a:spcAft>
              <a:buClrTx/>
              <a:buSzTx/>
              <a:buNone/>
            </a:pPr>
            <a:r>
              <a:rPr lang="en-US" altLang="vi-VN" sz="4400" b="1" dirty="0" err="1">
                <a:solidFill>
                  <a:srgbClr val="0070C0"/>
                </a:solidFill>
                <a:latin typeface="Times New Roman" panose="02020603050405020304" pitchFamily="18" charset="0"/>
                <a:cs typeface="Times New Roman" panose="02020603050405020304" pitchFamily="18" charset="0"/>
              </a:rPr>
              <a:t>Câu</a:t>
            </a:r>
            <a:r>
              <a:rPr lang="en-US" altLang="vi-VN" sz="4400" b="1" dirty="0">
                <a:solidFill>
                  <a:srgbClr val="0070C0"/>
                </a:solidFill>
                <a:latin typeface="Times New Roman" panose="02020603050405020304" pitchFamily="18" charset="0"/>
                <a:cs typeface="Times New Roman" panose="02020603050405020304" pitchFamily="18" charset="0"/>
              </a:rPr>
              <a:t> 4.</a:t>
            </a:r>
            <a:r>
              <a:rPr lang="en-US" sz="4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Tại </a:t>
            </a:r>
            <a:r>
              <a:rPr lang="en-US" sz="4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4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4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4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Kiệt</a:t>
            </a:r>
            <a:r>
              <a:rPr lang="en-US" sz="4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4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4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giảng</a:t>
            </a:r>
            <a:r>
              <a:rPr lang="en-US" sz="4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hòa</a:t>
            </a:r>
            <a:r>
              <a:rPr lang="en-US" sz="4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b="1"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endParaRPr>
          </a:p>
          <a:p>
            <a:pPr defTabSz="1219200" fontAlgn="base">
              <a:spcBef>
                <a:spcPct val="0"/>
              </a:spcBef>
              <a:spcAft>
                <a:spcPct val="0"/>
              </a:spcAft>
              <a:buClrTx/>
              <a:buSzTx/>
              <a:buNone/>
            </a:pPr>
            <a:endParaRPr lang="en-US" altLang="vi-VN" sz="4265" dirty="0">
              <a:solidFill>
                <a:srgbClr val="0070C0"/>
              </a:solidFill>
              <a:latin typeface="Times New Roman" panose="02020603050405020304" pitchFamily="18" charset="0"/>
              <a:cs typeface="Times New Roman" panose="02020603050405020304" pitchFamily="18" charset="0"/>
            </a:endParaRPr>
          </a:p>
        </p:txBody>
      </p:sp>
      <p:pic>
        <p:nvPicPr>
          <p:cNvPr id="4506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4200" y="1058140"/>
            <a:ext cx="2338917" cy="1748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4" descr="HÃ¬nh áº£nh cÃ³ liÃ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4017" y="7631080"/>
            <a:ext cx="2297513" cy="151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Times New Roman" panose="02020603050405020304" pitchFamily="18" charset="0"/>
                <a:cs typeface="Times New Roman" panose="02020603050405020304" pitchFamily="18" charset="0"/>
              </a:rPr>
              <a:t>00:10</a:t>
            </a:r>
            <a:endParaRPr lang="en-US" sz="4265">
              <a:solidFill>
                <a:prstClr val="white"/>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Times New Roman" panose="02020603050405020304" pitchFamily="18" charset="0"/>
                <a:cs typeface="Times New Roman" panose="02020603050405020304" pitchFamily="18" charset="0"/>
              </a:rPr>
              <a:t>00:09</a:t>
            </a:r>
            <a:endParaRPr lang="en-US" sz="4265">
              <a:solidFill>
                <a:prstClr val="white"/>
              </a:solidFill>
              <a:latin typeface="Times New Roman" panose="02020603050405020304" pitchFamily="18" charset="0"/>
              <a:cs typeface="Times New Roman" panose="02020603050405020304" pitchFamily="18" charset="0"/>
            </a:endParaRPr>
          </a:p>
        </p:txBody>
      </p:sp>
      <p:sp>
        <p:nvSpPr>
          <p:cNvPr id="25" name="Rounded Rectangle 24"/>
          <p:cNvSpPr/>
          <p:nvPr/>
        </p:nvSpPr>
        <p:spPr>
          <a:xfrm>
            <a:off x="2387600" y="33147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Times New Roman" panose="02020603050405020304" pitchFamily="18" charset="0"/>
                <a:cs typeface="Times New Roman" panose="02020603050405020304" pitchFamily="18" charset="0"/>
              </a:rPr>
              <a:t>00:08</a:t>
            </a:r>
            <a:endParaRPr lang="en-US" sz="4265">
              <a:solidFill>
                <a:prstClr val="white"/>
              </a:solidFill>
              <a:latin typeface="Times New Roman" panose="02020603050405020304" pitchFamily="18" charset="0"/>
              <a:cs typeface="Times New Roman" panose="02020603050405020304" pitchFamily="18" charset="0"/>
            </a:endParaRPr>
          </a:p>
        </p:txBody>
      </p:sp>
      <p:sp>
        <p:nvSpPr>
          <p:cNvPr id="26" name="Rounded Rectangle 25"/>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Times New Roman" panose="02020603050405020304" pitchFamily="18" charset="0"/>
                <a:cs typeface="Times New Roman" panose="02020603050405020304" pitchFamily="18" charset="0"/>
              </a:rPr>
              <a:t>00:07</a:t>
            </a:r>
            <a:endParaRPr lang="en-US" sz="4265">
              <a:solidFill>
                <a:prstClr val="white"/>
              </a:solidFill>
              <a:latin typeface="Times New Roman" panose="02020603050405020304" pitchFamily="18" charset="0"/>
              <a:cs typeface="Times New Roman" panose="02020603050405020304" pitchFamily="18" charset="0"/>
            </a:endParaRPr>
          </a:p>
        </p:txBody>
      </p:sp>
      <p:sp>
        <p:nvSpPr>
          <p:cNvPr id="27" name="Rounded Rectangle 26"/>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Times New Roman" panose="02020603050405020304" pitchFamily="18" charset="0"/>
                <a:cs typeface="Times New Roman" panose="02020603050405020304" pitchFamily="18" charset="0"/>
              </a:rPr>
              <a:t>00:06</a:t>
            </a:r>
            <a:endParaRPr lang="en-US" sz="4265">
              <a:solidFill>
                <a:prstClr val="white"/>
              </a:solidFill>
              <a:latin typeface="Times New Roman" panose="02020603050405020304" pitchFamily="18" charset="0"/>
              <a:cs typeface="Times New Roman" panose="02020603050405020304" pitchFamily="18" charset="0"/>
            </a:endParaRPr>
          </a:p>
        </p:txBody>
      </p:sp>
      <p:sp>
        <p:nvSpPr>
          <p:cNvPr id="28" name="Rounded Rectangle 27"/>
          <p:cNvSpPr/>
          <p:nvPr/>
        </p:nvSpPr>
        <p:spPr>
          <a:xfrm>
            <a:off x="2387600" y="33083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Times New Roman" panose="02020603050405020304" pitchFamily="18" charset="0"/>
                <a:cs typeface="Times New Roman" panose="02020603050405020304" pitchFamily="18" charset="0"/>
              </a:rPr>
              <a:t>00:05</a:t>
            </a:r>
            <a:endParaRPr lang="en-US" sz="4265">
              <a:solidFill>
                <a:prstClr val="white"/>
              </a:solidFill>
              <a:latin typeface="Times New Roman" panose="02020603050405020304" pitchFamily="18" charset="0"/>
              <a:cs typeface="Times New Roman" panose="02020603050405020304" pitchFamily="18" charset="0"/>
            </a:endParaRPr>
          </a:p>
        </p:txBody>
      </p:sp>
      <p:sp>
        <p:nvSpPr>
          <p:cNvPr id="29" name="Rounded Rectangle 28"/>
          <p:cNvSpPr/>
          <p:nvPr/>
        </p:nvSpPr>
        <p:spPr>
          <a:xfrm>
            <a:off x="2387600" y="32956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Times New Roman" panose="02020603050405020304" pitchFamily="18" charset="0"/>
                <a:cs typeface="Times New Roman" panose="02020603050405020304" pitchFamily="18" charset="0"/>
              </a:rPr>
              <a:t>00:04</a:t>
            </a:r>
            <a:endParaRPr lang="en-US" sz="4265">
              <a:solidFill>
                <a:prstClr val="white"/>
              </a:solidFill>
              <a:latin typeface="Times New Roman" panose="02020603050405020304" pitchFamily="18" charset="0"/>
              <a:cs typeface="Times New Roman" panose="02020603050405020304" pitchFamily="18" charset="0"/>
            </a:endParaRPr>
          </a:p>
        </p:txBody>
      </p:sp>
      <p:sp>
        <p:nvSpPr>
          <p:cNvPr id="30" name="Rounded Rectangle 29"/>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Times New Roman" panose="02020603050405020304" pitchFamily="18" charset="0"/>
                <a:cs typeface="Times New Roman" panose="02020603050405020304" pitchFamily="18" charset="0"/>
              </a:rPr>
              <a:t>00:03</a:t>
            </a:r>
            <a:endParaRPr lang="en-US" sz="4265">
              <a:solidFill>
                <a:prstClr val="white"/>
              </a:solidFill>
              <a:latin typeface="Times New Roman" panose="02020603050405020304" pitchFamily="18" charset="0"/>
              <a:cs typeface="Times New Roman" panose="02020603050405020304" pitchFamily="18" charset="0"/>
            </a:endParaRPr>
          </a:p>
        </p:txBody>
      </p:sp>
      <p:sp>
        <p:nvSpPr>
          <p:cNvPr id="31" name="Rounded Rectangle 30"/>
          <p:cNvSpPr/>
          <p:nvPr/>
        </p:nvSpPr>
        <p:spPr>
          <a:xfrm>
            <a:off x="2387600" y="32554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Times New Roman" panose="02020603050405020304" pitchFamily="18" charset="0"/>
                <a:cs typeface="Times New Roman" panose="02020603050405020304" pitchFamily="18" charset="0"/>
              </a:rPr>
              <a:t>00:02</a:t>
            </a:r>
            <a:endParaRPr lang="en-US" sz="4265">
              <a:solidFill>
                <a:prstClr val="white"/>
              </a:solidFill>
              <a:latin typeface="Times New Roman" panose="02020603050405020304" pitchFamily="18" charset="0"/>
              <a:cs typeface="Times New Roman" panose="02020603050405020304" pitchFamily="18" charset="0"/>
            </a:endParaRPr>
          </a:p>
        </p:txBody>
      </p:sp>
      <p:sp>
        <p:nvSpPr>
          <p:cNvPr id="32" name="Rounded Rectangle 31"/>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Times New Roman" panose="02020603050405020304" pitchFamily="18" charset="0"/>
                <a:cs typeface="Times New Roman" panose="02020603050405020304" pitchFamily="18" charset="0"/>
              </a:rPr>
              <a:t>00:01</a:t>
            </a:r>
            <a:endParaRPr lang="en-US" sz="4265">
              <a:solidFill>
                <a:prstClr val="white"/>
              </a:solidFill>
              <a:latin typeface="Times New Roman" panose="02020603050405020304" pitchFamily="18" charset="0"/>
              <a:cs typeface="Times New Roman" panose="02020603050405020304" pitchFamily="18" charset="0"/>
            </a:endParaRPr>
          </a:p>
        </p:txBody>
      </p:sp>
      <p:sp>
        <p:nvSpPr>
          <p:cNvPr id="33" name="Rounded Rectangle 32"/>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Times New Roman" panose="02020603050405020304" pitchFamily="18" charset="0"/>
                <a:cs typeface="Times New Roman" panose="02020603050405020304" pitchFamily="18" charset="0"/>
              </a:rPr>
              <a:t>00:00</a:t>
            </a:r>
            <a:endParaRPr lang="en-US" sz="4265">
              <a:solidFill>
                <a:prstClr val="white"/>
              </a:solidFill>
              <a:latin typeface="Times New Roman" panose="02020603050405020304" pitchFamily="18" charset="0"/>
              <a:cs typeface="Times New Roman" panose="02020603050405020304" pitchFamily="18" charset="0"/>
            </a:endParaRPr>
          </a:p>
        </p:txBody>
      </p:sp>
      <p:pic>
        <p:nvPicPr>
          <p:cNvPr id="34" name="Picture 2" descr="Káº¿t quáº£ hÃ¬nh áº£nh cho icon Äá»ng há»"/>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7542" y="3050117"/>
            <a:ext cx="1388533" cy="140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A"/>
          <p:cNvSpPr/>
          <p:nvPr/>
        </p:nvSpPr>
        <p:spPr>
          <a:xfrm flipH="1">
            <a:off x="8033087" y="6546852"/>
            <a:ext cx="8222911" cy="206374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3600" dirty="0">
                <a:solidFill>
                  <a:srgbClr val="FF0000"/>
                </a:solidFill>
              </a:rPr>
              <a:t>        D. </a:t>
            </a:r>
            <a:r>
              <a:rPr lang="en-US" sz="3600" dirty="0" err="1">
                <a:solidFill>
                  <a:srgbClr val="FF0000"/>
                </a:solidFill>
                <a:latin typeface="Times New Roman" panose="02020603050405020304" pitchFamily="18" charset="0"/>
                <a:cs typeface="Times New Roman" panose="02020603050405020304" pitchFamily="18" charset="0"/>
              </a:rPr>
              <a:t>Lý</a:t>
            </a:r>
            <a:r>
              <a:rPr lang="en-US" sz="36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Thường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Kiệt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muốn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kết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thúc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chiến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tranh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nhanh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chóng</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36" name="B"/>
          <p:cNvSpPr/>
          <p:nvPr/>
        </p:nvSpPr>
        <p:spPr>
          <a:xfrm>
            <a:off x="-10672" y="6599206"/>
            <a:ext cx="7994651" cy="206374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4000" dirty="0">
                <a:solidFill>
                  <a:srgbClr val="FF0000"/>
                </a:solidFill>
                <a:latin typeface="Times New Roman" panose="02020603050405020304" pitchFamily="18" charset="0"/>
                <a:cs typeface="Times New Roman" panose="02020603050405020304" pitchFamily="18" charset="0"/>
              </a:rPr>
              <a:t>C. </a:t>
            </a:r>
            <a:r>
              <a:rPr lang="en-US" sz="4000" dirty="0" err="1">
                <a:solidFill>
                  <a:srgbClr val="FF0000"/>
                </a:solidFill>
                <a:latin typeface="Times New Roman" panose="02020603050405020304" pitchFamily="18" charset="0"/>
                <a:cs typeface="Times New Roman" panose="02020603050405020304" pitchFamily="18" charset="0"/>
              </a:rPr>
              <a:t>Để</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bảo</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toàn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lực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lượng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của</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nhân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dân</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37" name="C"/>
          <p:cNvSpPr/>
          <p:nvPr/>
        </p:nvSpPr>
        <p:spPr>
          <a:xfrm>
            <a:off x="1" y="4261788"/>
            <a:ext cx="7988302" cy="181516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3600" dirty="0">
                <a:solidFill>
                  <a:srgbClr val="FF0000"/>
                </a:solidFill>
                <a:latin typeface="Times New Roman" panose="02020603050405020304" pitchFamily="18" charset="0"/>
                <a:cs typeface="Times New Roman" panose="02020603050405020304" pitchFamily="18" charset="0"/>
              </a:rPr>
              <a:t>A. </a:t>
            </a:r>
            <a:r>
              <a:rPr lang="en-US" sz="3600" dirty="0" err="1">
                <a:solidFill>
                  <a:srgbClr val="FF0000"/>
                </a:solidFill>
                <a:latin typeface="Times New Roman" panose="02020603050405020304" pitchFamily="18" charset="0"/>
                <a:cs typeface="Times New Roman" panose="02020603050405020304" pitchFamily="18" charset="0"/>
              </a:rPr>
              <a:t>Để</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đảm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bảo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mối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quan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hệ</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hòa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hiếu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giữa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hai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nước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truyền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thống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nhân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đạo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của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dân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tộc</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8" name="D"/>
          <p:cNvSpPr/>
          <p:nvPr/>
        </p:nvSpPr>
        <p:spPr>
          <a:xfrm flipH="1">
            <a:off x="8509000" y="4182533"/>
            <a:ext cx="7746998" cy="198890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4000" dirty="0">
                <a:solidFill>
                  <a:srgbClr val="FF0000"/>
                </a:solidFill>
                <a:latin typeface="Times New Roman" panose="02020603050405020304" pitchFamily="18" charset="0"/>
                <a:cs typeface="Times New Roman" panose="02020603050405020304" pitchFamily="18" charset="0"/>
              </a:rPr>
              <a:t>    B. </a:t>
            </a:r>
            <a:r>
              <a:rPr lang="en-US" sz="4000" dirty="0" err="1">
                <a:solidFill>
                  <a:srgbClr val="FF0000"/>
                </a:solidFill>
                <a:latin typeface="Times New Roman" panose="02020603050405020304" pitchFamily="18" charset="0"/>
                <a:cs typeface="Times New Roman" panose="02020603050405020304" pitchFamily="18" charset="0"/>
              </a:rPr>
              <a:t>Lý</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thường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Kiệt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sợ</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mất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lòng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vua</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Tống</a:t>
            </a:r>
            <a:endParaRPr lang="en-US" sz="4000"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6"/>
          <a:stretch>
            <a:fillRect/>
          </a:stretch>
        </p:blipFill>
        <p:spPr>
          <a:xfrm>
            <a:off x="7002548" y="2428066"/>
            <a:ext cx="2297513" cy="236899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p:stCondLst>
                        <p:cond delay="0"/>
                      </p:stCondLst>
                      <p:childTnLst>
                        <p:par>
                          <p:cTn id="30" fill="hold">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p:stCondLst>
                        <p:cond delay="0"/>
                      </p:stCondLst>
                      <p:childTnLst>
                        <p:par>
                          <p:cTn id="65" fill="hold">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udio>
                                      <p:cMediaNode>
                                        <p:cTn display="0" masterRel="sameClick">
                                          <p:stCondLst>
                                            <p:cond evt="begin" delay="0">
                                              <p:tn val="66"/>
                                            </p:cond>
                                          </p:stCondLst>
                                          <p:endCondLst>
                                            <p:cond evt="onStopAudio" delay="0">
                                              <p:tgtEl>
                                                <p:sldTgt/>
                                              </p:tgtEl>
                                            </p:cond>
                                          </p:endCondLst>
                                        </p:cTn>
                                        <p:tgtEl>
                                          <p:sndTgt r:embed="rId7" name="applause.wav"/>
                                        </p:tgtEl>
                                      </p:cMediaNode>
                                    </p:audio>
                                    <p:animClr clrSpc="rgb" dir="cw">
                                      <p:cBhvr override="childStyle">
                                        <p:cTn dur="1" fill="hold" display="0" masterRel="nextClick" afterEffect="1"/>
                                        <p:tgtEl>
                                          <p:spTgt spid="35"/>
                                        </p:tgtEl>
                                        <p:attrNameLst>
                                          <p:attrName>ppt_c</p:attrName>
                                        </p:attrNameLst>
                                      </p:cBhvr>
                                      <p:to>
                                        <a:schemeClr val="accent2"/>
                                      </p:to>
                                    </p:animClr>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8"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8"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p:stCondLst>
                        <p:cond delay="0"/>
                      </p:stCondLst>
                      <p:childTnLst>
                        <p:par>
                          <p:cTn id="85" fill="hold">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8"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4531" t="12284" b="18716"/>
          <a:stretch>
            <a:fillRect/>
          </a:stretch>
        </p:blipFill>
        <p:spPr>
          <a:xfrm>
            <a:off x="0" y="1"/>
            <a:ext cx="16751808" cy="2963335"/>
          </a:xfrm>
          <a:prstGeom prst="rect">
            <a:avLst/>
          </a:prstGeom>
        </p:spPr>
      </p:pic>
      <p:sp>
        <p:nvSpPr>
          <p:cNvPr id="46083" name="TextBox 3"/>
          <p:cNvSpPr txBox="1">
            <a:spLocks noChangeArrowheads="1"/>
          </p:cNvSpPr>
          <p:nvPr/>
        </p:nvSpPr>
        <p:spPr bwMode="auto">
          <a:xfrm>
            <a:off x="268224" y="1093589"/>
            <a:ext cx="13264896" cy="202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200" fontAlgn="base">
              <a:spcBef>
                <a:spcPct val="0"/>
              </a:spcBef>
              <a:spcAft>
                <a:spcPct val="0"/>
              </a:spcAft>
              <a:buClrTx/>
              <a:buSzTx/>
              <a:buNone/>
            </a:pPr>
            <a:r>
              <a:rPr lang="en-US" altLang="vi-VN" sz="4265" b="1" dirty="0" err="1">
                <a:solidFill>
                  <a:prstClr val="black"/>
                </a:solidFill>
                <a:latin typeface="Times New Roman" panose="02020603050405020304" pitchFamily="18" charset="0"/>
                <a:cs typeface="Times New Roman" panose="02020603050405020304" pitchFamily="18" charset="0"/>
              </a:rPr>
              <a:t>Câu</a:t>
            </a:r>
            <a:r>
              <a:rPr lang="en-US" altLang="vi-VN" sz="4265" b="1" dirty="0">
                <a:solidFill>
                  <a:prstClr val="black"/>
                </a:solidFill>
                <a:latin typeface="Times New Roman" panose="02020603050405020304" pitchFamily="18" charset="0"/>
                <a:cs typeface="Times New Roman" panose="02020603050405020304" pitchFamily="18" charset="0"/>
              </a:rPr>
              <a:t> 5</a:t>
            </a:r>
            <a:r>
              <a:rPr lang="en-US" altLang="vi-VN" sz="4000" b="1" dirty="0">
                <a:solidFill>
                  <a:prstClr val="black"/>
                </a:solidFill>
                <a:latin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khiến</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Kiệt</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Nguyệt</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xây</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dựng</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tuyến</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giặc</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Arial" panose="020B0604020202020204" pitchFamily="34" charset="0"/>
              <a:ea typeface="Arial" panose="020B0604020202020204" pitchFamily="34" charset="0"/>
              <a:cs typeface="Times New Roman" panose="02020603050405020304" pitchFamily="18" charset="0"/>
            </a:endParaRPr>
          </a:p>
          <a:p>
            <a:pPr algn="ctr" defTabSz="1219200" fontAlgn="base">
              <a:spcBef>
                <a:spcPct val="0"/>
              </a:spcBef>
              <a:spcAft>
                <a:spcPct val="0"/>
              </a:spcAft>
              <a:buClrTx/>
              <a:buSzTx/>
              <a:buNone/>
            </a:pPr>
            <a:endParaRPr lang="en-US" altLang="vi-VN" sz="4265" dirty="0">
              <a:solidFill>
                <a:srgbClr val="000000"/>
              </a:solidFill>
              <a:latin typeface="Times New Roman" panose="02020603050405020304" pitchFamily="18" charset="0"/>
              <a:cs typeface="Times New Roman" panose="02020603050405020304" pitchFamily="18" charset="0"/>
            </a:endParaRPr>
          </a:p>
        </p:txBody>
      </p:sp>
      <p:pic>
        <p:nvPicPr>
          <p:cNvPr id="4608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77824" y="958161"/>
            <a:ext cx="2338917" cy="186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2547" y="2670988"/>
            <a:ext cx="1945640" cy="266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6" name="Picture 4" descr="HÃ¬nh áº£nh cÃ³ liÃªn qu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31679" y="7672916"/>
            <a:ext cx="1958364" cy="138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Times New Roman" panose="02020603050405020304" pitchFamily="18" charset="0"/>
                <a:cs typeface="Times New Roman" panose="02020603050405020304" pitchFamily="18" charset="0"/>
              </a:rPr>
              <a:t>00:10</a:t>
            </a:r>
            <a:endParaRPr lang="en-US" sz="4265">
              <a:solidFill>
                <a:prstClr val="white"/>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Times New Roman" panose="02020603050405020304" pitchFamily="18" charset="0"/>
                <a:cs typeface="Times New Roman" panose="02020603050405020304" pitchFamily="18" charset="0"/>
              </a:rPr>
              <a:t>00:09</a:t>
            </a:r>
            <a:endParaRPr lang="en-US" sz="4265">
              <a:solidFill>
                <a:prstClr val="white"/>
              </a:solidFill>
              <a:latin typeface="Times New Roman" panose="02020603050405020304" pitchFamily="18" charset="0"/>
              <a:cs typeface="Times New Roman" panose="02020603050405020304" pitchFamily="18" charset="0"/>
            </a:endParaRPr>
          </a:p>
        </p:txBody>
      </p:sp>
      <p:sp>
        <p:nvSpPr>
          <p:cNvPr id="25" name="Rounded Rectangle 24"/>
          <p:cNvSpPr/>
          <p:nvPr/>
        </p:nvSpPr>
        <p:spPr>
          <a:xfrm>
            <a:off x="2387600" y="33147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Times New Roman" panose="02020603050405020304" pitchFamily="18" charset="0"/>
                <a:cs typeface="Times New Roman" panose="02020603050405020304" pitchFamily="18" charset="0"/>
              </a:rPr>
              <a:t>00:08</a:t>
            </a:r>
            <a:endParaRPr lang="en-US" sz="4265">
              <a:solidFill>
                <a:prstClr val="white"/>
              </a:solidFill>
              <a:latin typeface="Times New Roman" panose="02020603050405020304" pitchFamily="18" charset="0"/>
              <a:cs typeface="Times New Roman" panose="02020603050405020304" pitchFamily="18" charset="0"/>
            </a:endParaRPr>
          </a:p>
        </p:txBody>
      </p:sp>
      <p:sp>
        <p:nvSpPr>
          <p:cNvPr id="26" name="Rounded Rectangle 25"/>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Times New Roman" panose="02020603050405020304" pitchFamily="18" charset="0"/>
                <a:cs typeface="Times New Roman" panose="02020603050405020304" pitchFamily="18" charset="0"/>
              </a:rPr>
              <a:t>00:07</a:t>
            </a:r>
            <a:endParaRPr lang="en-US" sz="4265">
              <a:solidFill>
                <a:prstClr val="white"/>
              </a:solidFill>
              <a:latin typeface="Times New Roman" panose="02020603050405020304" pitchFamily="18" charset="0"/>
              <a:cs typeface="Times New Roman" panose="02020603050405020304" pitchFamily="18" charset="0"/>
            </a:endParaRPr>
          </a:p>
        </p:txBody>
      </p:sp>
      <p:sp>
        <p:nvSpPr>
          <p:cNvPr id="27" name="Rounded Rectangle 26"/>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Times New Roman" panose="02020603050405020304" pitchFamily="18" charset="0"/>
                <a:cs typeface="Times New Roman" panose="02020603050405020304" pitchFamily="18" charset="0"/>
              </a:rPr>
              <a:t>00:06</a:t>
            </a:r>
            <a:endParaRPr lang="en-US" sz="4265">
              <a:solidFill>
                <a:prstClr val="white"/>
              </a:solidFill>
              <a:latin typeface="Times New Roman" panose="02020603050405020304" pitchFamily="18" charset="0"/>
              <a:cs typeface="Times New Roman" panose="02020603050405020304" pitchFamily="18" charset="0"/>
            </a:endParaRPr>
          </a:p>
        </p:txBody>
      </p:sp>
      <p:sp>
        <p:nvSpPr>
          <p:cNvPr id="28" name="Rounded Rectangle 27"/>
          <p:cNvSpPr/>
          <p:nvPr/>
        </p:nvSpPr>
        <p:spPr>
          <a:xfrm>
            <a:off x="2387600" y="33083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Times New Roman" panose="02020603050405020304" pitchFamily="18" charset="0"/>
                <a:cs typeface="Times New Roman" panose="02020603050405020304" pitchFamily="18" charset="0"/>
              </a:rPr>
              <a:t>00:05</a:t>
            </a:r>
            <a:endParaRPr lang="en-US" sz="4265">
              <a:solidFill>
                <a:prstClr val="white"/>
              </a:solidFill>
              <a:latin typeface="Times New Roman" panose="02020603050405020304" pitchFamily="18" charset="0"/>
              <a:cs typeface="Times New Roman" panose="02020603050405020304" pitchFamily="18" charset="0"/>
            </a:endParaRPr>
          </a:p>
        </p:txBody>
      </p:sp>
      <p:sp>
        <p:nvSpPr>
          <p:cNvPr id="29" name="Rounded Rectangle 28"/>
          <p:cNvSpPr/>
          <p:nvPr/>
        </p:nvSpPr>
        <p:spPr>
          <a:xfrm>
            <a:off x="2387600" y="32956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Times New Roman" panose="02020603050405020304" pitchFamily="18" charset="0"/>
                <a:cs typeface="Times New Roman" panose="02020603050405020304" pitchFamily="18" charset="0"/>
              </a:rPr>
              <a:t>00:04</a:t>
            </a:r>
            <a:endParaRPr lang="en-US" sz="4265">
              <a:solidFill>
                <a:prstClr val="white"/>
              </a:solidFill>
              <a:latin typeface="Times New Roman" panose="02020603050405020304" pitchFamily="18" charset="0"/>
              <a:cs typeface="Times New Roman" panose="02020603050405020304" pitchFamily="18" charset="0"/>
            </a:endParaRPr>
          </a:p>
        </p:txBody>
      </p:sp>
      <p:sp>
        <p:nvSpPr>
          <p:cNvPr id="30" name="Rounded Rectangle 29"/>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Times New Roman" panose="02020603050405020304" pitchFamily="18" charset="0"/>
                <a:cs typeface="Times New Roman" panose="02020603050405020304" pitchFamily="18" charset="0"/>
              </a:rPr>
              <a:t>00:03</a:t>
            </a:r>
            <a:endParaRPr lang="en-US" sz="4265">
              <a:solidFill>
                <a:prstClr val="white"/>
              </a:solidFill>
              <a:latin typeface="Times New Roman" panose="02020603050405020304" pitchFamily="18" charset="0"/>
              <a:cs typeface="Times New Roman" panose="02020603050405020304" pitchFamily="18" charset="0"/>
            </a:endParaRPr>
          </a:p>
        </p:txBody>
      </p:sp>
      <p:sp>
        <p:nvSpPr>
          <p:cNvPr id="31" name="Rounded Rectangle 30"/>
          <p:cNvSpPr/>
          <p:nvPr/>
        </p:nvSpPr>
        <p:spPr>
          <a:xfrm>
            <a:off x="2387600" y="32554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Times New Roman" panose="02020603050405020304" pitchFamily="18" charset="0"/>
                <a:cs typeface="Times New Roman" panose="02020603050405020304" pitchFamily="18" charset="0"/>
              </a:rPr>
              <a:t>00:02</a:t>
            </a:r>
            <a:endParaRPr lang="en-US" sz="4265">
              <a:solidFill>
                <a:prstClr val="white"/>
              </a:solidFill>
              <a:latin typeface="Times New Roman" panose="02020603050405020304" pitchFamily="18" charset="0"/>
              <a:cs typeface="Times New Roman" panose="02020603050405020304" pitchFamily="18" charset="0"/>
            </a:endParaRPr>
          </a:p>
        </p:txBody>
      </p:sp>
      <p:sp>
        <p:nvSpPr>
          <p:cNvPr id="32" name="Rounded Rectangle 31"/>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Times New Roman" panose="02020603050405020304" pitchFamily="18" charset="0"/>
                <a:cs typeface="Times New Roman" panose="02020603050405020304" pitchFamily="18" charset="0"/>
              </a:rPr>
              <a:t>00:01</a:t>
            </a:r>
            <a:endParaRPr lang="en-US" sz="4265">
              <a:solidFill>
                <a:prstClr val="white"/>
              </a:solidFill>
              <a:latin typeface="Times New Roman" panose="02020603050405020304" pitchFamily="18" charset="0"/>
              <a:cs typeface="Times New Roman" panose="02020603050405020304" pitchFamily="18" charset="0"/>
            </a:endParaRPr>
          </a:p>
        </p:txBody>
      </p:sp>
      <p:sp>
        <p:nvSpPr>
          <p:cNvPr id="33" name="Rounded Rectangle 32"/>
          <p:cNvSpPr/>
          <p:nvPr/>
        </p:nvSpPr>
        <p:spPr>
          <a:xfrm>
            <a:off x="2387600" y="3268133"/>
            <a:ext cx="2032000" cy="914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srgbClr val="C00000"/>
                </a:solidFill>
                <a:latin typeface="Times New Roman" panose="02020603050405020304" pitchFamily="18" charset="0"/>
                <a:cs typeface="Times New Roman" panose="02020603050405020304" pitchFamily="18" charset="0"/>
              </a:rPr>
              <a:t>00:00</a:t>
            </a:r>
            <a:endParaRPr lang="en-US" sz="4265">
              <a:solidFill>
                <a:srgbClr val="C00000"/>
              </a:solidFill>
              <a:latin typeface="Times New Roman" panose="02020603050405020304" pitchFamily="18" charset="0"/>
              <a:cs typeface="Times New Roman" panose="02020603050405020304" pitchFamily="18" charset="0"/>
            </a:endParaRPr>
          </a:p>
        </p:txBody>
      </p:sp>
      <p:pic>
        <p:nvPicPr>
          <p:cNvPr id="34" name="Picture 2" descr="Káº¿t quáº£ hÃ¬nh áº£nh cho icon Äá»ng há»"/>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9877" y="2998241"/>
            <a:ext cx="1465943" cy="14838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 name="A"/>
          <p:cNvSpPr/>
          <p:nvPr/>
        </p:nvSpPr>
        <p:spPr>
          <a:xfrm flipH="1">
            <a:off x="8225367" y="4559300"/>
            <a:ext cx="7524534" cy="1517651"/>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3600" dirty="0">
                <a:solidFill>
                  <a:srgbClr val="FF0000"/>
                </a:solidFill>
                <a:latin typeface="Times New Roman" panose="02020603050405020304" pitchFamily="18" charset="0"/>
                <a:cs typeface="Times New Roman" panose="02020603050405020304" pitchFamily="18" charset="0"/>
              </a:rPr>
              <a:t>B. </a:t>
            </a:r>
            <a:r>
              <a:rPr lang="en-US" sz="3600" dirty="0" err="1">
                <a:solidFill>
                  <a:srgbClr val="FF0000"/>
                </a:solidFill>
                <a:latin typeface="Times New Roman" panose="02020603050405020304" pitchFamily="18" charset="0"/>
                <a:cs typeface="Times New Roman" panose="02020603050405020304" pitchFamily="18" charset="0"/>
              </a:rPr>
              <a:t>Lực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lượng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quân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Tống</a:t>
            </a:r>
            <a:r>
              <a:rPr lang="en-US" sz="3600" dirty="0">
                <a:solidFill>
                  <a:srgbClr val="FF0000"/>
                </a:solidFill>
                <a:latin typeface="Times New Roman" panose="02020603050405020304" pitchFamily="18" charset="0"/>
                <a:cs typeface="Times New Roman" panose="02020603050405020304" pitchFamily="18" charset="0"/>
              </a:rPr>
              <a:t> sang </a:t>
            </a:r>
            <a:r>
              <a:rPr lang="en-US" sz="3600" dirty="0" err="1">
                <a:solidFill>
                  <a:srgbClr val="FF0000"/>
                </a:solidFill>
                <a:latin typeface="Times New Roman" panose="02020603050405020304" pitchFamily="18" charset="0"/>
                <a:cs typeface="Times New Roman" panose="02020603050405020304" pitchFamily="18" charset="0"/>
              </a:rPr>
              <a:t>xâm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lược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Việt</a:t>
            </a:r>
            <a:r>
              <a:rPr lang="en-US" sz="3600" dirty="0">
                <a:solidFill>
                  <a:srgbClr val="FF0000"/>
                </a:solidFill>
                <a:latin typeface="Times New Roman" panose="02020603050405020304" pitchFamily="18" charset="0"/>
                <a:cs typeface="Times New Roman" panose="02020603050405020304" pitchFamily="18" charset="0"/>
              </a:rPr>
              <a:t> Nam </a:t>
            </a:r>
            <a:r>
              <a:rPr lang="en-US" sz="3600" dirty="0" err="1">
                <a:solidFill>
                  <a:srgbClr val="FF0000"/>
                </a:solidFill>
                <a:latin typeface="Times New Roman" panose="02020603050405020304" pitchFamily="18" charset="0"/>
                <a:cs typeface="Times New Roman" panose="02020603050405020304" pitchFamily="18" charset="0"/>
              </a:rPr>
              <a:t>chủ</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yếu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bộ</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binh</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6" name="B"/>
          <p:cNvSpPr/>
          <p:nvPr/>
        </p:nvSpPr>
        <p:spPr>
          <a:xfrm>
            <a:off x="230716" y="6466418"/>
            <a:ext cx="7994651" cy="152068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3600" dirty="0">
                <a:solidFill>
                  <a:srgbClr val="FF0000"/>
                </a:solidFill>
                <a:latin typeface="Times New Roman" panose="02020603050405020304" pitchFamily="18" charset="0"/>
                <a:cs typeface="Times New Roman" panose="02020603050405020304" pitchFamily="18" charset="0"/>
              </a:rPr>
              <a:t>C. </a:t>
            </a:r>
            <a:r>
              <a:rPr lang="en-US" sz="3600" dirty="0" err="1">
                <a:solidFill>
                  <a:srgbClr val="FF0000"/>
                </a:solidFill>
                <a:latin typeface="Times New Roman" panose="02020603050405020304" pitchFamily="18" charset="0"/>
                <a:cs typeface="Times New Roman" panose="02020603050405020304" pitchFamily="18" charset="0"/>
              </a:rPr>
              <a:t>Dựa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trên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truyền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thống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đánh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giặc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trên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sông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của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các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triều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đại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trước</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7" name="C"/>
          <p:cNvSpPr/>
          <p:nvPr/>
        </p:nvSpPr>
        <p:spPr>
          <a:xfrm>
            <a:off x="268224" y="4310484"/>
            <a:ext cx="7726427" cy="176646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3200" dirty="0">
                <a:solidFill>
                  <a:srgbClr val="FF0000"/>
                </a:solidFill>
                <a:latin typeface="Times New Roman" panose="02020603050405020304" pitchFamily="18" charset="0"/>
                <a:cs typeface="Times New Roman" panose="02020603050405020304" pitchFamily="18" charset="0"/>
              </a:rPr>
              <a:t>A. </a:t>
            </a:r>
            <a:r>
              <a:rPr lang="en-US" sz="3200" dirty="0" err="1">
                <a:solidFill>
                  <a:srgbClr val="FF0000"/>
                </a:solidFill>
                <a:latin typeface="Times New Roman" panose="02020603050405020304" pitchFamily="18" charset="0"/>
                <a:cs typeface="Times New Roman" panose="02020603050405020304" pitchFamily="18" charset="0"/>
              </a:rPr>
              <a:t>Là</a:t>
            </a:r>
            <a:r>
              <a:rPr lang="en-US" sz="3200" dirty="0">
                <a:solidFill>
                  <a:srgbClr val="FF0000"/>
                </a:solidFill>
                <a:latin typeface="Times New Roman" panose="02020603050405020304" pitchFamily="18" charset="0"/>
                <a:cs typeface="Times New Roman" panose="02020603050405020304" pitchFamily="18" charset="0"/>
              </a:rPr>
              <a:t> con </a:t>
            </a:r>
            <a:r>
              <a:rPr lang="en-US" sz="3200" dirty="0" err="1">
                <a:solidFill>
                  <a:srgbClr val="FF0000"/>
                </a:solidFill>
                <a:latin typeface="Times New Roman" panose="02020603050405020304" pitchFamily="18" charset="0"/>
                <a:cs typeface="Times New Roman" panose="02020603050405020304" pitchFamily="18" charset="0"/>
              </a:rPr>
              <a:t>sông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chặn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ngang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tất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đường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bộ</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từ</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Quảng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Tây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Thăng</a:t>
            </a:r>
            <a:r>
              <a:rPr lang="en-US" sz="3200" dirty="0">
                <a:solidFill>
                  <a:srgbClr val="FF0000"/>
                </a:solidFill>
                <a:latin typeface="Times New Roman" panose="02020603050405020304" pitchFamily="18" charset="0"/>
                <a:cs typeface="Times New Roman" panose="02020603050405020304" pitchFamily="18" charset="0"/>
              </a:rPr>
              <a:t> Long </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8" name="D"/>
          <p:cNvSpPr/>
          <p:nvPr/>
        </p:nvSpPr>
        <p:spPr>
          <a:xfrm flipH="1">
            <a:off x="8231717" y="6466418"/>
            <a:ext cx="7516282" cy="152068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200">
              <a:defRPr/>
            </a:pPr>
            <a:r>
              <a:rPr lang="en-US" sz="3600" dirty="0">
                <a:solidFill>
                  <a:srgbClr val="FF0000"/>
                </a:solidFill>
                <a:latin typeface="Times New Roman" panose="02020603050405020304" pitchFamily="18" charset="0"/>
                <a:cs typeface="Times New Roman" panose="02020603050405020304" pitchFamily="18" charset="0"/>
              </a:rPr>
              <a:t>      D. </a:t>
            </a:r>
            <a:r>
              <a:rPr lang="en-US" sz="3600" dirty="0" err="1">
                <a:solidFill>
                  <a:srgbClr val="FF0000"/>
                </a:solidFill>
                <a:latin typeface="Times New Roman" panose="02020603050405020304" pitchFamily="18" charset="0"/>
                <a:cs typeface="Times New Roman" panose="02020603050405020304" pitchFamily="18" charset="0"/>
              </a:rPr>
              <a:t>Là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một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chiến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hào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tự</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nhiên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khó</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để</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vượt</a:t>
            </a:r>
            <a:r>
              <a:rPr lang="en-US" sz="3600" dirty="0">
                <a:solidFill>
                  <a:srgbClr val="FF0000"/>
                </a:solidFill>
                <a:latin typeface="Times New Roman" panose="02020603050405020304" pitchFamily="18" charset="0"/>
                <a:cs typeface="Times New Roman" panose="02020603050405020304" pitchFamily="18" charset="0"/>
              </a:rPr>
              <a:t> qua</a:t>
            </a:r>
            <a:endParaRPr lang="en-US" sz="3600" dirty="0">
              <a:solidFill>
                <a:srgbClr val="FF0000"/>
              </a:solidFill>
              <a:latin typeface="Times New Roman" panose="02020603050405020304" pitchFamily="18" charset="0"/>
              <a:cs typeface="Times New Roman" panose="02020603050405020304" pitchFamily="18" charset="0"/>
            </a:endParaRPr>
          </a:p>
          <a:p>
            <a:pPr algn="ctr" defTabSz="1219200">
              <a:defRPr/>
            </a:pPr>
            <a:endParaRPr lang="vi-VN" sz="3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p:stCondLst>
                        <p:cond delay="0"/>
                      </p:stCondLst>
                      <p:childTnLst>
                        <p:par>
                          <p:cTn id="30" fill="hold">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p:stCondLst>
                        <p:cond delay="0"/>
                      </p:stCondLst>
                      <p:childTnLst>
                        <p:par>
                          <p:cTn id="65" fill="hold">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udio>
                                      <p:cMediaNode>
                                        <p:cTn display="0" masterRel="sameClick">
                                          <p:stCondLst>
                                            <p:cond evt="begin" delay="0">
                                              <p:tn val="66"/>
                                            </p:cond>
                                          </p:stCondLst>
                                          <p:endCondLst>
                                            <p:cond evt="onStopAudio" delay="0">
                                              <p:tgtEl>
                                                <p:sldTgt/>
                                              </p:tgtEl>
                                            </p:cond>
                                          </p:endCondLst>
                                        </p:cTn>
                                        <p:tgtEl>
                                          <p:sndTgt r:embed="rId7" name="applause.wav"/>
                                        </p:tgtEl>
                                      </p:cMediaNode>
                                    </p:audio>
                                    <p:animClr clrSpc="rgb" dir="cw">
                                      <p:cBhvr override="childStyle">
                                        <p:cTn dur="1" fill="hold" display="0" masterRel="nextClick" afterEffect="1"/>
                                        <p:tgtEl>
                                          <p:spTgt spid="35"/>
                                        </p:tgtEl>
                                        <p:attrNameLst>
                                          <p:attrName>ppt_c</p:attrName>
                                        </p:attrNameLst>
                                      </p:cBhvr>
                                      <p:to>
                                        <a:schemeClr val="accent2"/>
                                      </p:to>
                                    </p:animClr>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8"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8"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p:stCondLst>
                        <p:cond delay="0"/>
                      </p:stCondLst>
                      <p:childTnLst>
                        <p:par>
                          <p:cTn id="85" fill="hold">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8"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1"/>
          <a:srcRect l="4531" t="12284" b="18716"/>
          <a:stretch>
            <a:fillRect/>
          </a:stretch>
        </p:blipFill>
        <p:spPr>
          <a:xfrm>
            <a:off x="0" y="1"/>
            <a:ext cx="16751808" cy="2963335"/>
          </a:xfrm>
          <a:prstGeom prst="rect">
            <a:avLst/>
          </a:prstGeom>
        </p:spPr>
      </p:pic>
      <p:sp>
        <p:nvSpPr>
          <p:cNvPr id="46083" name="TextBox 3"/>
          <p:cNvSpPr txBox="1">
            <a:spLocks noChangeArrowheads="1"/>
          </p:cNvSpPr>
          <p:nvPr/>
        </p:nvSpPr>
        <p:spPr bwMode="auto">
          <a:xfrm>
            <a:off x="268224" y="1093589"/>
            <a:ext cx="13264896" cy="203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nSpc>
                <a:spcPct val="107000"/>
              </a:lnSpc>
              <a:spcAft>
                <a:spcPts val="800"/>
              </a:spcAft>
            </a:pP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6:</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khích</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đấu</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Tống</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Kiệt</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Arial" panose="020B0604020202020204" pitchFamily="34" charset="0"/>
              <a:cs typeface="Times New Roman" panose="02020603050405020304" pitchFamily="18" charset="0"/>
            </a:endParaRPr>
          </a:p>
          <a:p>
            <a:pPr algn="ctr" defTabSz="1219200" fontAlgn="base">
              <a:spcBef>
                <a:spcPct val="0"/>
              </a:spcBef>
              <a:spcAft>
                <a:spcPct val="0"/>
              </a:spcAft>
              <a:buClrTx/>
              <a:buSzTx/>
              <a:buNone/>
            </a:pPr>
            <a:endParaRPr lang="en-US" altLang="vi-VN" sz="4265" dirty="0">
              <a:solidFill>
                <a:srgbClr val="000000"/>
              </a:solidFill>
              <a:latin typeface="Times New Roman" panose="02020603050405020304" pitchFamily="18" charset="0"/>
              <a:cs typeface="Times New Roman" panose="02020603050405020304" pitchFamily="18" charset="0"/>
            </a:endParaRPr>
          </a:p>
        </p:txBody>
      </p:sp>
      <p:pic>
        <p:nvPicPr>
          <p:cNvPr id="460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77824" y="958161"/>
            <a:ext cx="2338917" cy="186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2547" y="2670988"/>
            <a:ext cx="1945640" cy="266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6" name="Picture 4" descr="HÃ¬nh áº£nh cÃ³ liÃªn qua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1679" y="7672916"/>
            <a:ext cx="1958364" cy="138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Times New Roman" panose="02020603050405020304" pitchFamily="18" charset="0"/>
                <a:cs typeface="Times New Roman" panose="02020603050405020304" pitchFamily="18" charset="0"/>
              </a:rPr>
              <a:t>00:10</a:t>
            </a:r>
            <a:endParaRPr lang="en-US" sz="4265">
              <a:solidFill>
                <a:prstClr val="white"/>
              </a:solidFill>
              <a:latin typeface="Times New Roman" panose="02020603050405020304" pitchFamily="18" charset="0"/>
              <a:cs typeface="Times New Roman" panose="02020603050405020304" pitchFamily="18" charset="0"/>
            </a:endParaRPr>
          </a:p>
        </p:txBody>
      </p:sp>
      <p:sp>
        <p:nvSpPr>
          <p:cNvPr id="24" name="Rounded Rectangle 23"/>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Times New Roman" panose="02020603050405020304" pitchFamily="18" charset="0"/>
                <a:cs typeface="Times New Roman" panose="02020603050405020304" pitchFamily="18" charset="0"/>
              </a:rPr>
              <a:t>00:09</a:t>
            </a:r>
            <a:endParaRPr lang="en-US" sz="4265">
              <a:solidFill>
                <a:prstClr val="white"/>
              </a:solidFill>
              <a:latin typeface="Times New Roman" panose="02020603050405020304" pitchFamily="18" charset="0"/>
              <a:cs typeface="Times New Roman" panose="02020603050405020304" pitchFamily="18" charset="0"/>
            </a:endParaRPr>
          </a:p>
        </p:txBody>
      </p:sp>
      <p:sp>
        <p:nvSpPr>
          <p:cNvPr id="25" name="Rounded Rectangle 24"/>
          <p:cNvSpPr/>
          <p:nvPr/>
        </p:nvSpPr>
        <p:spPr>
          <a:xfrm>
            <a:off x="2387600" y="33147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Times New Roman" panose="02020603050405020304" pitchFamily="18" charset="0"/>
                <a:cs typeface="Times New Roman" panose="02020603050405020304" pitchFamily="18" charset="0"/>
              </a:rPr>
              <a:t>00:08</a:t>
            </a:r>
            <a:endParaRPr lang="en-US" sz="4265">
              <a:solidFill>
                <a:prstClr val="white"/>
              </a:solidFill>
              <a:latin typeface="Times New Roman" panose="02020603050405020304" pitchFamily="18" charset="0"/>
              <a:cs typeface="Times New Roman" panose="02020603050405020304" pitchFamily="18" charset="0"/>
            </a:endParaRPr>
          </a:p>
        </p:txBody>
      </p:sp>
      <p:sp>
        <p:nvSpPr>
          <p:cNvPr id="26" name="Rounded Rectangle 25"/>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Times New Roman" panose="02020603050405020304" pitchFamily="18" charset="0"/>
                <a:cs typeface="Times New Roman" panose="02020603050405020304" pitchFamily="18" charset="0"/>
              </a:rPr>
              <a:t>00:07</a:t>
            </a:r>
            <a:endParaRPr lang="en-US" sz="4265">
              <a:solidFill>
                <a:prstClr val="white"/>
              </a:solidFill>
              <a:latin typeface="Times New Roman" panose="02020603050405020304" pitchFamily="18" charset="0"/>
              <a:cs typeface="Times New Roman" panose="02020603050405020304" pitchFamily="18" charset="0"/>
            </a:endParaRPr>
          </a:p>
        </p:txBody>
      </p:sp>
      <p:sp>
        <p:nvSpPr>
          <p:cNvPr id="27" name="Rounded Rectangle 26"/>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Times New Roman" panose="02020603050405020304" pitchFamily="18" charset="0"/>
                <a:cs typeface="Times New Roman" panose="02020603050405020304" pitchFamily="18" charset="0"/>
              </a:rPr>
              <a:t>00:06</a:t>
            </a:r>
            <a:endParaRPr lang="en-US" sz="4265">
              <a:solidFill>
                <a:prstClr val="white"/>
              </a:solidFill>
              <a:latin typeface="Times New Roman" panose="02020603050405020304" pitchFamily="18" charset="0"/>
              <a:cs typeface="Times New Roman" panose="02020603050405020304" pitchFamily="18" charset="0"/>
            </a:endParaRPr>
          </a:p>
        </p:txBody>
      </p:sp>
      <p:sp>
        <p:nvSpPr>
          <p:cNvPr id="28" name="Rounded Rectangle 27"/>
          <p:cNvSpPr/>
          <p:nvPr/>
        </p:nvSpPr>
        <p:spPr>
          <a:xfrm>
            <a:off x="2387600" y="33083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Times New Roman" panose="02020603050405020304" pitchFamily="18" charset="0"/>
                <a:cs typeface="Times New Roman" panose="02020603050405020304" pitchFamily="18" charset="0"/>
              </a:rPr>
              <a:t>00:05</a:t>
            </a:r>
            <a:endParaRPr lang="en-US" sz="4265">
              <a:solidFill>
                <a:prstClr val="white"/>
              </a:solidFill>
              <a:latin typeface="Times New Roman" panose="02020603050405020304" pitchFamily="18" charset="0"/>
              <a:cs typeface="Times New Roman" panose="02020603050405020304" pitchFamily="18" charset="0"/>
            </a:endParaRPr>
          </a:p>
        </p:txBody>
      </p:sp>
      <p:sp>
        <p:nvSpPr>
          <p:cNvPr id="29" name="Rounded Rectangle 28"/>
          <p:cNvSpPr/>
          <p:nvPr/>
        </p:nvSpPr>
        <p:spPr>
          <a:xfrm>
            <a:off x="2387600" y="32956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Times New Roman" panose="02020603050405020304" pitchFamily="18" charset="0"/>
                <a:cs typeface="Times New Roman" panose="02020603050405020304" pitchFamily="18" charset="0"/>
              </a:rPr>
              <a:t>00:04</a:t>
            </a:r>
            <a:endParaRPr lang="en-US" sz="4265">
              <a:solidFill>
                <a:prstClr val="white"/>
              </a:solidFill>
              <a:latin typeface="Times New Roman" panose="02020603050405020304" pitchFamily="18" charset="0"/>
              <a:cs typeface="Times New Roman" panose="02020603050405020304" pitchFamily="18" charset="0"/>
            </a:endParaRPr>
          </a:p>
        </p:txBody>
      </p:sp>
      <p:sp>
        <p:nvSpPr>
          <p:cNvPr id="30" name="Rounded Rectangle 29"/>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Times New Roman" panose="02020603050405020304" pitchFamily="18" charset="0"/>
                <a:cs typeface="Times New Roman" panose="02020603050405020304" pitchFamily="18" charset="0"/>
              </a:rPr>
              <a:t>00:03</a:t>
            </a:r>
            <a:endParaRPr lang="en-US" sz="4265">
              <a:solidFill>
                <a:prstClr val="white"/>
              </a:solidFill>
              <a:latin typeface="Times New Roman" panose="02020603050405020304" pitchFamily="18" charset="0"/>
              <a:cs typeface="Times New Roman" panose="02020603050405020304" pitchFamily="18" charset="0"/>
            </a:endParaRPr>
          </a:p>
        </p:txBody>
      </p:sp>
      <p:sp>
        <p:nvSpPr>
          <p:cNvPr id="31" name="Rounded Rectangle 30"/>
          <p:cNvSpPr/>
          <p:nvPr/>
        </p:nvSpPr>
        <p:spPr>
          <a:xfrm>
            <a:off x="2387600" y="32554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Times New Roman" panose="02020603050405020304" pitchFamily="18" charset="0"/>
                <a:cs typeface="Times New Roman" panose="02020603050405020304" pitchFamily="18" charset="0"/>
              </a:rPr>
              <a:t>00:02</a:t>
            </a:r>
            <a:endParaRPr lang="en-US" sz="4265">
              <a:solidFill>
                <a:prstClr val="white"/>
              </a:solidFill>
              <a:latin typeface="Times New Roman" panose="02020603050405020304" pitchFamily="18" charset="0"/>
              <a:cs typeface="Times New Roman" panose="02020603050405020304" pitchFamily="18" charset="0"/>
            </a:endParaRPr>
          </a:p>
        </p:txBody>
      </p:sp>
      <p:sp>
        <p:nvSpPr>
          <p:cNvPr id="32" name="Rounded Rectangle 31"/>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prstClr val="white"/>
                </a:solidFill>
                <a:latin typeface="Times New Roman" panose="02020603050405020304" pitchFamily="18" charset="0"/>
                <a:cs typeface="Times New Roman" panose="02020603050405020304" pitchFamily="18" charset="0"/>
              </a:rPr>
              <a:t>00:01</a:t>
            </a:r>
            <a:endParaRPr lang="en-US" sz="4265">
              <a:solidFill>
                <a:prstClr val="white"/>
              </a:solidFill>
              <a:latin typeface="Times New Roman" panose="02020603050405020304" pitchFamily="18" charset="0"/>
              <a:cs typeface="Times New Roman" panose="02020603050405020304" pitchFamily="18" charset="0"/>
            </a:endParaRPr>
          </a:p>
        </p:txBody>
      </p:sp>
      <p:sp>
        <p:nvSpPr>
          <p:cNvPr id="33" name="Rounded Rectangle 32"/>
          <p:cNvSpPr/>
          <p:nvPr/>
        </p:nvSpPr>
        <p:spPr>
          <a:xfrm>
            <a:off x="2387600" y="3268133"/>
            <a:ext cx="2032000" cy="914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a:solidFill>
                  <a:srgbClr val="C00000"/>
                </a:solidFill>
                <a:latin typeface="Times New Roman" panose="02020603050405020304" pitchFamily="18" charset="0"/>
                <a:cs typeface="Times New Roman" panose="02020603050405020304" pitchFamily="18" charset="0"/>
              </a:rPr>
              <a:t>00:00</a:t>
            </a:r>
            <a:endParaRPr lang="en-US" sz="4265">
              <a:solidFill>
                <a:srgbClr val="C00000"/>
              </a:solidFill>
              <a:latin typeface="Times New Roman" panose="02020603050405020304" pitchFamily="18" charset="0"/>
              <a:cs typeface="Times New Roman" panose="02020603050405020304" pitchFamily="18" charset="0"/>
            </a:endParaRPr>
          </a:p>
        </p:txBody>
      </p:sp>
      <p:pic>
        <p:nvPicPr>
          <p:cNvPr id="34" name="Picture 2" descr="Káº¿t quáº£ hÃ¬nh áº£nh cho icon Äá»ng há»"/>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9877" y="2998241"/>
            <a:ext cx="1465943" cy="14838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 name="A"/>
          <p:cNvSpPr/>
          <p:nvPr/>
        </p:nvSpPr>
        <p:spPr>
          <a:xfrm flipH="1">
            <a:off x="8225367" y="4648548"/>
            <a:ext cx="7524534" cy="1517651"/>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3600" dirty="0">
                <a:solidFill>
                  <a:srgbClr val="FF0000"/>
                </a:solidFill>
                <a:latin typeface="Times New Roman" panose="02020603050405020304" pitchFamily="18" charset="0"/>
                <a:cs typeface="Times New Roman" panose="02020603050405020304" pitchFamily="18" charset="0"/>
              </a:rPr>
              <a:t>B. Ban </a:t>
            </a:r>
            <a:r>
              <a:rPr lang="en-US" sz="3600" dirty="0" err="1">
                <a:solidFill>
                  <a:srgbClr val="FF0000"/>
                </a:solidFill>
                <a:latin typeface="Times New Roman" panose="02020603050405020304" pitchFamily="18" charset="0"/>
                <a:cs typeface="Times New Roman" panose="02020603050405020304" pitchFamily="18" charset="0"/>
              </a:rPr>
              <a:t>thưởng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quân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lính</a:t>
            </a:r>
            <a:r>
              <a:rPr lang="en-US" sz="3600" dirty="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6" name="B"/>
          <p:cNvSpPr/>
          <p:nvPr/>
        </p:nvSpPr>
        <p:spPr>
          <a:xfrm>
            <a:off x="230716" y="6555666"/>
            <a:ext cx="7994651" cy="152068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3600" dirty="0">
                <a:solidFill>
                  <a:srgbClr val="FF0000"/>
                </a:solidFill>
                <a:latin typeface="Times New Roman" panose="02020603050405020304" pitchFamily="18" charset="0"/>
                <a:cs typeface="Times New Roman" panose="02020603050405020304" pitchFamily="18" charset="0"/>
              </a:rPr>
              <a:t>C. </a:t>
            </a:r>
            <a:r>
              <a:rPr lang="en-US" sz="3600" dirty="0" err="1">
                <a:solidFill>
                  <a:srgbClr val="FF0000"/>
                </a:solidFill>
                <a:latin typeface="Times New Roman" panose="02020603050405020304" pitchFamily="18" charset="0"/>
                <a:cs typeface="Times New Roman" panose="02020603050405020304" pitchFamily="18" charset="0"/>
              </a:rPr>
              <a:t>Sáng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tác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bài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thơ</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thần</a:t>
            </a:r>
            <a:r>
              <a:rPr lang="en-US" sz="3600" dirty="0">
                <a:solidFill>
                  <a:srgbClr val="FF0000"/>
                </a:solidFill>
                <a:latin typeface="Times New Roman" panose="02020603050405020304" pitchFamily="18" charset="0"/>
                <a:cs typeface="Times New Roman" panose="02020603050405020304" pitchFamily="18" charset="0"/>
              </a:rPr>
              <a:t> “Nam </a:t>
            </a:r>
            <a:r>
              <a:rPr lang="en-US" sz="3600" dirty="0" err="1">
                <a:solidFill>
                  <a:srgbClr val="FF0000"/>
                </a:solidFill>
                <a:latin typeface="Times New Roman" panose="02020603050405020304" pitchFamily="18" charset="0"/>
                <a:cs typeface="Times New Roman" panose="02020603050405020304" pitchFamily="18" charset="0"/>
              </a:rPr>
              <a:t>quốc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sơn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hà</a:t>
            </a:r>
            <a:r>
              <a:rPr lang="en-US" sz="3600" dirty="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7" name="C"/>
          <p:cNvSpPr/>
          <p:nvPr/>
        </p:nvSpPr>
        <p:spPr>
          <a:xfrm>
            <a:off x="268224" y="4399732"/>
            <a:ext cx="7726427" cy="176646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3600" dirty="0">
                <a:solidFill>
                  <a:srgbClr val="FF0000"/>
                </a:solidFill>
                <a:latin typeface="Times New Roman" panose="02020603050405020304" pitchFamily="18" charset="0"/>
                <a:cs typeface="Times New Roman" panose="02020603050405020304" pitchFamily="18" charset="0"/>
              </a:rPr>
              <a:t>A. </a:t>
            </a:r>
            <a:r>
              <a:rPr lang="en-US" sz="3600" dirty="0" err="1">
                <a:solidFill>
                  <a:srgbClr val="FF0000"/>
                </a:solidFill>
                <a:latin typeface="Times New Roman" panose="02020603050405020304" pitchFamily="18" charset="0"/>
                <a:cs typeface="Times New Roman" panose="02020603050405020304" pitchFamily="18" charset="0"/>
              </a:rPr>
              <a:t>Tập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chung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tiêu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diệt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nhanh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quân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Tống</a:t>
            </a:r>
            <a:r>
              <a:rPr lang="en-US" sz="3600" dirty="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8" name="D"/>
          <p:cNvSpPr/>
          <p:nvPr/>
        </p:nvSpPr>
        <p:spPr>
          <a:xfrm flipH="1">
            <a:off x="8231717" y="6555666"/>
            <a:ext cx="7516282" cy="152068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3600" dirty="0">
                <a:solidFill>
                  <a:srgbClr val="FF0000"/>
                </a:solidFill>
                <a:latin typeface="Times New Roman" panose="02020603050405020304" pitchFamily="18" charset="0"/>
                <a:cs typeface="Times New Roman" panose="02020603050405020304" pitchFamily="18" charset="0"/>
              </a:rPr>
              <a:t>      D. </a:t>
            </a:r>
            <a:r>
              <a:rPr lang="en-US" sz="3600" dirty="0" err="1">
                <a:solidFill>
                  <a:srgbClr val="FF0000"/>
                </a:solidFill>
                <a:latin typeface="Times New Roman" panose="02020603050405020304" pitchFamily="18" charset="0"/>
                <a:cs typeface="Times New Roman" panose="02020603050405020304" pitchFamily="18" charset="0"/>
              </a:rPr>
              <a:t>Cả</a:t>
            </a:r>
            <a:r>
              <a:rPr lang="en-US" sz="3600" dirty="0">
                <a:solidFill>
                  <a:srgbClr val="FF0000"/>
                </a:solidFill>
                <a:latin typeface="Times New Roman" panose="02020603050405020304" pitchFamily="18" charset="0"/>
                <a:cs typeface="Times New Roman" panose="02020603050405020304" pitchFamily="18" charset="0"/>
              </a:rPr>
              <a:t> 3 ý </a:t>
            </a:r>
            <a:r>
              <a:rPr lang="en-US" sz="3600" dirty="0" err="1">
                <a:solidFill>
                  <a:srgbClr val="FF0000"/>
                </a:solidFill>
                <a:latin typeface="Times New Roman" panose="02020603050405020304" pitchFamily="18" charset="0"/>
                <a:cs typeface="Times New Roman" panose="02020603050405020304" pitchFamily="18" charset="0"/>
              </a:rPr>
              <a:t>trên</a:t>
            </a:r>
            <a:r>
              <a:rPr lang="en-US" sz="3600" dirty="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a:p>
            <a:pPr algn="ctr" defTabSz="1219200">
              <a:defRPr/>
            </a:pPr>
            <a:endParaRPr lang="vi-VN" sz="3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p:stCondLst>
                        <p:cond delay="0"/>
                      </p:stCondLst>
                      <p:childTnLst>
                        <p:par>
                          <p:cTn id="30" fill="hold">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p:stCondLst>
                        <p:cond delay="0"/>
                      </p:stCondLst>
                      <p:childTnLst>
                        <p:par>
                          <p:cTn id="65" fill="hold">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udio>
                                      <p:cMediaNode>
                                        <p:cTn display="0" masterRel="sameClick">
                                          <p:stCondLst>
                                            <p:cond evt="begin" delay="0">
                                              <p:tn val="66"/>
                                            </p:cond>
                                          </p:stCondLst>
                                          <p:endCondLst>
                                            <p:cond evt="onStopAudio" delay="0">
                                              <p:tgtEl>
                                                <p:sldTgt/>
                                              </p:tgtEl>
                                            </p:cond>
                                          </p:endCondLst>
                                        </p:cTn>
                                        <p:tgtEl>
                                          <p:sndTgt r:embed="rId6" name="applause.wav"/>
                                        </p:tgtEl>
                                      </p:cMediaNode>
                                    </p:audio>
                                    <p:animClr clrSpc="rgb" dir="cw">
                                      <p:cBhvr override="childStyle">
                                        <p:cTn dur="1" fill="hold" display="0" masterRel="nextClick" afterEffect="1"/>
                                        <p:tgtEl>
                                          <p:spTgt spid="35"/>
                                        </p:tgtEl>
                                        <p:attrNameLst>
                                          <p:attrName>ppt_c</p:attrName>
                                        </p:attrNameLst>
                                      </p:cBhvr>
                                      <p:to>
                                        <a:schemeClr val="accent2"/>
                                      </p:to>
                                    </p:animClr>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p:stCondLst>
                        <p:cond delay="0"/>
                      </p:stCondLst>
                      <p:childTnLst>
                        <p:par>
                          <p:cTn id="85" fill="hold">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7"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ext Box 3"/>
          <p:cNvSpPr txBox="1">
            <a:spLocks noChangeArrowheads="1"/>
          </p:cNvSpPr>
          <p:nvPr/>
        </p:nvSpPr>
        <p:spPr bwMode="auto">
          <a:xfrm>
            <a:off x="5058834" y="4423834"/>
            <a:ext cx="13419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2400">
              <a:latin typeface="Comic Sans MS" panose="030F0702030302020204" pitchFamily="66" charset="0"/>
              <a:cs typeface="Arial" panose="020B0604020202020204" pitchFamily="34" charset="0"/>
            </a:endParaRPr>
          </a:p>
        </p:txBody>
      </p:sp>
      <p:sp>
        <p:nvSpPr>
          <p:cNvPr id="2" name="Rectangle 1"/>
          <p:cNvSpPr/>
          <p:nvPr/>
        </p:nvSpPr>
        <p:spPr>
          <a:xfrm>
            <a:off x="4797613" y="225729"/>
            <a:ext cx="6462183" cy="711200"/>
          </a:xfrm>
          <a:prstGeom prst="rect">
            <a:avLst/>
          </a:prstGeom>
          <a:solidFill>
            <a:srgbClr val="0000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err="1">
                <a:solidFill>
                  <a:schemeClr val="bg1"/>
                </a:solidFill>
                <a:cs typeface="Times New Roman" panose="02020603050405020304" pitchFamily="18" charset="0"/>
              </a:rPr>
              <a:t>NỘI</a:t>
            </a:r>
            <a:r>
              <a:rPr lang="en-US" sz="3200" b="1" dirty="0">
                <a:solidFill>
                  <a:schemeClr val="bg1"/>
                </a:solidFill>
                <a:cs typeface="Times New Roman" panose="02020603050405020304" pitchFamily="18" charset="0"/>
              </a:rPr>
              <a:t> DUNG </a:t>
            </a:r>
            <a:r>
              <a:rPr lang="en-US" sz="3200" b="1" dirty="0" err="1">
                <a:solidFill>
                  <a:schemeClr val="bg1"/>
                </a:solidFill>
                <a:cs typeface="Times New Roman" panose="02020603050405020304" pitchFamily="18" charset="0"/>
              </a:rPr>
              <a:t>BÀI</a:t>
            </a:r>
            <a:r>
              <a:rPr lang="en-US" sz="3200" b="1" dirty="0">
                <a:solidFill>
                  <a:schemeClr val="bg1"/>
                </a:solidFill>
                <a:cs typeface="Times New Roman" panose="02020603050405020304" pitchFamily="18" charset="0"/>
              </a:rPr>
              <a:t> </a:t>
            </a:r>
            <a:r>
              <a:rPr lang="en-US" sz="3200" b="1" dirty="0" err="1">
                <a:solidFill>
                  <a:schemeClr val="bg1"/>
                </a:solidFill>
                <a:cs typeface="Times New Roman" panose="02020603050405020304" pitchFamily="18" charset="0"/>
              </a:rPr>
              <a:t>HỌC</a:t>
            </a:r>
            <a:endParaRPr lang="en-US" sz="3200" b="1" dirty="0">
              <a:solidFill>
                <a:schemeClr val="bg1"/>
              </a:solidFill>
              <a:cs typeface="Times New Roman" panose="02020603050405020304" pitchFamily="18" charset="0"/>
            </a:endParaRPr>
          </a:p>
        </p:txBody>
      </p:sp>
      <p:grpSp>
        <p:nvGrpSpPr>
          <p:cNvPr id="4" name="Group 3"/>
          <p:cNvGrpSpPr/>
          <p:nvPr/>
        </p:nvGrpSpPr>
        <p:grpSpPr bwMode="auto">
          <a:xfrm>
            <a:off x="2493433" y="936930"/>
            <a:ext cx="5535273" cy="6871418"/>
            <a:chOff x="348781" y="508401"/>
            <a:chExt cx="4032163" cy="2913800"/>
          </a:xfrm>
        </p:grpSpPr>
        <p:sp>
          <p:nvSpPr>
            <p:cNvPr id="3" name="Rectangle 2"/>
            <p:cNvSpPr/>
            <p:nvPr/>
          </p:nvSpPr>
          <p:spPr>
            <a:xfrm>
              <a:off x="348781" y="1483996"/>
              <a:ext cx="3549415" cy="1938205"/>
            </a:xfrm>
            <a:prstGeom prst="rect">
              <a:avLst/>
            </a:prstGeom>
            <a:solidFill>
              <a:srgbClr val="00B050"/>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07000"/>
                </a:lnSpc>
                <a:spcAft>
                  <a:spcPts val="800"/>
                </a:spcAft>
              </a:pPr>
              <a:r>
                <a:rPr lang="en-US" sz="5400" b="1" dirty="0" err="1">
                  <a:effectLst/>
                  <a:latin typeface="Times New Roman" panose="02020603050405020304" pitchFamily="18" charset="0"/>
                  <a:ea typeface="Arial" panose="020B0604020202020204" pitchFamily="34" charset="0"/>
                  <a:cs typeface="Times New Roman" panose="02020603050405020304" pitchFamily="18" charset="0"/>
                </a:rPr>
                <a:t>Cuộc</a:t>
              </a:r>
              <a:r>
                <a:rPr lang="en-US" sz="5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effectLst/>
                  <a:latin typeface="Times New Roman" panose="02020603050405020304" pitchFamily="18" charset="0"/>
                  <a:ea typeface="Arial" panose="020B0604020202020204" pitchFamily="34" charset="0"/>
                  <a:cs typeface="Times New Roman" panose="02020603050405020304" pitchFamily="18" charset="0"/>
                </a:rPr>
                <a:t>kháng</a:t>
              </a:r>
              <a:r>
                <a:rPr lang="en-US" sz="5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effectLst/>
                  <a:latin typeface="Times New Roman" panose="02020603050405020304" pitchFamily="18" charset="0"/>
                  <a:ea typeface="Arial" panose="020B0604020202020204" pitchFamily="34" charset="0"/>
                  <a:cs typeface="Times New Roman" panose="02020603050405020304" pitchFamily="18" charset="0"/>
                </a:rPr>
                <a:t>chiến</a:t>
              </a:r>
              <a:r>
                <a:rPr lang="en-US" sz="5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effectLst/>
                  <a:latin typeface="Times New Roman" panose="02020603050405020304" pitchFamily="18" charset="0"/>
                  <a:ea typeface="Arial" panose="020B0604020202020204" pitchFamily="34" charset="0"/>
                  <a:cs typeface="Times New Roman" panose="02020603050405020304" pitchFamily="18" charset="0"/>
                </a:rPr>
                <a:t>chống</a:t>
              </a:r>
              <a:r>
                <a:rPr lang="en-US" sz="5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effectLst/>
                  <a:latin typeface="Times New Roman" panose="02020603050405020304" pitchFamily="18" charset="0"/>
                  <a:ea typeface="Arial" panose="020B0604020202020204" pitchFamily="34" charset="0"/>
                  <a:cs typeface="Times New Roman" panose="02020603050405020304" pitchFamily="18" charset="0"/>
                </a:rPr>
                <a:t>Tống</a:t>
              </a:r>
              <a:r>
                <a:rPr lang="en-US" sz="5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effectLst/>
                  <a:latin typeface="Times New Roman" panose="02020603050405020304" pitchFamily="18" charset="0"/>
                  <a:ea typeface="Arial" panose="020B0604020202020204" pitchFamily="34" charset="0"/>
                  <a:cs typeface="Times New Roman" panose="02020603050405020304" pitchFamily="18" charset="0"/>
                </a:rPr>
                <a:t>giai</a:t>
              </a:r>
              <a:r>
                <a:rPr lang="en-US" sz="5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effectLst/>
                  <a:latin typeface="Times New Roman" panose="02020603050405020304" pitchFamily="18" charset="0"/>
                  <a:ea typeface="Arial" panose="020B0604020202020204" pitchFamily="34" charset="0"/>
                  <a:cs typeface="Times New Roman" panose="02020603050405020304" pitchFamily="18" charset="0"/>
                </a:rPr>
                <a:t>đoạn</a:t>
              </a:r>
              <a:r>
                <a:rPr lang="en-US" sz="5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effectLst/>
                  <a:latin typeface="Times New Roman" panose="02020603050405020304" pitchFamily="18" charset="0"/>
                  <a:ea typeface="Arial" panose="020B0604020202020204" pitchFamily="34" charset="0"/>
                  <a:cs typeface="Times New Roman" panose="02020603050405020304" pitchFamily="18" charset="0"/>
                </a:rPr>
                <a:t>thứ</a:t>
              </a:r>
              <a:r>
                <a:rPr lang="en-US" sz="5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effectLst/>
                  <a:latin typeface="Times New Roman" panose="02020603050405020304" pitchFamily="18" charset="0"/>
                  <a:ea typeface="Arial" panose="020B0604020202020204" pitchFamily="34" charset="0"/>
                  <a:cs typeface="Times New Roman" panose="02020603050405020304" pitchFamily="18" charset="0"/>
                </a:rPr>
                <a:t>nhất</a:t>
              </a:r>
              <a:r>
                <a:rPr lang="en-US" sz="5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effectLst/>
                  <a:latin typeface="Times New Roman" panose="02020603050405020304" pitchFamily="18" charset="0"/>
                  <a:ea typeface="Arial" panose="020B0604020202020204" pitchFamily="34" charset="0"/>
                  <a:cs typeface="Times New Roman" panose="02020603050405020304" pitchFamily="18" charset="0"/>
                </a:rPr>
                <a:t>năm</a:t>
              </a:r>
              <a:r>
                <a:rPr lang="en-US" sz="5400" b="1" dirty="0">
                  <a:effectLst/>
                  <a:latin typeface="Times New Roman" panose="02020603050405020304" pitchFamily="18" charset="0"/>
                  <a:ea typeface="Arial" panose="020B0604020202020204" pitchFamily="34" charset="0"/>
                  <a:cs typeface="Times New Roman" panose="02020603050405020304" pitchFamily="18" charset="0"/>
                </a:rPr>
                <a:t> 1075)</a:t>
              </a:r>
              <a:endParaRPr lang="en-US" sz="54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233497" name="TextBox 3"/>
            <p:cNvSpPr txBox="1">
              <a:spLocks noChangeArrowheads="1"/>
            </p:cNvSpPr>
            <p:nvPr/>
          </p:nvSpPr>
          <p:spPr bwMode="auto">
            <a:xfrm>
              <a:off x="1355187" y="1195716"/>
              <a:ext cx="1536604" cy="282748"/>
            </a:xfrm>
            <a:prstGeom prst="rect">
              <a:avLst/>
            </a:prstGeom>
            <a:solidFill>
              <a:srgbClr val="CCECFF"/>
            </a:solidFill>
            <a:ln w="9525">
              <a:solidFill>
                <a:srgbClr val="000000"/>
              </a:solidFill>
              <a:miter lim="800000"/>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735" b="1" dirty="0">
                  <a:solidFill>
                    <a:srgbClr val="FF0000"/>
                  </a:solidFill>
                  <a:latin typeface="#9Slide03 Arima Madurai Medium" pitchFamily="2" charset="0"/>
                  <a:cs typeface="#9Slide03 Arima Madurai Medium" pitchFamily="2" charset="0"/>
                </a:rPr>
                <a:t>1.</a:t>
              </a:r>
              <a:endParaRPr lang="en-US" altLang="en-US" sz="3735" b="1" dirty="0">
                <a:solidFill>
                  <a:srgbClr val="FF0000"/>
                </a:solidFill>
                <a:latin typeface="#9Slide03 Arima Madurai Medium" pitchFamily="2" charset="0"/>
                <a:cs typeface="#9Slide03 Arima Madurai Medium" pitchFamily="2" charset="0"/>
              </a:endParaRPr>
            </a:p>
          </p:txBody>
        </p:sp>
        <p:cxnSp>
          <p:nvCxnSpPr>
            <p:cNvPr id="8" name="Straight Arrow Connector 7"/>
            <p:cNvCxnSpPr>
              <a:stCxn id="2" idx="2"/>
            </p:cNvCxnSpPr>
            <p:nvPr/>
          </p:nvCxnSpPr>
          <p:spPr>
            <a:xfrm flipH="1">
              <a:off x="2129331" y="508401"/>
              <a:ext cx="2251613" cy="681783"/>
            </a:xfrm>
            <a:prstGeom prst="straightConnector1">
              <a:avLst/>
            </a:prstGeom>
            <a:ln w="38100">
              <a:solidFill>
                <a:srgbClr val="3333FF"/>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bwMode="auto">
          <a:xfrm>
            <a:off x="8040775" y="936929"/>
            <a:ext cx="5421225" cy="6871419"/>
            <a:chOff x="2952003" y="182400"/>
            <a:chExt cx="4349068" cy="5154534"/>
          </a:xfrm>
        </p:grpSpPr>
        <p:sp>
          <p:nvSpPr>
            <p:cNvPr id="18" name="Rectangle 17"/>
            <p:cNvSpPr/>
            <p:nvPr/>
          </p:nvSpPr>
          <p:spPr>
            <a:xfrm>
              <a:off x="3646165" y="1908236"/>
              <a:ext cx="3654906" cy="3428698"/>
            </a:xfrm>
            <a:prstGeom prst="rect">
              <a:avLst/>
            </a:prstGeom>
            <a:solidFill>
              <a:srgbClr val="4691C0"/>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07000"/>
                </a:lnSpc>
                <a:spcAft>
                  <a:spcPts val="800"/>
                </a:spcAft>
              </a:pPr>
              <a:r>
                <a:rPr lang="en-US" sz="4800" b="1" dirty="0" err="1">
                  <a:effectLst/>
                  <a:latin typeface="Times New Roman" panose="02020603050405020304" pitchFamily="18" charset="0"/>
                  <a:ea typeface="Arial" panose="020B0604020202020204" pitchFamily="34" charset="0"/>
                  <a:cs typeface="Times New Roman" panose="02020603050405020304" pitchFamily="18" charset="0"/>
                </a:rPr>
                <a:t>Cuộc</a:t>
              </a:r>
              <a:r>
                <a:rPr lang="en-US" sz="4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dirty="0" err="1">
                  <a:effectLst/>
                  <a:latin typeface="Times New Roman" panose="02020603050405020304" pitchFamily="18" charset="0"/>
                  <a:ea typeface="Arial" panose="020B0604020202020204" pitchFamily="34" charset="0"/>
                  <a:cs typeface="Times New Roman" panose="02020603050405020304" pitchFamily="18" charset="0"/>
                </a:rPr>
                <a:t>kháng</a:t>
              </a:r>
              <a:r>
                <a:rPr lang="en-US" sz="4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dirty="0" err="1">
                  <a:effectLst/>
                  <a:latin typeface="Times New Roman" panose="02020603050405020304" pitchFamily="18" charset="0"/>
                  <a:ea typeface="Arial" panose="020B0604020202020204" pitchFamily="34" charset="0"/>
                  <a:cs typeface="Times New Roman" panose="02020603050405020304" pitchFamily="18" charset="0"/>
                </a:rPr>
                <a:t>chiến</a:t>
              </a:r>
              <a:r>
                <a:rPr lang="en-US" sz="4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dirty="0" err="1">
                  <a:effectLst/>
                  <a:latin typeface="Times New Roman" panose="02020603050405020304" pitchFamily="18" charset="0"/>
                  <a:ea typeface="Arial" panose="020B0604020202020204" pitchFamily="34" charset="0"/>
                  <a:cs typeface="Times New Roman" panose="02020603050405020304" pitchFamily="18" charset="0"/>
                </a:rPr>
                <a:t>chống</a:t>
              </a:r>
              <a:r>
                <a:rPr lang="en-US" sz="4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dirty="0" err="1">
                  <a:effectLst/>
                  <a:latin typeface="Times New Roman" panose="02020603050405020304" pitchFamily="18" charset="0"/>
                  <a:ea typeface="Arial" panose="020B0604020202020204" pitchFamily="34" charset="0"/>
                  <a:cs typeface="Times New Roman" panose="02020603050405020304" pitchFamily="18" charset="0"/>
                </a:rPr>
                <a:t>Tống</a:t>
              </a:r>
              <a:r>
                <a:rPr lang="en-US" sz="4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dirty="0" err="1">
                  <a:effectLst/>
                  <a:latin typeface="Times New Roman" panose="02020603050405020304" pitchFamily="18" charset="0"/>
                  <a:ea typeface="Arial" panose="020B0604020202020204" pitchFamily="34" charset="0"/>
                  <a:cs typeface="Times New Roman" panose="02020603050405020304" pitchFamily="18" charset="0"/>
                </a:rPr>
                <a:t>giai</a:t>
              </a:r>
              <a:r>
                <a:rPr lang="en-US" sz="4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dirty="0" err="1">
                  <a:effectLst/>
                  <a:latin typeface="Times New Roman" panose="02020603050405020304" pitchFamily="18" charset="0"/>
                  <a:ea typeface="Arial" panose="020B0604020202020204" pitchFamily="34" charset="0"/>
                  <a:cs typeface="Times New Roman" panose="02020603050405020304" pitchFamily="18" charset="0"/>
                </a:rPr>
                <a:t>đoạn</a:t>
              </a:r>
              <a:r>
                <a:rPr lang="en-US" sz="4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dirty="0" err="1">
                  <a:effectLst/>
                  <a:latin typeface="Times New Roman" panose="02020603050405020304" pitchFamily="18" charset="0"/>
                  <a:ea typeface="Arial" panose="020B0604020202020204" pitchFamily="34" charset="0"/>
                  <a:cs typeface="Times New Roman" panose="02020603050405020304" pitchFamily="18" charset="0"/>
                </a:rPr>
                <a:t>thứ</a:t>
              </a:r>
              <a:r>
                <a:rPr lang="en-US" sz="4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dirty="0" err="1">
                  <a:effectLst/>
                  <a:latin typeface="Times New Roman" panose="02020603050405020304" pitchFamily="18" charset="0"/>
                  <a:ea typeface="Arial" panose="020B0604020202020204" pitchFamily="34" charset="0"/>
                  <a:cs typeface="Times New Roman" panose="02020603050405020304" pitchFamily="18" charset="0"/>
                </a:rPr>
                <a:t>hai</a:t>
              </a:r>
              <a:r>
                <a:rPr lang="en-US" sz="4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dirty="0" err="1">
                  <a:effectLst/>
                  <a:latin typeface="Times New Roman" panose="02020603050405020304" pitchFamily="18" charset="0"/>
                  <a:ea typeface="Arial" panose="020B0604020202020204" pitchFamily="34" charset="0"/>
                  <a:cs typeface="Times New Roman" panose="02020603050405020304" pitchFamily="18" charset="0"/>
                </a:rPr>
                <a:t>năm</a:t>
              </a:r>
              <a:r>
                <a:rPr lang="en-US" sz="4800" b="1" dirty="0">
                  <a:effectLst/>
                  <a:latin typeface="Times New Roman" panose="02020603050405020304" pitchFamily="18" charset="0"/>
                  <a:ea typeface="Arial" panose="020B0604020202020204" pitchFamily="34" charset="0"/>
                  <a:cs typeface="Times New Roman" panose="02020603050405020304" pitchFamily="18" charset="0"/>
                </a:rPr>
                <a:t> 1077)</a:t>
              </a:r>
              <a:endParaRPr lang="en-US" sz="4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233487" name="TextBox 21"/>
            <p:cNvSpPr txBox="1">
              <a:spLocks noChangeArrowheads="1"/>
            </p:cNvSpPr>
            <p:nvPr/>
          </p:nvSpPr>
          <p:spPr bwMode="auto">
            <a:xfrm>
              <a:off x="4782038" y="1377725"/>
              <a:ext cx="1418282" cy="500184"/>
            </a:xfrm>
            <a:prstGeom prst="rect">
              <a:avLst/>
            </a:prstGeom>
            <a:solidFill>
              <a:srgbClr val="CCECFF"/>
            </a:solidFill>
            <a:ln w="9525">
              <a:solidFill>
                <a:srgbClr val="000000"/>
              </a:solidFill>
              <a:miter lim="800000"/>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735" b="1" dirty="0">
                  <a:solidFill>
                    <a:srgbClr val="FF0000"/>
                  </a:solidFill>
                  <a:latin typeface="#9Slide03 Arima Madurai Medium" pitchFamily="2" charset="0"/>
                  <a:cs typeface="#9Slide03 Arima Madurai Medium" pitchFamily="2" charset="0"/>
                </a:rPr>
                <a:t>2</a:t>
              </a:r>
              <a:endParaRPr lang="en-US" altLang="en-US" sz="3735" b="1" dirty="0">
                <a:solidFill>
                  <a:srgbClr val="FF0000"/>
                </a:solidFill>
                <a:latin typeface="#9Slide03 Arima Madurai Medium" pitchFamily="2" charset="0"/>
                <a:cs typeface="#9Slide03 Arima Madurai Medium" pitchFamily="2" charset="0"/>
              </a:endParaRPr>
            </a:p>
          </p:txBody>
        </p:sp>
        <p:cxnSp>
          <p:nvCxnSpPr>
            <p:cNvPr id="12" name="Straight Arrow Connector 11"/>
            <p:cNvCxnSpPr>
              <a:endCxn id="233487" idx="0"/>
            </p:cNvCxnSpPr>
            <p:nvPr/>
          </p:nvCxnSpPr>
          <p:spPr>
            <a:xfrm>
              <a:off x="2952003" y="182400"/>
              <a:ext cx="2539176" cy="1195325"/>
            </a:xfrm>
            <a:prstGeom prst="straightConnector1">
              <a:avLst/>
            </a:prstGeom>
            <a:ln w="38100">
              <a:solidFill>
                <a:srgbClr val="3333FF"/>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advTm="1722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descr="Ly kỳ chuyện tình dang dở của Đường Tăng trong Tây du ký 198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0"/>
            <a:ext cx="16256000" cy="9144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8559800" y="6519333"/>
            <a:ext cx="7696200" cy="2624667"/>
            <a:chOff x="3636645" y="6568567"/>
            <a:chExt cx="5772150" cy="1968500"/>
          </a:xfrm>
        </p:grpSpPr>
        <p:pic>
          <p:nvPicPr>
            <p:cNvPr id="7" name="Picture 3" descr="C:\Users\ADMIN\Desktop\Tai nguyen thiet ke tro choi\Bảng gỗ\49f1b87228eb6bdb68e300357ebeb9c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6645" y="6568567"/>
              <a:ext cx="577215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rot="20861924">
              <a:off x="5376437" y="7126989"/>
              <a:ext cx="2590800" cy="609600"/>
            </a:xfrm>
            <a:prstGeom prst="rect">
              <a:avLst/>
            </a:prstGeom>
            <a:solidFill>
              <a:schemeClr val="accent2">
                <a:lumMod val="40000"/>
                <a:lumOff val="60000"/>
              </a:schemeClr>
            </a:solidFill>
            <a:ln w="57150">
              <a:solidFill>
                <a:srgbClr val="FF0000"/>
              </a:solidFill>
              <a:prstDash val="solid"/>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r>
                <a:rPr lang="en-US" sz="4265" b="1" dirty="0">
                  <a:solidFill>
                    <a:srgbClr val="FF0000"/>
                  </a:solidFill>
                  <a:latin typeface="Georgia" panose="02040502050405020303"/>
                </a:rPr>
                <a:t>THE END</a:t>
              </a:r>
              <a:endParaRPr lang="en-US" sz="4265" b="1" dirty="0">
                <a:solidFill>
                  <a:srgbClr val="FF0000"/>
                </a:solidFill>
                <a:latin typeface="Georgia" panose="02040502050405020303"/>
              </a:endParaRPr>
            </a:p>
          </p:txBody>
        </p:sp>
      </p:grpSp>
      <p:sp>
        <p:nvSpPr>
          <p:cNvPr id="3" name="TextBox 2"/>
          <p:cNvSpPr txBox="1"/>
          <p:nvPr/>
        </p:nvSpPr>
        <p:spPr>
          <a:xfrm>
            <a:off x="-341376" y="0"/>
            <a:ext cx="16946880" cy="830997"/>
          </a:xfrm>
          <a:prstGeom prst="rect">
            <a:avLst/>
          </a:prstGeom>
          <a:noFill/>
        </p:spPr>
        <p:txBody>
          <a:bodyPr wrap="square" rtlCol="0">
            <a:spAutoFit/>
          </a:bodyPr>
          <a:lstStyle/>
          <a:p>
            <a:pPr algn="ctr" defTabSz="1219200"/>
            <a:r>
              <a:rPr lang="en-US" sz="4800" b="1" dirty="0">
                <a:solidFill>
                  <a:prstClr val="white"/>
                </a:solidFill>
                <a:latin typeface="Times New Roman" panose="02020603050405020304" pitchFamily="18" charset="0"/>
                <a:cs typeface="Times New Roman" panose="02020603050405020304" pitchFamily="18" charset="0"/>
              </a:rPr>
              <a:t>Cảm ơn các con đã giúp ta thỉnh kinh thành công!</a:t>
            </a:r>
            <a:endParaRPr lang="en-US" sz="4800" b="1" dirty="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heckerboard(across)">
                                      <p:cBhvr>
                                        <p:cTn id="7" dur="500"/>
                                        <p:tgtEl>
                                          <p:spTgt spid="11266"/>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1"/>
          <a:stretch>
            <a:fillRect/>
          </a:stretch>
        </p:blipFill>
        <p:spPr>
          <a:xfrm>
            <a:off x="0" y="1438656"/>
            <a:ext cx="8705088" cy="7705344"/>
          </a:xfrm>
          <a:prstGeom prst="rect">
            <a:avLst/>
          </a:prstGeom>
        </p:spPr>
      </p:pic>
      <p:sp>
        <p:nvSpPr>
          <p:cNvPr id="4" name="Rectangle 3"/>
          <p:cNvSpPr/>
          <p:nvPr/>
        </p:nvSpPr>
        <p:spPr>
          <a:xfrm>
            <a:off x="8128001" y="1121664"/>
            <a:ext cx="8308308" cy="1477328"/>
          </a:xfrm>
          <a:prstGeom prst="rect">
            <a:avLst/>
          </a:prstGeom>
          <a:noFill/>
        </p:spPr>
        <p:txBody>
          <a:bodyPr wrap="square" lIns="121920" tIns="60960" rIns="121920" bIns="60960">
            <a:spAutoFit/>
          </a:bodyPr>
          <a:lstStyle/>
          <a:p>
            <a:pPr marL="0" marR="0" lvl="0" indent="0" algn="ctr" defTabSz="609600" rtl="0" eaLnBrk="1" fontAlgn="auto" latinLnBrk="0" hangingPunct="1">
              <a:lnSpc>
                <a:spcPct val="100000"/>
              </a:lnSpc>
              <a:spcBef>
                <a:spcPts val="0"/>
              </a:spcBef>
              <a:spcAft>
                <a:spcPts val="0"/>
              </a:spcAft>
              <a:buClrTx/>
              <a:buSzTx/>
              <a:buFontTx/>
              <a:buNone/>
              <a:defRPr/>
            </a:pPr>
            <a:r>
              <a:rPr kumimoji="0" lang="en-US" sz="88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endParaRPr kumimoji="0" lang="en-US" sz="88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grpSp>
        <p:nvGrpSpPr>
          <p:cNvPr id="5" name="Group 4"/>
          <p:cNvGrpSpPr/>
          <p:nvPr/>
        </p:nvGrpSpPr>
        <p:grpSpPr>
          <a:xfrm>
            <a:off x="9196383" y="3356926"/>
            <a:ext cx="6748629" cy="4665410"/>
            <a:chOff x="5879797" y="2066170"/>
            <a:chExt cx="5061472" cy="3499058"/>
          </a:xfrm>
        </p:grpSpPr>
        <p:sp>
          <p:nvSpPr>
            <p:cNvPr id="6" name="矩形 19"/>
            <p:cNvSpPr/>
            <p:nvPr/>
          </p:nvSpPr>
          <p:spPr>
            <a:xfrm>
              <a:off x="6215162" y="2469150"/>
              <a:ext cx="4390744" cy="2261773"/>
            </a:xfrm>
            <a:prstGeom prst="rect">
              <a:avLst/>
            </a:prstGeom>
          </p:spPr>
          <p:txBody>
            <a:bodyPr vert="horz" wrap="square">
              <a:spAutoFit/>
            </a:bodyPr>
            <a:lstStyle/>
            <a:p>
              <a:pPr>
                <a:lnSpc>
                  <a:spcPct val="107000"/>
                </a:lnSpc>
                <a:spcAft>
                  <a:spcPts val="800"/>
                </a:spcAft>
              </a:pPr>
              <a:r>
                <a:rPr lang="en-US" sz="36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Theo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cuộc</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K/C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chống</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Tống</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(1075-1077)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đã</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để</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lại</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những</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học</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gì</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cho</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công</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cuộc</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bảo</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vệ</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Tổ</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quốc</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hiện</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nay.</a:t>
              </a:r>
              <a:endParaRPr lang="en-US" sz="3600" b="1"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7" name="Terminator 6"/>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7"/>
        <p:cNvGrpSpPr/>
        <p:nvPr/>
      </p:nvGrpSpPr>
      <p:grpSpPr>
        <a:xfrm>
          <a:off x="0" y="0"/>
          <a:ext cx="0" cy="0"/>
          <a:chOff x="0" y="0"/>
          <a:chExt cx="0" cy="0"/>
        </a:xfrm>
      </p:grpSpPr>
      <p:grpSp>
        <p:nvGrpSpPr>
          <p:cNvPr id="14" name="Group 13"/>
          <p:cNvGrpSpPr/>
          <p:nvPr/>
        </p:nvGrpSpPr>
        <p:grpSpPr>
          <a:xfrm>
            <a:off x="125100" y="4483571"/>
            <a:ext cx="2657395" cy="4171192"/>
            <a:chOff x="150785" y="3976754"/>
            <a:chExt cx="1933430" cy="1989481"/>
          </a:xfrm>
        </p:grpSpPr>
        <p:sp>
          <p:nvSpPr>
            <p:cNvPr id="107" name="Rounded Rectangle 106"/>
            <p:cNvSpPr/>
            <p:nvPr/>
          </p:nvSpPr>
          <p:spPr>
            <a:xfrm>
              <a:off x="150785" y="3976754"/>
              <a:ext cx="1933430" cy="19894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200">
                <a:defRPr/>
              </a:pPr>
              <a:endParaRPr lang="en-US" sz="3200" dirty="0">
                <a:solidFill>
                  <a:srgbClr val="2E2E2E"/>
                </a:solidFill>
                <a:latin typeface="Times New Roman" panose="02020603050405020304" pitchFamily="18" charset="0"/>
                <a:cs typeface="Times New Roman" panose="02020603050405020304" pitchFamily="18" charset="0"/>
              </a:endParaRPr>
            </a:p>
          </p:txBody>
        </p:sp>
        <p:sp>
          <p:nvSpPr>
            <p:cNvPr id="8" name="Rectangle 7"/>
            <p:cNvSpPr/>
            <p:nvPr/>
          </p:nvSpPr>
          <p:spPr>
            <a:xfrm>
              <a:off x="459515" y="4003988"/>
              <a:ext cx="1234232" cy="584824"/>
            </a:xfrm>
            <a:prstGeom prst="rect">
              <a:avLst/>
            </a:prstGeom>
            <a:noFill/>
          </p:spPr>
          <p:txBody>
            <a:bodyPr wrap="none" lIns="121920" tIns="60960" rIns="121920" bIns="60960">
              <a:spAutoFit/>
            </a:bodyPr>
            <a:lstStyle/>
            <a:p>
              <a:pPr algn="ctr" defTabSz="1219200"/>
              <a:r>
                <a:rPr lang="en-US" sz="4265"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When</a:t>
              </a:r>
              <a:endParaRPr lang="en-US" sz="4265"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grpSp>
      <p:grpSp>
        <p:nvGrpSpPr>
          <p:cNvPr id="13" name="Group 12"/>
          <p:cNvGrpSpPr/>
          <p:nvPr/>
        </p:nvGrpSpPr>
        <p:grpSpPr>
          <a:xfrm>
            <a:off x="2912894" y="4498074"/>
            <a:ext cx="2841947" cy="4113800"/>
            <a:chOff x="2156677" y="3995039"/>
            <a:chExt cx="1933430" cy="1956171"/>
          </a:xfrm>
        </p:grpSpPr>
        <p:sp>
          <p:nvSpPr>
            <p:cNvPr id="113" name="Rounded Rectangle 112"/>
            <p:cNvSpPr/>
            <p:nvPr/>
          </p:nvSpPr>
          <p:spPr>
            <a:xfrm>
              <a:off x="2156677" y="3995039"/>
              <a:ext cx="1933430" cy="1956171"/>
            </a:xfrm>
            <a:prstGeom prst="roundRect">
              <a:avLst/>
            </a:prstGeom>
            <a:solidFill>
              <a:srgbClr val="00B050"/>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200">
                <a:defRPr/>
              </a:pPr>
              <a:endParaRPr lang="en-US" sz="3200" dirty="0">
                <a:solidFill>
                  <a:srgbClr val="2E2E2E"/>
                </a:solidFill>
                <a:latin typeface="Times New Roman" panose="02020603050405020304" pitchFamily="18" charset="0"/>
                <a:cs typeface="Times New Roman" panose="02020603050405020304" pitchFamily="18" charset="0"/>
              </a:endParaRPr>
            </a:p>
          </p:txBody>
        </p:sp>
        <p:sp>
          <p:nvSpPr>
            <p:cNvPr id="121" name="Rectangle 120"/>
            <p:cNvSpPr/>
            <p:nvPr/>
          </p:nvSpPr>
          <p:spPr>
            <a:xfrm>
              <a:off x="2601341" y="4003988"/>
              <a:ext cx="1028647" cy="584824"/>
            </a:xfrm>
            <a:prstGeom prst="rect">
              <a:avLst/>
            </a:prstGeom>
            <a:noFill/>
          </p:spPr>
          <p:txBody>
            <a:bodyPr wrap="none" lIns="121920" tIns="60960" rIns="121920" bIns="60960">
              <a:spAutoFit/>
            </a:bodyPr>
            <a:lstStyle/>
            <a:p>
              <a:pPr algn="ctr" defTabSz="1219200"/>
              <a:r>
                <a:rPr lang="en-US" sz="4265" b="1" dirty="0">
                  <a:ln w="0"/>
                  <a:solidFill>
                    <a:srgbClr val="FFFF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Who</a:t>
              </a:r>
              <a:endParaRPr lang="en-US" sz="4265" b="1" dirty="0">
                <a:ln w="0"/>
                <a:solidFill>
                  <a:srgbClr val="FFFF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grpSp>
      <p:grpSp>
        <p:nvGrpSpPr>
          <p:cNvPr id="12" name="Group 11"/>
          <p:cNvGrpSpPr/>
          <p:nvPr/>
        </p:nvGrpSpPr>
        <p:grpSpPr>
          <a:xfrm>
            <a:off x="5971227" y="4556829"/>
            <a:ext cx="3423379" cy="4171192"/>
            <a:chOff x="4090106" y="4003988"/>
            <a:chExt cx="1933430" cy="1947222"/>
          </a:xfrm>
        </p:grpSpPr>
        <p:sp>
          <p:nvSpPr>
            <p:cNvPr id="119" name="Rounded Rectangle 118"/>
            <p:cNvSpPr/>
            <p:nvPr/>
          </p:nvSpPr>
          <p:spPr>
            <a:xfrm>
              <a:off x="4090106" y="4030780"/>
              <a:ext cx="1933430" cy="1920430"/>
            </a:xfrm>
            <a:prstGeom prst="round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200">
                <a:defRPr/>
              </a:pPr>
              <a:endParaRPr lang="en-US" sz="3200" dirty="0">
                <a:solidFill>
                  <a:srgbClr val="2E2E2E"/>
                </a:solidFill>
                <a:latin typeface="Times New Roman" panose="02020603050405020304" pitchFamily="18" charset="0"/>
                <a:cs typeface="Times New Roman" panose="02020603050405020304" pitchFamily="18" charset="0"/>
              </a:endParaRPr>
            </a:p>
          </p:txBody>
        </p:sp>
        <p:sp>
          <p:nvSpPr>
            <p:cNvPr id="122" name="Rectangle 121"/>
            <p:cNvSpPr/>
            <p:nvPr/>
          </p:nvSpPr>
          <p:spPr>
            <a:xfrm>
              <a:off x="4470783" y="4003988"/>
              <a:ext cx="1165705" cy="584824"/>
            </a:xfrm>
            <a:prstGeom prst="rect">
              <a:avLst/>
            </a:prstGeom>
            <a:noFill/>
          </p:spPr>
          <p:txBody>
            <a:bodyPr wrap="none" lIns="121920" tIns="60960" rIns="121920" bIns="60960">
              <a:spAutoFit/>
            </a:bodyPr>
            <a:lstStyle/>
            <a:p>
              <a:pPr algn="ctr" defTabSz="1219200"/>
              <a:r>
                <a:rPr lang="en-US" sz="4265"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What</a:t>
              </a:r>
              <a:endParaRPr lang="en-US" sz="4265"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grpSp>
      <p:grpSp>
        <p:nvGrpSpPr>
          <p:cNvPr id="10" name="Group 9"/>
          <p:cNvGrpSpPr/>
          <p:nvPr/>
        </p:nvGrpSpPr>
        <p:grpSpPr>
          <a:xfrm>
            <a:off x="9636461" y="4556828"/>
            <a:ext cx="3423379" cy="4055045"/>
            <a:chOff x="8029256" y="4003988"/>
            <a:chExt cx="1933430" cy="1947222"/>
          </a:xfrm>
        </p:grpSpPr>
        <p:sp>
          <p:nvSpPr>
            <p:cNvPr id="100" name="Rounded Rectangle 99"/>
            <p:cNvSpPr/>
            <p:nvPr/>
          </p:nvSpPr>
          <p:spPr>
            <a:xfrm>
              <a:off x="8029256" y="4030780"/>
              <a:ext cx="1933430" cy="1920430"/>
            </a:xfrm>
            <a:prstGeom prst="round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200">
                <a:defRPr/>
              </a:pPr>
              <a:endParaRPr lang="en-US" sz="3200" dirty="0">
                <a:solidFill>
                  <a:srgbClr val="2E2E2E"/>
                </a:solidFill>
                <a:latin typeface="Times New Roman" panose="02020603050405020304" pitchFamily="18" charset="0"/>
                <a:cs typeface="Times New Roman" panose="02020603050405020304" pitchFamily="18" charset="0"/>
              </a:endParaRPr>
            </a:p>
          </p:txBody>
        </p:sp>
        <p:sp>
          <p:nvSpPr>
            <p:cNvPr id="124" name="Rectangle 123"/>
            <p:cNvSpPr/>
            <p:nvPr/>
          </p:nvSpPr>
          <p:spPr>
            <a:xfrm>
              <a:off x="8325675" y="4003988"/>
              <a:ext cx="1363883" cy="584824"/>
            </a:xfrm>
            <a:prstGeom prst="rect">
              <a:avLst/>
            </a:prstGeom>
            <a:noFill/>
          </p:spPr>
          <p:txBody>
            <a:bodyPr wrap="none" lIns="121920" tIns="60960" rIns="121920" bIns="60960">
              <a:spAutoFit/>
            </a:bodyPr>
            <a:lstStyle/>
            <a:p>
              <a:pPr algn="ctr" defTabSz="1219200"/>
              <a:r>
                <a:rPr lang="en-US" sz="4265"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Where</a:t>
              </a:r>
              <a:endParaRPr lang="en-US" sz="4265"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grpSp>
      <p:grpSp>
        <p:nvGrpSpPr>
          <p:cNvPr id="9" name="Group 8"/>
          <p:cNvGrpSpPr/>
          <p:nvPr/>
        </p:nvGrpSpPr>
        <p:grpSpPr>
          <a:xfrm>
            <a:off x="13092497" y="4539916"/>
            <a:ext cx="3031630" cy="3999250"/>
            <a:chOff x="9839792" y="4003988"/>
            <a:chExt cx="2273722" cy="1947222"/>
          </a:xfrm>
        </p:grpSpPr>
        <p:sp>
          <p:nvSpPr>
            <p:cNvPr id="104" name="Rounded Rectangle 103"/>
            <p:cNvSpPr/>
            <p:nvPr/>
          </p:nvSpPr>
          <p:spPr>
            <a:xfrm>
              <a:off x="9839792" y="4030780"/>
              <a:ext cx="2273722" cy="192043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200">
                <a:defRPr/>
              </a:pPr>
              <a:endParaRPr lang="en-US" sz="3200" dirty="0">
                <a:solidFill>
                  <a:srgbClr val="2E2E2E"/>
                </a:solidFill>
                <a:latin typeface="Times New Roman" panose="02020603050405020304" pitchFamily="18" charset="0"/>
                <a:cs typeface="Times New Roman" panose="02020603050405020304" pitchFamily="18" charset="0"/>
              </a:endParaRPr>
            </a:p>
          </p:txBody>
        </p:sp>
        <p:sp>
          <p:nvSpPr>
            <p:cNvPr id="125" name="Rectangle 124"/>
            <p:cNvSpPr/>
            <p:nvPr/>
          </p:nvSpPr>
          <p:spPr>
            <a:xfrm>
              <a:off x="10667656" y="4003988"/>
              <a:ext cx="1007006" cy="584824"/>
            </a:xfrm>
            <a:prstGeom prst="rect">
              <a:avLst/>
            </a:prstGeom>
            <a:noFill/>
          </p:spPr>
          <p:txBody>
            <a:bodyPr wrap="none" lIns="121920" tIns="60960" rIns="121920" bIns="60960">
              <a:spAutoFit/>
            </a:bodyPr>
            <a:lstStyle/>
            <a:p>
              <a:pPr algn="ctr" defTabSz="1219200"/>
              <a:r>
                <a:rPr lang="en-US" sz="4265"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How</a:t>
              </a:r>
              <a:endParaRPr lang="en-US" sz="4265"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grpSp>
      <p:grpSp>
        <p:nvGrpSpPr>
          <p:cNvPr id="789" name="Google Shape;789;p13"/>
          <p:cNvGrpSpPr/>
          <p:nvPr/>
        </p:nvGrpSpPr>
        <p:grpSpPr>
          <a:xfrm>
            <a:off x="27295" y="-65725"/>
            <a:ext cx="2532651" cy="2450356"/>
            <a:chOff x="287590" y="129587"/>
            <a:chExt cx="1424616" cy="1378325"/>
          </a:xfrm>
        </p:grpSpPr>
        <p:sp>
          <p:nvSpPr>
            <p:cNvPr id="790" name="Google Shape;790;p13"/>
            <p:cNvSpPr/>
            <p:nvPr/>
          </p:nvSpPr>
          <p:spPr>
            <a:xfrm rot="10800000" flipH="1">
              <a:off x="475374" y="321467"/>
              <a:ext cx="180661" cy="232128"/>
            </a:xfrm>
            <a:custGeom>
              <a:avLst/>
              <a:gdLst/>
              <a:ahLst/>
              <a:cxnLst/>
              <a:rect l="l" t="t" r="r" b="b"/>
              <a:pathLst>
                <a:path w="361322" h="464257" extrusionOk="0">
                  <a:moveTo>
                    <a:pt x="15169" y="348400"/>
                  </a:moveTo>
                  <a:cubicBezTo>
                    <a:pt x="10771" y="355287"/>
                    <a:pt x="3328" y="234734"/>
                    <a:pt x="991" y="177301"/>
                  </a:cubicBezTo>
                  <a:cubicBezTo>
                    <a:pt x="-2669" y="87617"/>
                    <a:pt x="2559" y="-1637"/>
                    <a:pt x="38082" y="23"/>
                  </a:cubicBezTo>
                  <a:cubicBezTo>
                    <a:pt x="70498" y="1560"/>
                    <a:pt x="70682" y="69661"/>
                    <a:pt x="60564" y="145941"/>
                  </a:cubicBezTo>
                  <a:cubicBezTo>
                    <a:pt x="83538" y="74765"/>
                    <a:pt x="111710" y="15826"/>
                    <a:pt x="140066" y="26679"/>
                  </a:cubicBezTo>
                  <a:cubicBezTo>
                    <a:pt x="167223" y="37102"/>
                    <a:pt x="152984" y="90199"/>
                    <a:pt x="125581" y="151014"/>
                  </a:cubicBezTo>
                  <a:cubicBezTo>
                    <a:pt x="165593" y="98224"/>
                    <a:pt x="204929" y="60345"/>
                    <a:pt x="226458" y="77747"/>
                  </a:cubicBezTo>
                  <a:cubicBezTo>
                    <a:pt x="252969" y="99177"/>
                    <a:pt x="207359" y="158762"/>
                    <a:pt x="150123" y="217055"/>
                  </a:cubicBezTo>
                  <a:cubicBezTo>
                    <a:pt x="213541" y="165157"/>
                    <a:pt x="277420" y="124327"/>
                    <a:pt x="296303" y="151045"/>
                  </a:cubicBezTo>
                  <a:cubicBezTo>
                    <a:pt x="315495" y="178193"/>
                    <a:pt x="258690" y="221636"/>
                    <a:pt x="189951" y="261390"/>
                  </a:cubicBezTo>
                  <a:cubicBezTo>
                    <a:pt x="265210" y="235226"/>
                    <a:pt x="335824" y="219976"/>
                    <a:pt x="344312" y="250752"/>
                  </a:cubicBezTo>
                  <a:cubicBezTo>
                    <a:pt x="352463" y="280206"/>
                    <a:pt x="295596" y="300837"/>
                    <a:pt x="225751" y="314979"/>
                  </a:cubicBezTo>
                  <a:cubicBezTo>
                    <a:pt x="298364" y="310275"/>
                    <a:pt x="360859" y="314918"/>
                    <a:pt x="361320" y="344618"/>
                  </a:cubicBezTo>
                  <a:cubicBezTo>
                    <a:pt x="361843" y="377669"/>
                    <a:pt x="291290" y="381636"/>
                    <a:pt x="212680" y="375856"/>
                  </a:cubicBezTo>
                  <a:cubicBezTo>
                    <a:pt x="288553" y="395348"/>
                    <a:pt x="353939" y="421144"/>
                    <a:pt x="344189" y="451120"/>
                  </a:cubicBezTo>
                  <a:cubicBezTo>
                    <a:pt x="325213" y="509629"/>
                    <a:pt x="16799" y="354057"/>
                    <a:pt x="16092" y="348584"/>
                  </a:cubicBezTo>
                  <a:lnTo>
                    <a:pt x="15169" y="348400"/>
                  </a:lnTo>
                  <a:lnTo>
                    <a:pt x="15169" y="348400"/>
                  </a:lnTo>
                  <a:close/>
                </a:path>
              </a:pathLst>
            </a:custGeom>
            <a:solidFill>
              <a:srgbClr val="1C3B33"/>
            </a:solidFill>
            <a:ln>
              <a:noFill/>
            </a:ln>
          </p:spPr>
          <p:txBody>
            <a:bodyPr spcFirstLastPara="1" wrap="square" lIns="81289" tIns="40623" rIns="81289" bIns="40623" anchor="ctr" anchorCtr="0">
              <a:noAutofit/>
            </a:bodyPr>
            <a:lstStyle/>
            <a:p>
              <a:pPr defTabSz="1625600">
                <a:buClr>
                  <a:srgbClr val="000000"/>
                </a:buClr>
                <a:defRPr/>
              </a:pPr>
              <a:endParaRPr sz="1600" kern="0">
                <a:solidFill>
                  <a:srgbClr val="2E2E2E"/>
                </a:solidFill>
                <a:latin typeface="Calibri" panose="020F0502020204030204"/>
                <a:ea typeface="Calibri" panose="020F0502020204030204"/>
                <a:cs typeface="Calibri" panose="020F0502020204030204"/>
                <a:sym typeface="Calibri" panose="020F0502020204030204"/>
              </a:endParaRPr>
            </a:p>
          </p:txBody>
        </p:sp>
        <p:sp>
          <p:nvSpPr>
            <p:cNvPr id="791" name="Google Shape;791;p13"/>
            <p:cNvSpPr/>
            <p:nvPr/>
          </p:nvSpPr>
          <p:spPr>
            <a:xfrm rot="10800000" flipH="1">
              <a:off x="356057" y="288146"/>
              <a:ext cx="93363" cy="65854"/>
            </a:xfrm>
            <a:custGeom>
              <a:avLst/>
              <a:gdLst/>
              <a:ahLst/>
              <a:cxnLst/>
              <a:rect l="l" t="t" r="r" b="b"/>
              <a:pathLst>
                <a:path w="186725" h="131708" extrusionOk="0">
                  <a:moveTo>
                    <a:pt x="176483" y="1077"/>
                  </a:moveTo>
                  <a:cubicBezTo>
                    <a:pt x="179528" y="-922"/>
                    <a:pt x="183649" y="-61"/>
                    <a:pt x="185648" y="3014"/>
                  </a:cubicBezTo>
                  <a:cubicBezTo>
                    <a:pt x="187648" y="6058"/>
                    <a:pt x="186786" y="10178"/>
                    <a:pt x="183711" y="12176"/>
                  </a:cubicBezTo>
                  <a:cubicBezTo>
                    <a:pt x="183711" y="12176"/>
                    <a:pt x="165688" y="25058"/>
                    <a:pt x="140930" y="42399"/>
                  </a:cubicBezTo>
                  <a:cubicBezTo>
                    <a:pt x="127890" y="51530"/>
                    <a:pt x="113066" y="62015"/>
                    <a:pt x="97934" y="72314"/>
                  </a:cubicBezTo>
                  <a:cubicBezTo>
                    <a:pt x="86186" y="80246"/>
                    <a:pt x="74253" y="88056"/>
                    <a:pt x="63027" y="95435"/>
                  </a:cubicBezTo>
                  <a:cubicBezTo>
                    <a:pt x="40576" y="110162"/>
                    <a:pt x="20923" y="122798"/>
                    <a:pt x="11266" y="130146"/>
                  </a:cubicBezTo>
                  <a:cubicBezTo>
                    <a:pt x="8313" y="132575"/>
                    <a:pt x="3946" y="132114"/>
                    <a:pt x="1547" y="129163"/>
                  </a:cubicBezTo>
                  <a:cubicBezTo>
                    <a:pt x="-852" y="126180"/>
                    <a:pt x="-421" y="121845"/>
                    <a:pt x="2562" y="119447"/>
                  </a:cubicBezTo>
                  <a:cubicBezTo>
                    <a:pt x="10435" y="112591"/>
                    <a:pt x="25075" y="101215"/>
                    <a:pt x="42759" y="88210"/>
                  </a:cubicBezTo>
                  <a:cubicBezTo>
                    <a:pt x="51309" y="81937"/>
                    <a:pt x="60536" y="75235"/>
                    <a:pt x="70132" y="68625"/>
                  </a:cubicBezTo>
                  <a:cubicBezTo>
                    <a:pt x="83971" y="59094"/>
                    <a:pt x="98488" y="49593"/>
                    <a:pt x="112174" y="40831"/>
                  </a:cubicBezTo>
                  <a:cubicBezTo>
                    <a:pt x="147051" y="18540"/>
                    <a:pt x="176483" y="1077"/>
                    <a:pt x="176483" y="1077"/>
                  </a:cubicBezTo>
                  <a:lnTo>
                    <a:pt x="176483" y="1077"/>
                  </a:lnTo>
                  <a:close/>
                </a:path>
              </a:pathLst>
            </a:custGeom>
            <a:solidFill>
              <a:srgbClr val="191919"/>
            </a:solidFill>
            <a:ln>
              <a:noFill/>
            </a:ln>
          </p:spPr>
          <p:txBody>
            <a:bodyPr spcFirstLastPara="1" wrap="square" lIns="81289" tIns="40623" rIns="81289" bIns="40623" anchor="ctr" anchorCtr="0">
              <a:noAutofit/>
            </a:bodyPr>
            <a:lstStyle/>
            <a:p>
              <a:pPr defTabSz="1625600">
                <a:buClr>
                  <a:srgbClr val="000000"/>
                </a:buClr>
                <a:defRPr/>
              </a:pPr>
              <a:endParaRPr sz="1600" kern="0">
                <a:solidFill>
                  <a:srgbClr val="2E2E2E"/>
                </a:solidFill>
                <a:latin typeface="Calibri" panose="020F0502020204030204"/>
                <a:ea typeface="Calibri" panose="020F0502020204030204"/>
                <a:cs typeface="Calibri" panose="020F0502020204030204"/>
                <a:sym typeface="Calibri" panose="020F0502020204030204"/>
              </a:endParaRPr>
            </a:p>
          </p:txBody>
        </p:sp>
        <p:sp>
          <p:nvSpPr>
            <p:cNvPr id="792" name="Google Shape;792;p13"/>
            <p:cNvSpPr/>
            <p:nvPr/>
          </p:nvSpPr>
          <p:spPr>
            <a:xfrm rot="10800000" flipH="1">
              <a:off x="422460" y="335604"/>
              <a:ext cx="98593" cy="82353"/>
            </a:xfrm>
            <a:custGeom>
              <a:avLst/>
              <a:gdLst/>
              <a:ahLst/>
              <a:cxnLst/>
              <a:rect l="l" t="t" r="r" b="b"/>
              <a:pathLst>
                <a:path w="197186" h="164705" extrusionOk="0">
                  <a:moveTo>
                    <a:pt x="1635" y="159275"/>
                  </a:moveTo>
                  <a:cubicBezTo>
                    <a:pt x="-11621" y="141904"/>
                    <a:pt x="59455" y="48038"/>
                    <a:pt x="80461" y="23995"/>
                  </a:cubicBezTo>
                  <a:cubicBezTo>
                    <a:pt x="90241" y="12773"/>
                    <a:pt x="106049" y="-1554"/>
                    <a:pt x="122442" y="137"/>
                  </a:cubicBezTo>
                  <a:cubicBezTo>
                    <a:pt x="138004" y="1766"/>
                    <a:pt x="143386" y="34541"/>
                    <a:pt x="140680" y="46040"/>
                  </a:cubicBezTo>
                  <a:cubicBezTo>
                    <a:pt x="140249" y="47885"/>
                    <a:pt x="133114" y="64487"/>
                    <a:pt x="133514" y="64825"/>
                  </a:cubicBezTo>
                  <a:cubicBezTo>
                    <a:pt x="135482" y="66516"/>
                    <a:pt x="147046" y="63934"/>
                    <a:pt x="149783" y="64057"/>
                  </a:cubicBezTo>
                  <a:cubicBezTo>
                    <a:pt x="165530" y="64887"/>
                    <a:pt x="185582" y="67869"/>
                    <a:pt x="194348" y="82689"/>
                  </a:cubicBezTo>
                  <a:cubicBezTo>
                    <a:pt x="206711" y="103657"/>
                    <a:pt x="175618" y="121551"/>
                    <a:pt x="160025" y="128130"/>
                  </a:cubicBezTo>
                  <a:cubicBezTo>
                    <a:pt x="111431" y="148668"/>
                    <a:pt x="14921" y="176616"/>
                    <a:pt x="1635" y="159275"/>
                  </a:cubicBezTo>
                  <a:lnTo>
                    <a:pt x="1635" y="159275"/>
                  </a:lnTo>
                  <a:close/>
                </a:path>
              </a:pathLst>
            </a:custGeom>
            <a:solidFill>
              <a:srgbClr val="2CB892"/>
            </a:solidFill>
            <a:ln>
              <a:noFill/>
            </a:ln>
          </p:spPr>
          <p:txBody>
            <a:bodyPr spcFirstLastPara="1" wrap="square" lIns="81289" tIns="40623" rIns="81289" bIns="40623" anchor="ctr" anchorCtr="0">
              <a:noAutofit/>
            </a:bodyPr>
            <a:lstStyle/>
            <a:p>
              <a:pPr defTabSz="1625600">
                <a:buClr>
                  <a:srgbClr val="000000"/>
                </a:buClr>
                <a:defRPr/>
              </a:pPr>
              <a:endParaRPr sz="1600" kern="0">
                <a:solidFill>
                  <a:srgbClr val="2E2E2E"/>
                </a:solidFill>
                <a:latin typeface="Calibri" panose="020F0502020204030204"/>
                <a:ea typeface="Calibri" panose="020F0502020204030204"/>
                <a:cs typeface="Calibri" panose="020F0502020204030204"/>
                <a:sym typeface="Calibri" panose="020F0502020204030204"/>
              </a:endParaRPr>
            </a:p>
          </p:txBody>
        </p:sp>
        <p:sp>
          <p:nvSpPr>
            <p:cNvPr id="793" name="Google Shape;793;p13"/>
            <p:cNvSpPr/>
            <p:nvPr/>
          </p:nvSpPr>
          <p:spPr>
            <a:xfrm rot="10800000" flipH="1">
              <a:off x="488071" y="365442"/>
              <a:ext cx="94514" cy="110715"/>
            </a:xfrm>
            <a:custGeom>
              <a:avLst/>
              <a:gdLst/>
              <a:ahLst/>
              <a:cxnLst/>
              <a:rect l="l" t="t" r="r" b="b"/>
              <a:pathLst>
                <a:path w="189028" h="221429" extrusionOk="0">
                  <a:moveTo>
                    <a:pt x="83579" y="215445"/>
                  </a:moveTo>
                  <a:lnTo>
                    <a:pt x="83702" y="215445"/>
                  </a:lnTo>
                  <a:cubicBezTo>
                    <a:pt x="83579" y="215507"/>
                    <a:pt x="83487" y="215476"/>
                    <a:pt x="83364" y="215476"/>
                  </a:cubicBezTo>
                  <a:cubicBezTo>
                    <a:pt x="83425" y="215476"/>
                    <a:pt x="83517" y="215476"/>
                    <a:pt x="83579" y="215445"/>
                  </a:cubicBezTo>
                  <a:close/>
                  <a:moveTo>
                    <a:pt x="82995" y="215538"/>
                  </a:moveTo>
                  <a:cubicBezTo>
                    <a:pt x="83087" y="215599"/>
                    <a:pt x="83241" y="215507"/>
                    <a:pt x="83364" y="215476"/>
                  </a:cubicBezTo>
                  <a:cubicBezTo>
                    <a:pt x="83333" y="215476"/>
                    <a:pt x="83302" y="215507"/>
                    <a:pt x="83271" y="215507"/>
                  </a:cubicBezTo>
                  <a:lnTo>
                    <a:pt x="82995" y="215538"/>
                  </a:lnTo>
                  <a:close/>
                  <a:moveTo>
                    <a:pt x="182857" y="207544"/>
                  </a:moveTo>
                  <a:cubicBezTo>
                    <a:pt x="171539" y="205484"/>
                    <a:pt x="160283" y="203670"/>
                    <a:pt x="148872" y="202440"/>
                  </a:cubicBezTo>
                  <a:cubicBezTo>
                    <a:pt x="144351" y="201948"/>
                    <a:pt x="139800" y="201548"/>
                    <a:pt x="135279" y="201302"/>
                  </a:cubicBezTo>
                  <a:cubicBezTo>
                    <a:pt x="128482" y="200964"/>
                    <a:pt x="121685" y="201026"/>
                    <a:pt x="114888" y="200903"/>
                  </a:cubicBezTo>
                  <a:lnTo>
                    <a:pt x="94067" y="201241"/>
                  </a:lnTo>
                  <a:cubicBezTo>
                    <a:pt x="90960" y="201364"/>
                    <a:pt x="83333" y="201272"/>
                    <a:pt x="81365" y="201641"/>
                  </a:cubicBezTo>
                  <a:cubicBezTo>
                    <a:pt x="76936" y="202440"/>
                    <a:pt x="75490" y="205361"/>
                    <a:pt x="75244" y="206498"/>
                  </a:cubicBezTo>
                  <a:cubicBezTo>
                    <a:pt x="74814" y="208220"/>
                    <a:pt x="74598" y="210126"/>
                    <a:pt x="75890" y="212002"/>
                  </a:cubicBezTo>
                  <a:cubicBezTo>
                    <a:pt x="76290" y="212555"/>
                    <a:pt x="77182" y="214462"/>
                    <a:pt x="80319" y="215230"/>
                  </a:cubicBezTo>
                  <a:cubicBezTo>
                    <a:pt x="81211" y="215538"/>
                    <a:pt x="82133" y="215630"/>
                    <a:pt x="82995" y="215538"/>
                  </a:cubicBezTo>
                  <a:cubicBezTo>
                    <a:pt x="82902" y="215476"/>
                    <a:pt x="82841" y="215322"/>
                    <a:pt x="82841" y="215107"/>
                  </a:cubicBezTo>
                  <a:cubicBezTo>
                    <a:pt x="82810" y="214554"/>
                    <a:pt x="83640" y="214462"/>
                    <a:pt x="84840" y="214615"/>
                  </a:cubicBezTo>
                  <a:cubicBezTo>
                    <a:pt x="84471" y="214923"/>
                    <a:pt x="84071" y="215230"/>
                    <a:pt x="83702" y="215445"/>
                  </a:cubicBezTo>
                  <a:cubicBezTo>
                    <a:pt x="84379" y="215292"/>
                    <a:pt x="85024" y="215046"/>
                    <a:pt x="85609" y="214738"/>
                  </a:cubicBezTo>
                  <a:cubicBezTo>
                    <a:pt x="88254" y="215169"/>
                    <a:pt x="92037" y="216306"/>
                    <a:pt x="93667" y="216460"/>
                  </a:cubicBezTo>
                  <a:lnTo>
                    <a:pt x="113996" y="218520"/>
                  </a:lnTo>
                  <a:cubicBezTo>
                    <a:pt x="120762" y="219073"/>
                    <a:pt x="127498" y="219811"/>
                    <a:pt x="134264" y="220180"/>
                  </a:cubicBezTo>
                  <a:cubicBezTo>
                    <a:pt x="140538" y="220518"/>
                    <a:pt x="146812" y="220580"/>
                    <a:pt x="153086" y="220703"/>
                  </a:cubicBezTo>
                  <a:cubicBezTo>
                    <a:pt x="162497" y="220918"/>
                    <a:pt x="171847" y="220918"/>
                    <a:pt x="181258" y="221379"/>
                  </a:cubicBezTo>
                  <a:cubicBezTo>
                    <a:pt x="185071" y="221840"/>
                    <a:pt x="188547" y="219104"/>
                    <a:pt x="188977" y="215292"/>
                  </a:cubicBezTo>
                  <a:cubicBezTo>
                    <a:pt x="189439" y="211448"/>
                    <a:pt x="186702" y="208005"/>
                    <a:pt x="182857" y="207544"/>
                  </a:cubicBezTo>
                  <a:close/>
                  <a:moveTo>
                    <a:pt x="107322" y="185868"/>
                  </a:moveTo>
                  <a:cubicBezTo>
                    <a:pt x="114826" y="185038"/>
                    <a:pt x="122392" y="184515"/>
                    <a:pt x="129927" y="183593"/>
                  </a:cubicBezTo>
                  <a:cubicBezTo>
                    <a:pt x="135002" y="183009"/>
                    <a:pt x="140046" y="182240"/>
                    <a:pt x="145059" y="181410"/>
                  </a:cubicBezTo>
                  <a:cubicBezTo>
                    <a:pt x="157822" y="179289"/>
                    <a:pt x="170401" y="176614"/>
                    <a:pt x="182949" y="173385"/>
                  </a:cubicBezTo>
                  <a:cubicBezTo>
                    <a:pt x="186732" y="172648"/>
                    <a:pt x="189193" y="168989"/>
                    <a:pt x="188424" y="165207"/>
                  </a:cubicBezTo>
                  <a:cubicBezTo>
                    <a:pt x="187686" y="161425"/>
                    <a:pt x="184026" y="158997"/>
                    <a:pt x="180243" y="159734"/>
                  </a:cubicBezTo>
                  <a:cubicBezTo>
                    <a:pt x="169786" y="161149"/>
                    <a:pt x="159329" y="161918"/>
                    <a:pt x="148811" y="162840"/>
                  </a:cubicBezTo>
                  <a:cubicBezTo>
                    <a:pt x="141768" y="163455"/>
                    <a:pt x="134694" y="164008"/>
                    <a:pt x="127651" y="164869"/>
                  </a:cubicBezTo>
                  <a:cubicBezTo>
                    <a:pt x="120024" y="165761"/>
                    <a:pt x="112458" y="167114"/>
                    <a:pt x="104892" y="168343"/>
                  </a:cubicBezTo>
                  <a:lnTo>
                    <a:pt x="80411" y="172648"/>
                  </a:lnTo>
                  <a:cubicBezTo>
                    <a:pt x="78720" y="172955"/>
                    <a:pt x="74875" y="174400"/>
                    <a:pt x="72169" y="175046"/>
                  </a:cubicBezTo>
                  <a:cubicBezTo>
                    <a:pt x="71615" y="174738"/>
                    <a:pt x="70969" y="174554"/>
                    <a:pt x="70323" y="174431"/>
                  </a:cubicBezTo>
                  <a:cubicBezTo>
                    <a:pt x="70692" y="174615"/>
                    <a:pt x="71092" y="174892"/>
                    <a:pt x="71461" y="175200"/>
                  </a:cubicBezTo>
                  <a:cubicBezTo>
                    <a:pt x="70170" y="175445"/>
                    <a:pt x="69278" y="175415"/>
                    <a:pt x="69278" y="174861"/>
                  </a:cubicBezTo>
                  <a:cubicBezTo>
                    <a:pt x="69278" y="174615"/>
                    <a:pt x="69309" y="174462"/>
                    <a:pt x="69401" y="174339"/>
                  </a:cubicBezTo>
                  <a:cubicBezTo>
                    <a:pt x="68478" y="174339"/>
                    <a:pt x="67525" y="174492"/>
                    <a:pt x="66602" y="174892"/>
                  </a:cubicBezTo>
                  <a:cubicBezTo>
                    <a:pt x="63619" y="175968"/>
                    <a:pt x="62850" y="177874"/>
                    <a:pt x="62481" y="178489"/>
                  </a:cubicBezTo>
                  <a:cubicBezTo>
                    <a:pt x="61066" y="180980"/>
                    <a:pt x="60635" y="187528"/>
                    <a:pt x="68693" y="188389"/>
                  </a:cubicBezTo>
                  <a:cubicBezTo>
                    <a:pt x="70785" y="188605"/>
                    <a:pt x="78781" y="187805"/>
                    <a:pt x="82041" y="187652"/>
                  </a:cubicBezTo>
                  <a:lnTo>
                    <a:pt x="107322" y="185868"/>
                  </a:lnTo>
                  <a:close/>
                  <a:moveTo>
                    <a:pt x="68540" y="162963"/>
                  </a:moveTo>
                  <a:cubicBezTo>
                    <a:pt x="66940" y="163793"/>
                    <a:pt x="62542" y="164223"/>
                    <a:pt x="59621" y="165054"/>
                  </a:cubicBezTo>
                  <a:cubicBezTo>
                    <a:pt x="58636" y="168497"/>
                    <a:pt x="55100" y="170588"/>
                    <a:pt x="51593" y="169727"/>
                  </a:cubicBezTo>
                  <a:cubicBezTo>
                    <a:pt x="47841" y="169050"/>
                    <a:pt x="46673" y="166622"/>
                    <a:pt x="46027" y="165269"/>
                  </a:cubicBezTo>
                  <a:cubicBezTo>
                    <a:pt x="45073" y="163270"/>
                    <a:pt x="45289" y="160964"/>
                    <a:pt x="46826" y="158443"/>
                  </a:cubicBezTo>
                  <a:cubicBezTo>
                    <a:pt x="47441" y="157429"/>
                    <a:pt x="49133" y="155984"/>
                    <a:pt x="51624" y="154600"/>
                  </a:cubicBezTo>
                  <a:cubicBezTo>
                    <a:pt x="54269" y="153094"/>
                    <a:pt x="58636" y="151249"/>
                    <a:pt x="60605" y="149896"/>
                  </a:cubicBezTo>
                  <a:lnTo>
                    <a:pt x="81826" y="135415"/>
                  </a:lnTo>
                  <a:cubicBezTo>
                    <a:pt x="86870" y="132156"/>
                    <a:pt x="91944" y="128958"/>
                    <a:pt x="97173" y="126037"/>
                  </a:cubicBezTo>
                  <a:cubicBezTo>
                    <a:pt x="100648" y="124131"/>
                    <a:pt x="104185" y="122287"/>
                    <a:pt x="107753" y="120565"/>
                  </a:cubicBezTo>
                  <a:cubicBezTo>
                    <a:pt x="121008" y="114201"/>
                    <a:pt x="134664" y="108789"/>
                    <a:pt x="148134" y="102794"/>
                  </a:cubicBezTo>
                  <a:cubicBezTo>
                    <a:pt x="151548" y="101041"/>
                    <a:pt x="155762" y="102394"/>
                    <a:pt x="157515" y="105838"/>
                  </a:cubicBezTo>
                  <a:cubicBezTo>
                    <a:pt x="159268" y="109250"/>
                    <a:pt x="157915" y="113463"/>
                    <a:pt x="154470" y="115215"/>
                  </a:cubicBezTo>
                  <a:cubicBezTo>
                    <a:pt x="143890" y="121395"/>
                    <a:pt x="133372" y="127544"/>
                    <a:pt x="122669" y="133509"/>
                  </a:cubicBezTo>
                  <a:cubicBezTo>
                    <a:pt x="117410" y="136460"/>
                    <a:pt x="112151" y="139412"/>
                    <a:pt x="106861" y="142271"/>
                  </a:cubicBezTo>
                  <a:cubicBezTo>
                    <a:pt x="101602" y="145100"/>
                    <a:pt x="96281" y="147774"/>
                    <a:pt x="91053" y="150726"/>
                  </a:cubicBezTo>
                  <a:lnTo>
                    <a:pt x="68540" y="162963"/>
                  </a:lnTo>
                  <a:close/>
                  <a:moveTo>
                    <a:pt x="58421" y="165423"/>
                  </a:moveTo>
                  <a:cubicBezTo>
                    <a:pt x="57222" y="165914"/>
                    <a:pt x="56545" y="166529"/>
                    <a:pt x="56976" y="167390"/>
                  </a:cubicBezTo>
                  <a:cubicBezTo>
                    <a:pt x="57191" y="167851"/>
                    <a:pt x="57560" y="166652"/>
                    <a:pt x="57744" y="166468"/>
                  </a:cubicBezTo>
                  <a:cubicBezTo>
                    <a:pt x="58021" y="166130"/>
                    <a:pt x="58267" y="165792"/>
                    <a:pt x="58421" y="165423"/>
                  </a:cubicBezTo>
                  <a:close/>
                  <a:moveTo>
                    <a:pt x="80227" y="114077"/>
                  </a:moveTo>
                  <a:cubicBezTo>
                    <a:pt x="85978" y="109681"/>
                    <a:pt x="91514" y="105008"/>
                    <a:pt x="96988" y="100242"/>
                  </a:cubicBezTo>
                  <a:cubicBezTo>
                    <a:pt x="105231" y="93109"/>
                    <a:pt x="113073" y="85577"/>
                    <a:pt x="120977" y="78075"/>
                  </a:cubicBezTo>
                  <a:cubicBezTo>
                    <a:pt x="123930" y="75584"/>
                    <a:pt x="124330" y="71188"/>
                    <a:pt x="121839" y="68236"/>
                  </a:cubicBezTo>
                  <a:cubicBezTo>
                    <a:pt x="119378" y="65315"/>
                    <a:pt x="114949" y="64915"/>
                    <a:pt x="112028" y="67406"/>
                  </a:cubicBezTo>
                  <a:cubicBezTo>
                    <a:pt x="103355" y="73832"/>
                    <a:pt x="94497" y="79888"/>
                    <a:pt x="85824" y="86284"/>
                  </a:cubicBezTo>
                  <a:cubicBezTo>
                    <a:pt x="80011" y="90526"/>
                    <a:pt x="74229" y="94800"/>
                    <a:pt x="68632" y="99258"/>
                  </a:cubicBezTo>
                  <a:cubicBezTo>
                    <a:pt x="61558" y="104854"/>
                    <a:pt x="54761" y="110726"/>
                    <a:pt x="47934" y="116599"/>
                  </a:cubicBezTo>
                  <a:cubicBezTo>
                    <a:pt x="41044" y="122471"/>
                    <a:pt x="34370" y="128497"/>
                    <a:pt x="27574" y="134492"/>
                  </a:cubicBezTo>
                  <a:cubicBezTo>
                    <a:pt x="24683" y="136737"/>
                    <a:pt x="24129" y="140949"/>
                    <a:pt x="26405" y="143839"/>
                  </a:cubicBezTo>
                  <a:cubicBezTo>
                    <a:pt x="28650" y="146760"/>
                    <a:pt x="32863" y="147283"/>
                    <a:pt x="35754" y="145038"/>
                  </a:cubicBezTo>
                  <a:cubicBezTo>
                    <a:pt x="43259" y="139965"/>
                    <a:pt x="50763" y="135046"/>
                    <a:pt x="58206" y="129881"/>
                  </a:cubicBezTo>
                  <a:cubicBezTo>
                    <a:pt x="65618" y="124746"/>
                    <a:pt x="73061" y="119581"/>
                    <a:pt x="80227" y="114077"/>
                  </a:cubicBezTo>
                  <a:close/>
                  <a:moveTo>
                    <a:pt x="25482" y="118905"/>
                  </a:moveTo>
                  <a:cubicBezTo>
                    <a:pt x="25082" y="119458"/>
                    <a:pt x="24590" y="119950"/>
                    <a:pt x="24190" y="120350"/>
                  </a:cubicBezTo>
                  <a:lnTo>
                    <a:pt x="24160" y="119673"/>
                  </a:lnTo>
                  <a:lnTo>
                    <a:pt x="24160" y="119581"/>
                  </a:lnTo>
                  <a:cubicBezTo>
                    <a:pt x="24129" y="119950"/>
                    <a:pt x="24037" y="120288"/>
                    <a:pt x="23914" y="120657"/>
                  </a:cubicBezTo>
                  <a:cubicBezTo>
                    <a:pt x="23575" y="121026"/>
                    <a:pt x="23422" y="121303"/>
                    <a:pt x="23606" y="121426"/>
                  </a:cubicBezTo>
                  <a:lnTo>
                    <a:pt x="23637" y="121426"/>
                  </a:lnTo>
                  <a:lnTo>
                    <a:pt x="23514" y="121702"/>
                  </a:lnTo>
                  <a:cubicBezTo>
                    <a:pt x="21853" y="124992"/>
                    <a:pt x="17824" y="126314"/>
                    <a:pt x="14533" y="124654"/>
                  </a:cubicBezTo>
                  <a:cubicBezTo>
                    <a:pt x="13672" y="124285"/>
                    <a:pt x="9120" y="121026"/>
                    <a:pt x="11765" y="115184"/>
                  </a:cubicBezTo>
                  <a:cubicBezTo>
                    <a:pt x="12042" y="114508"/>
                    <a:pt x="12811" y="113124"/>
                    <a:pt x="13887" y="111280"/>
                  </a:cubicBezTo>
                  <a:cubicBezTo>
                    <a:pt x="19024" y="102363"/>
                    <a:pt x="32740" y="80596"/>
                    <a:pt x="33817" y="78874"/>
                  </a:cubicBezTo>
                  <a:cubicBezTo>
                    <a:pt x="37907" y="72879"/>
                    <a:pt x="41536" y="66576"/>
                    <a:pt x="45319" y="60396"/>
                  </a:cubicBezTo>
                  <a:cubicBezTo>
                    <a:pt x="49225" y="54093"/>
                    <a:pt x="53193" y="47821"/>
                    <a:pt x="57160" y="41580"/>
                  </a:cubicBezTo>
                  <a:cubicBezTo>
                    <a:pt x="62604" y="33063"/>
                    <a:pt x="68201" y="24700"/>
                    <a:pt x="74106" y="16491"/>
                  </a:cubicBezTo>
                  <a:cubicBezTo>
                    <a:pt x="76167" y="13232"/>
                    <a:pt x="80473" y="12279"/>
                    <a:pt x="83702" y="14309"/>
                  </a:cubicBezTo>
                  <a:cubicBezTo>
                    <a:pt x="86962" y="16368"/>
                    <a:pt x="87946" y="20673"/>
                    <a:pt x="85886" y="23932"/>
                  </a:cubicBezTo>
                  <a:cubicBezTo>
                    <a:pt x="78597" y="36937"/>
                    <a:pt x="72415" y="50496"/>
                    <a:pt x="65218" y="63593"/>
                  </a:cubicBezTo>
                  <a:cubicBezTo>
                    <a:pt x="63280" y="67160"/>
                    <a:pt x="61220" y="70665"/>
                    <a:pt x="59036" y="74078"/>
                  </a:cubicBezTo>
                  <a:cubicBezTo>
                    <a:pt x="55745" y="79304"/>
                    <a:pt x="52147" y="84316"/>
                    <a:pt x="48456" y="89266"/>
                  </a:cubicBezTo>
                  <a:cubicBezTo>
                    <a:pt x="47195" y="90803"/>
                    <a:pt x="31541" y="110757"/>
                    <a:pt x="25482" y="118905"/>
                  </a:cubicBezTo>
                  <a:close/>
                  <a:moveTo>
                    <a:pt x="24190" y="119304"/>
                  </a:moveTo>
                  <a:cubicBezTo>
                    <a:pt x="24713" y="116261"/>
                    <a:pt x="23206" y="114570"/>
                    <a:pt x="21730" y="113493"/>
                  </a:cubicBezTo>
                  <a:cubicBezTo>
                    <a:pt x="23483" y="114908"/>
                    <a:pt x="24406" y="117091"/>
                    <a:pt x="24190" y="119304"/>
                  </a:cubicBezTo>
                  <a:close/>
                  <a:moveTo>
                    <a:pt x="23637" y="121426"/>
                  </a:moveTo>
                  <a:cubicBezTo>
                    <a:pt x="24190" y="121764"/>
                    <a:pt x="24221" y="121026"/>
                    <a:pt x="24190" y="120350"/>
                  </a:cubicBezTo>
                  <a:lnTo>
                    <a:pt x="23914" y="120657"/>
                  </a:lnTo>
                  <a:cubicBezTo>
                    <a:pt x="23852" y="120934"/>
                    <a:pt x="23729" y="121180"/>
                    <a:pt x="23637" y="121426"/>
                  </a:cubicBezTo>
                  <a:close/>
                  <a:moveTo>
                    <a:pt x="16686" y="98151"/>
                  </a:moveTo>
                  <a:lnTo>
                    <a:pt x="24498" y="77368"/>
                  </a:lnTo>
                  <a:cubicBezTo>
                    <a:pt x="26805" y="70788"/>
                    <a:pt x="29419" y="64270"/>
                    <a:pt x="31664" y="57567"/>
                  </a:cubicBezTo>
                  <a:cubicBezTo>
                    <a:pt x="33140" y="53048"/>
                    <a:pt x="34463" y="48467"/>
                    <a:pt x="35662" y="43855"/>
                  </a:cubicBezTo>
                  <a:cubicBezTo>
                    <a:pt x="38738" y="32018"/>
                    <a:pt x="40952" y="20058"/>
                    <a:pt x="41967" y="7975"/>
                  </a:cubicBezTo>
                  <a:cubicBezTo>
                    <a:pt x="42521" y="4162"/>
                    <a:pt x="39906" y="627"/>
                    <a:pt x="36093" y="73"/>
                  </a:cubicBezTo>
                  <a:cubicBezTo>
                    <a:pt x="32279" y="-480"/>
                    <a:pt x="28742" y="2164"/>
                    <a:pt x="28189" y="5976"/>
                  </a:cubicBezTo>
                  <a:cubicBezTo>
                    <a:pt x="27235" y="10373"/>
                    <a:pt x="25974" y="14708"/>
                    <a:pt x="24713" y="19043"/>
                  </a:cubicBezTo>
                  <a:cubicBezTo>
                    <a:pt x="22161" y="27806"/>
                    <a:pt x="18962" y="36384"/>
                    <a:pt x="15948" y="45054"/>
                  </a:cubicBezTo>
                  <a:cubicBezTo>
                    <a:pt x="14410" y="49481"/>
                    <a:pt x="12934" y="53909"/>
                    <a:pt x="11581" y="58367"/>
                  </a:cubicBezTo>
                  <a:cubicBezTo>
                    <a:pt x="10166" y="62917"/>
                    <a:pt x="8936" y="67498"/>
                    <a:pt x="7675" y="72018"/>
                  </a:cubicBezTo>
                  <a:lnTo>
                    <a:pt x="2170" y="93970"/>
                  </a:lnTo>
                  <a:cubicBezTo>
                    <a:pt x="1831" y="95630"/>
                    <a:pt x="1954" y="99627"/>
                    <a:pt x="1678" y="102333"/>
                  </a:cubicBezTo>
                  <a:cubicBezTo>
                    <a:pt x="1247" y="102825"/>
                    <a:pt x="909" y="103378"/>
                    <a:pt x="632" y="103993"/>
                  </a:cubicBezTo>
                  <a:lnTo>
                    <a:pt x="939" y="103686"/>
                  </a:lnTo>
                  <a:lnTo>
                    <a:pt x="1585" y="103163"/>
                  </a:lnTo>
                  <a:cubicBezTo>
                    <a:pt x="1401" y="104423"/>
                    <a:pt x="1062" y="105223"/>
                    <a:pt x="478" y="105100"/>
                  </a:cubicBezTo>
                  <a:cubicBezTo>
                    <a:pt x="386" y="105100"/>
                    <a:pt x="324" y="105069"/>
                    <a:pt x="263" y="105008"/>
                  </a:cubicBezTo>
                  <a:cubicBezTo>
                    <a:pt x="140" y="105499"/>
                    <a:pt x="78" y="105992"/>
                    <a:pt x="48" y="106514"/>
                  </a:cubicBezTo>
                  <a:cubicBezTo>
                    <a:pt x="-352" y="110480"/>
                    <a:pt x="1893" y="112048"/>
                    <a:pt x="2231" y="112417"/>
                  </a:cubicBezTo>
                  <a:cubicBezTo>
                    <a:pt x="3246" y="113493"/>
                    <a:pt x="10689" y="116445"/>
                    <a:pt x="13457" y="108943"/>
                  </a:cubicBezTo>
                  <a:cubicBezTo>
                    <a:pt x="14103" y="107221"/>
                    <a:pt x="15763" y="100703"/>
                    <a:pt x="16686" y="98151"/>
                  </a:cubicBezTo>
                  <a:close/>
                </a:path>
              </a:pathLst>
            </a:custGeom>
            <a:solidFill>
              <a:srgbClr val="191919"/>
            </a:solidFill>
            <a:ln>
              <a:noFill/>
            </a:ln>
          </p:spPr>
          <p:txBody>
            <a:bodyPr spcFirstLastPara="1" wrap="square" lIns="81289" tIns="40623" rIns="81289" bIns="40623" anchor="ctr" anchorCtr="0">
              <a:noAutofit/>
            </a:bodyPr>
            <a:lstStyle/>
            <a:p>
              <a:pPr defTabSz="1625600">
                <a:buClr>
                  <a:srgbClr val="000000"/>
                </a:buClr>
                <a:defRPr/>
              </a:pPr>
              <a:endParaRPr sz="1600" kern="0">
                <a:solidFill>
                  <a:srgbClr val="2E2E2E"/>
                </a:solidFill>
                <a:latin typeface="Calibri" panose="020F0502020204030204"/>
                <a:ea typeface="Calibri" panose="020F0502020204030204"/>
                <a:cs typeface="Calibri" panose="020F0502020204030204"/>
                <a:sym typeface="Calibri" panose="020F0502020204030204"/>
              </a:endParaRPr>
            </a:p>
          </p:txBody>
        </p:sp>
        <p:sp>
          <p:nvSpPr>
            <p:cNvPr id="794" name="Google Shape;794;p13"/>
            <p:cNvSpPr/>
            <p:nvPr/>
          </p:nvSpPr>
          <p:spPr>
            <a:xfrm rot="10800000" flipH="1">
              <a:off x="299425" y="742595"/>
              <a:ext cx="242510" cy="617123"/>
            </a:xfrm>
            <a:custGeom>
              <a:avLst/>
              <a:gdLst/>
              <a:ahLst/>
              <a:cxnLst/>
              <a:rect l="l" t="t" r="r" b="b"/>
              <a:pathLst>
                <a:path w="485021" h="1234246" extrusionOk="0">
                  <a:moveTo>
                    <a:pt x="8059" y="17625"/>
                  </a:moveTo>
                  <a:cubicBezTo>
                    <a:pt x="7475" y="16087"/>
                    <a:pt x="586" y="1545"/>
                    <a:pt x="2001" y="161"/>
                  </a:cubicBezTo>
                  <a:cubicBezTo>
                    <a:pt x="2954" y="-761"/>
                    <a:pt x="11319" y="2559"/>
                    <a:pt x="12427" y="2867"/>
                  </a:cubicBezTo>
                  <a:cubicBezTo>
                    <a:pt x="23252" y="5757"/>
                    <a:pt x="34201" y="8309"/>
                    <a:pt x="44996" y="11260"/>
                  </a:cubicBezTo>
                  <a:cubicBezTo>
                    <a:pt x="96450" y="25250"/>
                    <a:pt x="145013" y="49846"/>
                    <a:pt x="181489" y="88063"/>
                  </a:cubicBezTo>
                  <a:cubicBezTo>
                    <a:pt x="201787" y="109338"/>
                    <a:pt x="217042" y="133966"/>
                    <a:pt x="225499" y="161637"/>
                  </a:cubicBezTo>
                  <a:cubicBezTo>
                    <a:pt x="227868" y="169415"/>
                    <a:pt x="226053" y="184573"/>
                    <a:pt x="228483" y="190537"/>
                  </a:cubicBezTo>
                  <a:lnTo>
                    <a:pt x="234111" y="199822"/>
                  </a:lnTo>
                  <a:cubicBezTo>
                    <a:pt x="151318" y="190507"/>
                    <a:pt x="73753" y="141621"/>
                    <a:pt x="33463" y="71829"/>
                  </a:cubicBezTo>
                  <a:cubicBezTo>
                    <a:pt x="23437" y="54458"/>
                    <a:pt x="15010" y="36318"/>
                    <a:pt x="8059" y="17625"/>
                  </a:cubicBezTo>
                  <a:close/>
                  <a:moveTo>
                    <a:pt x="463730" y="131414"/>
                  </a:moveTo>
                  <a:cubicBezTo>
                    <a:pt x="441125" y="135749"/>
                    <a:pt x="419135" y="141375"/>
                    <a:pt x="397944" y="148385"/>
                  </a:cubicBezTo>
                  <a:cubicBezTo>
                    <a:pt x="312906" y="176610"/>
                    <a:pt x="251088" y="237824"/>
                    <a:pt x="236264" y="306601"/>
                  </a:cubicBezTo>
                  <a:lnTo>
                    <a:pt x="247551" y="302605"/>
                  </a:lnTo>
                  <a:cubicBezTo>
                    <a:pt x="254809" y="301037"/>
                    <a:pt x="272770" y="303773"/>
                    <a:pt x="282151" y="302420"/>
                  </a:cubicBezTo>
                  <a:cubicBezTo>
                    <a:pt x="315551" y="297532"/>
                    <a:pt x="345630" y="286709"/>
                    <a:pt x="371895" y="271367"/>
                  </a:cubicBezTo>
                  <a:cubicBezTo>
                    <a:pt x="419166" y="243819"/>
                    <a:pt x="450659" y="205018"/>
                    <a:pt x="469697" y="162959"/>
                  </a:cubicBezTo>
                  <a:cubicBezTo>
                    <a:pt x="473695" y="154104"/>
                    <a:pt x="477232" y="145126"/>
                    <a:pt x="481168" y="136272"/>
                  </a:cubicBezTo>
                  <a:cubicBezTo>
                    <a:pt x="481568" y="135349"/>
                    <a:pt x="485905" y="128616"/>
                    <a:pt x="484859" y="127755"/>
                  </a:cubicBezTo>
                  <a:cubicBezTo>
                    <a:pt x="483290" y="126433"/>
                    <a:pt x="465606" y="131045"/>
                    <a:pt x="463730" y="131414"/>
                  </a:cubicBezTo>
                  <a:close/>
                  <a:moveTo>
                    <a:pt x="447061" y="360252"/>
                  </a:moveTo>
                  <a:cubicBezTo>
                    <a:pt x="439495" y="362435"/>
                    <a:pt x="431652" y="363757"/>
                    <a:pt x="423933" y="365325"/>
                  </a:cubicBezTo>
                  <a:cubicBezTo>
                    <a:pt x="401112" y="369906"/>
                    <a:pt x="380045" y="376916"/>
                    <a:pt x="361407" y="390813"/>
                  </a:cubicBezTo>
                  <a:cubicBezTo>
                    <a:pt x="305955" y="432135"/>
                    <a:pt x="269972" y="499314"/>
                    <a:pt x="262990" y="566308"/>
                  </a:cubicBezTo>
                  <a:lnTo>
                    <a:pt x="258561" y="579498"/>
                  </a:lnTo>
                  <a:cubicBezTo>
                    <a:pt x="259269" y="584418"/>
                    <a:pt x="277322" y="582727"/>
                    <a:pt x="279567" y="582327"/>
                  </a:cubicBezTo>
                  <a:cubicBezTo>
                    <a:pt x="300758" y="578514"/>
                    <a:pt x="320072" y="565325"/>
                    <a:pt x="334958" y="550690"/>
                  </a:cubicBezTo>
                  <a:cubicBezTo>
                    <a:pt x="373371" y="512842"/>
                    <a:pt x="394992" y="457101"/>
                    <a:pt x="423564" y="412120"/>
                  </a:cubicBezTo>
                  <a:cubicBezTo>
                    <a:pt x="432329" y="398315"/>
                    <a:pt x="440141" y="384203"/>
                    <a:pt x="447983" y="369937"/>
                  </a:cubicBezTo>
                  <a:cubicBezTo>
                    <a:pt x="449552" y="367078"/>
                    <a:pt x="456472" y="359607"/>
                    <a:pt x="456656" y="356532"/>
                  </a:cubicBezTo>
                  <a:cubicBezTo>
                    <a:pt x="456841" y="353212"/>
                    <a:pt x="450382" y="359299"/>
                    <a:pt x="447061" y="360252"/>
                  </a:cubicBezTo>
                  <a:close/>
                  <a:moveTo>
                    <a:pt x="418181" y="1011595"/>
                  </a:moveTo>
                  <a:cubicBezTo>
                    <a:pt x="410616" y="1013747"/>
                    <a:pt x="402804" y="1015100"/>
                    <a:pt x="395053" y="1016637"/>
                  </a:cubicBezTo>
                  <a:cubicBezTo>
                    <a:pt x="372233" y="1021218"/>
                    <a:pt x="351166" y="1028228"/>
                    <a:pt x="332528" y="1042156"/>
                  </a:cubicBezTo>
                  <a:cubicBezTo>
                    <a:pt x="277076" y="1083478"/>
                    <a:pt x="241092" y="1150657"/>
                    <a:pt x="234142" y="1217621"/>
                  </a:cubicBezTo>
                  <a:lnTo>
                    <a:pt x="229713" y="1230841"/>
                  </a:lnTo>
                  <a:cubicBezTo>
                    <a:pt x="230389" y="1235730"/>
                    <a:pt x="248443" y="1234039"/>
                    <a:pt x="250688" y="1233639"/>
                  </a:cubicBezTo>
                  <a:cubicBezTo>
                    <a:pt x="271878" y="1229857"/>
                    <a:pt x="291223" y="1216668"/>
                    <a:pt x="306078" y="1202002"/>
                  </a:cubicBezTo>
                  <a:cubicBezTo>
                    <a:pt x="344492" y="1164154"/>
                    <a:pt x="366143" y="1108443"/>
                    <a:pt x="394684" y="1063432"/>
                  </a:cubicBezTo>
                  <a:cubicBezTo>
                    <a:pt x="403450" y="1049658"/>
                    <a:pt x="411261" y="1035546"/>
                    <a:pt x="419104" y="1021249"/>
                  </a:cubicBezTo>
                  <a:cubicBezTo>
                    <a:pt x="420673" y="1018421"/>
                    <a:pt x="427593" y="1010949"/>
                    <a:pt x="427777" y="1007875"/>
                  </a:cubicBezTo>
                  <a:cubicBezTo>
                    <a:pt x="427992" y="1004524"/>
                    <a:pt x="421503" y="1010642"/>
                    <a:pt x="418181" y="1011595"/>
                  </a:cubicBezTo>
                  <a:close/>
                  <a:moveTo>
                    <a:pt x="73445" y="506017"/>
                  </a:moveTo>
                  <a:cubicBezTo>
                    <a:pt x="56222" y="499437"/>
                    <a:pt x="38845" y="493042"/>
                    <a:pt x="21930" y="485755"/>
                  </a:cubicBezTo>
                  <a:cubicBezTo>
                    <a:pt x="20915" y="485325"/>
                    <a:pt x="8182" y="478315"/>
                    <a:pt x="7413" y="478991"/>
                  </a:cubicBezTo>
                  <a:cubicBezTo>
                    <a:pt x="7260" y="479114"/>
                    <a:pt x="19593" y="499468"/>
                    <a:pt x="20146" y="500513"/>
                  </a:cubicBezTo>
                  <a:cubicBezTo>
                    <a:pt x="33617" y="526432"/>
                    <a:pt x="44720" y="553764"/>
                    <a:pt x="59482" y="579006"/>
                  </a:cubicBezTo>
                  <a:cubicBezTo>
                    <a:pt x="73353" y="602773"/>
                    <a:pt x="89838" y="625555"/>
                    <a:pt x="112750" y="641912"/>
                  </a:cubicBezTo>
                  <a:cubicBezTo>
                    <a:pt x="145536" y="665309"/>
                    <a:pt x="186532" y="668076"/>
                    <a:pt x="220579" y="688153"/>
                  </a:cubicBezTo>
                  <a:lnTo>
                    <a:pt x="221747" y="678652"/>
                  </a:lnTo>
                  <a:cubicBezTo>
                    <a:pt x="227868" y="664848"/>
                    <a:pt x="216888" y="637945"/>
                    <a:pt x="212305" y="625432"/>
                  </a:cubicBezTo>
                  <a:cubicBezTo>
                    <a:pt x="188685" y="561082"/>
                    <a:pt x="135817" y="529783"/>
                    <a:pt x="73445" y="506017"/>
                  </a:cubicBezTo>
                  <a:close/>
                  <a:moveTo>
                    <a:pt x="66033" y="930550"/>
                  </a:moveTo>
                  <a:cubicBezTo>
                    <a:pt x="48810" y="923971"/>
                    <a:pt x="31464" y="917576"/>
                    <a:pt x="14518" y="910289"/>
                  </a:cubicBezTo>
                  <a:cubicBezTo>
                    <a:pt x="13503" y="909858"/>
                    <a:pt x="801" y="902879"/>
                    <a:pt x="1" y="903525"/>
                  </a:cubicBezTo>
                  <a:cubicBezTo>
                    <a:pt x="-152" y="903648"/>
                    <a:pt x="12211" y="924001"/>
                    <a:pt x="12734" y="925047"/>
                  </a:cubicBezTo>
                  <a:cubicBezTo>
                    <a:pt x="26205" y="950965"/>
                    <a:pt x="37338" y="978298"/>
                    <a:pt x="52070" y="1003540"/>
                  </a:cubicBezTo>
                  <a:cubicBezTo>
                    <a:pt x="65941" y="1027306"/>
                    <a:pt x="82426" y="1050088"/>
                    <a:pt x="105338" y="1066445"/>
                  </a:cubicBezTo>
                  <a:cubicBezTo>
                    <a:pt x="138124" y="1089842"/>
                    <a:pt x="179120" y="1092609"/>
                    <a:pt x="213167" y="1112686"/>
                  </a:cubicBezTo>
                  <a:lnTo>
                    <a:pt x="214335" y="1103186"/>
                  </a:lnTo>
                  <a:cubicBezTo>
                    <a:pt x="220456" y="1089381"/>
                    <a:pt x="209476" y="1062479"/>
                    <a:pt x="204893" y="1049966"/>
                  </a:cubicBezTo>
                  <a:cubicBezTo>
                    <a:pt x="181273" y="985615"/>
                    <a:pt x="128436" y="954316"/>
                    <a:pt x="66033" y="930550"/>
                  </a:cubicBezTo>
                  <a:close/>
                </a:path>
              </a:pathLst>
            </a:custGeom>
            <a:solidFill>
              <a:srgbClr val="2CB892"/>
            </a:solidFill>
            <a:ln>
              <a:noFill/>
            </a:ln>
          </p:spPr>
          <p:txBody>
            <a:bodyPr spcFirstLastPara="1" wrap="square" lIns="81289" tIns="40623" rIns="81289" bIns="40623" anchor="ctr" anchorCtr="0">
              <a:noAutofit/>
            </a:bodyPr>
            <a:lstStyle/>
            <a:p>
              <a:pPr defTabSz="1625600">
                <a:buClr>
                  <a:srgbClr val="000000"/>
                </a:buClr>
                <a:defRPr/>
              </a:pPr>
              <a:endParaRPr sz="1600" kern="0">
                <a:solidFill>
                  <a:srgbClr val="2E2E2E"/>
                </a:solidFill>
                <a:latin typeface="Calibri" panose="020F0502020204030204"/>
                <a:ea typeface="Calibri" panose="020F0502020204030204"/>
                <a:cs typeface="Calibri" panose="020F0502020204030204"/>
                <a:sym typeface="Calibri" panose="020F0502020204030204"/>
              </a:endParaRPr>
            </a:p>
          </p:txBody>
        </p:sp>
        <p:sp>
          <p:nvSpPr>
            <p:cNvPr id="795" name="Google Shape;795;p13"/>
            <p:cNvSpPr/>
            <p:nvPr/>
          </p:nvSpPr>
          <p:spPr>
            <a:xfrm rot="10800000" flipH="1">
              <a:off x="287590" y="1397922"/>
              <a:ext cx="279685" cy="109990"/>
            </a:xfrm>
            <a:custGeom>
              <a:avLst/>
              <a:gdLst/>
              <a:ahLst/>
              <a:cxnLst/>
              <a:rect l="l" t="t" r="r" b="b"/>
              <a:pathLst>
                <a:path w="559371" h="219980" extrusionOk="0">
                  <a:moveTo>
                    <a:pt x="413928" y="69801"/>
                  </a:moveTo>
                  <a:cubicBezTo>
                    <a:pt x="436779" y="61899"/>
                    <a:pt x="459661" y="56242"/>
                    <a:pt x="480636" y="53075"/>
                  </a:cubicBezTo>
                  <a:cubicBezTo>
                    <a:pt x="490785" y="51507"/>
                    <a:pt x="501211" y="51015"/>
                    <a:pt x="511514" y="51046"/>
                  </a:cubicBezTo>
                  <a:cubicBezTo>
                    <a:pt x="519695" y="51077"/>
                    <a:pt x="527968" y="51661"/>
                    <a:pt x="535903" y="53721"/>
                  </a:cubicBezTo>
                  <a:cubicBezTo>
                    <a:pt x="593077" y="68571"/>
                    <a:pt x="530490" y="120193"/>
                    <a:pt x="509115" y="136980"/>
                  </a:cubicBezTo>
                  <a:cubicBezTo>
                    <a:pt x="494660" y="148325"/>
                    <a:pt x="461937" y="161269"/>
                    <a:pt x="443976" y="170523"/>
                  </a:cubicBezTo>
                  <a:cubicBezTo>
                    <a:pt x="387478" y="199578"/>
                    <a:pt x="323907" y="223590"/>
                    <a:pt x="260612" y="219531"/>
                  </a:cubicBezTo>
                  <a:cubicBezTo>
                    <a:pt x="187384" y="214858"/>
                    <a:pt x="14847" y="160100"/>
                    <a:pt x="4667" y="142483"/>
                  </a:cubicBezTo>
                  <a:cubicBezTo>
                    <a:pt x="-7482" y="121423"/>
                    <a:pt x="5374" y="102822"/>
                    <a:pt x="28379" y="99593"/>
                  </a:cubicBezTo>
                  <a:cubicBezTo>
                    <a:pt x="34899" y="98671"/>
                    <a:pt x="41542" y="98609"/>
                    <a:pt x="48124" y="98886"/>
                  </a:cubicBezTo>
                  <a:cubicBezTo>
                    <a:pt x="55997" y="99194"/>
                    <a:pt x="63871" y="99932"/>
                    <a:pt x="71713" y="101038"/>
                  </a:cubicBezTo>
                  <a:cubicBezTo>
                    <a:pt x="64824" y="96765"/>
                    <a:pt x="58212" y="92061"/>
                    <a:pt x="51938" y="86742"/>
                  </a:cubicBezTo>
                  <a:cubicBezTo>
                    <a:pt x="35730" y="73121"/>
                    <a:pt x="822" y="31215"/>
                    <a:pt x="22905" y="9571"/>
                  </a:cubicBezTo>
                  <a:cubicBezTo>
                    <a:pt x="38559" y="-5802"/>
                    <a:pt x="71191" y="839"/>
                    <a:pt x="89890" y="5574"/>
                  </a:cubicBezTo>
                  <a:cubicBezTo>
                    <a:pt x="122675" y="13906"/>
                    <a:pt x="154876" y="30293"/>
                    <a:pt x="183632" y="51077"/>
                  </a:cubicBezTo>
                  <a:cubicBezTo>
                    <a:pt x="190521" y="35520"/>
                    <a:pt x="201901" y="28909"/>
                    <a:pt x="215248" y="26511"/>
                  </a:cubicBezTo>
                  <a:cubicBezTo>
                    <a:pt x="224413" y="3268"/>
                    <a:pt x="264365" y="-9153"/>
                    <a:pt x="276882" y="18179"/>
                  </a:cubicBezTo>
                  <a:cubicBezTo>
                    <a:pt x="278205" y="21100"/>
                    <a:pt x="279342" y="24175"/>
                    <a:pt x="280296" y="27311"/>
                  </a:cubicBezTo>
                  <a:cubicBezTo>
                    <a:pt x="294443" y="26419"/>
                    <a:pt x="309421" y="24236"/>
                    <a:pt x="320985" y="33583"/>
                  </a:cubicBezTo>
                  <a:cubicBezTo>
                    <a:pt x="321600" y="34075"/>
                    <a:pt x="322185" y="34597"/>
                    <a:pt x="322738" y="35120"/>
                  </a:cubicBezTo>
                  <a:cubicBezTo>
                    <a:pt x="325568" y="32168"/>
                    <a:pt x="328582" y="29340"/>
                    <a:pt x="331750" y="26665"/>
                  </a:cubicBezTo>
                  <a:cubicBezTo>
                    <a:pt x="353124" y="8802"/>
                    <a:pt x="396274" y="-4449"/>
                    <a:pt x="421401" y="14828"/>
                  </a:cubicBezTo>
                  <a:cubicBezTo>
                    <a:pt x="436410" y="26358"/>
                    <a:pt x="424385" y="49478"/>
                    <a:pt x="417895" y="62453"/>
                  </a:cubicBezTo>
                  <a:cubicBezTo>
                    <a:pt x="416634" y="64943"/>
                    <a:pt x="415312" y="67403"/>
                    <a:pt x="413928" y="69801"/>
                  </a:cubicBezTo>
                  <a:lnTo>
                    <a:pt x="413928" y="69801"/>
                  </a:lnTo>
                  <a:close/>
                </a:path>
              </a:pathLst>
            </a:custGeom>
            <a:solidFill>
              <a:srgbClr val="EFA593"/>
            </a:solidFill>
            <a:ln>
              <a:noFill/>
            </a:ln>
          </p:spPr>
          <p:txBody>
            <a:bodyPr spcFirstLastPara="1" wrap="square" lIns="81289" tIns="40623" rIns="81289" bIns="40623" anchor="ctr" anchorCtr="0">
              <a:noAutofit/>
            </a:bodyPr>
            <a:lstStyle/>
            <a:p>
              <a:pPr defTabSz="1625600">
                <a:buClr>
                  <a:srgbClr val="000000"/>
                </a:buClr>
                <a:defRPr/>
              </a:pPr>
              <a:endParaRPr sz="1600" kern="0">
                <a:solidFill>
                  <a:srgbClr val="2E2E2E"/>
                </a:solidFill>
                <a:latin typeface="Calibri" panose="020F0502020204030204"/>
                <a:ea typeface="Calibri" panose="020F0502020204030204"/>
                <a:cs typeface="Calibri" panose="020F0502020204030204"/>
                <a:sym typeface="Calibri" panose="020F0502020204030204"/>
              </a:endParaRPr>
            </a:p>
          </p:txBody>
        </p:sp>
        <p:sp>
          <p:nvSpPr>
            <p:cNvPr id="796" name="Google Shape;796;p13"/>
            <p:cNvSpPr/>
            <p:nvPr/>
          </p:nvSpPr>
          <p:spPr>
            <a:xfrm rot="10800000" flipH="1">
              <a:off x="329812" y="1405311"/>
              <a:ext cx="163262" cy="93009"/>
            </a:xfrm>
            <a:custGeom>
              <a:avLst/>
              <a:gdLst/>
              <a:ahLst/>
              <a:cxnLst/>
              <a:rect l="l" t="t" r="r" b="b"/>
              <a:pathLst>
                <a:path w="326524" h="186018" extrusionOk="0">
                  <a:moveTo>
                    <a:pt x="319240" y="61561"/>
                  </a:moveTo>
                  <a:cubicBezTo>
                    <a:pt x="318502" y="61653"/>
                    <a:pt x="316657" y="62084"/>
                    <a:pt x="316534" y="62115"/>
                  </a:cubicBezTo>
                  <a:lnTo>
                    <a:pt x="311336" y="63959"/>
                  </a:lnTo>
                  <a:lnTo>
                    <a:pt x="299618" y="68387"/>
                  </a:lnTo>
                  <a:cubicBezTo>
                    <a:pt x="292822" y="71031"/>
                    <a:pt x="286117" y="73890"/>
                    <a:pt x="279505" y="76872"/>
                  </a:cubicBezTo>
                  <a:cubicBezTo>
                    <a:pt x="272923" y="79855"/>
                    <a:pt x="266403" y="82960"/>
                    <a:pt x="259913" y="86096"/>
                  </a:cubicBezTo>
                  <a:cubicBezTo>
                    <a:pt x="252932" y="89509"/>
                    <a:pt x="245735" y="92952"/>
                    <a:pt x="238723" y="96765"/>
                  </a:cubicBezTo>
                  <a:cubicBezTo>
                    <a:pt x="236017" y="98241"/>
                    <a:pt x="233556" y="100024"/>
                    <a:pt x="230911" y="101561"/>
                  </a:cubicBezTo>
                  <a:cubicBezTo>
                    <a:pt x="234879" y="93875"/>
                    <a:pt x="238446" y="85881"/>
                    <a:pt x="240999" y="77426"/>
                  </a:cubicBezTo>
                  <a:cubicBezTo>
                    <a:pt x="242537" y="72384"/>
                    <a:pt x="243705" y="67218"/>
                    <a:pt x="244536" y="62053"/>
                  </a:cubicBezTo>
                  <a:cubicBezTo>
                    <a:pt x="245397" y="56826"/>
                    <a:pt x="245766" y="51569"/>
                    <a:pt x="246104" y="46404"/>
                  </a:cubicBezTo>
                  <a:cubicBezTo>
                    <a:pt x="246258" y="43298"/>
                    <a:pt x="246381" y="40193"/>
                    <a:pt x="246289" y="37026"/>
                  </a:cubicBezTo>
                  <a:cubicBezTo>
                    <a:pt x="246197" y="33767"/>
                    <a:pt x="245981" y="30539"/>
                    <a:pt x="245489" y="27341"/>
                  </a:cubicBezTo>
                  <a:cubicBezTo>
                    <a:pt x="245428" y="27096"/>
                    <a:pt x="244413" y="25343"/>
                    <a:pt x="243798" y="23806"/>
                  </a:cubicBezTo>
                  <a:cubicBezTo>
                    <a:pt x="243429" y="24359"/>
                    <a:pt x="242998" y="24882"/>
                    <a:pt x="242660" y="25312"/>
                  </a:cubicBezTo>
                  <a:cubicBezTo>
                    <a:pt x="243121" y="24667"/>
                    <a:pt x="243429" y="23990"/>
                    <a:pt x="243613" y="23252"/>
                  </a:cubicBezTo>
                  <a:lnTo>
                    <a:pt x="243798" y="23806"/>
                  </a:lnTo>
                  <a:cubicBezTo>
                    <a:pt x="244751" y="22422"/>
                    <a:pt x="245397" y="21008"/>
                    <a:pt x="243828" y="21377"/>
                  </a:cubicBezTo>
                  <a:lnTo>
                    <a:pt x="243798" y="21377"/>
                  </a:lnTo>
                  <a:cubicBezTo>
                    <a:pt x="243736" y="19932"/>
                    <a:pt x="243029" y="18610"/>
                    <a:pt x="242014" y="17472"/>
                  </a:cubicBezTo>
                  <a:cubicBezTo>
                    <a:pt x="241860" y="16950"/>
                    <a:pt x="242075" y="16212"/>
                    <a:pt x="241829" y="15781"/>
                  </a:cubicBezTo>
                  <a:cubicBezTo>
                    <a:pt x="240814" y="14182"/>
                    <a:pt x="239400" y="12461"/>
                    <a:pt x="236539" y="12184"/>
                  </a:cubicBezTo>
                  <a:cubicBezTo>
                    <a:pt x="233064" y="11692"/>
                    <a:pt x="229804" y="14059"/>
                    <a:pt x="229189" y="17503"/>
                  </a:cubicBezTo>
                  <a:lnTo>
                    <a:pt x="224176" y="20946"/>
                  </a:lnTo>
                  <a:cubicBezTo>
                    <a:pt x="220823" y="22883"/>
                    <a:pt x="217225" y="24421"/>
                    <a:pt x="213504" y="25804"/>
                  </a:cubicBezTo>
                  <a:cubicBezTo>
                    <a:pt x="207752" y="27987"/>
                    <a:pt x="201755" y="29586"/>
                    <a:pt x="195850" y="31031"/>
                  </a:cubicBezTo>
                  <a:cubicBezTo>
                    <a:pt x="186377" y="33521"/>
                    <a:pt x="176659" y="35151"/>
                    <a:pt x="166940" y="36534"/>
                  </a:cubicBezTo>
                  <a:cubicBezTo>
                    <a:pt x="157283" y="37918"/>
                    <a:pt x="147595" y="39025"/>
                    <a:pt x="137846" y="38963"/>
                  </a:cubicBezTo>
                  <a:cubicBezTo>
                    <a:pt x="132740" y="39025"/>
                    <a:pt x="127604" y="38963"/>
                    <a:pt x="122560" y="38287"/>
                  </a:cubicBezTo>
                  <a:cubicBezTo>
                    <a:pt x="117824" y="37641"/>
                    <a:pt x="113180" y="36627"/>
                    <a:pt x="108843" y="34567"/>
                  </a:cubicBezTo>
                  <a:cubicBezTo>
                    <a:pt x="105522" y="32783"/>
                    <a:pt x="101401" y="34044"/>
                    <a:pt x="99617" y="37334"/>
                  </a:cubicBezTo>
                  <a:cubicBezTo>
                    <a:pt x="98817" y="38779"/>
                    <a:pt x="98848" y="40378"/>
                    <a:pt x="99155" y="41884"/>
                  </a:cubicBezTo>
                  <a:cubicBezTo>
                    <a:pt x="99094" y="42007"/>
                    <a:pt x="98940" y="42007"/>
                    <a:pt x="98909" y="42130"/>
                  </a:cubicBezTo>
                  <a:cubicBezTo>
                    <a:pt x="98202" y="44006"/>
                    <a:pt x="98448" y="46035"/>
                    <a:pt x="99401" y="47664"/>
                  </a:cubicBezTo>
                  <a:lnTo>
                    <a:pt x="99494" y="47634"/>
                  </a:lnTo>
                  <a:cubicBezTo>
                    <a:pt x="99893" y="47541"/>
                    <a:pt x="99986" y="47941"/>
                    <a:pt x="99924" y="48464"/>
                  </a:cubicBezTo>
                  <a:cubicBezTo>
                    <a:pt x="100355" y="48986"/>
                    <a:pt x="100878" y="49447"/>
                    <a:pt x="101462" y="49847"/>
                  </a:cubicBezTo>
                  <a:lnTo>
                    <a:pt x="100785" y="49478"/>
                  </a:lnTo>
                  <a:cubicBezTo>
                    <a:pt x="100416" y="49232"/>
                    <a:pt x="100447" y="49263"/>
                    <a:pt x="100047" y="49017"/>
                  </a:cubicBezTo>
                  <a:lnTo>
                    <a:pt x="99863" y="48894"/>
                  </a:lnTo>
                  <a:cubicBezTo>
                    <a:pt x="99770" y="49540"/>
                    <a:pt x="99555" y="50247"/>
                    <a:pt x="99586" y="50462"/>
                  </a:cubicBezTo>
                  <a:lnTo>
                    <a:pt x="101677" y="67034"/>
                  </a:lnTo>
                  <a:cubicBezTo>
                    <a:pt x="102538" y="71492"/>
                    <a:pt x="103523" y="75981"/>
                    <a:pt x="104999" y="80316"/>
                  </a:cubicBezTo>
                  <a:cubicBezTo>
                    <a:pt x="106475" y="84651"/>
                    <a:pt x="108320" y="88863"/>
                    <a:pt x="110535" y="92891"/>
                  </a:cubicBezTo>
                  <a:cubicBezTo>
                    <a:pt x="114102" y="99440"/>
                    <a:pt x="118654" y="105343"/>
                    <a:pt x="123606" y="110908"/>
                  </a:cubicBezTo>
                  <a:cubicBezTo>
                    <a:pt x="119177" y="108940"/>
                    <a:pt x="114810" y="106880"/>
                    <a:pt x="110258" y="105158"/>
                  </a:cubicBezTo>
                  <a:cubicBezTo>
                    <a:pt x="99832" y="101192"/>
                    <a:pt x="89129" y="97841"/>
                    <a:pt x="78580" y="94244"/>
                  </a:cubicBezTo>
                  <a:cubicBezTo>
                    <a:pt x="64463" y="89847"/>
                    <a:pt x="50716" y="85512"/>
                    <a:pt x="36507" y="83052"/>
                  </a:cubicBezTo>
                  <a:cubicBezTo>
                    <a:pt x="26819" y="81392"/>
                    <a:pt x="17008" y="80531"/>
                    <a:pt x="6797" y="80931"/>
                  </a:cubicBezTo>
                  <a:cubicBezTo>
                    <a:pt x="3045" y="80931"/>
                    <a:pt x="0" y="83975"/>
                    <a:pt x="0" y="87726"/>
                  </a:cubicBezTo>
                  <a:cubicBezTo>
                    <a:pt x="-31" y="91477"/>
                    <a:pt x="3045" y="94520"/>
                    <a:pt x="6797" y="94520"/>
                  </a:cubicBezTo>
                  <a:cubicBezTo>
                    <a:pt x="15993" y="94859"/>
                    <a:pt x="24727" y="96396"/>
                    <a:pt x="33308" y="98487"/>
                  </a:cubicBezTo>
                  <a:cubicBezTo>
                    <a:pt x="46656" y="101684"/>
                    <a:pt x="59543" y="106419"/>
                    <a:pt x="72737" y="111338"/>
                  </a:cubicBezTo>
                  <a:cubicBezTo>
                    <a:pt x="84854" y="115489"/>
                    <a:pt x="97064" y="119578"/>
                    <a:pt x="109089" y="124005"/>
                  </a:cubicBezTo>
                  <a:cubicBezTo>
                    <a:pt x="114164" y="125881"/>
                    <a:pt x="119208" y="127725"/>
                    <a:pt x="124159" y="129816"/>
                  </a:cubicBezTo>
                  <a:cubicBezTo>
                    <a:pt x="130434" y="132460"/>
                    <a:pt x="136585" y="135381"/>
                    <a:pt x="142582" y="138609"/>
                  </a:cubicBezTo>
                  <a:cubicBezTo>
                    <a:pt x="148579" y="141838"/>
                    <a:pt x="154423" y="145343"/>
                    <a:pt x="159989" y="149186"/>
                  </a:cubicBezTo>
                  <a:lnTo>
                    <a:pt x="169524" y="156534"/>
                  </a:lnTo>
                  <a:cubicBezTo>
                    <a:pt x="169708" y="156718"/>
                    <a:pt x="171861" y="159270"/>
                    <a:pt x="172722" y="160316"/>
                  </a:cubicBezTo>
                  <a:cubicBezTo>
                    <a:pt x="172784" y="160408"/>
                    <a:pt x="172845" y="160469"/>
                    <a:pt x="172937" y="160562"/>
                  </a:cubicBezTo>
                  <a:cubicBezTo>
                    <a:pt x="173552" y="161453"/>
                    <a:pt x="174752" y="161576"/>
                    <a:pt x="175705" y="162068"/>
                  </a:cubicBezTo>
                  <a:cubicBezTo>
                    <a:pt x="173460" y="166649"/>
                    <a:pt x="171246" y="171230"/>
                    <a:pt x="168724" y="175627"/>
                  </a:cubicBezTo>
                  <a:cubicBezTo>
                    <a:pt x="166725" y="178794"/>
                    <a:pt x="167709" y="183006"/>
                    <a:pt x="170877" y="185004"/>
                  </a:cubicBezTo>
                  <a:cubicBezTo>
                    <a:pt x="174075" y="186972"/>
                    <a:pt x="178258" y="185988"/>
                    <a:pt x="180257" y="182821"/>
                  </a:cubicBezTo>
                  <a:cubicBezTo>
                    <a:pt x="186654" y="173352"/>
                    <a:pt x="191790" y="163144"/>
                    <a:pt x="198126" y="153675"/>
                  </a:cubicBezTo>
                  <a:cubicBezTo>
                    <a:pt x="200617" y="150016"/>
                    <a:pt x="203293" y="146449"/>
                    <a:pt x="206338" y="143129"/>
                  </a:cubicBezTo>
                  <a:cubicBezTo>
                    <a:pt x="212735" y="135996"/>
                    <a:pt x="220424" y="130093"/>
                    <a:pt x="228481" y="124528"/>
                  </a:cubicBezTo>
                  <a:cubicBezTo>
                    <a:pt x="241030" y="115858"/>
                    <a:pt x="254654" y="108325"/>
                    <a:pt x="267787" y="101377"/>
                  </a:cubicBezTo>
                  <a:cubicBezTo>
                    <a:pt x="275230" y="97257"/>
                    <a:pt x="282703" y="93168"/>
                    <a:pt x="290269" y="89232"/>
                  </a:cubicBezTo>
                  <a:cubicBezTo>
                    <a:pt x="295251" y="86650"/>
                    <a:pt x="300264" y="84098"/>
                    <a:pt x="305339" y="81699"/>
                  </a:cubicBezTo>
                  <a:lnTo>
                    <a:pt x="316595" y="76442"/>
                  </a:lnTo>
                  <a:lnTo>
                    <a:pt x="320378" y="74751"/>
                  </a:lnTo>
                  <a:lnTo>
                    <a:pt x="320348" y="74720"/>
                  </a:lnTo>
                  <a:cubicBezTo>
                    <a:pt x="320348" y="74659"/>
                    <a:pt x="320378" y="74628"/>
                    <a:pt x="320409" y="74597"/>
                  </a:cubicBezTo>
                  <a:cubicBezTo>
                    <a:pt x="320286" y="74536"/>
                    <a:pt x="320132" y="74505"/>
                    <a:pt x="320071" y="74474"/>
                  </a:cubicBezTo>
                  <a:cubicBezTo>
                    <a:pt x="320225" y="74505"/>
                    <a:pt x="320409" y="74505"/>
                    <a:pt x="320563" y="74505"/>
                  </a:cubicBezTo>
                  <a:cubicBezTo>
                    <a:pt x="320840" y="74351"/>
                    <a:pt x="321332" y="74259"/>
                    <a:pt x="321362" y="74444"/>
                  </a:cubicBezTo>
                  <a:cubicBezTo>
                    <a:pt x="323454" y="74136"/>
                    <a:pt x="325361" y="72845"/>
                    <a:pt x="326345" y="70816"/>
                  </a:cubicBezTo>
                  <a:cubicBezTo>
                    <a:pt x="326837" y="69924"/>
                    <a:pt x="326837" y="60608"/>
                    <a:pt x="319240" y="61561"/>
                  </a:cubicBezTo>
                  <a:close/>
                  <a:moveTo>
                    <a:pt x="193420" y="131999"/>
                  </a:moveTo>
                  <a:cubicBezTo>
                    <a:pt x="190037" y="136180"/>
                    <a:pt x="187054" y="140577"/>
                    <a:pt x="184409" y="145158"/>
                  </a:cubicBezTo>
                  <a:cubicBezTo>
                    <a:pt x="183425" y="146880"/>
                    <a:pt x="182595" y="148694"/>
                    <a:pt x="181672" y="150446"/>
                  </a:cubicBezTo>
                  <a:cubicBezTo>
                    <a:pt x="180503" y="148848"/>
                    <a:pt x="179242" y="147157"/>
                    <a:pt x="179088" y="146972"/>
                  </a:cubicBezTo>
                  <a:cubicBezTo>
                    <a:pt x="177797" y="145558"/>
                    <a:pt x="176413" y="144236"/>
                    <a:pt x="174998" y="142944"/>
                  </a:cubicBezTo>
                  <a:cubicBezTo>
                    <a:pt x="172968" y="141038"/>
                    <a:pt x="170815" y="139286"/>
                    <a:pt x="168662" y="137533"/>
                  </a:cubicBezTo>
                  <a:cubicBezTo>
                    <a:pt x="162911" y="132952"/>
                    <a:pt x="156883" y="128709"/>
                    <a:pt x="150609" y="124774"/>
                  </a:cubicBezTo>
                  <a:cubicBezTo>
                    <a:pt x="145565" y="121669"/>
                    <a:pt x="140306" y="118932"/>
                    <a:pt x="135047" y="116257"/>
                  </a:cubicBezTo>
                  <a:cubicBezTo>
                    <a:pt x="135508" y="116011"/>
                    <a:pt x="136092" y="116165"/>
                    <a:pt x="136554" y="115796"/>
                  </a:cubicBezTo>
                  <a:cubicBezTo>
                    <a:pt x="139476" y="113429"/>
                    <a:pt x="139906" y="109124"/>
                    <a:pt x="137538" y="106234"/>
                  </a:cubicBezTo>
                  <a:cubicBezTo>
                    <a:pt x="133940" y="100915"/>
                    <a:pt x="131202" y="95197"/>
                    <a:pt x="128527" y="89386"/>
                  </a:cubicBezTo>
                  <a:cubicBezTo>
                    <a:pt x="126528" y="85081"/>
                    <a:pt x="124805" y="80685"/>
                    <a:pt x="123052" y="76288"/>
                  </a:cubicBezTo>
                  <a:cubicBezTo>
                    <a:pt x="121299" y="71830"/>
                    <a:pt x="119392" y="67434"/>
                    <a:pt x="117978" y="62914"/>
                  </a:cubicBezTo>
                  <a:lnTo>
                    <a:pt x="114564" y="51723"/>
                  </a:lnTo>
                  <a:cubicBezTo>
                    <a:pt x="115148" y="51907"/>
                    <a:pt x="115640" y="52276"/>
                    <a:pt x="116225" y="52430"/>
                  </a:cubicBezTo>
                  <a:cubicBezTo>
                    <a:pt x="123052" y="54398"/>
                    <a:pt x="130218" y="55197"/>
                    <a:pt x="137292" y="55781"/>
                  </a:cubicBezTo>
                  <a:cubicBezTo>
                    <a:pt x="148026" y="56396"/>
                    <a:pt x="158821" y="56242"/>
                    <a:pt x="169462" y="54766"/>
                  </a:cubicBezTo>
                  <a:cubicBezTo>
                    <a:pt x="180042" y="53321"/>
                    <a:pt x="190406" y="50616"/>
                    <a:pt x="200556" y="47480"/>
                  </a:cubicBezTo>
                  <a:cubicBezTo>
                    <a:pt x="206953" y="45358"/>
                    <a:pt x="213473" y="43052"/>
                    <a:pt x="219624" y="40070"/>
                  </a:cubicBezTo>
                  <a:cubicBezTo>
                    <a:pt x="223622" y="38164"/>
                    <a:pt x="227436" y="35950"/>
                    <a:pt x="231003" y="33491"/>
                  </a:cubicBezTo>
                  <a:cubicBezTo>
                    <a:pt x="230911" y="34444"/>
                    <a:pt x="230911" y="35366"/>
                    <a:pt x="230788" y="36319"/>
                  </a:cubicBezTo>
                  <a:cubicBezTo>
                    <a:pt x="230450" y="39056"/>
                    <a:pt x="229988" y="41792"/>
                    <a:pt x="229466" y="44467"/>
                  </a:cubicBezTo>
                  <a:cubicBezTo>
                    <a:pt x="228543" y="50155"/>
                    <a:pt x="227159" y="55843"/>
                    <a:pt x="225990" y="61623"/>
                  </a:cubicBezTo>
                  <a:cubicBezTo>
                    <a:pt x="224822" y="67280"/>
                    <a:pt x="223714" y="72968"/>
                    <a:pt x="222392" y="78594"/>
                  </a:cubicBezTo>
                  <a:cubicBezTo>
                    <a:pt x="220608" y="86188"/>
                    <a:pt x="218794" y="93659"/>
                    <a:pt x="216087" y="100823"/>
                  </a:cubicBezTo>
                  <a:cubicBezTo>
                    <a:pt x="214642" y="103867"/>
                    <a:pt x="215964" y="107249"/>
                    <a:pt x="218671" y="109094"/>
                  </a:cubicBezTo>
                  <a:cubicBezTo>
                    <a:pt x="218455" y="109247"/>
                    <a:pt x="218209" y="109370"/>
                    <a:pt x="218025" y="109493"/>
                  </a:cubicBezTo>
                  <a:cubicBezTo>
                    <a:pt x="208829" y="116011"/>
                    <a:pt x="200463" y="123483"/>
                    <a:pt x="193420" y="131999"/>
                  </a:cubicBezTo>
                  <a:close/>
                  <a:moveTo>
                    <a:pt x="317641" y="73859"/>
                  </a:moveTo>
                  <a:cubicBezTo>
                    <a:pt x="316872" y="73460"/>
                    <a:pt x="316165" y="72937"/>
                    <a:pt x="315642" y="72322"/>
                  </a:cubicBezTo>
                  <a:cubicBezTo>
                    <a:pt x="316349" y="73183"/>
                    <a:pt x="317580" y="74321"/>
                    <a:pt x="319763" y="74444"/>
                  </a:cubicBezTo>
                  <a:cubicBezTo>
                    <a:pt x="319056" y="74382"/>
                    <a:pt x="318348" y="74167"/>
                    <a:pt x="317641" y="73859"/>
                  </a:cubicBezTo>
                  <a:close/>
                  <a:moveTo>
                    <a:pt x="321086" y="74474"/>
                  </a:moveTo>
                  <a:lnTo>
                    <a:pt x="321362" y="74444"/>
                  </a:lnTo>
                  <a:cubicBezTo>
                    <a:pt x="321455" y="74813"/>
                    <a:pt x="321055" y="74751"/>
                    <a:pt x="320655" y="74659"/>
                  </a:cubicBezTo>
                  <a:cubicBezTo>
                    <a:pt x="320594" y="74720"/>
                    <a:pt x="320440" y="74843"/>
                    <a:pt x="320378" y="74751"/>
                  </a:cubicBezTo>
                  <a:lnTo>
                    <a:pt x="320624" y="74659"/>
                  </a:lnTo>
                  <a:lnTo>
                    <a:pt x="320409" y="74597"/>
                  </a:lnTo>
                  <a:lnTo>
                    <a:pt x="320471" y="74536"/>
                  </a:lnTo>
                  <a:lnTo>
                    <a:pt x="320563" y="74505"/>
                  </a:lnTo>
                  <a:lnTo>
                    <a:pt x="320778" y="74505"/>
                  </a:lnTo>
                  <a:cubicBezTo>
                    <a:pt x="320901" y="74474"/>
                    <a:pt x="320993" y="74474"/>
                    <a:pt x="321086" y="74474"/>
                  </a:cubicBezTo>
                  <a:close/>
                  <a:moveTo>
                    <a:pt x="99924" y="48464"/>
                  </a:moveTo>
                  <a:cubicBezTo>
                    <a:pt x="99924" y="48587"/>
                    <a:pt x="99893" y="48740"/>
                    <a:pt x="99863" y="48894"/>
                  </a:cubicBezTo>
                  <a:cubicBezTo>
                    <a:pt x="99094" y="48371"/>
                    <a:pt x="98663" y="47849"/>
                    <a:pt x="99401" y="47664"/>
                  </a:cubicBezTo>
                  <a:cubicBezTo>
                    <a:pt x="99555" y="47941"/>
                    <a:pt x="99740" y="48187"/>
                    <a:pt x="99924" y="48464"/>
                  </a:cubicBezTo>
                  <a:close/>
                  <a:moveTo>
                    <a:pt x="122622" y="13660"/>
                  </a:moveTo>
                  <a:cubicBezTo>
                    <a:pt x="121945" y="9970"/>
                    <a:pt x="124375" y="6404"/>
                    <a:pt x="128065" y="5758"/>
                  </a:cubicBezTo>
                  <a:cubicBezTo>
                    <a:pt x="135631" y="3606"/>
                    <a:pt x="143320" y="1792"/>
                    <a:pt x="151255" y="808"/>
                  </a:cubicBezTo>
                  <a:cubicBezTo>
                    <a:pt x="155130" y="316"/>
                    <a:pt x="159005" y="70"/>
                    <a:pt x="162880" y="9"/>
                  </a:cubicBezTo>
                  <a:cubicBezTo>
                    <a:pt x="166786" y="-53"/>
                    <a:pt x="170600" y="224"/>
                    <a:pt x="174414" y="378"/>
                  </a:cubicBezTo>
                  <a:lnTo>
                    <a:pt x="188007" y="1792"/>
                  </a:lnTo>
                  <a:cubicBezTo>
                    <a:pt x="188653" y="1884"/>
                    <a:pt x="190191" y="2899"/>
                    <a:pt x="191206" y="3206"/>
                  </a:cubicBezTo>
                  <a:lnTo>
                    <a:pt x="191083" y="3268"/>
                  </a:lnTo>
                  <a:lnTo>
                    <a:pt x="191237" y="3206"/>
                  </a:lnTo>
                  <a:lnTo>
                    <a:pt x="191206" y="3206"/>
                  </a:lnTo>
                  <a:cubicBezTo>
                    <a:pt x="191606" y="3022"/>
                    <a:pt x="192252" y="2438"/>
                    <a:pt x="192221" y="2837"/>
                  </a:cubicBezTo>
                  <a:lnTo>
                    <a:pt x="192190" y="2930"/>
                  </a:lnTo>
                  <a:cubicBezTo>
                    <a:pt x="195235" y="2253"/>
                    <a:pt x="198372" y="3852"/>
                    <a:pt x="199602" y="6804"/>
                  </a:cubicBezTo>
                  <a:cubicBezTo>
                    <a:pt x="200986" y="10124"/>
                    <a:pt x="199387" y="13936"/>
                    <a:pt x="196065" y="15320"/>
                  </a:cubicBezTo>
                  <a:cubicBezTo>
                    <a:pt x="195173" y="15812"/>
                    <a:pt x="193943" y="15966"/>
                    <a:pt x="192621" y="16150"/>
                  </a:cubicBezTo>
                  <a:cubicBezTo>
                    <a:pt x="190898" y="16396"/>
                    <a:pt x="188561" y="16058"/>
                    <a:pt x="187300" y="16150"/>
                  </a:cubicBezTo>
                  <a:lnTo>
                    <a:pt x="174813" y="17195"/>
                  </a:lnTo>
                  <a:cubicBezTo>
                    <a:pt x="170385" y="17564"/>
                    <a:pt x="165925" y="18179"/>
                    <a:pt x="161373" y="18425"/>
                  </a:cubicBezTo>
                  <a:cubicBezTo>
                    <a:pt x="157252" y="18641"/>
                    <a:pt x="153100" y="18641"/>
                    <a:pt x="148979" y="18702"/>
                  </a:cubicBezTo>
                  <a:cubicBezTo>
                    <a:pt x="142736" y="18794"/>
                    <a:pt x="136615" y="18641"/>
                    <a:pt x="130526" y="19132"/>
                  </a:cubicBezTo>
                  <a:cubicBezTo>
                    <a:pt x="126835" y="19809"/>
                    <a:pt x="123268" y="17349"/>
                    <a:pt x="122622" y="13660"/>
                  </a:cubicBezTo>
                  <a:close/>
                </a:path>
              </a:pathLst>
            </a:custGeom>
            <a:solidFill>
              <a:srgbClr val="191919"/>
            </a:solidFill>
            <a:ln>
              <a:noFill/>
            </a:ln>
          </p:spPr>
          <p:txBody>
            <a:bodyPr spcFirstLastPara="1" wrap="square" lIns="81289" tIns="40623" rIns="81289" bIns="40623" anchor="ctr" anchorCtr="0">
              <a:noAutofit/>
            </a:bodyPr>
            <a:lstStyle/>
            <a:p>
              <a:pPr defTabSz="1625600">
                <a:buClr>
                  <a:srgbClr val="000000"/>
                </a:buClr>
                <a:defRPr/>
              </a:pPr>
              <a:endParaRPr sz="1600" kern="0">
                <a:solidFill>
                  <a:srgbClr val="2E2E2E"/>
                </a:solidFill>
                <a:latin typeface="Calibri" panose="020F0502020204030204"/>
                <a:ea typeface="Calibri" panose="020F0502020204030204"/>
                <a:cs typeface="Calibri" panose="020F0502020204030204"/>
                <a:sym typeface="Calibri" panose="020F0502020204030204"/>
              </a:endParaRPr>
            </a:p>
          </p:txBody>
        </p:sp>
        <p:sp>
          <p:nvSpPr>
            <p:cNvPr id="797" name="Google Shape;797;p13"/>
            <p:cNvSpPr/>
            <p:nvPr/>
          </p:nvSpPr>
          <p:spPr>
            <a:xfrm rot="10800000" flipH="1">
              <a:off x="290796" y="383684"/>
              <a:ext cx="217676" cy="1021658"/>
            </a:xfrm>
            <a:custGeom>
              <a:avLst/>
              <a:gdLst/>
              <a:ahLst/>
              <a:cxnLst/>
              <a:rect l="l" t="t" r="r" b="b"/>
              <a:pathLst>
                <a:path w="435352" h="2043315" extrusionOk="0">
                  <a:moveTo>
                    <a:pt x="430765" y="279016"/>
                  </a:moveTo>
                  <a:cubicBezTo>
                    <a:pt x="430765" y="279016"/>
                    <a:pt x="430858" y="278924"/>
                    <a:pt x="430858" y="278924"/>
                  </a:cubicBezTo>
                  <a:lnTo>
                    <a:pt x="430888" y="278985"/>
                  </a:lnTo>
                  <a:cubicBezTo>
                    <a:pt x="430919" y="279047"/>
                    <a:pt x="430796" y="278985"/>
                    <a:pt x="430765" y="279016"/>
                  </a:cubicBezTo>
                  <a:close/>
                  <a:moveTo>
                    <a:pt x="435194" y="271299"/>
                  </a:moveTo>
                  <a:cubicBezTo>
                    <a:pt x="434394" y="267794"/>
                    <a:pt x="430888" y="265580"/>
                    <a:pt x="427382" y="266380"/>
                  </a:cubicBezTo>
                  <a:cubicBezTo>
                    <a:pt x="426029" y="266656"/>
                    <a:pt x="423999" y="267671"/>
                    <a:pt x="421815" y="269301"/>
                  </a:cubicBezTo>
                  <a:cubicBezTo>
                    <a:pt x="418463" y="271822"/>
                    <a:pt x="413911" y="276464"/>
                    <a:pt x="411912" y="277725"/>
                  </a:cubicBezTo>
                  <a:cubicBezTo>
                    <a:pt x="408437" y="279877"/>
                    <a:pt x="404900" y="281875"/>
                    <a:pt x="401302" y="283843"/>
                  </a:cubicBezTo>
                  <a:cubicBezTo>
                    <a:pt x="392629" y="288547"/>
                    <a:pt x="383740" y="292913"/>
                    <a:pt x="375129" y="297679"/>
                  </a:cubicBezTo>
                  <a:cubicBezTo>
                    <a:pt x="358367" y="307210"/>
                    <a:pt x="339207" y="317417"/>
                    <a:pt x="320846" y="329531"/>
                  </a:cubicBezTo>
                  <a:cubicBezTo>
                    <a:pt x="308974" y="337371"/>
                    <a:pt x="297441" y="345980"/>
                    <a:pt x="286830" y="355296"/>
                  </a:cubicBezTo>
                  <a:cubicBezTo>
                    <a:pt x="276497" y="364366"/>
                    <a:pt x="267209" y="374204"/>
                    <a:pt x="259243" y="384688"/>
                  </a:cubicBezTo>
                  <a:cubicBezTo>
                    <a:pt x="259797" y="331683"/>
                    <a:pt x="260289" y="282583"/>
                    <a:pt x="260719" y="238494"/>
                  </a:cubicBezTo>
                  <a:cubicBezTo>
                    <a:pt x="263456" y="234835"/>
                    <a:pt x="265548" y="230131"/>
                    <a:pt x="267116" y="224873"/>
                  </a:cubicBezTo>
                  <a:cubicBezTo>
                    <a:pt x="270100" y="214758"/>
                    <a:pt x="271207" y="202460"/>
                    <a:pt x="273759" y="194497"/>
                  </a:cubicBezTo>
                  <a:cubicBezTo>
                    <a:pt x="280833" y="172299"/>
                    <a:pt x="300301" y="136911"/>
                    <a:pt x="325644" y="118033"/>
                  </a:cubicBezTo>
                  <a:cubicBezTo>
                    <a:pt x="340929" y="106657"/>
                    <a:pt x="358583" y="101553"/>
                    <a:pt x="377159" y="112130"/>
                  </a:cubicBezTo>
                  <a:cubicBezTo>
                    <a:pt x="389246" y="118832"/>
                    <a:pt x="391398" y="134359"/>
                    <a:pt x="387739" y="147548"/>
                  </a:cubicBezTo>
                  <a:cubicBezTo>
                    <a:pt x="384048" y="160769"/>
                    <a:pt x="374268" y="172606"/>
                    <a:pt x="359505" y="171100"/>
                  </a:cubicBezTo>
                  <a:cubicBezTo>
                    <a:pt x="355722" y="170731"/>
                    <a:pt x="351663" y="169439"/>
                    <a:pt x="348095" y="167379"/>
                  </a:cubicBezTo>
                  <a:cubicBezTo>
                    <a:pt x="344773" y="165473"/>
                    <a:pt x="341790" y="162983"/>
                    <a:pt x="340160" y="159816"/>
                  </a:cubicBezTo>
                  <a:cubicBezTo>
                    <a:pt x="338807" y="157172"/>
                    <a:pt x="339237" y="154558"/>
                    <a:pt x="340806" y="152621"/>
                  </a:cubicBezTo>
                  <a:cubicBezTo>
                    <a:pt x="342805" y="150131"/>
                    <a:pt x="346034" y="148440"/>
                    <a:pt x="349510" y="148409"/>
                  </a:cubicBezTo>
                  <a:cubicBezTo>
                    <a:pt x="353262" y="148471"/>
                    <a:pt x="356337" y="145458"/>
                    <a:pt x="356399" y="141707"/>
                  </a:cubicBezTo>
                  <a:cubicBezTo>
                    <a:pt x="356460" y="137956"/>
                    <a:pt x="353446" y="134881"/>
                    <a:pt x="349694" y="134820"/>
                  </a:cubicBezTo>
                  <a:cubicBezTo>
                    <a:pt x="341944" y="134574"/>
                    <a:pt x="334563" y="138079"/>
                    <a:pt x="329888" y="143459"/>
                  </a:cubicBezTo>
                  <a:cubicBezTo>
                    <a:pt x="324629" y="149455"/>
                    <a:pt x="322783" y="157756"/>
                    <a:pt x="326843" y="166365"/>
                  </a:cubicBezTo>
                  <a:cubicBezTo>
                    <a:pt x="329519" y="172083"/>
                    <a:pt x="334378" y="176972"/>
                    <a:pt x="340129" y="180600"/>
                  </a:cubicBezTo>
                  <a:cubicBezTo>
                    <a:pt x="345542" y="183982"/>
                    <a:pt x="351786" y="186165"/>
                    <a:pt x="357629" y="186964"/>
                  </a:cubicBezTo>
                  <a:cubicBezTo>
                    <a:pt x="380972" y="190069"/>
                    <a:pt x="398257" y="173252"/>
                    <a:pt x="404562" y="152437"/>
                  </a:cubicBezTo>
                  <a:cubicBezTo>
                    <a:pt x="410897" y="131438"/>
                    <a:pt x="405392" y="107210"/>
                    <a:pt x="386170" y="96142"/>
                  </a:cubicBezTo>
                  <a:cubicBezTo>
                    <a:pt x="360366" y="81753"/>
                    <a:pt x="335762" y="87779"/>
                    <a:pt x="314941" y="103951"/>
                  </a:cubicBezTo>
                  <a:cubicBezTo>
                    <a:pt x="288676" y="124366"/>
                    <a:pt x="269238" y="161015"/>
                    <a:pt x="261242" y="185980"/>
                  </a:cubicBezTo>
                  <a:cubicBezTo>
                    <a:pt x="262318" y="74712"/>
                    <a:pt x="262934" y="6581"/>
                    <a:pt x="262934" y="6581"/>
                  </a:cubicBezTo>
                  <a:cubicBezTo>
                    <a:pt x="262964" y="2983"/>
                    <a:pt x="260104" y="32"/>
                    <a:pt x="256506" y="1"/>
                  </a:cubicBezTo>
                  <a:cubicBezTo>
                    <a:pt x="252877" y="-61"/>
                    <a:pt x="249924" y="2830"/>
                    <a:pt x="249863" y="6427"/>
                  </a:cubicBezTo>
                  <a:cubicBezTo>
                    <a:pt x="249863" y="6427"/>
                    <a:pt x="248017" y="112622"/>
                    <a:pt x="245341" y="276188"/>
                  </a:cubicBezTo>
                  <a:cubicBezTo>
                    <a:pt x="241251" y="268563"/>
                    <a:pt x="236915" y="261061"/>
                    <a:pt x="231932" y="253959"/>
                  </a:cubicBezTo>
                  <a:cubicBezTo>
                    <a:pt x="226089" y="245596"/>
                    <a:pt x="219692" y="237571"/>
                    <a:pt x="213202" y="229700"/>
                  </a:cubicBezTo>
                  <a:cubicBezTo>
                    <a:pt x="205144" y="220077"/>
                    <a:pt x="196441" y="211099"/>
                    <a:pt x="187091" y="202829"/>
                  </a:cubicBezTo>
                  <a:cubicBezTo>
                    <a:pt x="177834" y="194651"/>
                    <a:pt x="167992" y="187087"/>
                    <a:pt x="157750" y="180016"/>
                  </a:cubicBezTo>
                  <a:cubicBezTo>
                    <a:pt x="145725" y="171684"/>
                    <a:pt x="133115" y="164028"/>
                    <a:pt x="120352" y="156711"/>
                  </a:cubicBezTo>
                  <a:cubicBezTo>
                    <a:pt x="101376" y="145796"/>
                    <a:pt x="81939" y="135681"/>
                    <a:pt x="63178" y="125166"/>
                  </a:cubicBezTo>
                  <a:cubicBezTo>
                    <a:pt x="59948" y="123260"/>
                    <a:pt x="55766" y="124305"/>
                    <a:pt x="53859" y="127533"/>
                  </a:cubicBezTo>
                  <a:cubicBezTo>
                    <a:pt x="51952" y="130761"/>
                    <a:pt x="52998" y="134943"/>
                    <a:pt x="56227" y="136849"/>
                  </a:cubicBezTo>
                  <a:cubicBezTo>
                    <a:pt x="74403" y="148286"/>
                    <a:pt x="93164" y="159478"/>
                    <a:pt x="111648" y="171130"/>
                  </a:cubicBezTo>
                  <a:cubicBezTo>
                    <a:pt x="123766" y="178786"/>
                    <a:pt x="135699" y="186657"/>
                    <a:pt x="147263" y="194958"/>
                  </a:cubicBezTo>
                  <a:cubicBezTo>
                    <a:pt x="156858" y="201814"/>
                    <a:pt x="166177" y="208978"/>
                    <a:pt x="175066" y="216603"/>
                  </a:cubicBezTo>
                  <a:cubicBezTo>
                    <a:pt x="183923" y="224197"/>
                    <a:pt x="192412" y="232160"/>
                    <a:pt x="200162" y="240923"/>
                  </a:cubicBezTo>
                  <a:cubicBezTo>
                    <a:pt x="207974" y="249623"/>
                    <a:pt x="215601" y="258601"/>
                    <a:pt x="222521" y="268071"/>
                  </a:cubicBezTo>
                  <a:cubicBezTo>
                    <a:pt x="227073" y="274281"/>
                    <a:pt x="231348" y="280707"/>
                    <a:pt x="235100" y="287410"/>
                  </a:cubicBezTo>
                  <a:lnTo>
                    <a:pt x="244204" y="304996"/>
                  </a:lnTo>
                  <a:lnTo>
                    <a:pt x="244849" y="306441"/>
                  </a:lnTo>
                  <a:cubicBezTo>
                    <a:pt x="244296" y="339462"/>
                    <a:pt x="243742" y="374450"/>
                    <a:pt x="243158" y="411222"/>
                  </a:cubicBezTo>
                  <a:cubicBezTo>
                    <a:pt x="243004" y="411591"/>
                    <a:pt x="242758" y="411929"/>
                    <a:pt x="242604" y="412298"/>
                  </a:cubicBezTo>
                  <a:cubicBezTo>
                    <a:pt x="241620" y="414358"/>
                    <a:pt x="242051" y="416448"/>
                    <a:pt x="243066" y="418293"/>
                  </a:cubicBezTo>
                  <a:cubicBezTo>
                    <a:pt x="242574" y="449131"/>
                    <a:pt x="242051" y="480983"/>
                    <a:pt x="241528" y="513942"/>
                  </a:cubicBezTo>
                  <a:cubicBezTo>
                    <a:pt x="241313" y="528208"/>
                    <a:pt x="241067" y="542812"/>
                    <a:pt x="240851" y="557416"/>
                  </a:cubicBezTo>
                  <a:cubicBezTo>
                    <a:pt x="236761" y="549207"/>
                    <a:pt x="232455" y="540599"/>
                    <a:pt x="228641" y="532543"/>
                  </a:cubicBezTo>
                  <a:cubicBezTo>
                    <a:pt x="224551" y="523935"/>
                    <a:pt x="221045" y="516064"/>
                    <a:pt x="219015" y="510345"/>
                  </a:cubicBezTo>
                  <a:cubicBezTo>
                    <a:pt x="208804" y="481660"/>
                    <a:pt x="196963" y="443504"/>
                    <a:pt x="176757" y="413835"/>
                  </a:cubicBezTo>
                  <a:cubicBezTo>
                    <a:pt x="162241" y="392498"/>
                    <a:pt x="143418" y="375618"/>
                    <a:pt x="118783" y="368332"/>
                  </a:cubicBezTo>
                  <a:cubicBezTo>
                    <a:pt x="92334" y="360799"/>
                    <a:pt x="75357" y="372513"/>
                    <a:pt x="67391" y="390807"/>
                  </a:cubicBezTo>
                  <a:cubicBezTo>
                    <a:pt x="56781" y="415096"/>
                    <a:pt x="63885" y="452267"/>
                    <a:pt x="86767" y="467578"/>
                  </a:cubicBezTo>
                  <a:cubicBezTo>
                    <a:pt x="103344" y="478616"/>
                    <a:pt x="117584" y="471514"/>
                    <a:pt x="123889" y="461460"/>
                  </a:cubicBezTo>
                  <a:cubicBezTo>
                    <a:pt x="128533" y="454019"/>
                    <a:pt x="128810" y="445011"/>
                    <a:pt x="123981" y="438985"/>
                  </a:cubicBezTo>
                  <a:cubicBezTo>
                    <a:pt x="120567" y="434711"/>
                    <a:pt x="114355" y="431206"/>
                    <a:pt x="104021" y="432159"/>
                  </a:cubicBezTo>
                  <a:cubicBezTo>
                    <a:pt x="100299" y="432467"/>
                    <a:pt x="97470" y="435726"/>
                    <a:pt x="97747" y="439446"/>
                  </a:cubicBezTo>
                  <a:cubicBezTo>
                    <a:pt x="98024" y="443197"/>
                    <a:pt x="101314" y="446026"/>
                    <a:pt x="105036" y="445749"/>
                  </a:cubicBezTo>
                  <a:cubicBezTo>
                    <a:pt x="108819" y="445503"/>
                    <a:pt x="111402" y="445933"/>
                    <a:pt x="112725" y="447501"/>
                  </a:cubicBezTo>
                  <a:cubicBezTo>
                    <a:pt x="113309" y="448178"/>
                    <a:pt x="113217" y="449100"/>
                    <a:pt x="113094" y="450022"/>
                  </a:cubicBezTo>
                  <a:cubicBezTo>
                    <a:pt x="112755" y="452267"/>
                    <a:pt x="111218" y="454481"/>
                    <a:pt x="109126" y="456018"/>
                  </a:cubicBezTo>
                  <a:cubicBezTo>
                    <a:pt x="105835" y="458477"/>
                    <a:pt x="100976" y="458570"/>
                    <a:pt x="95594" y="454757"/>
                  </a:cubicBezTo>
                  <a:cubicBezTo>
                    <a:pt x="81908" y="445072"/>
                    <a:pt x="77141" y="424411"/>
                    <a:pt x="80308" y="407624"/>
                  </a:cubicBezTo>
                  <a:cubicBezTo>
                    <a:pt x="81908" y="399262"/>
                    <a:pt x="85537" y="391791"/>
                    <a:pt x="91811" y="387548"/>
                  </a:cubicBezTo>
                  <a:cubicBezTo>
                    <a:pt x="97193" y="383889"/>
                    <a:pt x="104482" y="383120"/>
                    <a:pt x="113617" y="385887"/>
                  </a:cubicBezTo>
                  <a:cubicBezTo>
                    <a:pt x="134223" y="391883"/>
                    <a:pt x="149569" y="406425"/>
                    <a:pt x="161933" y="424073"/>
                  </a:cubicBezTo>
                  <a:cubicBezTo>
                    <a:pt x="181709" y="452267"/>
                    <a:pt x="193919" y="488485"/>
                    <a:pt x="204345" y="515756"/>
                  </a:cubicBezTo>
                  <a:cubicBezTo>
                    <a:pt x="206682" y="521782"/>
                    <a:pt x="210619" y="530084"/>
                    <a:pt x="215263" y="539123"/>
                  </a:cubicBezTo>
                  <a:cubicBezTo>
                    <a:pt x="223597" y="555449"/>
                    <a:pt x="233931" y="573957"/>
                    <a:pt x="240390" y="586133"/>
                  </a:cubicBezTo>
                  <a:cubicBezTo>
                    <a:pt x="239529" y="639599"/>
                    <a:pt x="238668" y="694941"/>
                    <a:pt x="237806" y="751605"/>
                  </a:cubicBezTo>
                  <a:cubicBezTo>
                    <a:pt x="234362" y="745333"/>
                    <a:pt x="230948" y="738999"/>
                    <a:pt x="226827" y="733065"/>
                  </a:cubicBezTo>
                  <a:cubicBezTo>
                    <a:pt x="221168" y="724918"/>
                    <a:pt x="214955" y="717170"/>
                    <a:pt x="208558" y="709852"/>
                  </a:cubicBezTo>
                  <a:cubicBezTo>
                    <a:pt x="197332" y="697247"/>
                    <a:pt x="184877" y="685840"/>
                    <a:pt x="171436" y="675448"/>
                  </a:cubicBezTo>
                  <a:cubicBezTo>
                    <a:pt x="159257" y="666040"/>
                    <a:pt x="146340" y="657462"/>
                    <a:pt x="133300" y="649007"/>
                  </a:cubicBezTo>
                  <a:cubicBezTo>
                    <a:pt x="114109" y="636586"/>
                    <a:pt x="94548" y="624688"/>
                    <a:pt x="76526" y="611190"/>
                  </a:cubicBezTo>
                  <a:cubicBezTo>
                    <a:pt x="73573" y="608854"/>
                    <a:pt x="69298" y="609376"/>
                    <a:pt x="66961" y="612328"/>
                  </a:cubicBezTo>
                  <a:cubicBezTo>
                    <a:pt x="64654" y="615249"/>
                    <a:pt x="65146" y="619522"/>
                    <a:pt x="68099" y="621859"/>
                  </a:cubicBezTo>
                  <a:cubicBezTo>
                    <a:pt x="85660" y="636494"/>
                    <a:pt x="104667" y="649868"/>
                    <a:pt x="123673" y="663273"/>
                  </a:cubicBezTo>
                  <a:cubicBezTo>
                    <a:pt x="136037" y="672005"/>
                    <a:pt x="148308" y="680829"/>
                    <a:pt x="160180" y="690022"/>
                  </a:cubicBezTo>
                  <a:cubicBezTo>
                    <a:pt x="172759" y="699799"/>
                    <a:pt x="184938" y="709914"/>
                    <a:pt x="195733" y="721505"/>
                  </a:cubicBezTo>
                  <a:cubicBezTo>
                    <a:pt x="202007" y="728146"/>
                    <a:pt x="208097" y="735187"/>
                    <a:pt x="213725" y="742535"/>
                  </a:cubicBezTo>
                  <a:cubicBezTo>
                    <a:pt x="219323" y="749852"/>
                    <a:pt x="224489" y="757477"/>
                    <a:pt x="228887" y="765379"/>
                  </a:cubicBezTo>
                  <a:cubicBezTo>
                    <a:pt x="230364" y="767992"/>
                    <a:pt x="231717" y="770667"/>
                    <a:pt x="232978" y="773403"/>
                  </a:cubicBezTo>
                  <a:cubicBezTo>
                    <a:pt x="234239" y="776140"/>
                    <a:pt x="235408" y="778938"/>
                    <a:pt x="236484" y="781766"/>
                  </a:cubicBezTo>
                  <a:lnTo>
                    <a:pt x="237284" y="784133"/>
                  </a:lnTo>
                  <a:cubicBezTo>
                    <a:pt x="236576" y="830313"/>
                    <a:pt x="235900" y="877139"/>
                    <a:pt x="235223" y="924302"/>
                  </a:cubicBezTo>
                  <a:cubicBezTo>
                    <a:pt x="230364" y="918430"/>
                    <a:pt x="224797" y="913388"/>
                    <a:pt x="218092" y="909698"/>
                  </a:cubicBezTo>
                  <a:cubicBezTo>
                    <a:pt x="196348" y="897830"/>
                    <a:pt x="165839" y="896416"/>
                    <a:pt x="141143" y="888945"/>
                  </a:cubicBezTo>
                  <a:cubicBezTo>
                    <a:pt x="119921" y="882611"/>
                    <a:pt x="99346" y="871389"/>
                    <a:pt x="81200" y="857246"/>
                  </a:cubicBezTo>
                  <a:cubicBezTo>
                    <a:pt x="62932" y="842980"/>
                    <a:pt x="47154" y="825732"/>
                    <a:pt x="36144" y="806885"/>
                  </a:cubicBezTo>
                  <a:cubicBezTo>
                    <a:pt x="32945" y="801505"/>
                    <a:pt x="30024" y="795909"/>
                    <a:pt x="27502" y="790129"/>
                  </a:cubicBezTo>
                  <a:cubicBezTo>
                    <a:pt x="25010" y="784410"/>
                    <a:pt x="22858" y="778538"/>
                    <a:pt x="21228" y="772573"/>
                  </a:cubicBezTo>
                  <a:cubicBezTo>
                    <a:pt x="20090" y="768453"/>
                    <a:pt x="19167" y="764241"/>
                    <a:pt x="18521" y="759998"/>
                  </a:cubicBezTo>
                  <a:cubicBezTo>
                    <a:pt x="17875" y="755755"/>
                    <a:pt x="17445" y="751513"/>
                    <a:pt x="17291" y="747239"/>
                  </a:cubicBezTo>
                  <a:cubicBezTo>
                    <a:pt x="17199" y="744595"/>
                    <a:pt x="17168" y="741920"/>
                    <a:pt x="17383" y="739245"/>
                  </a:cubicBezTo>
                  <a:cubicBezTo>
                    <a:pt x="17568" y="736970"/>
                    <a:pt x="17906" y="734695"/>
                    <a:pt x="18675" y="732543"/>
                  </a:cubicBezTo>
                  <a:cubicBezTo>
                    <a:pt x="20090" y="728423"/>
                    <a:pt x="21966" y="725563"/>
                    <a:pt x="24518" y="724118"/>
                  </a:cubicBezTo>
                  <a:cubicBezTo>
                    <a:pt x="27133" y="722612"/>
                    <a:pt x="30208" y="722612"/>
                    <a:pt x="33314" y="723411"/>
                  </a:cubicBezTo>
                  <a:cubicBezTo>
                    <a:pt x="38850" y="724795"/>
                    <a:pt x="44417" y="728484"/>
                    <a:pt x="48784" y="733127"/>
                  </a:cubicBezTo>
                  <a:cubicBezTo>
                    <a:pt x="54843" y="739583"/>
                    <a:pt x="59303" y="747885"/>
                    <a:pt x="56289" y="754987"/>
                  </a:cubicBezTo>
                  <a:cubicBezTo>
                    <a:pt x="54597" y="758984"/>
                    <a:pt x="50599" y="762243"/>
                    <a:pt x="43956" y="764610"/>
                  </a:cubicBezTo>
                  <a:cubicBezTo>
                    <a:pt x="40419" y="765809"/>
                    <a:pt x="38481" y="769652"/>
                    <a:pt x="39681" y="773219"/>
                  </a:cubicBezTo>
                  <a:cubicBezTo>
                    <a:pt x="40880" y="776755"/>
                    <a:pt x="44755" y="778692"/>
                    <a:pt x="48292" y="777492"/>
                  </a:cubicBezTo>
                  <a:cubicBezTo>
                    <a:pt x="59856" y="773803"/>
                    <a:pt x="66253" y="767592"/>
                    <a:pt x="69421" y="760798"/>
                  </a:cubicBezTo>
                  <a:cubicBezTo>
                    <a:pt x="74896" y="748961"/>
                    <a:pt x="70067" y="734018"/>
                    <a:pt x="60133" y="722796"/>
                  </a:cubicBezTo>
                  <a:cubicBezTo>
                    <a:pt x="50414" y="711789"/>
                    <a:pt x="36052" y="705025"/>
                    <a:pt x="24180" y="707085"/>
                  </a:cubicBezTo>
                  <a:cubicBezTo>
                    <a:pt x="15476" y="708561"/>
                    <a:pt x="7511" y="714280"/>
                    <a:pt x="2805" y="726793"/>
                  </a:cubicBezTo>
                  <a:cubicBezTo>
                    <a:pt x="1729" y="729591"/>
                    <a:pt x="1052" y="732543"/>
                    <a:pt x="621" y="735525"/>
                  </a:cubicBezTo>
                  <a:cubicBezTo>
                    <a:pt x="37" y="739522"/>
                    <a:pt x="-24" y="743642"/>
                    <a:pt x="6" y="747608"/>
                  </a:cubicBezTo>
                  <a:cubicBezTo>
                    <a:pt x="68" y="752589"/>
                    <a:pt x="437" y="757569"/>
                    <a:pt x="1114" y="762519"/>
                  </a:cubicBezTo>
                  <a:cubicBezTo>
                    <a:pt x="1759" y="767439"/>
                    <a:pt x="2744" y="772327"/>
                    <a:pt x="3974" y="777124"/>
                  </a:cubicBezTo>
                  <a:cubicBezTo>
                    <a:pt x="5727" y="783980"/>
                    <a:pt x="8034" y="790744"/>
                    <a:pt x="10832" y="797323"/>
                  </a:cubicBezTo>
                  <a:cubicBezTo>
                    <a:pt x="13569" y="803811"/>
                    <a:pt x="16799" y="810144"/>
                    <a:pt x="20336" y="816201"/>
                  </a:cubicBezTo>
                  <a:cubicBezTo>
                    <a:pt x="32607" y="836893"/>
                    <a:pt x="49953" y="856016"/>
                    <a:pt x="70252" y="871420"/>
                  </a:cubicBezTo>
                  <a:cubicBezTo>
                    <a:pt x="90335" y="886639"/>
                    <a:pt x="113247" y="898261"/>
                    <a:pt x="136621" y="904717"/>
                  </a:cubicBezTo>
                  <a:cubicBezTo>
                    <a:pt x="157258" y="910313"/>
                    <a:pt x="181924" y="911389"/>
                    <a:pt x="202069" y="918276"/>
                  </a:cubicBezTo>
                  <a:cubicBezTo>
                    <a:pt x="214832" y="922642"/>
                    <a:pt x="225720" y="929375"/>
                    <a:pt x="231686" y="942381"/>
                  </a:cubicBezTo>
                  <a:cubicBezTo>
                    <a:pt x="232332" y="943856"/>
                    <a:pt x="233562" y="944840"/>
                    <a:pt x="234915" y="945486"/>
                  </a:cubicBezTo>
                  <a:cubicBezTo>
                    <a:pt x="234546" y="970758"/>
                    <a:pt x="234208" y="996062"/>
                    <a:pt x="233870" y="1021396"/>
                  </a:cubicBezTo>
                  <a:cubicBezTo>
                    <a:pt x="233132" y="1076308"/>
                    <a:pt x="232455" y="1131035"/>
                    <a:pt x="231778" y="1185300"/>
                  </a:cubicBezTo>
                  <a:cubicBezTo>
                    <a:pt x="231379" y="1184470"/>
                    <a:pt x="231102" y="1183579"/>
                    <a:pt x="230671" y="1182749"/>
                  </a:cubicBezTo>
                  <a:cubicBezTo>
                    <a:pt x="222152" y="1166085"/>
                    <a:pt x="209296" y="1151849"/>
                    <a:pt x="187983" y="1136015"/>
                  </a:cubicBezTo>
                  <a:cubicBezTo>
                    <a:pt x="168853" y="1122611"/>
                    <a:pt x="149047" y="1109759"/>
                    <a:pt x="130132" y="1095862"/>
                  </a:cubicBezTo>
                  <a:cubicBezTo>
                    <a:pt x="122166" y="1090020"/>
                    <a:pt x="114293" y="1084056"/>
                    <a:pt x="106789" y="1077630"/>
                  </a:cubicBezTo>
                  <a:cubicBezTo>
                    <a:pt x="102268" y="1073787"/>
                    <a:pt x="95502" y="1068990"/>
                    <a:pt x="90365" y="1063425"/>
                  </a:cubicBezTo>
                  <a:cubicBezTo>
                    <a:pt x="87628" y="1060443"/>
                    <a:pt x="85229" y="1057369"/>
                    <a:pt x="84614" y="1053925"/>
                  </a:cubicBezTo>
                  <a:cubicBezTo>
                    <a:pt x="84091" y="1050359"/>
                    <a:pt x="80770" y="1047899"/>
                    <a:pt x="77233" y="1048422"/>
                  </a:cubicBezTo>
                  <a:cubicBezTo>
                    <a:pt x="73665" y="1048944"/>
                    <a:pt x="71205" y="1052265"/>
                    <a:pt x="71728" y="1055801"/>
                  </a:cubicBezTo>
                  <a:cubicBezTo>
                    <a:pt x="72281" y="1060382"/>
                    <a:pt x="74342" y="1064840"/>
                    <a:pt x="77294" y="1069083"/>
                  </a:cubicBezTo>
                  <a:cubicBezTo>
                    <a:pt x="82615" y="1076769"/>
                    <a:pt x="91227" y="1083656"/>
                    <a:pt x="96732" y="1088852"/>
                  </a:cubicBezTo>
                  <a:cubicBezTo>
                    <a:pt x="106697" y="1098199"/>
                    <a:pt x="117276" y="1106961"/>
                    <a:pt x="128195" y="1115293"/>
                  </a:cubicBezTo>
                  <a:cubicBezTo>
                    <a:pt x="144249" y="1127561"/>
                    <a:pt x="161041" y="1138998"/>
                    <a:pt x="177188" y="1150958"/>
                  </a:cubicBezTo>
                  <a:cubicBezTo>
                    <a:pt x="196256" y="1164301"/>
                    <a:pt x="207882" y="1176384"/>
                    <a:pt x="215909" y="1190681"/>
                  </a:cubicBezTo>
                  <a:cubicBezTo>
                    <a:pt x="222706" y="1202733"/>
                    <a:pt x="227073" y="1216415"/>
                    <a:pt x="231194" y="1233325"/>
                  </a:cubicBezTo>
                  <a:cubicBezTo>
                    <a:pt x="230394" y="1299643"/>
                    <a:pt x="229656" y="1364793"/>
                    <a:pt x="228980" y="1427390"/>
                  </a:cubicBezTo>
                  <a:cubicBezTo>
                    <a:pt x="228887" y="1436399"/>
                    <a:pt x="228795" y="1445161"/>
                    <a:pt x="228703" y="1454077"/>
                  </a:cubicBezTo>
                  <a:cubicBezTo>
                    <a:pt x="223075" y="1425945"/>
                    <a:pt x="217416" y="1397506"/>
                    <a:pt x="208158" y="1370757"/>
                  </a:cubicBezTo>
                  <a:cubicBezTo>
                    <a:pt x="197732" y="1340719"/>
                    <a:pt x="182724" y="1312925"/>
                    <a:pt x="158950" y="1289866"/>
                  </a:cubicBezTo>
                  <a:cubicBezTo>
                    <a:pt x="143049" y="1274708"/>
                    <a:pt x="121305" y="1259582"/>
                    <a:pt x="98639" y="1254201"/>
                  </a:cubicBezTo>
                  <a:cubicBezTo>
                    <a:pt x="82215" y="1250327"/>
                    <a:pt x="65300" y="1251373"/>
                    <a:pt x="49522" y="1260319"/>
                  </a:cubicBezTo>
                  <a:cubicBezTo>
                    <a:pt x="26917" y="1273233"/>
                    <a:pt x="17137" y="1297737"/>
                    <a:pt x="19598" y="1321288"/>
                  </a:cubicBezTo>
                  <a:cubicBezTo>
                    <a:pt x="22027" y="1344408"/>
                    <a:pt x="36082" y="1366361"/>
                    <a:pt x="60410" y="1374662"/>
                  </a:cubicBezTo>
                  <a:cubicBezTo>
                    <a:pt x="75787" y="1379858"/>
                    <a:pt x="89781" y="1374662"/>
                    <a:pt x="99069" y="1364331"/>
                  </a:cubicBezTo>
                  <a:cubicBezTo>
                    <a:pt x="107834" y="1354616"/>
                    <a:pt x="112356" y="1340381"/>
                    <a:pt x="109649" y="1326853"/>
                  </a:cubicBezTo>
                  <a:cubicBezTo>
                    <a:pt x="109434" y="1325807"/>
                    <a:pt x="108450" y="1323501"/>
                    <a:pt x="106358" y="1321042"/>
                  </a:cubicBezTo>
                  <a:cubicBezTo>
                    <a:pt x="102975" y="1317014"/>
                    <a:pt x="96486" y="1310742"/>
                    <a:pt x="96486" y="1310742"/>
                  </a:cubicBezTo>
                  <a:cubicBezTo>
                    <a:pt x="93933" y="1308221"/>
                    <a:pt x="89781" y="1308252"/>
                    <a:pt x="87259" y="1310803"/>
                  </a:cubicBezTo>
                  <a:cubicBezTo>
                    <a:pt x="84737" y="1313386"/>
                    <a:pt x="84768" y="1317506"/>
                    <a:pt x="87321" y="1320027"/>
                  </a:cubicBezTo>
                  <a:cubicBezTo>
                    <a:pt x="87321" y="1320027"/>
                    <a:pt x="94025" y="1326760"/>
                    <a:pt x="96547" y="1330235"/>
                  </a:cubicBezTo>
                  <a:cubicBezTo>
                    <a:pt x="97778" y="1339182"/>
                    <a:pt x="94425" y="1348344"/>
                    <a:pt x="88520" y="1354585"/>
                  </a:cubicBezTo>
                  <a:cubicBezTo>
                    <a:pt x="82830" y="1360580"/>
                    <a:pt x="74526" y="1363655"/>
                    <a:pt x="65484" y="1360334"/>
                  </a:cubicBezTo>
                  <a:cubicBezTo>
                    <a:pt x="47462" y="1353755"/>
                    <a:pt x="37559" y="1336999"/>
                    <a:pt x="36113" y="1319720"/>
                  </a:cubicBezTo>
                  <a:cubicBezTo>
                    <a:pt x="34668" y="1302656"/>
                    <a:pt x="41649" y="1284824"/>
                    <a:pt x="58165" y="1275784"/>
                  </a:cubicBezTo>
                  <a:cubicBezTo>
                    <a:pt x="69852" y="1269359"/>
                    <a:pt x="82308" y="1269020"/>
                    <a:pt x="94364" y="1271972"/>
                  </a:cubicBezTo>
                  <a:cubicBezTo>
                    <a:pt x="113924" y="1276738"/>
                    <a:pt x="132562" y="1289989"/>
                    <a:pt x="146279" y="1303086"/>
                  </a:cubicBezTo>
                  <a:cubicBezTo>
                    <a:pt x="168361" y="1323840"/>
                    <a:pt x="182109" y="1349205"/>
                    <a:pt x="192166" y="1376476"/>
                  </a:cubicBezTo>
                  <a:cubicBezTo>
                    <a:pt x="207789" y="1418843"/>
                    <a:pt x="214525" y="1465761"/>
                    <a:pt x="226735" y="1508435"/>
                  </a:cubicBezTo>
                  <a:cubicBezTo>
                    <a:pt x="226950" y="1509204"/>
                    <a:pt x="227657" y="1509542"/>
                    <a:pt x="228088" y="1510188"/>
                  </a:cubicBezTo>
                  <a:cubicBezTo>
                    <a:pt x="227811" y="1536137"/>
                    <a:pt x="227534" y="1561471"/>
                    <a:pt x="227288" y="1586191"/>
                  </a:cubicBezTo>
                  <a:cubicBezTo>
                    <a:pt x="226950" y="1588281"/>
                    <a:pt x="226458" y="1590311"/>
                    <a:pt x="226119" y="1592401"/>
                  </a:cubicBezTo>
                  <a:cubicBezTo>
                    <a:pt x="225843" y="1594062"/>
                    <a:pt x="226335" y="1595599"/>
                    <a:pt x="227165" y="1596890"/>
                  </a:cubicBezTo>
                  <a:cubicBezTo>
                    <a:pt x="224489" y="1853092"/>
                    <a:pt x="222890" y="2036427"/>
                    <a:pt x="222890" y="2036427"/>
                  </a:cubicBezTo>
                  <a:cubicBezTo>
                    <a:pt x="222829" y="2040178"/>
                    <a:pt x="225843" y="2043253"/>
                    <a:pt x="229595" y="2043314"/>
                  </a:cubicBezTo>
                  <a:cubicBezTo>
                    <a:pt x="233347" y="2043376"/>
                    <a:pt x="236422" y="2040363"/>
                    <a:pt x="236484" y="2036612"/>
                  </a:cubicBezTo>
                  <a:cubicBezTo>
                    <a:pt x="236484" y="2036612"/>
                    <a:pt x="239959" y="1840241"/>
                    <a:pt x="244234" y="1569957"/>
                  </a:cubicBezTo>
                  <a:cubicBezTo>
                    <a:pt x="245065" y="1566206"/>
                    <a:pt x="245741" y="1562425"/>
                    <a:pt x="246633" y="1558674"/>
                  </a:cubicBezTo>
                  <a:cubicBezTo>
                    <a:pt x="249493" y="1546714"/>
                    <a:pt x="252631" y="1534846"/>
                    <a:pt x="255921" y="1523009"/>
                  </a:cubicBezTo>
                  <a:cubicBezTo>
                    <a:pt x="263672" y="1495030"/>
                    <a:pt x="267209" y="1466960"/>
                    <a:pt x="276589" y="1442025"/>
                  </a:cubicBezTo>
                  <a:cubicBezTo>
                    <a:pt x="282586" y="1426099"/>
                    <a:pt x="291075" y="1411526"/>
                    <a:pt x="305191" y="1399320"/>
                  </a:cubicBezTo>
                  <a:cubicBezTo>
                    <a:pt x="331303" y="1376445"/>
                    <a:pt x="353723" y="1370634"/>
                    <a:pt x="371131" y="1374908"/>
                  </a:cubicBezTo>
                  <a:cubicBezTo>
                    <a:pt x="395704" y="1380995"/>
                    <a:pt x="409267" y="1407160"/>
                    <a:pt x="404716" y="1426714"/>
                  </a:cubicBezTo>
                  <a:cubicBezTo>
                    <a:pt x="403085" y="1433878"/>
                    <a:pt x="400656" y="1441994"/>
                    <a:pt x="396627" y="1448881"/>
                  </a:cubicBezTo>
                  <a:cubicBezTo>
                    <a:pt x="393182" y="1454754"/>
                    <a:pt x="388600" y="1459858"/>
                    <a:pt x="381926" y="1461887"/>
                  </a:cubicBezTo>
                  <a:cubicBezTo>
                    <a:pt x="362673" y="1467790"/>
                    <a:pt x="348710" y="1456783"/>
                    <a:pt x="346311" y="1444177"/>
                  </a:cubicBezTo>
                  <a:cubicBezTo>
                    <a:pt x="343974" y="1431879"/>
                    <a:pt x="353416" y="1420196"/>
                    <a:pt x="377405" y="1421118"/>
                  </a:cubicBezTo>
                  <a:cubicBezTo>
                    <a:pt x="381157" y="1421303"/>
                    <a:pt x="384356" y="1418443"/>
                    <a:pt x="384540" y="1414692"/>
                  </a:cubicBezTo>
                  <a:cubicBezTo>
                    <a:pt x="384755" y="1410941"/>
                    <a:pt x="381864" y="1407744"/>
                    <a:pt x="378112" y="1407529"/>
                  </a:cubicBezTo>
                  <a:cubicBezTo>
                    <a:pt x="359505" y="1406299"/>
                    <a:pt x="347203" y="1411526"/>
                    <a:pt x="339883" y="1418843"/>
                  </a:cubicBezTo>
                  <a:cubicBezTo>
                    <a:pt x="332287" y="1426468"/>
                    <a:pt x="329734" y="1436768"/>
                    <a:pt x="331395" y="1446821"/>
                  </a:cubicBezTo>
                  <a:cubicBezTo>
                    <a:pt x="334716" y="1466991"/>
                    <a:pt x="355753" y="1486391"/>
                    <a:pt x="386601" y="1477751"/>
                  </a:cubicBezTo>
                  <a:cubicBezTo>
                    <a:pt x="395427" y="1475230"/>
                    <a:pt x="402378" y="1469758"/>
                    <a:pt x="407791" y="1462748"/>
                  </a:cubicBezTo>
                  <a:cubicBezTo>
                    <a:pt x="414926" y="1453493"/>
                    <a:pt x="419201" y="1441349"/>
                    <a:pt x="421815" y="1430742"/>
                  </a:cubicBezTo>
                  <a:cubicBezTo>
                    <a:pt x="428489" y="1403255"/>
                    <a:pt x="410221" y="1365653"/>
                    <a:pt x="375560" y="1357045"/>
                  </a:cubicBezTo>
                  <a:cubicBezTo>
                    <a:pt x="354000" y="1351695"/>
                    <a:pt x="325551" y="1357383"/>
                    <a:pt x="293412" y="1385945"/>
                  </a:cubicBezTo>
                  <a:cubicBezTo>
                    <a:pt x="277204" y="1400488"/>
                    <a:pt x="267455" y="1417552"/>
                    <a:pt x="260811" y="1436276"/>
                  </a:cubicBezTo>
                  <a:cubicBezTo>
                    <a:pt x="253553" y="1456814"/>
                    <a:pt x="250109" y="1479350"/>
                    <a:pt x="245280" y="1502256"/>
                  </a:cubicBezTo>
                  <a:cubicBezTo>
                    <a:pt x="245649" y="1477782"/>
                    <a:pt x="246049" y="1453001"/>
                    <a:pt x="246449" y="1427636"/>
                  </a:cubicBezTo>
                  <a:cubicBezTo>
                    <a:pt x="246849" y="1401042"/>
                    <a:pt x="247248" y="1373801"/>
                    <a:pt x="247679" y="1346407"/>
                  </a:cubicBezTo>
                  <a:cubicBezTo>
                    <a:pt x="250047" y="1340688"/>
                    <a:pt x="254353" y="1330481"/>
                    <a:pt x="259058" y="1320703"/>
                  </a:cubicBezTo>
                  <a:cubicBezTo>
                    <a:pt x="262595" y="1313386"/>
                    <a:pt x="266224" y="1306530"/>
                    <a:pt x="269208" y="1302963"/>
                  </a:cubicBezTo>
                  <a:cubicBezTo>
                    <a:pt x="280280" y="1289435"/>
                    <a:pt x="291505" y="1276276"/>
                    <a:pt x="302393" y="1262871"/>
                  </a:cubicBezTo>
                  <a:cubicBezTo>
                    <a:pt x="309743" y="1253863"/>
                    <a:pt x="316940" y="1244762"/>
                    <a:pt x="323983" y="1235539"/>
                  </a:cubicBezTo>
                  <a:cubicBezTo>
                    <a:pt x="341544" y="1212510"/>
                    <a:pt x="358152" y="1188744"/>
                    <a:pt x="374022" y="1163902"/>
                  </a:cubicBezTo>
                  <a:cubicBezTo>
                    <a:pt x="376113" y="1160796"/>
                    <a:pt x="375283" y="1156554"/>
                    <a:pt x="372176" y="1154463"/>
                  </a:cubicBezTo>
                  <a:cubicBezTo>
                    <a:pt x="369070" y="1152372"/>
                    <a:pt x="364857" y="1153171"/>
                    <a:pt x="362735" y="1156277"/>
                  </a:cubicBezTo>
                  <a:cubicBezTo>
                    <a:pt x="355968" y="1165685"/>
                    <a:pt x="349018" y="1174786"/>
                    <a:pt x="342036" y="1183855"/>
                  </a:cubicBezTo>
                  <a:cubicBezTo>
                    <a:pt x="327920" y="1202210"/>
                    <a:pt x="313311" y="1219920"/>
                    <a:pt x="298887" y="1237875"/>
                  </a:cubicBezTo>
                  <a:cubicBezTo>
                    <a:pt x="291659" y="1246853"/>
                    <a:pt x="284555" y="1255984"/>
                    <a:pt x="277450" y="1265146"/>
                  </a:cubicBezTo>
                  <a:cubicBezTo>
                    <a:pt x="270346" y="1274278"/>
                    <a:pt x="263395" y="1283532"/>
                    <a:pt x="256383" y="1292848"/>
                  </a:cubicBezTo>
                  <a:cubicBezTo>
                    <a:pt x="253922" y="1296169"/>
                    <a:pt x="251062" y="1301826"/>
                    <a:pt x="248232" y="1308036"/>
                  </a:cubicBezTo>
                  <a:cubicBezTo>
                    <a:pt x="249616" y="1214847"/>
                    <a:pt x="251000" y="1118368"/>
                    <a:pt x="252231" y="1021642"/>
                  </a:cubicBezTo>
                  <a:cubicBezTo>
                    <a:pt x="252631" y="990405"/>
                    <a:pt x="253000" y="959167"/>
                    <a:pt x="253369" y="928053"/>
                  </a:cubicBezTo>
                  <a:cubicBezTo>
                    <a:pt x="255460" y="920613"/>
                    <a:pt x="258843" y="911082"/>
                    <a:pt x="262564" y="901643"/>
                  </a:cubicBezTo>
                  <a:cubicBezTo>
                    <a:pt x="267485" y="889068"/>
                    <a:pt x="272991" y="876677"/>
                    <a:pt x="276835" y="869698"/>
                  </a:cubicBezTo>
                  <a:cubicBezTo>
                    <a:pt x="288983" y="847315"/>
                    <a:pt x="311650" y="821674"/>
                    <a:pt x="338130" y="808330"/>
                  </a:cubicBezTo>
                  <a:cubicBezTo>
                    <a:pt x="354707" y="799998"/>
                    <a:pt x="372822" y="796462"/>
                    <a:pt x="390937" y="802981"/>
                  </a:cubicBezTo>
                  <a:cubicBezTo>
                    <a:pt x="399518" y="805963"/>
                    <a:pt x="405177" y="810298"/>
                    <a:pt x="408129" y="815648"/>
                  </a:cubicBezTo>
                  <a:cubicBezTo>
                    <a:pt x="411543" y="821797"/>
                    <a:pt x="411297" y="828991"/>
                    <a:pt x="408775" y="835817"/>
                  </a:cubicBezTo>
                  <a:cubicBezTo>
                    <a:pt x="403639" y="849621"/>
                    <a:pt x="389676" y="862104"/>
                    <a:pt x="372884" y="864010"/>
                  </a:cubicBezTo>
                  <a:cubicBezTo>
                    <a:pt x="367440" y="864656"/>
                    <a:pt x="362581" y="861858"/>
                    <a:pt x="360582" y="858138"/>
                  </a:cubicBezTo>
                  <a:cubicBezTo>
                    <a:pt x="359844" y="856754"/>
                    <a:pt x="359259" y="855279"/>
                    <a:pt x="359997" y="854018"/>
                  </a:cubicBezTo>
                  <a:cubicBezTo>
                    <a:pt x="360889" y="852542"/>
                    <a:pt x="362673" y="851497"/>
                    <a:pt x="365318" y="850728"/>
                  </a:cubicBezTo>
                  <a:cubicBezTo>
                    <a:pt x="368947" y="849775"/>
                    <a:pt x="371100" y="846024"/>
                    <a:pt x="370147" y="842396"/>
                  </a:cubicBezTo>
                  <a:cubicBezTo>
                    <a:pt x="369162" y="838799"/>
                    <a:pt x="365441" y="836616"/>
                    <a:pt x="361812" y="837600"/>
                  </a:cubicBezTo>
                  <a:cubicBezTo>
                    <a:pt x="348372" y="840890"/>
                    <a:pt x="344589" y="849775"/>
                    <a:pt x="345573" y="858046"/>
                  </a:cubicBezTo>
                  <a:cubicBezTo>
                    <a:pt x="346896" y="868960"/>
                    <a:pt x="359136" y="880521"/>
                    <a:pt x="374391" y="879291"/>
                  </a:cubicBezTo>
                  <a:cubicBezTo>
                    <a:pt x="397519" y="877354"/>
                    <a:pt x="417171" y="860751"/>
                    <a:pt x="424737" y="841996"/>
                  </a:cubicBezTo>
                  <a:cubicBezTo>
                    <a:pt x="429443" y="830344"/>
                    <a:pt x="429474" y="817923"/>
                    <a:pt x="423815" y="807162"/>
                  </a:cubicBezTo>
                  <a:cubicBezTo>
                    <a:pt x="419232" y="798492"/>
                    <a:pt x="410744" y="790774"/>
                    <a:pt x="397119" y="785763"/>
                  </a:cubicBezTo>
                  <a:cubicBezTo>
                    <a:pt x="374022" y="777554"/>
                    <a:pt x="350801" y="781366"/>
                    <a:pt x="329888" y="792281"/>
                  </a:cubicBezTo>
                  <a:cubicBezTo>
                    <a:pt x="300547" y="807654"/>
                    <a:pt x="275974" y="837077"/>
                    <a:pt x="263057" y="862442"/>
                  </a:cubicBezTo>
                  <a:cubicBezTo>
                    <a:pt x="260504" y="867485"/>
                    <a:pt x="257213" y="875171"/>
                    <a:pt x="253922" y="883718"/>
                  </a:cubicBezTo>
                  <a:cubicBezTo>
                    <a:pt x="254537" y="831266"/>
                    <a:pt x="255122" y="779460"/>
                    <a:pt x="255675" y="728607"/>
                  </a:cubicBezTo>
                  <a:cubicBezTo>
                    <a:pt x="261027" y="721997"/>
                    <a:pt x="266163" y="715294"/>
                    <a:pt x="270530" y="708161"/>
                  </a:cubicBezTo>
                  <a:cubicBezTo>
                    <a:pt x="282894" y="687992"/>
                    <a:pt x="292243" y="666132"/>
                    <a:pt x="304422" y="645687"/>
                  </a:cubicBezTo>
                  <a:cubicBezTo>
                    <a:pt x="314633" y="627916"/>
                    <a:pt x="326043" y="611344"/>
                    <a:pt x="337977" y="595141"/>
                  </a:cubicBezTo>
                  <a:cubicBezTo>
                    <a:pt x="349971" y="578846"/>
                    <a:pt x="362519" y="562889"/>
                    <a:pt x="375836" y="547086"/>
                  </a:cubicBezTo>
                  <a:lnTo>
                    <a:pt x="407053" y="509023"/>
                  </a:lnTo>
                  <a:cubicBezTo>
                    <a:pt x="408683" y="507025"/>
                    <a:pt x="411420" y="502536"/>
                    <a:pt x="414342" y="498816"/>
                  </a:cubicBezTo>
                  <a:cubicBezTo>
                    <a:pt x="415480" y="497371"/>
                    <a:pt x="416280" y="495802"/>
                    <a:pt x="417325" y="495434"/>
                  </a:cubicBezTo>
                  <a:cubicBezTo>
                    <a:pt x="420770" y="494327"/>
                    <a:pt x="422646" y="490668"/>
                    <a:pt x="421539" y="487224"/>
                  </a:cubicBezTo>
                  <a:cubicBezTo>
                    <a:pt x="420431" y="483812"/>
                    <a:pt x="416772" y="481936"/>
                    <a:pt x="413358" y="483012"/>
                  </a:cubicBezTo>
                  <a:cubicBezTo>
                    <a:pt x="411020" y="483720"/>
                    <a:pt x="408252" y="485718"/>
                    <a:pt x="405577" y="488516"/>
                  </a:cubicBezTo>
                  <a:cubicBezTo>
                    <a:pt x="402009" y="492236"/>
                    <a:pt x="398380" y="497678"/>
                    <a:pt x="396381" y="499861"/>
                  </a:cubicBezTo>
                  <a:lnTo>
                    <a:pt x="363565" y="536448"/>
                  </a:lnTo>
                  <a:cubicBezTo>
                    <a:pt x="349479" y="552159"/>
                    <a:pt x="335885" y="567808"/>
                    <a:pt x="323429" y="584288"/>
                  </a:cubicBezTo>
                  <a:cubicBezTo>
                    <a:pt x="310820" y="600921"/>
                    <a:pt x="299409" y="618385"/>
                    <a:pt x="288922" y="636863"/>
                  </a:cubicBezTo>
                  <a:cubicBezTo>
                    <a:pt x="277542" y="657739"/>
                    <a:pt x="268962" y="679876"/>
                    <a:pt x="257490" y="700537"/>
                  </a:cubicBezTo>
                  <a:cubicBezTo>
                    <a:pt x="257029" y="701336"/>
                    <a:pt x="256413" y="702074"/>
                    <a:pt x="255952" y="702873"/>
                  </a:cubicBezTo>
                  <a:cubicBezTo>
                    <a:pt x="256659" y="637601"/>
                    <a:pt x="257305" y="574265"/>
                    <a:pt x="257951" y="514158"/>
                  </a:cubicBezTo>
                  <a:cubicBezTo>
                    <a:pt x="258320" y="478677"/>
                    <a:pt x="258689" y="444335"/>
                    <a:pt x="259028" y="411345"/>
                  </a:cubicBezTo>
                  <a:cubicBezTo>
                    <a:pt x="268746" y="395357"/>
                    <a:pt x="282525" y="381337"/>
                    <a:pt x="298148" y="368670"/>
                  </a:cubicBezTo>
                  <a:cubicBezTo>
                    <a:pt x="308574" y="360215"/>
                    <a:pt x="319831" y="352436"/>
                    <a:pt x="331087" y="344934"/>
                  </a:cubicBezTo>
                  <a:cubicBezTo>
                    <a:pt x="349141" y="332913"/>
                    <a:pt x="367317" y="321783"/>
                    <a:pt x="383556" y="311883"/>
                  </a:cubicBezTo>
                  <a:cubicBezTo>
                    <a:pt x="391860" y="306656"/>
                    <a:pt x="400471" y="301860"/>
                    <a:pt x="408837" y="296695"/>
                  </a:cubicBezTo>
                  <a:cubicBezTo>
                    <a:pt x="412558" y="294389"/>
                    <a:pt x="416218" y="291991"/>
                    <a:pt x="419755" y="289470"/>
                  </a:cubicBezTo>
                  <a:cubicBezTo>
                    <a:pt x="422031" y="287871"/>
                    <a:pt x="430612" y="279262"/>
                    <a:pt x="430827" y="279047"/>
                  </a:cubicBezTo>
                  <a:cubicBezTo>
                    <a:pt x="430765" y="279139"/>
                    <a:pt x="430458" y="279108"/>
                    <a:pt x="430335" y="279108"/>
                  </a:cubicBezTo>
                  <a:cubicBezTo>
                    <a:pt x="430550" y="279078"/>
                    <a:pt x="430735" y="279016"/>
                    <a:pt x="430919" y="278955"/>
                  </a:cubicBezTo>
                  <a:cubicBezTo>
                    <a:pt x="434025" y="277909"/>
                    <a:pt x="435932" y="274589"/>
                    <a:pt x="435194" y="271299"/>
                  </a:cubicBezTo>
                  <a:close/>
                </a:path>
              </a:pathLst>
            </a:custGeom>
            <a:solidFill>
              <a:srgbClr val="191919"/>
            </a:solidFill>
            <a:ln>
              <a:noFill/>
            </a:ln>
          </p:spPr>
          <p:txBody>
            <a:bodyPr spcFirstLastPara="1" wrap="square" lIns="81289" tIns="40623" rIns="81289" bIns="40623" anchor="ctr" anchorCtr="0">
              <a:noAutofit/>
            </a:bodyPr>
            <a:lstStyle/>
            <a:p>
              <a:pPr defTabSz="1625600">
                <a:buClr>
                  <a:srgbClr val="000000"/>
                </a:buClr>
                <a:defRPr/>
              </a:pPr>
              <a:endParaRPr sz="1600" kern="0">
                <a:solidFill>
                  <a:srgbClr val="2E2E2E"/>
                </a:solidFill>
                <a:latin typeface="Calibri" panose="020F0502020204030204"/>
                <a:ea typeface="Calibri" panose="020F0502020204030204"/>
                <a:cs typeface="Calibri" panose="020F0502020204030204"/>
                <a:sym typeface="Calibri" panose="020F0502020204030204"/>
              </a:endParaRPr>
            </a:p>
          </p:txBody>
        </p:sp>
        <p:sp>
          <p:nvSpPr>
            <p:cNvPr id="798" name="Google Shape;798;p13"/>
            <p:cNvSpPr/>
            <p:nvPr/>
          </p:nvSpPr>
          <p:spPr>
            <a:xfrm rot="10800000" flipH="1">
              <a:off x="946645" y="154918"/>
              <a:ext cx="617321" cy="242433"/>
            </a:xfrm>
            <a:custGeom>
              <a:avLst/>
              <a:gdLst/>
              <a:ahLst/>
              <a:cxnLst/>
              <a:rect l="l" t="t" r="r" b="b"/>
              <a:pathLst>
                <a:path w="1234641" h="484866" extrusionOk="0">
                  <a:moveTo>
                    <a:pt x="1231773" y="12423"/>
                  </a:moveTo>
                  <a:cubicBezTo>
                    <a:pt x="1228882" y="23245"/>
                    <a:pt x="1226330" y="34190"/>
                    <a:pt x="1223377" y="44982"/>
                  </a:cubicBezTo>
                  <a:cubicBezTo>
                    <a:pt x="1209383" y="96419"/>
                    <a:pt x="1184779" y="144966"/>
                    <a:pt x="1146550" y="181430"/>
                  </a:cubicBezTo>
                  <a:cubicBezTo>
                    <a:pt x="1125268" y="201723"/>
                    <a:pt x="1100633" y="216972"/>
                    <a:pt x="1072953" y="225427"/>
                  </a:cubicBezTo>
                  <a:cubicBezTo>
                    <a:pt x="1065172" y="227795"/>
                    <a:pt x="1050009" y="225981"/>
                    <a:pt x="1044043" y="228410"/>
                  </a:cubicBezTo>
                  <a:lnTo>
                    <a:pt x="1034755" y="234036"/>
                  </a:lnTo>
                  <a:cubicBezTo>
                    <a:pt x="1044074" y="151269"/>
                    <a:pt x="1092975" y="73729"/>
                    <a:pt x="1162789" y="33453"/>
                  </a:cubicBezTo>
                  <a:cubicBezTo>
                    <a:pt x="1180166" y="23430"/>
                    <a:pt x="1198311" y="15005"/>
                    <a:pt x="1217011" y="8057"/>
                  </a:cubicBezTo>
                  <a:cubicBezTo>
                    <a:pt x="1218548" y="7473"/>
                    <a:pt x="1233096" y="586"/>
                    <a:pt x="1234480" y="2000"/>
                  </a:cubicBezTo>
                  <a:cubicBezTo>
                    <a:pt x="1235402" y="2953"/>
                    <a:pt x="1232081" y="11316"/>
                    <a:pt x="1231773" y="12423"/>
                  </a:cubicBezTo>
                  <a:close/>
                  <a:moveTo>
                    <a:pt x="1086208" y="397817"/>
                  </a:moveTo>
                  <a:cubicBezTo>
                    <a:pt x="1057975" y="312806"/>
                    <a:pt x="996741" y="251008"/>
                    <a:pt x="927941" y="236188"/>
                  </a:cubicBezTo>
                  <a:lnTo>
                    <a:pt x="931940" y="247472"/>
                  </a:lnTo>
                  <a:cubicBezTo>
                    <a:pt x="933508" y="254728"/>
                    <a:pt x="930771" y="272683"/>
                    <a:pt x="932124" y="282061"/>
                  </a:cubicBezTo>
                  <a:cubicBezTo>
                    <a:pt x="937014" y="315450"/>
                    <a:pt x="947840" y="345519"/>
                    <a:pt x="963187" y="371776"/>
                  </a:cubicBezTo>
                  <a:cubicBezTo>
                    <a:pt x="990744" y="419032"/>
                    <a:pt x="1029557" y="450515"/>
                    <a:pt x="1071630" y="469546"/>
                  </a:cubicBezTo>
                  <a:cubicBezTo>
                    <a:pt x="1080488" y="473543"/>
                    <a:pt x="1089468" y="477079"/>
                    <a:pt x="1098326" y="481014"/>
                  </a:cubicBezTo>
                  <a:cubicBezTo>
                    <a:pt x="1099249" y="481414"/>
                    <a:pt x="1105984" y="485749"/>
                    <a:pt x="1106845" y="484704"/>
                  </a:cubicBezTo>
                  <a:cubicBezTo>
                    <a:pt x="1108168" y="483136"/>
                    <a:pt x="1103554" y="465457"/>
                    <a:pt x="1103185" y="463582"/>
                  </a:cubicBezTo>
                  <a:cubicBezTo>
                    <a:pt x="1098849" y="440984"/>
                    <a:pt x="1093221" y="419001"/>
                    <a:pt x="1086208" y="397817"/>
                  </a:cubicBezTo>
                  <a:close/>
                  <a:moveTo>
                    <a:pt x="869199" y="423797"/>
                  </a:moveTo>
                  <a:cubicBezTo>
                    <a:pt x="864616" y="400984"/>
                    <a:pt x="857604" y="379923"/>
                    <a:pt x="843703" y="361291"/>
                  </a:cubicBezTo>
                  <a:cubicBezTo>
                    <a:pt x="802368" y="305858"/>
                    <a:pt x="735167" y="269885"/>
                    <a:pt x="668151" y="262906"/>
                  </a:cubicBezTo>
                  <a:lnTo>
                    <a:pt x="654957" y="258479"/>
                  </a:lnTo>
                  <a:cubicBezTo>
                    <a:pt x="650037" y="259186"/>
                    <a:pt x="651728" y="277234"/>
                    <a:pt x="652128" y="279478"/>
                  </a:cubicBezTo>
                  <a:cubicBezTo>
                    <a:pt x="655941" y="300662"/>
                    <a:pt x="669136" y="319970"/>
                    <a:pt x="683775" y="334851"/>
                  </a:cubicBezTo>
                  <a:cubicBezTo>
                    <a:pt x="721635" y="373252"/>
                    <a:pt x="777394" y="394866"/>
                    <a:pt x="822389" y="423428"/>
                  </a:cubicBezTo>
                  <a:cubicBezTo>
                    <a:pt x="836198" y="432191"/>
                    <a:pt x="850315" y="440000"/>
                    <a:pt x="864586" y="447840"/>
                  </a:cubicBezTo>
                  <a:cubicBezTo>
                    <a:pt x="867446" y="449408"/>
                    <a:pt x="874919" y="456326"/>
                    <a:pt x="877995" y="456510"/>
                  </a:cubicBezTo>
                  <a:cubicBezTo>
                    <a:pt x="881316" y="456695"/>
                    <a:pt x="875227" y="450238"/>
                    <a:pt x="874274" y="446918"/>
                  </a:cubicBezTo>
                  <a:cubicBezTo>
                    <a:pt x="872090" y="439354"/>
                    <a:pt x="870767" y="431514"/>
                    <a:pt x="869199" y="423797"/>
                  </a:cubicBezTo>
                  <a:close/>
                  <a:moveTo>
                    <a:pt x="217678" y="394927"/>
                  </a:moveTo>
                  <a:cubicBezTo>
                    <a:pt x="213096" y="372114"/>
                    <a:pt x="206084" y="351053"/>
                    <a:pt x="192151" y="332422"/>
                  </a:cubicBezTo>
                  <a:cubicBezTo>
                    <a:pt x="150816" y="276987"/>
                    <a:pt x="83616" y="241015"/>
                    <a:pt x="16631" y="234067"/>
                  </a:cubicBezTo>
                  <a:lnTo>
                    <a:pt x="3406" y="229639"/>
                  </a:lnTo>
                  <a:cubicBezTo>
                    <a:pt x="-1484" y="230316"/>
                    <a:pt x="208" y="248363"/>
                    <a:pt x="607" y="250608"/>
                  </a:cubicBezTo>
                  <a:cubicBezTo>
                    <a:pt x="4390" y="271792"/>
                    <a:pt x="17584" y="291130"/>
                    <a:pt x="32255" y="305980"/>
                  </a:cubicBezTo>
                  <a:cubicBezTo>
                    <a:pt x="70114" y="344382"/>
                    <a:pt x="125843" y="366026"/>
                    <a:pt x="170869" y="394558"/>
                  </a:cubicBezTo>
                  <a:cubicBezTo>
                    <a:pt x="184647" y="403321"/>
                    <a:pt x="198764" y="411130"/>
                    <a:pt x="213065" y="418970"/>
                  </a:cubicBezTo>
                  <a:cubicBezTo>
                    <a:pt x="215894" y="420538"/>
                    <a:pt x="223368" y="427456"/>
                    <a:pt x="226444" y="427640"/>
                  </a:cubicBezTo>
                  <a:cubicBezTo>
                    <a:pt x="229796" y="427855"/>
                    <a:pt x="223676" y="421368"/>
                    <a:pt x="222722" y="418048"/>
                  </a:cubicBezTo>
                  <a:cubicBezTo>
                    <a:pt x="220569" y="410484"/>
                    <a:pt x="219216" y="402675"/>
                    <a:pt x="217678" y="394927"/>
                  </a:cubicBezTo>
                  <a:close/>
                  <a:moveTo>
                    <a:pt x="728463" y="73422"/>
                  </a:moveTo>
                  <a:cubicBezTo>
                    <a:pt x="735044" y="56204"/>
                    <a:pt x="741441" y="38833"/>
                    <a:pt x="748730" y="21923"/>
                  </a:cubicBezTo>
                  <a:cubicBezTo>
                    <a:pt x="749161" y="20908"/>
                    <a:pt x="756173" y="8180"/>
                    <a:pt x="755496" y="7411"/>
                  </a:cubicBezTo>
                  <a:cubicBezTo>
                    <a:pt x="755373" y="7257"/>
                    <a:pt x="735014" y="19586"/>
                    <a:pt x="733968" y="20140"/>
                  </a:cubicBezTo>
                  <a:cubicBezTo>
                    <a:pt x="708041" y="33606"/>
                    <a:pt x="680699" y="44705"/>
                    <a:pt x="655449" y="59463"/>
                  </a:cubicBezTo>
                  <a:cubicBezTo>
                    <a:pt x="631676" y="73329"/>
                    <a:pt x="608886" y="89809"/>
                    <a:pt x="592524" y="112714"/>
                  </a:cubicBezTo>
                  <a:cubicBezTo>
                    <a:pt x="569119" y="145489"/>
                    <a:pt x="566351" y="186473"/>
                    <a:pt x="546268" y="220508"/>
                  </a:cubicBezTo>
                  <a:lnTo>
                    <a:pt x="555772" y="221676"/>
                  </a:lnTo>
                  <a:cubicBezTo>
                    <a:pt x="569581" y="227795"/>
                    <a:pt x="596491" y="216819"/>
                    <a:pt x="609009" y="212237"/>
                  </a:cubicBezTo>
                  <a:cubicBezTo>
                    <a:pt x="673380" y="188625"/>
                    <a:pt x="704689" y="135773"/>
                    <a:pt x="728463" y="73422"/>
                  </a:cubicBezTo>
                  <a:close/>
                  <a:moveTo>
                    <a:pt x="230780" y="52054"/>
                  </a:moveTo>
                  <a:cubicBezTo>
                    <a:pt x="207006" y="65920"/>
                    <a:pt x="184217" y="82399"/>
                    <a:pt x="167855" y="105305"/>
                  </a:cubicBezTo>
                  <a:cubicBezTo>
                    <a:pt x="144450" y="138079"/>
                    <a:pt x="141682" y="179063"/>
                    <a:pt x="121599" y="213098"/>
                  </a:cubicBezTo>
                  <a:lnTo>
                    <a:pt x="131102" y="214267"/>
                  </a:lnTo>
                  <a:cubicBezTo>
                    <a:pt x="144911" y="220385"/>
                    <a:pt x="171822" y="209409"/>
                    <a:pt x="184340" y="204828"/>
                  </a:cubicBezTo>
                  <a:cubicBezTo>
                    <a:pt x="248710" y="181215"/>
                    <a:pt x="280019" y="128395"/>
                    <a:pt x="303793" y="66012"/>
                  </a:cubicBezTo>
                  <a:cubicBezTo>
                    <a:pt x="310375" y="48795"/>
                    <a:pt x="316772" y="31454"/>
                    <a:pt x="324061" y="14513"/>
                  </a:cubicBezTo>
                  <a:cubicBezTo>
                    <a:pt x="324492" y="13499"/>
                    <a:pt x="331473" y="801"/>
                    <a:pt x="330827" y="1"/>
                  </a:cubicBezTo>
                  <a:cubicBezTo>
                    <a:pt x="330704" y="-152"/>
                    <a:pt x="310344" y="12207"/>
                    <a:pt x="309298" y="12730"/>
                  </a:cubicBezTo>
                  <a:cubicBezTo>
                    <a:pt x="283372" y="26197"/>
                    <a:pt x="256030" y="37327"/>
                    <a:pt x="230780" y="52054"/>
                  </a:cubicBezTo>
                  <a:close/>
                </a:path>
              </a:pathLst>
            </a:custGeom>
            <a:solidFill>
              <a:srgbClr val="2CB892"/>
            </a:solidFill>
            <a:ln>
              <a:noFill/>
            </a:ln>
          </p:spPr>
          <p:txBody>
            <a:bodyPr spcFirstLastPara="1" wrap="square" lIns="81289" tIns="40623" rIns="81289" bIns="40623" anchor="ctr" anchorCtr="0">
              <a:noAutofit/>
            </a:bodyPr>
            <a:lstStyle/>
            <a:p>
              <a:pPr defTabSz="1625600">
                <a:buClr>
                  <a:srgbClr val="000000"/>
                </a:buClr>
                <a:defRPr/>
              </a:pPr>
              <a:endParaRPr sz="1600" kern="0">
                <a:solidFill>
                  <a:srgbClr val="2E2E2E"/>
                </a:solidFill>
                <a:latin typeface="Calibri" panose="020F0502020204030204"/>
                <a:ea typeface="Calibri" panose="020F0502020204030204"/>
                <a:cs typeface="Calibri" panose="020F0502020204030204"/>
                <a:sym typeface="Calibri" panose="020F0502020204030204"/>
              </a:endParaRPr>
            </a:p>
          </p:txBody>
        </p:sp>
        <p:sp>
          <p:nvSpPr>
            <p:cNvPr id="799" name="Google Shape;799;p13"/>
            <p:cNvSpPr/>
            <p:nvPr/>
          </p:nvSpPr>
          <p:spPr>
            <a:xfrm rot="10800000" flipH="1">
              <a:off x="322370" y="225561"/>
              <a:ext cx="358392" cy="382212"/>
            </a:xfrm>
            <a:custGeom>
              <a:avLst/>
              <a:gdLst/>
              <a:ahLst/>
              <a:cxnLst/>
              <a:rect l="l" t="t" r="r" b="b"/>
              <a:pathLst>
                <a:path w="716783" h="764424" extrusionOk="0">
                  <a:moveTo>
                    <a:pt x="5844" y="0"/>
                  </a:moveTo>
                  <a:cubicBezTo>
                    <a:pt x="5844" y="0"/>
                    <a:pt x="320286" y="333558"/>
                    <a:pt x="166417" y="479384"/>
                  </a:cubicBezTo>
                  <a:cubicBezTo>
                    <a:pt x="166417" y="479384"/>
                    <a:pt x="3937" y="540259"/>
                    <a:pt x="0" y="206979"/>
                  </a:cubicBezTo>
                  <a:lnTo>
                    <a:pt x="5844" y="0"/>
                  </a:lnTo>
                  <a:close/>
                  <a:moveTo>
                    <a:pt x="244136" y="584564"/>
                  </a:moveTo>
                  <a:cubicBezTo>
                    <a:pt x="244136" y="584564"/>
                    <a:pt x="176628" y="744932"/>
                    <a:pt x="509646" y="762088"/>
                  </a:cubicBezTo>
                  <a:lnTo>
                    <a:pt x="716783" y="764425"/>
                  </a:lnTo>
                  <a:cubicBezTo>
                    <a:pt x="716783" y="764425"/>
                    <a:pt x="396221" y="436186"/>
                    <a:pt x="244136" y="584564"/>
                  </a:cubicBezTo>
                  <a:close/>
                </a:path>
              </a:pathLst>
            </a:custGeom>
            <a:solidFill>
              <a:srgbClr val="2CB892"/>
            </a:solidFill>
            <a:ln>
              <a:noFill/>
            </a:ln>
          </p:spPr>
          <p:txBody>
            <a:bodyPr spcFirstLastPara="1" wrap="square" lIns="81289" tIns="40623" rIns="81289" bIns="40623" anchor="ctr" anchorCtr="0">
              <a:noAutofit/>
            </a:bodyPr>
            <a:lstStyle/>
            <a:p>
              <a:pPr defTabSz="1625600">
                <a:buClr>
                  <a:srgbClr val="000000"/>
                </a:buClr>
                <a:defRPr/>
              </a:pPr>
              <a:endParaRPr sz="1600" kern="0">
                <a:solidFill>
                  <a:srgbClr val="2E2E2E"/>
                </a:solidFill>
                <a:latin typeface="Calibri" panose="020F0502020204030204"/>
                <a:ea typeface="Calibri" panose="020F0502020204030204"/>
                <a:cs typeface="Calibri" panose="020F0502020204030204"/>
                <a:sym typeface="Calibri" panose="020F0502020204030204"/>
              </a:endParaRPr>
            </a:p>
          </p:txBody>
        </p:sp>
        <p:sp>
          <p:nvSpPr>
            <p:cNvPr id="800" name="Google Shape;800;p13"/>
            <p:cNvSpPr/>
            <p:nvPr/>
          </p:nvSpPr>
          <p:spPr>
            <a:xfrm rot="10800000" flipH="1">
              <a:off x="1602181" y="129587"/>
              <a:ext cx="110025" cy="279596"/>
            </a:xfrm>
            <a:custGeom>
              <a:avLst/>
              <a:gdLst/>
              <a:ahLst/>
              <a:cxnLst/>
              <a:rect l="l" t="t" r="r" b="b"/>
              <a:pathLst>
                <a:path w="220050" h="559192" extrusionOk="0">
                  <a:moveTo>
                    <a:pt x="150228" y="413795"/>
                  </a:moveTo>
                  <a:cubicBezTo>
                    <a:pt x="158132" y="436639"/>
                    <a:pt x="163791" y="459514"/>
                    <a:pt x="166959" y="480482"/>
                  </a:cubicBezTo>
                  <a:cubicBezTo>
                    <a:pt x="168527" y="490628"/>
                    <a:pt x="169019" y="501051"/>
                    <a:pt x="168989" y="511351"/>
                  </a:cubicBezTo>
                  <a:cubicBezTo>
                    <a:pt x="168958" y="519529"/>
                    <a:pt x="168373" y="527800"/>
                    <a:pt x="166313" y="535732"/>
                  </a:cubicBezTo>
                  <a:cubicBezTo>
                    <a:pt x="151458" y="592888"/>
                    <a:pt x="99820" y="530321"/>
                    <a:pt x="83027" y="508953"/>
                  </a:cubicBezTo>
                  <a:cubicBezTo>
                    <a:pt x="71679" y="494502"/>
                    <a:pt x="58731" y="461789"/>
                    <a:pt x="49473" y="443834"/>
                  </a:cubicBezTo>
                  <a:cubicBezTo>
                    <a:pt x="20410" y="387354"/>
                    <a:pt x="-3610" y="323803"/>
                    <a:pt x="449" y="260529"/>
                  </a:cubicBezTo>
                  <a:cubicBezTo>
                    <a:pt x="5124" y="187324"/>
                    <a:pt x="59899" y="14842"/>
                    <a:pt x="77522" y="4665"/>
                  </a:cubicBezTo>
                  <a:cubicBezTo>
                    <a:pt x="98590" y="-7479"/>
                    <a:pt x="117196" y="5373"/>
                    <a:pt x="120426" y="28370"/>
                  </a:cubicBezTo>
                  <a:cubicBezTo>
                    <a:pt x="121348" y="34888"/>
                    <a:pt x="121410" y="41529"/>
                    <a:pt x="121133" y="48109"/>
                  </a:cubicBezTo>
                  <a:cubicBezTo>
                    <a:pt x="120826" y="55979"/>
                    <a:pt x="120087" y="63850"/>
                    <a:pt x="118980" y="71690"/>
                  </a:cubicBezTo>
                  <a:cubicBezTo>
                    <a:pt x="123255" y="64804"/>
                    <a:pt x="127961" y="58193"/>
                    <a:pt x="133282" y="51921"/>
                  </a:cubicBezTo>
                  <a:cubicBezTo>
                    <a:pt x="146906" y="35718"/>
                    <a:pt x="188826" y="822"/>
                    <a:pt x="210477" y="22897"/>
                  </a:cubicBezTo>
                  <a:cubicBezTo>
                    <a:pt x="225855" y="38547"/>
                    <a:pt x="219212" y="71168"/>
                    <a:pt x="214476" y="89861"/>
                  </a:cubicBezTo>
                  <a:cubicBezTo>
                    <a:pt x="206141" y="122636"/>
                    <a:pt x="189748" y="154826"/>
                    <a:pt x="168958" y="183573"/>
                  </a:cubicBezTo>
                  <a:cubicBezTo>
                    <a:pt x="184520" y="190460"/>
                    <a:pt x="191132" y="201836"/>
                    <a:pt x="193531" y="215180"/>
                  </a:cubicBezTo>
                  <a:cubicBezTo>
                    <a:pt x="216782" y="224342"/>
                    <a:pt x="229207" y="264280"/>
                    <a:pt x="201866" y="276793"/>
                  </a:cubicBezTo>
                  <a:cubicBezTo>
                    <a:pt x="198944" y="278115"/>
                    <a:pt x="195869" y="279253"/>
                    <a:pt x="192731" y="280206"/>
                  </a:cubicBezTo>
                  <a:cubicBezTo>
                    <a:pt x="193623" y="294349"/>
                    <a:pt x="195807" y="309322"/>
                    <a:pt x="186458" y="320882"/>
                  </a:cubicBezTo>
                  <a:cubicBezTo>
                    <a:pt x="185965" y="321497"/>
                    <a:pt x="185442" y="322082"/>
                    <a:pt x="184920" y="322635"/>
                  </a:cubicBezTo>
                  <a:cubicBezTo>
                    <a:pt x="187872" y="325464"/>
                    <a:pt x="190702" y="328477"/>
                    <a:pt x="193377" y="331644"/>
                  </a:cubicBezTo>
                  <a:cubicBezTo>
                    <a:pt x="211246" y="353012"/>
                    <a:pt x="224502" y="396148"/>
                    <a:pt x="205218" y="421267"/>
                  </a:cubicBezTo>
                  <a:cubicBezTo>
                    <a:pt x="193685" y="436270"/>
                    <a:pt x="170557" y="424249"/>
                    <a:pt x="157578" y="417761"/>
                  </a:cubicBezTo>
                  <a:cubicBezTo>
                    <a:pt x="155087" y="416470"/>
                    <a:pt x="152627" y="415179"/>
                    <a:pt x="150228" y="413795"/>
                  </a:cubicBezTo>
                  <a:lnTo>
                    <a:pt x="150228" y="413795"/>
                  </a:lnTo>
                  <a:close/>
                </a:path>
              </a:pathLst>
            </a:custGeom>
            <a:solidFill>
              <a:srgbClr val="EFA593"/>
            </a:solidFill>
            <a:ln>
              <a:noFill/>
            </a:ln>
          </p:spPr>
          <p:txBody>
            <a:bodyPr spcFirstLastPara="1" wrap="square" lIns="81289" tIns="40623" rIns="81289" bIns="40623" anchor="ctr" anchorCtr="0">
              <a:noAutofit/>
            </a:bodyPr>
            <a:lstStyle/>
            <a:p>
              <a:pPr defTabSz="1625600">
                <a:buClr>
                  <a:srgbClr val="000000"/>
                </a:buClr>
                <a:defRPr/>
              </a:pPr>
              <a:endParaRPr sz="1600" kern="0">
                <a:solidFill>
                  <a:srgbClr val="2E2E2E"/>
                </a:solidFill>
                <a:latin typeface="Calibri" panose="020F0502020204030204"/>
                <a:ea typeface="Calibri" panose="020F0502020204030204"/>
                <a:cs typeface="Calibri" panose="020F0502020204030204"/>
                <a:sym typeface="Calibri" panose="020F0502020204030204"/>
              </a:endParaRPr>
            </a:p>
          </p:txBody>
        </p:sp>
        <p:sp>
          <p:nvSpPr>
            <p:cNvPr id="801" name="Google Shape;801;p13"/>
            <p:cNvSpPr/>
            <p:nvPr/>
          </p:nvSpPr>
          <p:spPr>
            <a:xfrm rot="10800000" flipH="1">
              <a:off x="1609571" y="203764"/>
              <a:ext cx="93039" cy="163210"/>
            </a:xfrm>
            <a:custGeom>
              <a:avLst/>
              <a:gdLst/>
              <a:ahLst/>
              <a:cxnLst/>
              <a:rect l="l" t="t" r="r" b="b"/>
              <a:pathLst>
                <a:path w="186078" h="326419" extrusionOk="0">
                  <a:moveTo>
                    <a:pt x="111580" y="320983"/>
                  </a:moveTo>
                  <a:lnTo>
                    <a:pt x="111611" y="321260"/>
                  </a:lnTo>
                  <a:cubicBezTo>
                    <a:pt x="111242" y="321352"/>
                    <a:pt x="111303" y="320952"/>
                    <a:pt x="111395" y="320552"/>
                  </a:cubicBezTo>
                  <a:cubicBezTo>
                    <a:pt x="111334" y="320491"/>
                    <a:pt x="111211" y="320337"/>
                    <a:pt x="111303" y="320276"/>
                  </a:cubicBezTo>
                  <a:lnTo>
                    <a:pt x="111395" y="320522"/>
                  </a:lnTo>
                  <a:lnTo>
                    <a:pt x="111457" y="320307"/>
                  </a:lnTo>
                  <a:lnTo>
                    <a:pt x="111519" y="320368"/>
                  </a:lnTo>
                  <a:lnTo>
                    <a:pt x="111549" y="320460"/>
                  </a:lnTo>
                  <a:lnTo>
                    <a:pt x="111549" y="320676"/>
                  </a:lnTo>
                  <a:cubicBezTo>
                    <a:pt x="111580" y="320768"/>
                    <a:pt x="111580" y="320891"/>
                    <a:pt x="111580" y="320983"/>
                  </a:cubicBezTo>
                  <a:close/>
                  <a:moveTo>
                    <a:pt x="138399" y="99369"/>
                  </a:moveTo>
                  <a:cubicBezTo>
                    <a:pt x="138214" y="98632"/>
                    <a:pt x="137691" y="99062"/>
                    <a:pt x="137169" y="99831"/>
                  </a:cubicBezTo>
                  <a:cubicBezTo>
                    <a:pt x="137322" y="99862"/>
                    <a:pt x="137476" y="99892"/>
                    <a:pt x="137599" y="99892"/>
                  </a:cubicBezTo>
                  <a:cubicBezTo>
                    <a:pt x="137876" y="99708"/>
                    <a:pt x="138122" y="99523"/>
                    <a:pt x="138399" y="99369"/>
                  </a:cubicBezTo>
                  <a:close/>
                  <a:moveTo>
                    <a:pt x="173890" y="236463"/>
                  </a:moveTo>
                  <a:cubicBezTo>
                    <a:pt x="173614" y="239323"/>
                    <a:pt x="171891" y="240737"/>
                    <a:pt x="170292" y="241752"/>
                  </a:cubicBezTo>
                  <a:cubicBezTo>
                    <a:pt x="169861" y="242028"/>
                    <a:pt x="169123" y="241813"/>
                    <a:pt x="168600" y="241936"/>
                  </a:cubicBezTo>
                  <a:cubicBezTo>
                    <a:pt x="167463" y="242920"/>
                    <a:pt x="166140" y="243658"/>
                    <a:pt x="164694" y="243719"/>
                  </a:cubicBezTo>
                  <a:lnTo>
                    <a:pt x="164694" y="243750"/>
                  </a:lnTo>
                  <a:cubicBezTo>
                    <a:pt x="165064" y="245318"/>
                    <a:pt x="163649" y="244673"/>
                    <a:pt x="162265" y="243719"/>
                  </a:cubicBezTo>
                  <a:lnTo>
                    <a:pt x="162818" y="243535"/>
                  </a:lnTo>
                  <a:cubicBezTo>
                    <a:pt x="162080" y="243351"/>
                    <a:pt x="161404" y="243043"/>
                    <a:pt x="160758" y="242582"/>
                  </a:cubicBezTo>
                  <a:cubicBezTo>
                    <a:pt x="161188" y="242920"/>
                    <a:pt x="161711" y="243351"/>
                    <a:pt x="162265" y="243719"/>
                  </a:cubicBezTo>
                  <a:cubicBezTo>
                    <a:pt x="160727" y="244334"/>
                    <a:pt x="158974" y="245349"/>
                    <a:pt x="158728" y="245410"/>
                  </a:cubicBezTo>
                  <a:cubicBezTo>
                    <a:pt x="155529" y="245903"/>
                    <a:pt x="152300" y="246118"/>
                    <a:pt x="149040" y="246210"/>
                  </a:cubicBezTo>
                  <a:cubicBezTo>
                    <a:pt x="145872" y="246302"/>
                    <a:pt x="142766" y="246179"/>
                    <a:pt x="139660" y="246025"/>
                  </a:cubicBezTo>
                  <a:cubicBezTo>
                    <a:pt x="134493" y="245687"/>
                    <a:pt x="129234" y="245318"/>
                    <a:pt x="124005" y="244457"/>
                  </a:cubicBezTo>
                  <a:cubicBezTo>
                    <a:pt x="118838" y="243627"/>
                    <a:pt x="113671" y="242459"/>
                    <a:pt x="108628" y="240922"/>
                  </a:cubicBezTo>
                  <a:cubicBezTo>
                    <a:pt x="100170" y="238370"/>
                    <a:pt x="92173" y="234803"/>
                    <a:pt x="84485" y="230837"/>
                  </a:cubicBezTo>
                  <a:cubicBezTo>
                    <a:pt x="86053" y="233481"/>
                    <a:pt x="87837" y="235972"/>
                    <a:pt x="89283" y="238647"/>
                  </a:cubicBezTo>
                  <a:cubicBezTo>
                    <a:pt x="93096" y="245656"/>
                    <a:pt x="96541" y="252851"/>
                    <a:pt x="99955" y="259830"/>
                  </a:cubicBezTo>
                  <a:cubicBezTo>
                    <a:pt x="103092" y="266317"/>
                    <a:pt x="106198" y="272836"/>
                    <a:pt x="109181" y="279415"/>
                  </a:cubicBezTo>
                  <a:cubicBezTo>
                    <a:pt x="112164" y="286025"/>
                    <a:pt x="115025" y="292728"/>
                    <a:pt x="117670" y="299523"/>
                  </a:cubicBezTo>
                  <a:lnTo>
                    <a:pt x="122098" y="311237"/>
                  </a:lnTo>
                  <a:lnTo>
                    <a:pt x="123944" y="316433"/>
                  </a:lnTo>
                  <a:cubicBezTo>
                    <a:pt x="123974" y="316556"/>
                    <a:pt x="124405" y="318400"/>
                    <a:pt x="124497" y="319138"/>
                  </a:cubicBezTo>
                  <a:cubicBezTo>
                    <a:pt x="125451" y="326732"/>
                    <a:pt x="116132" y="326732"/>
                    <a:pt x="115240" y="326240"/>
                  </a:cubicBezTo>
                  <a:cubicBezTo>
                    <a:pt x="113210" y="325256"/>
                    <a:pt x="111918" y="323350"/>
                    <a:pt x="111611" y="321260"/>
                  </a:cubicBezTo>
                  <a:cubicBezTo>
                    <a:pt x="111795" y="321229"/>
                    <a:pt x="111703" y="320737"/>
                    <a:pt x="111549" y="320460"/>
                  </a:cubicBezTo>
                  <a:cubicBezTo>
                    <a:pt x="111549" y="320307"/>
                    <a:pt x="111549" y="320122"/>
                    <a:pt x="111580" y="319968"/>
                  </a:cubicBezTo>
                  <a:cubicBezTo>
                    <a:pt x="111549" y="320030"/>
                    <a:pt x="111519" y="320184"/>
                    <a:pt x="111457" y="320307"/>
                  </a:cubicBezTo>
                  <a:cubicBezTo>
                    <a:pt x="111426" y="320276"/>
                    <a:pt x="111395" y="320245"/>
                    <a:pt x="111334" y="320245"/>
                  </a:cubicBezTo>
                  <a:lnTo>
                    <a:pt x="111303" y="320276"/>
                  </a:lnTo>
                  <a:lnTo>
                    <a:pt x="109612" y="316494"/>
                  </a:lnTo>
                  <a:lnTo>
                    <a:pt x="104353" y="305241"/>
                  </a:lnTo>
                  <a:cubicBezTo>
                    <a:pt x="101954" y="300168"/>
                    <a:pt x="99401" y="295157"/>
                    <a:pt x="96817" y="290176"/>
                  </a:cubicBezTo>
                  <a:cubicBezTo>
                    <a:pt x="92881" y="282613"/>
                    <a:pt x="88790" y="275141"/>
                    <a:pt x="84669" y="267701"/>
                  </a:cubicBezTo>
                  <a:cubicBezTo>
                    <a:pt x="77719" y="254573"/>
                    <a:pt x="70183" y="240952"/>
                    <a:pt x="61510" y="228408"/>
                  </a:cubicBezTo>
                  <a:cubicBezTo>
                    <a:pt x="55944" y="220353"/>
                    <a:pt x="50039" y="212667"/>
                    <a:pt x="42903" y="206272"/>
                  </a:cubicBezTo>
                  <a:cubicBezTo>
                    <a:pt x="39582" y="203228"/>
                    <a:pt x="36014" y="200553"/>
                    <a:pt x="32354" y="198063"/>
                  </a:cubicBezTo>
                  <a:cubicBezTo>
                    <a:pt x="22882" y="191729"/>
                    <a:pt x="12671" y="186595"/>
                    <a:pt x="3198" y="180199"/>
                  </a:cubicBezTo>
                  <a:cubicBezTo>
                    <a:pt x="31" y="178201"/>
                    <a:pt x="-954" y="174019"/>
                    <a:pt x="1015" y="170822"/>
                  </a:cubicBezTo>
                  <a:cubicBezTo>
                    <a:pt x="3014" y="167655"/>
                    <a:pt x="7227" y="166671"/>
                    <a:pt x="10395" y="168670"/>
                  </a:cubicBezTo>
                  <a:cubicBezTo>
                    <a:pt x="14793" y="171191"/>
                    <a:pt x="19376" y="173405"/>
                    <a:pt x="23958" y="175649"/>
                  </a:cubicBezTo>
                  <a:cubicBezTo>
                    <a:pt x="24450" y="174696"/>
                    <a:pt x="24604" y="173497"/>
                    <a:pt x="25465" y="172882"/>
                  </a:cubicBezTo>
                  <a:cubicBezTo>
                    <a:pt x="25558" y="172790"/>
                    <a:pt x="25619" y="172728"/>
                    <a:pt x="25711" y="172667"/>
                  </a:cubicBezTo>
                  <a:cubicBezTo>
                    <a:pt x="26757" y="171806"/>
                    <a:pt x="29310" y="169654"/>
                    <a:pt x="29494" y="169469"/>
                  </a:cubicBezTo>
                  <a:lnTo>
                    <a:pt x="36845" y="159938"/>
                  </a:lnTo>
                  <a:cubicBezTo>
                    <a:pt x="40689" y="154373"/>
                    <a:pt x="44195" y="148532"/>
                    <a:pt x="47425" y="142536"/>
                  </a:cubicBezTo>
                  <a:cubicBezTo>
                    <a:pt x="50654" y="136541"/>
                    <a:pt x="53576" y="130392"/>
                    <a:pt x="56220" y="124120"/>
                  </a:cubicBezTo>
                  <a:cubicBezTo>
                    <a:pt x="58312" y="119170"/>
                    <a:pt x="60157" y="114127"/>
                    <a:pt x="62033" y="109054"/>
                  </a:cubicBezTo>
                  <a:cubicBezTo>
                    <a:pt x="66462" y="97033"/>
                    <a:pt x="70553" y="84827"/>
                    <a:pt x="74705" y="72713"/>
                  </a:cubicBezTo>
                  <a:cubicBezTo>
                    <a:pt x="79625" y="59523"/>
                    <a:pt x="84362" y="46641"/>
                    <a:pt x="87560" y="33298"/>
                  </a:cubicBezTo>
                  <a:cubicBezTo>
                    <a:pt x="89652" y="24720"/>
                    <a:pt x="91189" y="15988"/>
                    <a:pt x="91528" y="6795"/>
                  </a:cubicBezTo>
                  <a:cubicBezTo>
                    <a:pt x="91528" y="3044"/>
                    <a:pt x="94572" y="-31"/>
                    <a:pt x="98325" y="0"/>
                  </a:cubicBezTo>
                  <a:cubicBezTo>
                    <a:pt x="102077" y="0"/>
                    <a:pt x="105122" y="3044"/>
                    <a:pt x="105122" y="6795"/>
                  </a:cubicBezTo>
                  <a:cubicBezTo>
                    <a:pt x="105521" y="17003"/>
                    <a:pt x="104660" y="26810"/>
                    <a:pt x="102999" y="36495"/>
                  </a:cubicBezTo>
                  <a:cubicBezTo>
                    <a:pt x="100539" y="50699"/>
                    <a:pt x="96202" y="64443"/>
                    <a:pt x="91804" y="78555"/>
                  </a:cubicBezTo>
                  <a:cubicBezTo>
                    <a:pt x="88206" y="89100"/>
                    <a:pt x="84854" y="99800"/>
                    <a:pt x="80886" y="110223"/>
                  </a:cubicBezTo>
                  <a:cubicBezTo>
                    <a:pt x="79164" y="114773"/>
                    <a:pt x="77103" y="119139"/>
                    <a:pt x="75135" y="123566"/>
                  </a:cubicBezTo>
                  <a:cubicBezTo>
                    <a:pt x="80702" y="118616"/>
                    <a:pt x="86607" y="114066"/>
                    <a:pt x="93158" y="110499"/>
                  </a:cubicBezTo>
                  <a:cubicBezTo>
                    <a:pt x="97187" y="108286"/>
                    <a:pt x="101400" y="106441"/>
                    <a:pt x="105737" y="104965"/>
                  </a:cubicBezTo>
                  <a:cubicBezTo>
                    <a:pt x="110073" y="103489"/>
                    <a:pt x="114563" y="102506"/>
                    <a:pt x="119023" y="101645"/>
                  </a:cubicBezTo>
                  <a:lnTo>
                    <a:pt x="135600" y="99554"/>
                  </a:lnTo>
                  <a:cubicBezTo>
                    <a:pt x="135815" y="99523"/>
                    <a:pt x="136523" y="99738"/>
                    <a:pt x="137169" y="99831"/>
                  </a:cubicBezTo>
                  <a:lnTo>
                    <a:pt x="137046" y="100015"/>
                  </a:lnTo>
                  <a:cubicBezTo>
                    <a:pt x="136799" y="100415"/>
                    <a:pt x="136830" y="100384"/>
                    <a:pt x="136584" y="100753"/>
                  </a:cubicBezTo>
                  <a:lnTo>
                    <a:pt x="136215" y="101429"/>
                  </a:lnTo>
                  <a:cubicBezTo>
                    <a:pt x="136615" y="100845"/>
                    <a:pt x="137076" y="100323"/>
                    <a:pt x="137599" y="99892"/>
                  </a:cubicBezTo>
                  <a:cubicBezTo>
                    <a:pt x="138122" y="99954"/>
                    <a:pt x="138522" y="99862"/>
                    <a:pt x="138430" y="99462"/>
                  </a:cubicBezTo>
                  <a:lnTo>
                    <a:pt x="138399" y="99369"/>
                  </a:lnTo>
                  <a:cubicBezTo>
                    <a:pt x="140029" y="98416"/>
                    <a:pt x="142059" y="98171"/>
                    <a:pt x="143935" y="98878"/>
                  </a:cubicBezTo>
                  <a:cubicBezTo>
                    <a:pt x="144058" y="98908"/>
                    <a:pt x="144088" y="99062"/>
                    <a:pt x="144181" y="99124"/>
                  </a:cubicBezTo>
                  <a:cubicBezTo>
                    <a:pt x="145688" y="98816"/>
                    <a:pt x="147287" y="98816"/>
                    <a:pt x="148733" y="99585"/>
                  </a:cubicBezTo>
                  <a:cubicBezTo>
                    <a:pt x="152023" y="101368"/>
                    <a:pt x="153284" y="105488"/>
                    <a:pt x="151500" y="108809"/>
                  </a:cubicBezTo>
                  <a:cubicBezTo>
                    <a:pt x="149440" y="113144"/>
                    <a:pt x="148425" y="117786"/>
                    <a:pt x="147779" y="122521"/>
                  </a:cubicBezTo>
                  <a:cubicBezTo>
                    <a:pt x="147102" y="127563"/>
                    <a:pt x="147041" y="132698"/>
                    <a:pt x="147102" y="137801"/>
                  </a:cubicBezTo>
                  <a:cubicBezTo>
                    <a:pt x="147041" y="147548"/>
                    <a:pt x="148148" y="157233"/>
                    <a:pt x="149532" y="166887"/>
                  </a:cubicBezTo>
                  <a:cubicBezTo>
                    <a:pt x="150916" y="176602"/>
                    <a:pt x="152546" y="186318"/>
                    <a:pt x="155037" y="195787"/>
                  </a:cubicBezTo>
                  <a:cubicBezTo>
                    <a:pt x="156483" y="201690"/>
                    <a:pt x="158082" y="207686"/>
                    <a:pt x="160266" y="213435"/>
                  </a:cubicBezTo>
                  <a:cubicBezTo>
                    <a:pt x="161650" y="217155"/>
                    <a:pt x="163188" y="220753"/>
                    <a:pt x="165125" y="224104"/>
                  </a:cubicBezTo>
                  <a:lnTo>
                    <a:pt x="168570" y="229115"/>
                  </a:lnTo>
                  <a:cubicBezTo>
                    <a:pt x="172014" y="229730"/>
                    <a:pt x="174382" y="232989"/>
                    <a:pt x="173890" y="236463"/>
                  </a:cubicBezTo>
                  <a:close/>
                  <a:moveTo>
                    <a:pt x="111611" y="319661"/>
                  </a:moveTo>
                  <a:cubicBezTo>
                    <a:pt x="111734" y="317478"/>
                    <a:pt x="112872" y="316248"/>
                    <a:pt x="113733" y="315541"/>
                  </a:cubicBezTo>
                  <a:cubicBezTo>
                    <a:pt x="113118" y="316064"/>
                    <a:pt x="112595" y="316771"/>
                    <a:pt x="112195" y="317539"/>
                  </a:cubicBezTo>
                  <a:cubicBezTo>
                    <a:pt x="111888" y="318247"/>
                    <a:pt x="111672" y="318923"/>
                    <a:pt x="111611" y="319661"/>
                  </a:cubicBezTo>
                  <a:close/>
                  <a:moveTo>
                    <a:pt x="149747" y="230714"/>
                  </a:moveTo>
                  <a:cubicBezTo>
                    <a:pt x="150701" y="230837"/>
                    <a:pt x="151654" y="230837"/>
                    <a:pt x="152577" y="230929"/>
                  </a:cubicBezTo>
                  <a:cubicBezTo>
                    <a:pt x="150086" y="227332"/>
                    <a:pt x="147902" y="223550"/>
                    <a:pt x="145995" y="219554"/>
                  </a:cubicBezTo>
                  <a:cubicBezTo>
                    <a:pt x="143012" y="213404"/>
                    <a:pt x="140705" y="206886"/>
                    <a:pt x="138583" y="200491"/>
                  </a:cubicBezTo>
                  <a:cubicBezTo>
                    <a:pt x="135446" y="190345"/>
                    <a:pt x="132740" y="179984"/>
                    <a:pt x="131294" y="169408"/>
                  </a:cubicBezTo>
                  <a:cubicBezTo>
                    <a:pt x="129818" y="158770"/>
                    <a:pt x="129664" y="147978"/>
                    <a:pt x="130279" y="137248"/>
                  </a:cubicBezTo>
                  <a:cubicBezTo>
                    <a:pt x="130864" y="130177"/>
                    <a:pt x="131663" y="123013"/>
                    <a:pt x="133632" y="116187"/>
                  </a:cubicBezTo>
                  <a:cubicBezTo>
                    <a:pt x="133785" y="115603"/>
                    <a:pt x="134155" y="115111"/>
                    <a:pt x="134339" y="114527"/>
                  </a:cubicBezTo>
                  <a:lnTo>
                    <a:pt x="123144" y="117940"/>
                  </a:lnTo>
                  <a:cubicBezTo>
                    <a:pt x="118623" y="119354"/>
                    <a:pt x="114225" y="121260"/>
                    <a:pt x="109766" y="123013"/>
                  </a:cubicBezTo>
                  <a:cubicBezTo>
                    <a:pt x="105367" y="124765"/>
                    <a:pt x="100969" y="126487"/>
                    <a:pt x="96664" y="128486"/>
                  </a:cubicBezTo>
                  <a:cubicBezTo>
                    <a:pt x="90851" y="131160"/>
                    <a:pt x="85131" y="133897"/>
                    <a:pt x="79810" y="137494"/>
                  </a:cubicBezTo>
                  <a:cubicBezTo>
                    <a:pt x="76919" y="139861"/>
                    <a:pt x="72613" y="139431"/>
                    <a:pt x="70245" y="136510"/>
                  </a:cubicBezTo>
                  <a:cubicBezTo>
                    <a:pt x="69876" y="136080"/>
                    <a:pt x="70030" y="135495"/>
                    <a:pt x="69784" y="135004"/>
                  </a:cubicBezTo>
                  <a:cubicBezTo>
                    <a:pt x="67108" y="140261"/>
                    <a:pt x="64371" y="145518"/>
                    <a:pt x="61264" y="150561"/>
                  </a:cubicBezTo>
                  <a:cubicBezTo>
                    <a:pt x="57328" y="156833"/>
                    <a:pt x="53083" y="162859"/>
                    <a:pt x="48501" y="168608"/>
                  </a:cubicBezTo>
                  <a:cubicBezTo>
                    <a:pt x="46748" y="170761"/>
                    <a:pt x="44995" y="172913"/>
                    <a:pt x="43088" y="174942"/>
                  </a:cubicBezTo>
                  <a:cubicBezTo>
                    <a:pt x="41796" y="176356"/>
                    <a:pt x="40474" y="177740"/>
                    <a:pt x="39059" y="179031"/>
                  </a:cubicBezTo>
                  <a:cubicBezTo>
                    <a:pt x="38905" y="179185"/>
                    <a:pt x="37214" y="180445"/>
                    <a:pt x="35584" y="181644"/>
                  </a:cubicBezTo>
                  <a:cubicBezTo>
                    <a:pt x="37337" y="182567"/>
                    <a:pt x="39151" y="183366"/>
                    <a:pt x="40874" y="184350"/>
                  </a:cubicBezTo>
                  <a:cubicBezTo>
                    <a:pt x="45456" y="186994"/>
                    <a:pt x="49854" y="189977"/>
                    <a:pt x="54037" y="193359"/>
                  </a:cubicBezTo>
                  <a:cubicBezTo>
                    <a:pt x="62556" y="200399"/>
                    <a:pt x="70030" y="208762"/>
                    <a:pt x="76550" y="217955"/>
                  </a:cubicBezTo>
                  <a:cubicBezTo>
                    <a:pt x="76703" y="218170"/>
                    <a:pt x="76796" y="218385"/>
                    <a:pt x="76950" y="218601"/>
                  </a:cubicBezTo>
                  <a:cubicBezTo>
                    <a:pt x="78795" y="215895"/>
                    <a:pt x="82178" y="214573"/>
                    <a:pt x="85223" y="216018"/>
                  </a:cubicBezTo>
                  <a:cubicBezTo>
                    <a:pt x="92389" y="218723"/>
                    <a:pt x="99862" y="220537"/>
                    <a:pt x="107459" y="222321"/>
                  </a:cubicBezTo>
                  <a:cubicBezTo>
                    <a:pt x="113087" y="223643"/>
                    <a:pt x="118777" y="224750"/>
                    <a:pt x="124436" y="225918"/>
                  </a:cubicBezTo>
                  <a:cubicBezTo>
                    <a:pt x="130218" y="227086"/>
                    <a:pt x="135908" y="228470"/>
                    <a:pt x="141597" y="229392"/>
                  </a:cubicBezTo>
                  <a:cubicBezTo>
                    <a:pt x="144273" y="229884"/>
                    <a:pt x="147010" y="230376"/>
                    <a:pt x="149747" y="230714"/>
                  </a:cubicBezTo>
                  <a:close/>
                  <a:moveTo>
                    <a:pt x="185270" y="151206"/>
                  </a:moveTo>
                  <a:cubicBezTo>
                    <a:pt x="184286" y="143274"/>
                    <a:pt x="182471" y="135588"/>
                    <a:pt x="180318" y="128024"/>
                  </a:cubicBezTo>
                  <a:cubicBezTo>
                    <a:pt x="179672" y="124335"/>
                    <a:pt x="176105" y="121906"/>
                    <a:pt x="172414" y="122582"/>
                  </a:cubicBezTo>
                  <a:cubicBezTo>
                    <a:pt x="168724" y="123228"/>
                    <a:pt x="166263" y="126795"/>
                    <a:pt x="166940" y="130484"/>
                  </a:cubicBezTo>
                  <a:cubicBezTo>
                    <a:pt x="167432" y="136572"/>
                    <a:pt x="167278" y="142690"/>
                    <a:pt x="167370" y="148931"/>
                  </a:cubicBezTo>
                  <a:cubicBezTo>
                    <a:pt x="167432" y="153051"/>
                    <a:pt x="167432" y="157202"/>
                    <a:pt x="167647" y="161322"/>
                  </a:cubicBezTo>
                  <a:cubicBezTo>
                    <a:pt x="167893" y="165872"/>
                    <a:pt x="168508" y="170330"/>
                    <a:pt x="168877" y="174757"/>
                  </a:cubicBezTo>
                  <a:lnTo>
                    <a:pt x="169923" y="187240"/>
                  </a:lnTo>
                  <a:cubicBezTo>
                    <a:pt x="170015" y="188501"/>
                    <a:pt x="169677" y="190837"/>
                    <a:pt x="169923" y="192559"/>
                  </a:cubicBezTo>
                  <a:cubicBezTo>
                    <a:pt x="170107" y="193881"/>
                    <a:pt x="170261" y="195111"/>
                    <a:pt x="170753" y="196003"/>
                  </a:cubicBezTo>
                  <a:cubicBezTo>
                    <a:pt x="172137" y="199323"/>
                    <a:pt x="175951" y="200922"/>
                    <a:pt x="179272" y="199538"/>
                  </a:cubicBezTo>
                  <a:cubicBezTo>
                    <a:pt x="182225" y="198308"/>
                    <a:pt x="183824" y="195172"/>
                    <a:pt x="183148" y="192129"/>
                  </a:cubicBezTo>
                  <a:lnTo>
                    <a:pt x="183240" y="192159"/>
                  </a:lnTo>
                  <a:cubicBezTo>
                    <a:pt x="183640" y="192190"/>
                    <a:pt x="183055" y="191544"/>
                    <a:pt x="182871" y="191145"/>
                  </a:cubicBezTo>
                  <a:lnTo>
                    <a:pt x="182871" y="191175"/>
                  </a:lnTo>
                  <a:lnTo>
                    <a:pt x="182809" y="191022"/>
                  </a:lnTo>
                  <a:lnTo>
                    <a:pt x="182871" y="191145"/>
                  </a:lnTo>
                  <a:cubicBezTo>
                    <a:pt x="183179" y="190130"/>
                    <a:pt x="184193" y="188593"/>
                    <a:pt x="184286" y="187947"/>
                  </a:cubicBezTo>
                  <a:lnTo>
                    <a:pt x="185700" y="174358"/>
                  </a:lnTo>
                  <a:cubicBezTo>
                    <a:pt x="185854" y="170545"/>
                    <a:pt x="186131" y="166733"/>
                    <a:pt x="186069" y="162828"/>
                  </a:cubicBezTo>
                  <a:cubicBezTo>
                    <a:pt x="186008" y="158954"/>
                    <a:pt x="185762" y="155080"/>
                    <a:pt x="185270" y="151206"/>
                  </a:cubicBezTo>
                  <a:close/>
                </a:path>
              </a:pathLst>
            </a:custGeom>
            <a:solidFill>
              <a:srgbClr val="191919"/>
            </a:solidFill>
            <a:ln>
              <a:noFill/>
            </a:ln>
          </p:spPr>
          <p:txBody>
            <a:bodyPr spcFirstLastPara="1" wrap="square" lIns="81289" tIns="40623" rIns="81289" bIns="40623" anchor="ctr" anchorCtr="0">
              <a:noAutofit/>
            </a:bodyPr>
            <a:lstStyle/>
            <a:p>
              <a:pPr defTabSz="1625600">
                <a:buClr>
                  <a:srgbClr val="000000"/>
                </a:buClr>
                <a:defRPr/>
              </a:pPr>
              <a:endParaRPr sz="1600" kern="0">
                <a:solidFill>
                  <a:srgbClr val="2E2E2E"/>
                </a:solidFill>
                <a:latin typeface="Calibri" panose="020F0502020204030204"/>
                <a:ea typeface="Calibri" panose="020F0502020204030204"/>
                <a:cs typeface="Calibri" panose="020F0502020204030204"/>
                <a:sym typeface="Calibri" panose="020F0502020204030204"/>
              </a:endParaRPr>
            </a:p>
          </p:txBody>
        </p:sp>
        <p:sp>
          <p:nvSpPr>
            <p:cNvPr id="802" name="Google Shape;802;p13"/>
            <p:cNvSpPr/>
            <p:nvPr/>
          </p:nvSpPr>
          <p:spPr>
            <a:xfrm rot="10800000" flipH="1">
              <a:off x="587633" y="189789"/>
              <a:ext cx="1021969" cy="216236"/>
            </a:xfrm>
            <a:custGeom>
              <a:avLst/>
              <a:gdLst/>
              <a:ahLst/>
              <a:cxnLst/>
              <a:rect l="l" t="t" r="r" b="b"/>
              <a:pathLst>
                <a:path w="2043938" h="432471" extrusionOk="0">
                  <a:moveTo>
                    <a:pt x="2043938" y="256485"/>
                  </a:moveTo>
                  <a:cubicBezTo>
                    <a:pt x="2043907" y="260082"/>
                    <a:pt x="2040954" y="262942"/>
                    <a:pt x="2037356" y="262911"/>
                  </a:cubicBezTo>
                  <a:cubicBezTo>
                    <a:pt x="2037356" y="262911"/>
                    <a:pt x="1969202" y="262296"/>
                    <a:pt x="1857899" y="261220"/>
                  </a:cubicBezTo>
                  <a:cubicBezTo>
                    <a:pt x="1882872" y="269214"/>
                    <a:pt x="1919532" y="288645"/>
                    <a:pt x="1939954" y="314901"/>
                  </a:cubicBezTo>
                  <a:cubicBezTo>
                    <a:pt x="1956131" y="335716"/>
                    <a:pt x="1962159" y="360313"/>
                    <a:pt x="1947766" y="386108"/>
                  </a:cubicBezTo>
                  <a:cubicBezTo>
                    <a:pt x="1936694" y="405324"/>
                    <a:pt x="1912459" y="410827"/>
                    <a:pt x="1891453" y="404494"/>
                  </a:cubicBezTo>
                  <a:cubicBezTo>
                    <a:pt x="1870631" y="398191"/>
                    <a:pt x="1853808" y="380912"/>
                    <a:pt x="1856914" y="357576"/>
                  </a:cubicBezTo>
                  <a:cubicBezTo>
                    <a:pt x="1857714" y="351734"/>
                    <a:pt x="1859898" y="345493"/>
                    <a:pt x="1863281" y="340082"/>
                  </a:cubicBezTo>
                  <a:cubicBezTo>
                    <a:pt x="1866910" y="334333"/>
                    <a:pt x="1871800" y="329475"/>
                    <a:pt x="1877520" y="326800"/>
                  </a:cubicBezTo>
                  <a:cubicBezTo>
                    <a:pt x="1886132" y="322742"/>
                    <a:pt x="1894436" y="324586"/>
                    <a:pt x="1900433" y="329844"/>
                  </a:cubicBezTo>
                  <a:cubicBezTo>
                    <a:pt x="1905815" y="334517"/>
                    <a:pt x="1909322" y="341896"/>
                    <a:pt x="1909075" y="349644"/>
                  </a:cubicBezTo>
                  <a:cubicBezTo>
                    <a:pt x="1909014" y="353395"/>
                    <a:pt x="1905938" y="356408"/>
                    <a:pt x="1902186" y="356346"/>
                  </a:cubicBezTo>
                  <a:cubicBezTo>
                    <a:pt x="1898434" y="356285"/>
                    <a:pt x="1895420" y="353210"/>
                    <a:pt x="1895482" y="349459"/>
                  </a:cubicBezTo>
                  <a:cubicBezTo>
                    <a:pt x="1895451" y="345985"/>
                    <a:pt x="1893759" y="342757"/>
                    <a:pt x="1891268" y="340758"/>
                  </a:cubicBezTo>
                  <a:cubicBezTo>
                    <a:pt x="1889331" y="339190"/>
                    <a:pt x="1886716" y="338760"/>
                    <a:pt x="1884072" y="340113"/>
                  </a:cubicBezTo>
                  <a:cubicBezTo>
                    <a:pt x="1880904" y="341742"/>
                    <a:pt x="1878412" y="344725"/>
                    <a:pt x="1876506" y="348045"/>
                  </a:cubicBezTo>
                  <a:cubicBezTo>
                    <a:pt x="1874445" y="351612"/>
                    <a:pt x="1873153" y="355670"/>
                    <a:pt x="1872784" y="359452"/>
                  </a:cubicBezTo>
                  <a:cubicBezTo>
                    <a:pt x="1871277" y="374209"/>
                    <a:pt x="1883118" y="383987"/>
                    <a:pt x="1896343" y="387676"/>
                  </a:cubicBezTo>
                  <a:cubicBezTo>
                    <a:pt x="1909537" y="391335"/>
                    <a:pt x="1925068" y="389182"/>
                    <a:pt x="1931773" y="377100"/>
                  </a:cubicBezTo>
                  <a:cubicBezTo>
                    <a:pt x="1942353" y="358529"/>
                    <a:pt x="1937247" y="340881"/>
                    <a:pt x="1925868" y="325601"/>
                  </a:cubicBezTo>
                  <a:cubicBezTo>
                    <a:pt x="1906984" y="300267"/>
                    <a:pt x="1871585" y="280805"/>
                    <a:pt x="1849379" y="273733"/>
                  </a:cubicBezTo>
                  <a:cubicBezTo>
                    <a:pt x="1841414" y="271181"/>
                    <a:pt x="1829112" y="270075"/>
                    <a:pt x="1818993" y="267092"/>
                  </a:cubicBezTo>
                  <a:cubicBezTo>
                    <a:pt x="1813703" y="265524"/>
                    <a:pt x="1808998" y="263434"/>
                    <a:pt x="1805368" y="260697"/>
                  </a:cubicBezTo>
                  <a:cubicBezTo>
                    <a:pt x="1761265" y="260267"/>
                    <a:pt x="1712149" y="259775"/>
                    <a:pt x="1659127" y="259221"/>
                  </a:cubicBezTo>
                  <a:cubicBezTo>
                    <a:pt x="1669615" y="267184"/>
                    <a:pt x="1679456" y="276470"/>
                    <a:pt x="1688529" y="286800"/>
                  </a:cubicBezTo>
                  <a:cubicBezTo>
                    <a:pt x="1697848" y="297407"/>
                    <a:pt x="1706460" y="308937"/>
                    <a:pt x="1714302" y="320805"/>
                  </a:cubicBezTo>
                  <a:cubicBezTo>
                    <a:pt x="1726420" y="339160"/>
                    <a:pt x="1736630" y="358314"/>
                    <a:pt x="1746165" y="375070"/>
                  </a:cubicBezTo>
                  <a:cubicBezTo>
                    <a:pt x="1750932" y="383679"/>
                    <a:pt x="1755299" y="392565"/>
                    <a:pt x="1760004" y="401235"/>
                  </a:cubicBezTo>
                  <a:cubicBezTo>
                    <a:pt x="1761973" y="404832"/>
                    <a:pt x="1763972" y="408368"/>
                    <a:pt x="1766125" y="411842"/>
                  </a:cubicBezTo>
                  <a:cubicBezTo>
                    <a:pt x="1767386" y="413840"/>
                    <a:pt x="1772030" y="418391"/>
                    <a:pt x="1774552" y="421742"/>
                  </a:cubicBezTo>
                  <a:cubicBezTo>
                    <a:pt x="1776182" y="423925"/>
                    <a:pt x="1777812" y="425954"/>
                    <a:pt x="1777473" y="427307"/>
                  </a:cubicBezTo>
                  <a:cubicBezTo>
                    <a:pt x="1773844" y="441604"/>
                    <a:pt x="1756037" y="421926"/>
                    <a:pt x="1754407" y="419620"/>
                  </a:cubicBezTo>
                  <a:cubicBezTo>
                    <a:pt x="1751885" y="416085"/>
                    <a:pt x="1749486" y="412426"/>
                    <a:pt x="1747179" y="408706"/>
                  </a:cubicBezTo>
                  <a:cubicBezTo>
                    <a:pt x="1742013" y="400343"/>
                    <a:pt x="1737215" y="391734"/>
                    <a:pt x="1731987" y="383433"/>
                  </a:cubicBezTo>
                  <a:cubicBezTo>
                    <a:pt x="1722083" y="367200"/>
                    <a:pt x="1710950" y="349029"/>
                    <a:pt x="1698924" y="330981"/>
                  </a:cubicBezTo>
                  <a:cubicBezTo>
                    <a:pt x="1691420" y="319729"/>
                    <a:pt x="1683639" y="308476"/>
                    <a:pt x="1675181" y="298053"/>
                  </a:cubicBezTo>
                  <a:cubicBezTo>
                    <a:pt x="1662510" y="282434"/>
                    <a:pt x="1648486" y="268660"/>
                    <a:pt x="1632493" y="258945"/>
                  </a:cubicBezTo>
                  <a:cubicBezTo>
                    <a:pt x="1599492" y="258606"/>
                    <a:pt x="1565139" y="258238"/>
                    <a:pt x="1529647" y="257869"/>
                  </a:cubicBezTo>
                  <a:cubicBezTo>
                    <a:pt x="1469521" y="257223"/>
                    <a:pt x="1406134" y="256577"/>
                    <a:pt x="1340871" y="255870"/>
                  </a:cubicBezTo>
                  <a:cubicBezTo>
                    <a:pt x="1341671" y="256331"/>
                    <a:pt x="1342409" y="256946"/>
                    <a:pt x="1343209" y="257408"/>
                  </a:cubicBezTo>
                  <a:cubicBezTo>
                    <a:pt x="1363876" y="268875"/>
                    <a:pt x="1386020" y="277454"/>
                    <a:pt x="1406903" y="288829"/>
                  </a:cubicBezTo>
                  <a:cubicBezTo>
                    <a:pt x="1425387" y="299314"/>
                    <a:pt x="1442856" y="310720"/>
                    <a:pt x="1459494" y="323326"/>
                  </a:cubicBezTo>
                  <a:cubicBezTo>
                    <a:pt x="1475979" y="335778"/>
                    <a:pt x="1491634" y="349367"/>
                    <a:pt x="1507350" y="363449"/>
                  </a:cubicBezTo>
                  <a:lnTo>
                    <a:pt x="1543948" y="396254"/>
                  </a:lnTo>
                  <a:cubicBezTo>
                    <a:pt x="1546132" y="398252"/>
                    <a:pt x="1551576" y="401880"/>
                    <a:pt x="1555297" y="405447"/>
                  </a:cubicBezTo>
                  <a:cubicBezTo>
                    <a:pt x="1558096" y="408122"/>
                    <a:pt x="1560095" y="410889"/>
                    <a:pt x="1560802" y="413225"/>
                  </a:cubicBezTo>
                  <a:cubicBezTo>
                    <a:pt x="1561879" y="416638"/>
                    <a:pt x="1560003" y="420297"/>
                    <a:pt x="1556589" y="421404"/>
                  </a:cubicBezTo>
                  <a:cubicBezTo>
                    <a:pt x="1553144" y="422511"/>
                    <a:pt x="1549484" y="420635"/>
                    <a:pt x="1548377" y="417192"/>
                  </a:cubicBezTo>
                  <a:cubicBezTo>
                    <a:pt x="1548008" y="416146"/>
                    <a:pt x="1546440" y="415347"/>
                    <a:pt x="1544994" y="414209"/>
                  </a:cubicBezTo>
                  <a:cubicBezTo>
                    <a:pt x="1541273" y="411289"/>
                    <a:pt x="1536783" y="408552"/>
                    <a:pt x="1534783" y="406923"/>
                  </a:cubicBezTo>
                  <a:lnTo>
                    <a:pt x="1496708" y="375716"/>
                  </a:lnTo>
                  <a:cubicBezTo>
                    <a:pt x="1480900" y="362403"/>
                    <a:pt x="1464938" y="349859"/>
                    <a:pt x="1448638" y="337868"/>
                  </a:cubicBezTo>
                  <a:cubicBezTo>
                    <a:pt x="1432430" y="325939"/>
                    <a:pt x="1415852" y="314532"/>
                    <a:pt x="1398076" y="304325"/>
                  </a:cubicBezTo>
                  <a:cubicBezTo>
                    <a:pt x="1377624" y="292150"/>
                    <a:pt x="1355757" y="282803"/>
                    <a:pt x="1335581" y="270443"/>
                  </a:cubicBezTo>
                  <a:cubicBezTo>
                    <a:pt x="1328446" y="266078"/>
                    <a:pt x="1321741" y="260943"/>
                    <a:pt x="1315129" y="255593"/>
                  </a:cubicBezTo>
                  <a:cubicBezTo>
                    <a:pt x="1264260" y="255040"/>
                    <a:pt x="1212406" y="254456"/>
                    <a:pt x="1159968" y="253841"/>
                  </a:cubicBezTo>
                  <a:cubicBezTo>
                    <a:pt x="1168488" y="257161"/>
                    <a:pt x="1176207" y="260421"/>
                    <a:pt x="1181251" y="262972"/>
                  </a:cubicBezTo>
                  <a:cubicBezTo>
                    <a:pt x="1206624" y="275885"/>
                    <a:pt x="1236057" y="300451"/>
                    <a:pt x="1251435" y="329782"/>
                  </a:cubicBezTo>
                  <a:cubicBezTo>
                    <a:pt x="1262353" y="350689"/>
                    <a:pt x="1266166" y="373902"/>
                    <a:pt x="1257955" y="396992"/>
                  </a:cubicBezTo>
                  <a:cubicBezTo>
                    <a:pt x="1252942" y="410612"/>
                    <a:pt x="1245222" y="419098"/>
                    <a:pt x="1236549" y="423679"/>
                  </a:cubicBezTo>
                  <a:cubicBezTo>
                    <a:pt x="1225785" y="429336"/>
                    <a:pt x="1213360" y="429305"/>
                    <a:pt x="1201703" y="424601"/>
                  </a:cubicBezTo>
                  <a:cubicBezTo>
                    <a:pt x="1182943" y="417038"/>
                    <a:pt x="1166335" y="397391"/>
                    <a:pt x="1164397" y="374271"/>
                  </a:cubicBezTo>
                  <a:cubicBezTo>
                    <a:pt x="1163167" y="359021"/>
                    <a:pt x="1174731" y="346785"/>
                    <a:pt x="1185649" y="345463"/>
                  </a:cubicBezTo>
                  <a:cubicBezTo>
                    <a:pt x="1193922" y="344479"/>
                    <a:pt x="1202810" y="348260"/>
                    <a:pt x="1206101" y="361696"/>
                  </a:cubicBezTo>
                  <a:cubicBezTo>
                    <a:pt x="1207085" y="365324"/>
                    <a:pt x="1204902" y="369044"/>
                    <a:pt x="1201303" y="370028"/>
                  </a:cubicBezTo>
                  <a:cubicBezTo>
                    <a:pt x="1197674" y="370981"/>
                    <a:pt x="1193922" y="368829"/>
                    <a:pt x="1192969" y="365201"/>
                  </a:cubicBezTo>
                  <a:cubicBezTo>
                    <a:pt x="1192200" y="362557"/>
                    <a:pt x="1191154" y="360774"/>
                    <a:pt x="1189678" y="359882"/>
                  </a:cubicBezTo>
                  <a:cubicBezTo>
                    <a:pt x="1188417" y="359144"/>
                    <a:pt x="1186941" y="359728"/>
                    <a:pt x="1185557" y="360466"/>
                  </a:cubicBezTo>
                  <a:cubicBezTo>
                    <a:pt x="1181835" y="362465"/>
                    <a:pt x="1179037" y="367322"/>
                    <a:pt x="1179682" y="372765"/>
                  </a:cubicBezTo>
                  <a:cubicBezTo>
                    <a:pt x="1181589" y="389551"/>
                    <a:pt x="1194076" y="403510"/>
                    <a:pt x="1207885" y="408644"/>
                  </a:cubicBezTo>
                  <a:cubicBezTo>
                    <a:pt x="1214713" y="411166"/>
                    <a:pt x="1221910" y="411411"/>
                    <a:pt x="1228061" y="407999"/>
                  </a:cubicBezTo>
                  <a:cubicBezTo>
                    <a:pt x="1233412" y="405047"/>
                    <a:pt x="1237749" y="399390"/>
                    <a:pt x="1240732" y="390812"/>
                  </a:cubicBezTo>
                  <a:cubicBezTo>
                    <a:pt x="1247252" y="372703"/>
                    <a:pt x="1243715" y="354594"/>
                    <a:pt x="1235380" y="338022"/>
                  </a:cubicBezTo>
                  <a:cubicBezTo>
                    <a:pt x="1222033" y="311550"/>
                    <a:pt x="1196383" y="288891"/>
                    <a:pt x="1173993" y="276746"/>
                  </a:cubicBezTo>
                  <a:cubicBezTo>
                    <a:pt x="1167011" y="272903"/>
                    <a:pt x="1154617" y="267400"/>
                    <a:pt x="1142038" y="262480"/>
                  </a:cubicBezTo>
                  <a:cubicBezTo>
                    <a:pt x="1132596" y="258791"/>
                    <a:pt x="1123062" y="255378"/>
                    <a:pt x="1115619" y="253288"/>
                  </a:cubicBezTo>
                  <a:cubicBezTo>
                    <a:pt x="1084464" y="252919"/>
                    <a:pt x="1053247" y="252550"/>
                    <a:pt x="1022000" y="252150"/>
                  </a:cubicBezTo>
                  <a:cubicBezTo>
                    <a:pt x="925275" y="250920"/>
                    <a:pt x="828764" y="249537"/>
                    <a:pt x="735514" y="248153"/>
                  </a:cubicBezTo>
                  <a:cubicBezTo>
                    <a:pt x="741696" y="250982"/>
                    <a:pt x="747355" y="253841"/>
                    <a:pt x="750707" y="256301"/>
                  </a:cubicBezTo>
                  <a:cubicBezTo>
                    <a:pt x="760026" y="263310"/>
                    <a:pt x="769284" y="270259"/>
                    <a:pt x="778418" y="277361"/>
                  </a:cubicBezTo>
                  <a:cubicBezTo>
                    <a:pt x="787583" y="284463"/>
                    <a:pt x="796717" y="291566"/>
                    <a:pt x="805698" y="298791"/>
                  </a:cubicBezTo>
                  <a:cubicBezTo>
                    <a:pt x="823659" y="313210"/>
                    <a:pt x="841374" y="327814"/>
                    <a:pt x="859735" y="341927"/>
                  </a:cubicBezTo>
                  <a:cubicBezTo>
                    <a:pt x="868808" y="348906"/>
                    <a:pt x="877911" y="355854"/>
                    <a:pt x="887322" y="362618"/>
                  </a:cubicBezTo>
                  <a:cubicBezTo>
                    <a:pt x="890429" y="364740"/>
                    <a:pt x="891228" y="368952"/>
                    <a:pt x="889137" y="372057"/>
                  </a:cubicBezTo>
                  <a:cubicBezTo>
                    <a:pt x="887046" y="375163"/>
                    <a:pt x="882801" y="375993"/>
                    <a:pt x="879695" y="373902"/>
                  </a:cubicBezTo>
                  <a:cubicBezTo>
                    <a:pt x="854845" y="358037"/>
                    <a:pt x="831071" y="341435"/>
                    <a:pt x="808035" y="323879"/>
                  </a:cubicBezTo>
                  <a:cubicBezTo>
                    <a:pt x="798809" y="316838"/>
                    <a:pt x="789705" y="309644"/>
                    <a:pt x="780694" y="302296"/>
                  </a:cubicBezTo>
                  <a:cubicBezTo>
                    <a:pt x="767284" y="291412"/>
                    <a:pt x="754121" y="280190"/>
                    <a:pt x="740589" y="269121"/>
                  </a:cubicBezTo>
                  <a:cubicBezTo>
                    <a:pt x="737021" y="266139"/>
                    <a:pt x="730163" y="262511"/>
                    <a:pt x="722843" y="258975"/>
                  </a:cubicBezTo>
                  <a:cubicBezTo>
                    <a:pt x="713063" y="254241"/>
                    <a:pt x="702852" y="249936"/>
                    <a:pt x="697132" y="247600"/>
                  </a:cubicBezTo>
                  <a:cubicBezTo>
                    <a:pt x="669759" y="247200"/>
                    <a:pt x="642479" y="246770"/>
                    <a:pt x="615876" y="246370"/>
                  </a:cubicBezTo>
                  <a:cubicBezTo>
                    <a:pt x="590503" y="245970"/>
                    <a:pt x="565714" y="245601"/>
                    <a:pt x="541233" y="245201"/>
                  </a:cubicBezTo>
                  <a:cubicBezTo>
                    <a:pt x="564146" y="249998"/>
                    <a:pt x="586689" y="253472"/>
                    <a:pt x="607234" y="260728"/>
                  </a:cubicBezTo>
                  <a:cubicBezTo>
                    <a:pt x="625964" y="267369"/>
                    <a:pt x="643033" y="277115"/>
                    <a:pt x="657580" y="293318"/>
                  </a:cubicBezTo>
                  <a:cubicBezTo>
                    <a:pt x="686152" y="325447"/>
                    <a:pt x="691842" y="353887"/>
                    <a:pt x="686490" y="375439"/>
                  </a:cubicBezTo>
                  <a:cubicBezTo>
                    <a:pt x="677879" y="410089"/>
                    <a:pt x="640265" y="428352"/>
                    <a:pt x="612770" y="421680"/>
                  </a:cubicBezTo>
                  <a:cubicBezTo>
                    <a:pt x="602159" y="419067"/>
                    <a:pt x="590011" y="414793"/>
                    <a:pt x="580754" y="407660"/>
                  </a:cubicBezTo>
                  <a:cubicBezTo>
                    <a:pt x="573741" y="402249"/>
                    <a:pt x="568267" y="395301"/>
                    <a:pt x="565745" y="386477"/>
                  </a:cubicBezTo>
                  <a:cubicBezTo>
                    <a:pt x="557103" y="355639"/>
                    <a:pt x="576509" y="334609"/>
                    <a:pt x="596685" y="331289"/>
                  </a:cubicBezTo>
                  <a:cubicBezTo>
                    <a:pt x="606742" y="329629"/>
                    <a:pt x="617045" y="332180"/>
                    <a:pt x="624672" y="339774"/>
                  </a:cubicBezTo>
                  <a:cubicBezTo>
                    <a:pt x="631992" y="347092"/>
                    <a:pt x="637220" y="359390"/>
                    <a:pt x="635990" y="377991"/>
                  </a:cubicBezTo>
                  <a:cubicBezTo>
                    <a:pt x="635775" y="381742"/>
                    <a:pt x="632576" y="384632"/>
                    <a:pt x="628824" y="384417"/>
                  </a:cubicBezTo>
                  <a:cubicBezTo>
                    <a:pt x="625072" y="384233"/>
                    <a:pt x="622212" y="381035"/>
                    <a:pt x="622396" y="377284"/>
                  </a:cubicBezTo>
                  <a:cubicBezTo>
                    <a:pt x="623319" y="353303"/>
                    <a:pt x="611632" y="343864"/>
                    <a:pt x="599330" y="346200"/>
                  </a:cubicBezTo>
                  <a:cubicBezTo>
                    <a:pt x="586720" y="348598"/>
                    <a:pt x="575710" y="362557"/>
                    <a:pt x="581615" y="381804"/>
                  </a:cubicBezTo>
                  <a:cubicBezTo>
                    <a:pt x="583644" y="388475"/>
                    <a:pt x="588750" y="393056"/>
                    <a:pt x="594624" y="396500"/>
                  </a:cubicBezTo>
                  <a:cubicBezTo>
                    <a:pt x="601513" y="400528"/>
                    <a:pt x="609633" y="402956"/>
                    <a:pt x="616799" y="404586"/>
                  </a:cubicBezTo>
                  <a:cubicBezTo>
                    <a:pt x="636359" y="409136"/>
                    <a:pt x="662532" y="395578"/>
                    <a:pt x="668621" y="371012"/>
                  </a:cubicBezTo>
                  <a:cubicBezTo>
                    <a:pt x="672896" y="353610"/>
                    <a:pt x="667084" y="331196"/>
                    <a:pt x="644202" y="305094"/>
                  </a:cubicBezTo>
                  <a:cubicBezTo>
                    <a:pt x="631992" y="290981"/>
                    <a:pt x="617414" y="282496"/>
                    <a:pt x="601483" y="276500"/>
                  </a:cubicBezTo>
                  <a:cubicBezTo>
                    <a:pt x="576540" y="267123"/>
                    <a:pt x="548460" y="263587"/>
                    <a:pt x="520473" y="255839"/>
                  </a:cubicBezTo>
                  <a:cubicBezTo>
                    <a:pt x="508632" y="252550"/>
                    <a:pt x="496761" y="249414"/>
                    <a:pt x="484797" y="246554"/>
                  </a:cubicBezTo>
                  <a:cubicBezTo>
                    <a:pt x="481076" y="245663"/>
                    <a:pt x="477262" y="244986"/>
                    <a:pt x="473510" y="244156"/>
                  </a:cubicBezTo>
                  <a:cubicBezTo>
                    <a:pt x="203109" y="239883"/>
                    <a:pt x="6706" y="236408"/>
                    <a:pt x="6706" y="236408"/>
                  </a:cubicBezTo>
                  <a:cubicBezTo>
                    <a:pt x="2953" y="236347"/>
                    <a:pt x="-61" y="233272"/>
                    <a:pt x="1" y="229521"/>
                  </a:cubicBezTo>
                  <a:cubicBezTo>
                    <a:pt x="62" y="225770"/>
                    <a:pt x="3138" y="222757"/>
                    <a:pt x="6890" y="222819"/>
                  </a:cubicBezTo>
                  <a:cubicBezTo>
                    <a:pt x="6890" y="222819"/>
                    <a:pt x="190253" y="224417"/>
                    <a:pt x="446537" y="227092"/>
                  </a:cubicBezTo>
                  <a:cubicBezTo>
                    <a:pt x="447860" y="226262"/>
                    <a:pt x="449398" y="225770"/>
                    <a:pt x="451058" y="226047"/>
                  </a:cubicBezTo>
                  <a:cubicBezTo>
                    <a:pt x="453150" y="226385"/>
                    <a:pt x="455180" y="226846"/>
                    <a:pt x="457271" y="227215"/>
                  </a:cubicBezTo>
                  <a:cubicBezTo>
                    <a:pt x="482029" y="227461"/>
                    <a:pt x="507341" y="227738"/>
                    <a:pt x="533298" y="228015"/>
                  </a:cubicBezTo>
                  <a:cubicBezTo>
                    <a:pt x="533913" y="227584"/>
                    <a:pt x="534282" y="226877"/>
                    <a:pt x="535051" y="226662"/>
                  </a:cubicBezTo>
                  <a:cubicBezTo>
                    <a:pt x="577740" y="214456"/>
                    <a:pt x="624672" y="207723"/>
                    <a:pt x="667053" y="192104"/>
                  </a:cubicBezTo>
                  <a:cubicBezTo>
                    <a:pt x="694333" y="182050"/>
                    <a:pt x="719706" y="168307"/>
                    <a:pt x="740466" y="146232"/>
                  </a:cubicBezTo>
                  <a:cubicBezTo>
                    <a:pt x="753568" y="132519"/>
                    <a:pt x="766823" y="113888"/>
                    <a:pt x="771590" y="94334"/>
                  </a:cubicBezTo>
                  <a:cubicBezTo>
                    <a:pt x="774543" y="82281"/>
                    <a:pt x="774204" y="69829"/>
                    <a:pt x="767777" y="58146"/>
                  </a:cubicBezTo>
                  <a:cubicBezTo>
                    <a:pt x="758735" y="41636"/>
                    <a:pt x="740896" y="34656"/>
                    <a:pt x="723827" y="36101"/>
                  </a:cubicBezTo>
                  <a:cubicBezTo>
                    <a:pt x="706543" y="37547"/>
                    <a:pt x="689781" y="47447"/>
                    <a:pt x="683200" y="65463"/>
                  </a:cubicBezTo>
                  <a:cubicBezTo>
                    <a:pt x="679878" y="74503"/>
                    <a:pt x="682953" y="82804"/>
                    <a:pt x="688951" y="88492"/>
                  </a:cubicBezTo>
                  <a:cubicBezTo>
                    <a:pt x="695194" y="94395"/>
                    <a:pt x="704359" y="97746"/>
                    <a:pt x="713309" y="96516"/>
                  </a:cubicBezTo>
                  <a:cubicBezTo>
                    <a:pt x="716784" y="93995"/>
                    <a:pt x="723520" y="87293"/>
                    <a:pt x="723520" y="87293"/>
                  </a:cubicBezTo>
                  <a:cubicBezTo>
                    <a:pt x="726042" y="84741"/>
                    <a:pt x="730163" y="84710"/>
                    <a:pt x="732746" y="87231"/>
                  </a:cubicBezTo>
                  <a:cubicBezTo>
                    <a:pt x="735299" y="89752"/>
                    <a:pt x="735330" y="93903"/>
                    <a:pt x="732808" y="96455"/>
                  </a:cubicBezTo>
                  <a:cubicBezTo>
                    <a:pt x="732808" y="96455"/>
                    <a:pt x="726534" y="102942"/>
                    <a:pt x="722505" y="106324"/>
                  </a:cubicBezTo>
                  <a:cubicBezTo>
                    <a:pt x="720044" y="108415"/>
                    <a:pt x="717738" y="109399"/>
                    <a:pt x="716692" y="109614"/>
                  </a:cubicBezTo>
                  <a:cubicBezTo>
                    <a:pt x="703160" y="112320"/>
                    <a:pt x="688920" y="107800"/>
                    <a:pt x="679201" y="99038"/>
                  </a:cubicBezTo>
                  <a:cubicBezTo>
                    <a:pt x="668867" y="89752"/>
                    <a:pt x="663670" y="75763"/>
                    <a:pt x="668867" y="60390"/>
                  </a:cubicBezTo>
                  <a:cubicBezTo>
                    <a:pt x="677171" y="36071"/>
                    <a:pt x="699131" y="22020"/>
                    <a:pt x="722259" y="19591"/>
                  </a:cubicBezTo>
                  <a:cubicBezTo>
                    <a:pt x="745817" y="17132"/>
                    <a:pt x="770329" y="26909"/>
                    <a:pt x="783247" y="49507"/>
                  </a:cubicBezTo>
                  <a:cubicBezTo>
                    <a:pt x="792196" y="65279"/>
                    <a:pt x="793242" y="82189"/>
                    <a:pt x="789367" y="98607"/>
                  </a:cubicBezTo>
                  <a:cubicBezTo>
                    <a:pt x="783985" y="121267"/>
                    <a:pt x="768853" y="143004"/>
                    <a:pt x="753691" y="158899"/>
                  </a:cubicBezTo>
                  <a:cubicBezTo>
                    <a:pt x="730624" y="182665"/>
                    <a:pt x="702821" y="197669"/>
                    <a:pt x="672773" y="208092"/>
                  </a:cubicBezTo>
                  <a:cubicBezTo>
                    <a:pt x="646047" y="217346"/>
                    <a:pt x="617598" y="222973"/>
                    <a:pt x="589426" y="228630"/>
                  </a:cubicBezTo>
                  <a:cubicBezTo>
                    <a:pt x="598346" y="228722"/>
                    <a:pt x="607080" y="228814"/>
                    <a:pt x="616122" y="228906"/>
                  </a:cubicBezTo>
                  <a:cubicBezTo>
                    <a:pt x="678740" y="229583"/>
                    <a:pt x="743880" y="230321"/>
                    <a:pt x="810250" y="231120"/>
                  </a:cubicBezTo>
                  <a:cubicBezTo>
                    <a:pt x="827165" y="227000"/>
                    <a:pt x="840851" y="222634"/>
                    <a:pt x="852907" y="215839"/>
                  </a:cubicBezTo>
                  <a:cubicBezTo>
                    <a:pt x="867208" y="207815"/>
                    <a:pt x="879295" y="196193"/>
                    <a:pt x="892643" y="177131"/>
                  </a:cubicBezTo>
                  <a:cubicBezTo>
                    <a:pt x="904607" y="160990"/>
                    <a:pt x="916048" y="144202"/>
                    <a:pt x="928319" y="128153"/>
                  </a:cubicBezTo>
                  <a:cubicBezTo>
                    <a:pt x="936654" y="117239"/>
                    <a:pt x="945419" y="106662"/>
                    <a:pt x="954769" y="96701"/>
                  </a:cubicBezTo>
                  <a:cubicBezTo>
                    <a:pt x="959966" y="91197"/>
                    <a:pt x="966856" y="82589"/>
                    <a:pt x="974545" y="77270"/>
                  </a:cubicBezTo>
                  <a:cubicBezTo>
                    <a:pt x="978789" y="74318"/>
                    <a:pt x="983248" y="72258"/>
                    <a:pt x="987831" y="71705"/>
                  </a:cubicBezTo>
                  <a:cubicBezTo>
                    <a:pt x="991368" y="71182"/>
                    <a:pt x="994689" y="73642"/>
                    <a:pt x="995212" y="77208"/>
                  </a:cubicBezTo>
                  <a:cubicBezTo>
                    <a:pt x="995735" y="80744"/>
                    <a:pt x="993274" y="84065"/>
                    <a:pt x="989707" y="84587"/>
                  </a:cubicBezTo>
                  <a:cubicBezTo>
                    <a:pt x="986262" y="85202"/>
                    <a:pt x="983187" y="87600"/>
                    <a:pt x="980204" y="90336"/>
                  </a:cubicBezTo>
                  <a:cubicBezTo>
                    <a:pt x="974637" y="95471"/>
                    <a:pt x="969839" y="102235"/>
                    <a:pt x="965995" y="106755"/>
                  </a:cubicBezTo>
                  <a:cubicBezTo>
                    <a:pt x="959567" y="114256"/>
                    <a:pt x="953600" y="122127"/>
                    <a:pt x="947757" y="130090"/>
                  </a:cubicBezTo>
                  <a:cubicBezTo>
                    <a:pt x="933855" y="148999"/>
                    <a:pt x="921000" y="168799"/>
                    <a:pt x="907590" y="187923"/>
                  </a:cubicBezTo>
                  <a:cubicBezTo>
                    <a:pt x="891751" y="209229"/>
                    <a:pt x="877511" y="222081"/>
                    <a:pt x="860842" y="230597"/>
                  </a:cubicBezTo>
                  <a:cubicBezTo>
                    <a:pt x="860043" y="231028"/>
                    <a:pt x="859120" y="231304"/>
                    <a:pt x="858289" y="231704"/>
                  </a:cubicBezTo>
                  <a:cubicBezTo>
                    <a:pt x="912573" y="232350"/>
                    <a:pt x="967317" y="233057"/>
                    <a:pt x="1022246" y="233795"/>
                  </a:cubicBezTo>
                  <a:cubicBezTo>
                    <a:pt x="1047588" y="234133"/>
                    <a:pt x="1072900" y="234502"/>
                    <a:pt x="1098181" y="234840"/>
                  </a:cubicBezTo>
                  <a:cubicBezTo>
                    <a:pt x="1098827" y="233488"/>
                    <a:pt x="1099811" y="232227"/>
                    <a:pt x="1101287" y="231612"/>
                  </a:cubicBezTo>
                  <a:cubicBezTo>
                    <a:pt x="1114297" y="225647"/>
                    <a:pt x="1121032" y="214764"/>
                    <a:pt x="1125399" y="202004"/>
                  </a:cubicBezTo>
                  <a:cubicBezTo>
                    <a:pt x="1132289" y="181866"/>
                    <a:pt x="1133365" y="157208"/>
                    <a:pt x="1138962" y="136578"/>
                  </a:cubicBezTo>
                  <a:cubicBezTo>
                    <a:pt x="1145421" y="113211"/>
                    <a:pt x="1157047" y="90306"/>
                    <a:pt x="1172270" y="70229"/>
                  </a:cubicBezTo>
                  <a:cubicBezTo>
                    <a:pt x="1187679" y="49937"/>
                    <a:pt x="1206809" y="32596"/>
                    <a:pt x="1227507" y="20329"/>
                  </a:cubicBezTo>
                  <a:cubicBezTo>
                    <a:pt x="1233566" y="16793"/>
                    <a:pt x="1239901" y="13565"/>
                    <a:pt x="1246391" y="10829"/>
                  </a:cubicBezTo>
                  <a:cubicBezTo>
                    <a:pt x="1252972" y="8031"/>
                    <a:pt x="1259739" y="5725"/>
                    <a:pt x="1266597" y="3972"/>
                  </a:cubicBezTo>
                  <a:cubicBezTo>
                    <a:pt x="1271395" y="2743"/>
                    <a:pt x="1276285" y="1759"/>
                    <a:pt x="1281206" y="1113"/>
                  </a:cubicBezTo>
                  <a:cubicBezTo>
                    <a:pt x="1286157" y="437"/>
                    <a:pt x="1291140" y="68"/>
                    <a:pt x="1296122" y="6"/>
                  </a:cubicBezTo>
                  <a:cubicBezTo>
                    <a:pt x="1300090" y="-24"/>
                    <a:pt x="1304211" y="37"/>
                    <a:pt x="1308209" y="621"/>
                  </a:cubicBezTo>
                  <a:cubicBezTo>
                    <a:pt x="1311192" y="1052"/>
                    <a:pt x="1314145" y="1728"/>
                    <a:pt x="1316943" y="2804"/>
                  </a:cubicBezTo>
                  <a:cubicBezTo>
                    <a:pt x="1329461" y="7508"/>
                    <a:pt x="1335181" y="15471"/>
                    <a:pt x="1336658" y="24172"/>
                  </a:cubicBezTo>
                  <a:cubicBezTo>
                    <a:pt x="1338718" y="36040"/>
                    <a:pt x="1331952" y="50398"/>
                    <a:pt x="1320942" y="60114"/>
                  </a:cubicBezTo>
                  <a:cubicBezTo>
                    <a:pt x="1309716" y="70045"/>
                    <a:pt x="1294769" y="74872"/>
                    <a:pt x="1282928" y="69399"/>
                  </a:cubicBezTo>
                  <a:cubicBezTo>
                    <a:pt x="1276131" y="66232"/>
                    <a:pt x="1269919" y="59837"/>
                    <a:pt x="1266228" y="48277"/>
                  </a:cubicBezTo>
                  <a:cubicBezTo>
                    <a:pt x="1265029" y="44741"/>
                    <a:pt x="1266966" y="40867"/>
                    <a:pt x="1270503" y="39668"/>
                  </a:cubicBezTo>
                  <a:cubicBezTo>
                    <a:pt x="1274071" y="38469"/>
                    <a:pt x="1277915" y="40406"/>
                    <a:pt x="1279114" y="43942"/>
                  </a:cubicBezTo>
                  <a:cubicBezTo>
                    <a:pt x="1281483" y="50583"/>
                    <a:pt x="1284743" y="54580"/>
                    <a:pt x="1288741" y="56271"/>
                  </a:cubicBezTo>
                  <a:cubicBezTo>
                    <a:pt x="1295845" y="59284"/>
                    <a:pt x="1304149" y="54825"/>
                    <a:pt x="1310608" y="48769"/>
                  </a:cubicBezTo>
                  <a:cubicBezTo>
                    <a:pt x="1315252" y="44403"/>
                    <a:pt x="1318943" y="38838"/>
                    <a:pt x="1320327" y="33304"/>
                  </a:cubicBezTo>
                  <a:cubicBezTo>
                    <a:pt x="1321126" y="30198"/>
                    <a:pt x="1321126" y="27124"/>
                    <a:pt x="1319619" y="24510"/>
                  </a:cubicBezTo>
                  <a:cubicBezTo>
                    <a:pt x="1318174" y="21959"/>
                    <a:pt x="1315313" y="20083"/>
                    <a:pt x="1311192" y="18669"/>
                  </a:cubicBezTo>
                  <a:cubicBezTo>
                    <a:pt x="1309039" y="17900"/>
                    <a:pt x="1306763" y="17562"/>
                    <a:pt x="1304488" y="17377"/>
                  </a:cubicBezTo>
                  <a:cubicBezTo>
                    <a:pt x="1301812" y="17162"/>
                    <a:pt x="1299136" y="17193"/>
                    <a:pt x="1296491" y="17285"/>
                  </a:cubicBezTo>
                  <a:cubicBezTo>
                    <a:pt x="1292216" y="17439"/>
                    <a:pt x="1287972" y="17870"/>
                    <a:pt x="1283728" y="18515"/>
                  </a:cubicBezTo>
                  <a:cubicBezTo>
                    <a:pt x="1279483" y="19161"/>
                    <a:pt x="1275270" y="20083"/>
                    <a:pt x="1271149" y="21221"/>
                  </a:cubicBezTo>
                  <a:cubicBezTo>
                    <a:pt x="1265182" y="22850"/>
                    <a:pt x="1259308" y="25002"/>
                    <a:pt x="1253588" y="27493"/>
                  </a:cubicBezTo>
                  <a:cubicBezTo>
                    <a:pt x="1247806" y="30014"/>
                    <a:pt x="1242208" y="32935"/>
                    <a:pt x="1236826" y="36132"/>
                  </a:cubicBezTo>
                  <a:cubicBezTo>
                    <a:pt x="1217973" y="47139"/>
                    <a:pt x="1200719" y="62912"/>
                    <a:pt x="1186449" y="81174"/>
                  </a:cubicBezTo>
                  <a:cubicBezTo>
                    <a:pt x="1172301" y="99314"/>
                    <a:pt x="1161076" y="119883"/>
                    <a:pt x="1154740" y="141097"/>
                  </a:cubicBezTo>
                  <a:cubicBezTo>
                    <a:pt x="1147266" y="165786"/>
                    <a:pt x="1145852" y="196285"/>
                    <a:pt x="1133980" y="218022"/>
                  </a:cubicBezTo>
                  <a:cubicBezTo>
                    <a:pt x="1130289" y="224725"/>
                    <a:pt x="1125246" y="230290"/>
                    <a:pt x="1119371" y="235148"/>
                  </a:cubicBezTo>
                  <a:cubicBezTo>
                    <a:pt x="1166550" y="235824"/>
                    <a:pt x="1213390" y="236531"/>
                    <a:pt x="1259585" y="237208"/>
                  </a:cubicBezTo>
                  <a:lnTo>
                    <a:pt x="1261953" y="236408"/>
                  </a:lnTo>
                  <a:cubicBezTo>
                    <a:pt x="1264783" y="235332"/>
                    <a:pt x="1267581" y="234164"/>
                    <a:pt x="1270318" y="232903"/>
                  </a:cubicBezTo>
                  <a:cubicBezTo>
                    <a:pt x="1273056" y="231643"/>
                    <a:pt x="1275731" y="230290"/>
                    <a:pt x="1278346" y="228814"/>
                  </a:cubicBezTo>
                  <a:cubicBezTo>
                    <a:pt x="1286250" y="224417"/>
                    <a:pt x="1293877" y="219252"/>
                    <a:pt x="1301197" y="213657"/>
                  </a:cubicBezTo>
                  <a:cubicBezTo>
                    <a:pt x="1308547" y="208030"/>
                    <a:pt x="1315590" y="201943"/>
                    <a:pt x="1322233" y="195671"/>
                  </a:cubicBezTo>
                  <a:cubicBezTo>
                    <a:pt x="1333828" y="184879"/>
                    <a:pt x="1343947" y="172704"/>
                    <a:pt x="1353727" y="160129"/>
                  </a:cubicBezTo>
                  <a:cubicBezTo>
                    <a:pt x="1362923" y="148261"/>
                    <a:pt x="1371749" y="135993"/>
                    <a:pt x="1380484" y="123634"/>
                  </a:cubicBezTo>
                  <a:cubicBezTo>
                    <a:pt x="1393893" y="104633"/>
                    <a:pt x="1407272" y="85632"/>
                    <a:pt x="1421911" y="68077"/>
                  </a:cubicBezTo>
                  <a:cubicBezTo>
                    <a:pt x="1424249" y="65125"/>
                    <a:pt x="1428524" y="64633"/>
                    <a:pt x="1431446" y="66939"/>
                  </a:cubicBezTo>
                  <a:cubicBezTo>
                    <a:pt x="1434398" y="69276"/>
                    <a:pt x="1434921" y="73549"/>
                    <a:pt x="1432584" y="76501"/>
                  </a:cubicBezTo>
                  <a:cubicBezTo>
                    <a:pt x="1419082" y="94518"/>
                    <a:pt x="1407180" y="114072"/>
                    <a:pt x="1394754" y="133257"/>
                  </a:cubicBezTo>
                  <a:cubicBezTo>
                    <a:pt x="1386297" y="146293"/>
                    <a:pt x="1377716" y="159206"/>
                    <a:pt x="1368305" y="171382"/>
                  </a:cubicBezTo>
                  <a:cubicBezTo>
                    <a:pt x="1357910" y="184817"/>
                    <a:pt x="1346499" y="197269"/>
                    <a:pt x="1333890" y="208491"/>
                  </a:cubicBezTo>
                  <a:cubicBezTo>
                    <a:pt x="1326570" y="214886"/>
                    <a:pt x="1318820" y="221097"/>
                    <a:pt x="1310700" y="226724"/>
                  </a:cubicBezTo>
                  <a:cubicBezTo>
                    <a:pt x="1304764" y="230843"/>
                    <a:pt x="1298459" y="234256"/>
                    <a:pt x="1292155" y="237699"/>
                  </a:cubicBezTo>
                  <a:cubicBezTo>
                    <a:pt x="1348837" y="238560"/>
                    <a:pt x="1404227" y="239421"/>
                    <a:pt x="1457680" y="240282"/>
                  </a:cubicBezTo>
                  <a:cubicBezTo>
                    <a:pt x="1469859" y="233856"/>
                    <a:pt x="1488374" y="223495"/>
                    <a:pt x="1504705" y="215163"/>
                  </a:cubicBezTo>
                  <a:cubicBezTo>
                    <a:pt x="1513747" y="210521"/>
                    <a:pt x="1522051" y="206585"/>
                    <a:pt x="1528079" y="204248"/>
                  </a:cubicBezTo>
                  <a:cubicBezTo>
                    <a:pt x="1555359" y="193826"/>
                    <a:pt x="1591588" y="181620"/>
                    <a:pt x="1619791" y="161851"/>
                  </a:cubicBezTo>
                  <a:cubicBezTo>
                    <a:pt x="1637445" y="149491"/>
                    <a:pt x="1651992" y="134149"/>
                    <a:pt x="1657989" y="113549"/>
                  </a:cubicBezTo>
                  <a:cubicBezTo>
                    <a:pt x="1660757" y="104418"/>
                    <a:pt x="1659988" y="97131"/>
                    <a:pt x="1656328" y="91751"/>
                  </a:cubicBezTo>
                  <a:cubicBezTo>
                    <a:pt x="1652084" y="85479"/>
                    <a:pt x="1644611" y="81851"/>
                    <a:pt x="1636245" y="80252"/>
                  </a:cubicBezTo>
                  <a:cubicBezTo>
                    <a:pt x="1619453" y="77085"/>
                    <a:pt x="1598785" y="81851"/>
                    <a:pt x="1589097" y="95533"/>
                  </a:cubicBezTo>
                  <a:cubicBezTo>
                    <a:pt x="1585284" y="100913"/>
                    <a:pt x="1585376" y="105771"/>
                    <a:pt x="1587836" y="109060"/>
                  </a:cubicBezTo>
                  <a:cubicBezTo>
                    <a:pt x="1589374" y="111151"/>
                    <a:pt x="1591588" y="112689"/>
                    <a:pt x="1593834" y="113027"/>
                  </a:cubicBezTo>
                  <a:cubicBezTo>
                    <a:pt x="1594756" y="113150"/>
                    <a:pt x="1595679" y="113242"/>
                    <a:pt x="1596355" y="112658"/>
                  </a:cubicBezTo>
                  <a:cubicBezTo>
                    <a:pt x="1597924" y="111336"/>
                    <a:pt x="1598355" y="108753"/>
                    <a:pt x="1598108" y="104971"/>
                  </a:cubicBezTo>
                  <a:cubicBezTo>
                    <a:pt x="1597832" y="101251"/>
                    <a:pt x="1600661" y="97961"/>
                    <a:pt x="1604413" y="97685"/>
                  </a:cubicBezTo>
                  <a:cubicBezTo>
                    <a:pt x="1608135" y="97408"/>
                    <a:pt x="1611395" y="100237"/>
                    <a:pt x="1611702" y="103957"/>
                  </a:cubicBezTo>
                  <a:cubicBezTo>
                    <a:pt x="1612656" y="114287"/>
                    <a:pt x="1609150" y="120498"/>
                    <a:pt x="1604875" y="123911"/>
                  </a:cubicBezTo>
                  <a:cubicBezTo>
                    <a:pt x="1598847" y="128738"/>
                    <a:pt x="1589835" y="128461"/>
                    <a:pt x="1582392" y="123818"/>
                  </a:cubicBezTo>
                  <a:cubicBezTo>
                    <a:pt x="1572336" y="117516"/>
                    <a:pt x="1565231" y="103280"/>
                    <a:pt x="1576272" y="86709"/>
                  </a:cubicBezTo>
                  <a:cubicBezTo>
                    <a:pt x="1591588" y="63834"/>
                    <a:pt x="1628772" y="56732"/>
                    <a:pt x="1653068" y="67339"/>
                  </a:cubicBezTo>
                  <a:cubicBezTo>
                    <a:pt x="1671368" y="75302"/>
                    <a:pt x="1683085" y="92274"/>
                    <a:pt x="1675550" y="118715"/>
                  </a:cubicBezTo>
                  <a:cubicBezTo>
                    <a:pt x="1668261" y="143342"/>
                    <a:pt x="1651377" y="162158"/>
                    <a:pt x="1630033" y="176670"/>
                  </a:cubicBezTo>
                  <a:cubicBezTo>
                    <a:pt x="1600354" y="196870"/>
                    <a:pt x="1562186" y="208707"/>
                    <a:pt x="1533492" y="218914"/>
                  </a:cubicBezTo>
                  <a:cubicBezTo>
                    <a:pt x="1527771" y="220943"/>
                    <a:pt x="1519898" y="224448"/>
                    <a:pt x="1511286" y="228537"/>
                  </a:cubicBezTo>
                  <a:cubicBezTo>
                    <a:pt x="1503228" y="232350"/>
                    <a:pt x="1494617" y="236624"/>
                    <a:pt x="1486405" y="240743"/>
                  </a:cubicBezTo>
                  <a:cubicBezTo>
                    <a:pt x="1501014" y="240989"/>
                    <a:pt x="1515623" y="241205"/>
                    <a:pt x="1529893" y="241420"/>
                  </a:cubicBezTo>
                  <a:cubicBezTo>
                    <a:pt x="1562863" y="241942"/>
                    <a:pt x="1704399" y="244218"/>
                    <a:pt x="1737430" y="244771"/>
                  </a:cubicBezTo>
                  <a:lnTo>
                    <a:pt x="1738876" y="244125"/>
                  </a:lnTo>
                  <a:lnTo>
                    <a:pt x="1756468" y="235025"/>
                  </a:lnTo>
                  <a:cubicBezTo>
                    <a:pt x="1763172" y="231274"/>
                    <a:pt x="1769600" y="227000"/>
                    <a:pt x="1775813" y="222450"/>
                  </a:cubicBezTo>
                  <a:cubicBezTo>
                    <a:pt x="1785285" y="215532"/>
                    <a:pt x="1794266" y="207907"/>
                    <a:pt x="1802970" y="200098"/>
                  </a:cubicBezTo>
                  <a:cubicBezTo>
                    <a:pt x="1811735" y="192350"/>
                    <a:pt x="1819701" y="183864"/>
                    <a:pt x="1827297" y="175010"/>
                  </a:cubicBezTo>
                  <a:cubicBezTo>
                    <a:pt x="1834925" y="166124"/>
                    <a:pt x="1842090" y="156808"/>
                    <a:pt x="1848949" y="147216"/>
                  </a:cubicBezTo>
                  <a:cubicBezTo>
                    <a:pt x="1857253" y="135655"/>
                    <a:pt x="1865126" y="123726"/>
                    <a:pt x="1872784" y="111612"/>
                  </a:cubicBezTo>
                  <a:cubicBezTo>
                    <a:pt x="1884440" y="93134"/>
                    <a:pt x="1895635" y="74380"/>
                    <a:pt x="1907076" y="56209"/>
                  </a:cubicBezTo>
                  <a:cubicBezTo>
                    <a:pt x="1908983" y="52981"/>
                    <a:pt x="1913166" y="51935"/>
                    <a:pt x="1916395" y="53842"/>
                  </a:cubicBezTo>
                  <a:cubicBezTo>
                    <a:pt x="1919625" y="55748"/>
                    <a:pt x="1920670" y="59929"/>
                    <a:pt x="1918763" y="63158"/>
                  </a:cubicBezTo>
                  <a:cubicBezTo>
                    <a:pt x="1908245" y="81912"/>
                    <a:pt x="1898126" y="101343"/>
                    <a:pt x="1887208" y="120313"/>
                  </a:cubicBezTo>
                  <a:cubicBezTo>
                    <a:pt x="1879889" y="133073"/>
                    <a:pt x="1872231" y="145678"/>
                    <a:pt x="1863896" y="157700"/>
                  </a:cubicBezTo>
                  <a:cubicBezTo>
                    <a:pt x="1856822" y="167938"/>
                    <a:pt x="1849256" y="177777"/>
                    <a:pt x="1841076" y="187031"/>
                  </a:cubicBezTo>
                  <a:cubicBezTo>
                    <a:pt x="1832802" y="196378"/>
                    <a:pt x="1823822" y="205079"/>
                    <a:pt x="1814195" y="213134"/>
                  </a:cubicBezTo>
                  <a:cubicBezTo>
                    <a:pt x="1806322" y="219621"/>
                    <a:pt x="1798295" y="226016"/>
                    <a:pt x="1789929" y="231858"/>
                  </a:cubicBezTo>
                  <a:cubicBezTo>
                    <a:pt x="1782825" y="236839"/>
                    <a:pt x="1775321" y="241174"/>
                    <a:pt x="1767693" y="245263"/>
                  </a:cubicBezTo>
                  <a:cubicBezTo>
                    <a:pt x="1931312" y="247938"/>
                    <a:pt x="2037540" y="249783"/>
                    <a:pt x="2037540" y="249783"/>
                  </a:cubicBezTo>
                  <a:cubicBezTo>
                    <a:pt x="2041108" y="249936"/>
                    <a:pt x="2043999" y="252888"/>
                    <a:pt x="2043938" y="256485"/>
                  </a:cubicBezTo>
                  <a:close/>
                  <a:moveTo>
                    <a:pt x="1764864" y="430843"/>
                  </a:moveTo>
                  <a:lnTo>
                    <a:pt x="1764925" y="430812"/>
                  </a:lnTo>
                  <a:cubicBezTo>
                    <a:pt x="1764864" y="430627"/>
                    <a:pt x="1764802" y="430443"/>
                    <a:pt x="1764771" y="430228"/>
                  </a:cubicBezTo>
                  <a:cubicBezTo>
                    <a:pt x="1764802" y="430382"/>
                    <a:pt x="1764649" y="430996"/>
                    <a:pt x="1764864" y="430843"/>
                  </a:cubicBezTo>
                  <a:close/>
                </a:path>
              </a:pathLst>
            </a:custGeom>
            <a:solidFill>
              <a:srgbClr val="191919"/>
            </a:solidFill>
            <a:ln>
              <a:noFill/>
            </a:ln>
          </p:spPr>
          <p:txBody>
            <a:bodyPr spcFirstLastPara="1" wrap="square" lIns="81289" tIns="40623" rIns="81289" bIns="40623" anchor="ctr" anchorCtr="0">
              <a:noAutofit/>
            </a:bodyPr>
            <a:lstStyle/>
            <a:p>
              <a:pPr defTabSz="1625600">
                <a:buClr>
                  <a:srgbClr val="000000"/>
                </a:buClr>
                <a:defRPr/>
              </a:pPr>
              <a:endParaRPr sz="1600" kern="0">
                <a:solidFill>
                  <a:srgbClr val="2E2E2E"/>
                </a:solidFill>
                <a:latin typeface="Calibri" panose="020F0502020204030204"/>
                <a:ea typeface="Calibri" panose="020F0502020204030204"/>
                <a:cs typeface="Calibri" panose="020F0502020204030204"/>
                <a:sym typeface="Calibri" panose="020F0502020204030204"/>
              </a:endParaRPr>
            </a:p>
          </p:txBody>
        </p:sp>
        <p:sp>
          <p:nvSpPr>
            <p:cNvPr id="803" name="Google Shape;803;p13"/>
            <p:cNvSpPr/>
            <p:nvPr/>
          </p:nvSpPr>
          <p:spPr>
            <a:xfrm rot="10800000" flipH="1">
              <a:off x="342606" y="245636"/>
              <a:ext cx="273624" cy="296729"/>
            </a:xfrm>
            <a:custGeom>
              <a:avLst/>
              <a:gdLst/>
              <a:ahLst/>
              <a:cxnLst/>
              <a:rect l="l" t="t" r="r" b="b"/>
              <a:pathLst>
                <a:path w="547248" h="593457" extrusionOk="0">
                  <a:moveTo>
                    <a:pt x="94819" y="312074"/>
                  </a:moveTo>
                  <a:cubicBezTo>
                    <a:pt x="88944" y="285418"/>
                    <a:pt x="81071" y="259161"/>
                    <a:pt x="72398" y="233027"/>
                  </a:cubicBezTo>
                  <a:cubicBezTo>
                    <a:pt x="59327" y="193704"/>
                    <a:pt x="44380" y="154719"/>
                    <a:pt x="29864" y="116041"/>
                  </a:cubicBezTo>
                  <a:cubicBezTo>
                    <a:pt x="25250" y="103527"/>
                    <a:pt x="20821" y="90891"/>
                    <a:pt x="16762" y="78132"/>
                  </a:cubicBezTo>
                  <a:cubicBezTo>
                    <a:pt x="12671" y="65341"/>
                    <a:pt x="8981" y="52398"/>
                    <a:pt x="5844" y="39361"/>
                  </a:cubicBezTo>
                  <a:cubicBezTo>
                    <a:pt x="4583" y="34012"/>
                    <a:pt x="4460" y="24481"/>
                    <a:pt x="3106" y="16733"/>
                  </a:cubicBezTo>
                  <a:cubicBezTo>
                    <a:pt x="2645" y="14150"/>
                    <a:pt x="2215" y="11783"/>
                    <a:pt x="1169" y="10215"/>
                  </a:cubicBezTo>
                  <a:cubicBezTo>
                    <a:pt x="-892" y="7263"/>
                    <a:pt x="-154" y="3205"/>
                    <a:pt x="2799" y="1145"/>
                  </a:cubicBezTo>
                  <a:cubicBezTo>
                    <a:pt x="5751" y="-884"/>
                    <a:pt x="9811" y="-146"/>
                    <a:pt x="11872" y="2805"/>
                  </a:cubicBezTo>
                  <a:cubicBezTo>
                    <a:pt x="13840" y="5542"/>
                    <a:pt x="15255" y="9600"/>
                    <a:pt x="16208" y="14243"/>
                  </a:cubicBezTo>
                  <a:cubicBezTo>
                    <a:pt x="17746" y="21652"/>
                    <a:pt x="18084" y="30814"/>
                    <a:pt x="19468" y="35918"/>
                  </a:cubicBezTo>
                  <a:cubicBezTo>
                    <a:pt x="22851" y="48493"/>
                    <a:pt x="26850" y="60976"/>
                    <a:pt x="31186" y="73335"/>
                  </a:cubicBezTo>
                  <a:cubicBezTo>
                    <a:pt x="35523" y="85726"/>
                    <a:pt x="40228" y="98024"/>
                    <a:pt x="45118" y="110168"/>
                  </a:cubicBezTo>
                  <a:cubicBezTo>
                    <a:pt x="60342" y="148877"/>
                    <a:pt x="76581" y="187678"/>
                    <a:pt x="89867" y="227186"/>
                  </a:cubicBezTo>
                  <a:cubicBezTo>
                    <a:pt x="98848" y="253965"/>
                    <a:pt x="106444" y="281052"/>
                    <a:pt x="111949" y="308477"/>
                  </a:cubicBezTo>
                  <a:cubicBezTo>
                    <a:pt x="121115" y="354288"/>
                    <a:pt x="124159" y="401051"/>
                    <a:pt x="117116" y="449045"/>
                  </a:cubicBezTo>
                  <a:cubicBezTo>
                    <a:pt x="116624" y="452765"/>
                    <a:pt x="113210" y="455379"/>
                    <a:pt x="109489" y="454887"/>
                  </a:cubicBezTo>
                  <a:cubicBezTo>
                    <a:pt x="105768" y="454425"/>
                    <a:pt x="103153" y="450982"/>
                    <a:pt x="103646" y="447262"/>
                  </a:cubicBezTo>
                  <a:cubicBezTo>
                    <a:pt x="109120" y="400867"/>
                    <a:pt x="104537" y="356009"/>
                    <a:pt x="94819" y="312074"/>
                  </a:cubicBezTo>
                  <a:close/>
                  <a:moveTo>
                    <a:pt x="544677" y="581743"/>
                  </a:moveTo>
                  <a:cubicBezTo>
                    <a:pt x="542001" y="579683"/>
                    <a:pt x="538003" y="578084"/>
                    <a:pt x="533390" y="576946"/>
                  </a:cubicBezTo>
                  <a:cubicBezTo>
                    <a:pt x="526070" y="575132"/>
                    <a:pt x="516905" y="574425"/>
                    <a:pt x="511861" y="572826"/>
                  </a:cubicBezTo>
                  <a:cubicBezTo>
                    <a:pt x="499405" y="568922"/>
                    <a:pt x="487134" y="564433"/>
                    <a:pt x="474954" y="559606"/>
                  </a:cubicBezTo>
                  <a:cubicBezTo>
                    <a:pt x="462714" y="554748"/>
                    <a:pt x="450627" y="549552"/>
                    <a:pt x="438663" y="544202"/>
                  </a:cubicBezTo>
                  <a:cubicBezTo>
                    <a:pt x="400619" y="527384"/>
                    <a:pt x="362513" y="509583"/>
                    <a:pt x="323546" y="494733"/>
                  </a:cubicBezTo>
                  <a:cubicBezTo>
                    <a:pt x="297158" y="484679"/>
                    <a:pt x="270370" y="475978"/>
                    <a:pt x="243182" y="469398"/>
                  </a:cubicBezTo>
                  <a:cubicBezTo>
                    <a:pt x="197757" y="458392"/>
                    <a:pt x="151132" y="453503"/>
                    <a:pt x="102846" y="458638"/>
                  </a:cubicBezTo>
                  <a:cubicBezTo>
                    <a:pt x="99125" y="458976"/>
                    <a:pt x="96357" y="462296"/>
                    <a:pt x="96726" y="466017"/>
                  </a:cubicBezTo>
                  <a:cubicBezTo>
                    <a:pt x="97064" y="469767"/>
                    <a:pt x="100355" y="472504"/>
                    <a:pt x="104107" y="472166"/>
                  </a:cubicBezTo>
                  <a:cubicBezTo>
                    <a:pt x="150732" y="468538"/>
                    <a:pt x="195358" y="474902"/>
                    <a:pt x="238907" y="486339"/>
                  </a:cubicBezTo>
                  <a:cubicBezTo>
                    <a:pt x="265295" y="493288"/>
                    <a:pt x="291222" y="502204"/>
                    <a:pt x="316995" y="511950"/>
                  </a:cubicBezTo>
                  <a:cubicBezTo>
                    <a:pt x="355747" y="526616"/>
                    <a:pt x="394099" y="543126"/>
                    <a:pt x="432205" y="559175"/>
                  </a:cubicBezTo>
                  <a:cubicBezTo>
                    <a:pt x="444537" y="564279"/>
                    <a:pt x="456963" y="569260"/>
                    <a:pt x="469541" y="573810"/>
                  </a:cubicBezTo>
                  <a:cubicBezTo>
                    <a:pt x="482182" y="578422"/>
                    <a:pt x="494945" y="582634"/>
                    <a:pt x="507863" y="586293"/>
                  </a:cubicBezTo>
                  <a:cubicBezTo>
                    <a:pt x="513153" y="587769"/>
                    <a:pt x="522687" y="588291"/>
                    <a:pt x="530376" y="589921"/>
                  </a:cubicBezTo>
                  <a:cubicBezTo>
                    <a:pt x="532959" y="590474"/>
                    <a:pt x="535296" y="591028"/>
                    <a:pt x="536803" y="592134"/>
                  </a:cubicBezTo>
                  <a:cubicBezTo>
                    <a:pt x="539664" y="594317"/>
                    <a:pt x="543754" y="593733"/>
                    <a:pt x="545938" y="590874"/>
                  </a:cubicBezTo>
                  <a:cubicBezTo>
                    <a:pt x="548091" y="588015"/>
                    <a:pt x="547537" y="583926"/>
                    <a:pt x="544677" y="581743"/>
                  </a:cubicBezTo>
                  <a:close/>
                </a:path>
              </a:pathLst>
            </a:custGeom>
            <a:solidFill>
              <a:srgbClr val="191919"/>
            </a:solidFill>
            <a:ln>
              <a:noFill/>
            </a:ln>
          </p:spPr>
          <p:txBody>
            <a:bodyPr spcFirstLastPara="1" wrap="square" lIns="81289" tIns="40623" rIns="81289" bIns="40623" anchor="ctr" anchorCtr="0">
              <a:noAutofit/>
            </a:bodyPr>
            <a:lstStyle/>
            <a:p>
              <a:pPr defTabSz="1625600">
                <a:buClr>
                  <a:srgbClr val="000000"/>
                </a:buClr>
                <a:defRPr/>
              </a:pPr>
              <a:endParaRPr sz="1600" kern="0">
                <a:solidFill>
                  <a:srgbClr val="2E2E2E"/>
                </a:solidFill>
                <a:latin typeface="Calibri" panose="020F0502020204030204"/>
                <a:ea typeface="Calibri" panose="020F0502020204030204"/>
                <a:cs typeface="Calibri" panose="020F0502020204030204"/>
                <a:sym typeface="Calibri" panose="020F0502020204030204"/>
              </a:endParaRPr>
            </a:p>
          </p:txBody>
        </p:sp>
        <p:sp>
          <p:nvSpPr>
            <p:cNvPr id="804" name="Google Shape;804;p13"/>
            <p:cNvSpPr/>
            <p:nvPr/>
          </p:nvSpPr>
          <p:spPr>
            <a:xfrm rot="10800000" flipH="1">
              <a:off x="543172" y="385776"/>
              <a:ext cx="358906" cy="386640"/>
            </a:xfrm>
            <a:custGeom>
              <a:avLst/>
              <a:gdLst/>
              <a:ahLst/>
              <a:cxnLst/>
              <a:rect l="l" t="t" r="r" b="b"/>
              <a:pathLst>
                <a:path w="717811" h="773280" extrusionOk="0">
                  <a:moveTo>
                    <a:pt x="62659" y="3"/>
                  </a:moveTo>
                  <a:cubicBezTo>
                    <a:pt x="64750" y="741"/>
                    <a:pt x="93506" y="135160"/>
                    <a:pt x="89170" y="245444"/>
                  </a:cubicBezTo>
                  <a:cubicBezTo>
                    <a:pt x="86064" y="325228"/>
                    <a:pt x="57400" y="387027"/>
                    <a:pt x="28182" y="402092"/>
                  </a:cubicBezTo>
                  <a:cubicBezTo>
                    <a:pt x="28305" y="404859"/>
                    <a:pt x="2994" y="325136"/>
                    <a:pt x="687" y="299556"/>
                  </a:cubicBezTo>
                  <a:cubicBezTo>
                    <a:pt x="-7494" y="208980"/>
                    <a:pt x="60045" y="-889"/>
                    <a:pt x="62659" y="3"/>
                  </a:cubicBezTo>
                  <a:close/>
                  <a:moveTo>
                    <a:pt x="540381" y="196497"/>
                  </a:moveTo>
                  <a:cubicBezTo>
                    <a:pt x="538720" y="193791"/>
                    <a:pt x="334382" y="312992"/>
                    <a:pt x="279207" y="392530"/>
                  </a:cubicBezTo>
                  <a:cubicBezTo>
                    <a:pt x="263645" y="414974"/>
                    <a:pt x="231106" y="498571"/>
                    <a:pt x="232890" y="496235"/>
                  </a:cubicBezTo>
                  <a:cubicBezTo>
                    <a:pt x="269119" y="506012"/>
                    <a:pt x="337027" y="477480"/>
                    <a:pt x="394755" y="415220"/>
                  </a:cubicBezTo>
                  <a:cubicBezTo>
                    <a:pt x="474565" y="329133"/>
                    <a:pt x="541734" y="198649"/>
                    <a:pt x="540381" y="196497"/>
                  </a:cubicBezTo>
                  <a:close/>
                  <a:moveTo>
                    <a:pt x="434767" y="674497"/>
                  </a:moveTo>
                  <a:cubicBezTo>
                    <a:pt x="410594" y="676987"/>
                    <a:pt x="335151" y="704843"/>
                    <a:pt x="337734" y="704720"/>
                  </a:cubicBezTo>
                  <a:cubicBezTo>
                    <a:pt x="351913" y="737156"/>
                    <a:pt x="410255" y="769070"/>
                    <a:pt x="485667" y="772729"/>
                  </a:cubicBezTo>
                  <a:cubicBezTo>
                    <a:pt x="589959" y="777802"/>
                    <a:pt x="717101" y="746288"/>
                    <a:pt x="717809" y="743982"/>
                  </a:cubicBezTo>
                  <a:cubicBezTo>
                    <a:pt x="718670" y="741092"/>
                    <a:pt x="520452" y="665673"/>
                    <a:pt x="434767" y="674497"/>
                  </a:cubicBezTo>
                  <a:close/>
                </a:path>
              </a:pathLst>
            </a:custGeom>
            <a:solidFill>
              <a:srgbClr val="2CB892"/>
            </a:solidFill>
            <a:ln>
              <a:noFill/>
            </a:ln>
          </p:spPr>
          <p:txBody>
            <a:bodyPr spcFirstLastPara="1" wrap="square" lIns="81289" tIns="40623" rIns="81289" bIns="40623" anchor="ctr" anchorCtr="0">
              <a:noAutofit/>
            </a:bodyPr>
            <a:lstStyle/>
            <a:p>
              <a:pPr defTabSz="1625600">
                <a:buClr>
                  <a:srgbClr val="000000"/>
                </a:buClr>
                <a:defRPr/>
              </a:pPr>
              <a:endParaRPr sz="1600" kern="0">
                <a:solidFill>
                  <a:srgbClr val="2E2E2E"/>
                </a:solidFill>
                <a:latin typeface="Calibri" panose="020F0502020204030204"/>
                <a:ea typeface="Calibri" panose="020F0502020204030204"/>
                <a:cs typeface="Calibri" panose="020F0502020204030204"/>
                <a:sym typeface="Calibri" panose="020F0502020204030204"/>
              </a:endParaRPr>
            </a:p>
          </p:txBody>
        </p:sp>
        <p:sp>
          <p:nvSpPr>
            <p:cNvPr id="805" name="Google Shape;805;p13"/>
            <p:cNvSpPr/>
            <p:nvPr/>
          </p:nvSpPr>
          <p:spPr>
            <a:xfrm rot="10800000" flipH="1">
              <a:off x="539177" y="441753"/>
              <a:ext cx="541950" cy="534821"/>
            </a:xfrm>
            <a:custGeom>
              <a:avLst/>
              <a:gdLst/>
              <a:ahLst/>
              <a:cxnLst/>
              <a:rect l="l" t="t" r="r" b="b"/>
              <a:pathLst>
                <a:path w="1083900" h="1069641" extrusionOk="0">
                  <a:moveTo>
                    <a:pt x="226178" y="131301"/>
                  </a:moveTo>
                  <a:cubicBezTo>
                    <a:pt x="260009" y="115436"/>
                    <a:pt x="297930" y="88472"/>
                    <a:pt x="279139" y="52162"/>
                  </a:cubicBezTo>
                  <a:cubicBezTo>
                    <a:pt x="258040" y="11362"/>
                    <a:pt x="215168" y="50225"/>
                    <a:pt x="187334" y="90440"/>
                  </a:cubicBezTo>
                  <a:cubicBezTo>
                    <a:pt x="196591" y="53084"/>
                    <a:pt x="198806" y="5244"/>
                    <a:pt x="151289" y="356"/>
                  </a:cubicBezTo>
                  <a:cubicBezTo>
                    <a:pt x="99558" y="-4963"/>
                    <a:pt x="104418" y="50440"/>
                    <a:pt x="121487" y="95851"/>
                  </a:cubicBezTo>
                  <a:cubicBezTo>
                    <a:pt x="100296" y="63906"/>
                    <a:pt x="69018" y="31286"/>
                    <a:pt x="40293" y="57388"/>
                  </a:cubicBezTo>
                  <a:cubicBezTo>
                    <a:pt x="10645" y="84352"/>
                    <a:pt x="42999" y="117557"/>
                    <a:pt x="80490" y="139786"/>
                  </a:cubicBezTo>
                  <a:cubicBezTo>
                    <a:pt x="45613" y="132961"/>
                    <a:pt x="1972" y="133545"/>
                    <a:pt x="65" y="178464"/>
                  </a:cubicBezTo>
                  <a:cubicBezTo>
                    <a:pt x="-2119" y="228948"/>
                    <a:pt x="51272" y="220186"/>
                    <a:pt x="92792" y="200908"/>
                  </a:cubicBezTo>
                  <a:cubicBezTo>
                    <a:pt x="62806" y="222522"/>
                    <a:pt x="32573" y="254621"/>
                    <a:pt x="55763" y="286043"/>
                  </a:cubicBezTo>
                  <a:cubicBezTo>
                    <a:pt x="79567" y="318295"/>
                    <a:pt x="110661" y="286473"/>
                    <a:pt x="132343" y="247918"/>
                  </a:cubicBezTo>
                  <a:cubicBezTo>
                    <a:pt x="127453" y="293053"/>
                    <a:pt x="134865" y="340647"/>
                    <a:pt x="176108" y="327764"/>
                  </a:cubicBezTo>
                  <a:cubicBezTo>
                    <a:pt x="211538" y="316696"/>
                    <a:pt x="208125" y="279463"/>
                    <a:pt x="196930" y="246688"/>
                  </a:cubicBezTo>
                  <a:cubicBezTo>
                    <a:pt x="218797" y="275958"/>
                    <a:pt x="248906" y="302461"/>
                    <a:pt x="275233" y="276973"/>
                  </a:cubicBezTo>
                  <a:cubicBezTo>
                    <a:pt x="303005" y="250070"/>
                    <a:pt x="273172" y="219294"/>
                    <a:pt x="236942" y="198356"/>
                  </a:cubicBezTo>
                  <a:cubicBezTo>
                    <a:pt x="275755" y="209640"/>
                    <a:pt x="316137" y="208010"/>
                    <a:pt x="311555" y="164321"/>
                  </a:cubicBezTo>
                  <a:cubicBezTo>
                    <a:pt x="306788" y="118664"/>
                    <a:pt x="261116" y="121831"/>
                    <a:pt x="226178" y="131301"/>
                  </a:cubicBezTo>
                  <a:close/>
                  <a:moveTo>
                    <a:pt x="188041" y="177050"/>
                  </a:moveTo>
                  <a:cubicBezTo>
                    <a:pt x="173156" y="172745"/>
                    <a:pt x="170357" y="185443"/>
                    <a:pt x="168665" y="192330"/>
                  </a:cubicBezTo>
                  <a:cubicBezTo>
                    <a:pt x="165805" y="191900"/>
                    <a:pt x="160208" y="189686"/>
                    <a:pt x="154703" y="190117"/>
                  </a:cubicBezTo>
                  <a:cubicBezTo>
                    <a:pt x="152888" y="177265"/>
                    <a:pt x="134681" y="177849"/>
                    <a:pt x="137141" y="174590"/>
                  </a:cubicBezTo>
                  <a:cubicBezTo>
                    <a:pt x="137141" y="174590"/>
                    <a:pt x="132774" y="176619"/>
                    <a:pt x="125977" y="180278"/>
                  </a:cubicBezTo>
                  <a:cubicBezTo>
                    <a:pt x="130744" y="173637"/>
                    <a:pt x="128438" y="166135"/>
                    <a:pt x="125977" y="160570"/>
                  </a:cubicBezTo>
                  <a:cubicBezTo>
                    <a:pt x="145414" y="165674"/>
                    <a:pt x="143169" y="138710"/>
                    <a:pt x="146829" y="141693"/>
                  </a:cubicBezTo>
                  <a:cubicBezTo>
                    <a:pt x="146829" y="141693"/>
                    <a:pt x="146183" y="140217"/>
                    <a:pt x="144953" y="137634"/>
                  </a:cubicBezTo>
                  <a:cubicBezTo>
                    <a:pt x="153319" y="142307"/>
                    <a:pt x="163037" y="137234"/>
                    <a:pt x="168235" y="135174"/>
                  </a:cubicBezTo>
                  <a:cubicBezTo>
                    <a:pt x="172295" y="143291"/>
                    <a:pt x="184351" y="145505"/>
                    <a:pt x="181921" y="147811"/>
                  </a:cubicBezTo>
                  <a:cubicBezTo>
                    <a:pt x="181921" y="147811"/>
                    <a:pt x="183551" y="147380"/>
                    <a:pt x="186411" y="146489"/>
                  </a:cubicBezTo>
                  <a:cubicBezTo>
                    <a:pt x="187457" y="149656"/>
                    <a:pt x="173955" y="166689"/>
                    <a:pt x="188687" y="177234"/>
                  </a:cubicBezTo>
                  <a:cubicBezTo>
                    <a:pt x="188472" y="177173"/>
                    <a:pt x="188257" y="177111"/>
                    <a:pt x="188041" y="177050"/>
                  </a:cubicBezTo>
                  <a:close/>
                  <a:moveTo>
                    <a:pt x="1083544" y="904057"/>
                  </a:moveTo>
                  <a:cubicBezTo>
                    <a:pt x="1078777" y="858400"/>
                    <a:pt x="1033105" y="861598"/>
                    <a:pt x="998167" y="871037"/>
                  </a:cubicBezTo>
                  <a:cubicBezTo>
                    <a:pt x="1031998" y="855172"/>
                    <a:pt x="1069919" y="828239"/>
                    <a:pt x="1051128" y="791898"/>
                  </a:cubicBezTo>
                  <a:cubicBezTo>
                    <a:pt x="1030030" y="751099"/>
                    <a:pt x="987157" y="789961"/>
                    <a:pt x="959323" y="830176"/>
                  </a:cubicBezTo>
                  <a:cubicBezTo>
                    <a:pt x="968580" y="792851"/>
                    <a:pt x="970795" y="744980"/>
                    <a:pt x="923278" y="740092"/>
                  </a:cubicBezTo>
                  <a:cubicBezTo>
                    <a:pt x="871547" y="734804"/>
                    <a:pt x="876407" y="790207"/>
                    <a:pt x="893476" y="835587"/>
                  </a:cubicBezTo>
                  <a:cubicBezTo>
                    <a:pt x="872316" y="803643"/>
                    <a:pt x="841007" y="771022"/>
                    <a:pt x="812282" y="797125"/>
                  </a:cubicBezTo>
                  <a:cubicBezTo>
                    <a:pt x="782634" y="824088"/>
                    <a:pt x="814988" y="857324"/>
                    <a:pt x="852479" y="879522"/>
                  </a:cubicBezTo>
                  <a:cubicBezTo>
                    <a:pt x="817603" y="872697"/>
                    <a:pt x="773992" y="873281"/>
                    <a:pt x="772054" y="918200"/>
                  </a:cubicBezTo>
                  <a:cubicBezTo>
                    <a:pt x="769870" y="968684"/>
                    <a:pt x="823262" y="959953"/>
                    <a:pt x="864781" y="940644"/>
                  </a:cubicBezTo>
                  <a:cubicBezTo>
                    <a:pt x="834795" y="962289"/>
                    <a:pt x="804562" y="994357"/>
                    <a:pt x="827783" y="1025779"/>
                  </a:cubicBezTo>
                  <a:cubicBezTo>
                    <a:pt x="851556" y="1058031"/>
                    <a:pt x="882650" y="1026209"/>
                    <a:pt x="904333" y="987654"/>
                  </a:cubicBezTo>
                  <a:cubicBezTo>
                    <a:pt x="899442" y="1032789"/>
                    <a:pt x="906854" y="1080383"/>
                    <a:pt x="948097" y="1067500"/>
                  </a:cubicBezTo>
                  <a:cubicBezTo>
                    <a:pt x="983527" y="1056432"/>
                    <a:pt x="980114" y="1019199"/>
                    <a:pt x="968919" y="986425"/>
                  </a:cubicBezTo>
                  <a:cubicBezTo>
                    <a:pt x="990786" y="1015694"/>
                    <a:pt x="1020895" y="1042197"/>
                    <a:pt x="1047222" y="1016709"/>
                  </a:cubicBezTo>
                  <a:cubicBezTo>
                    <a:pt x="1074994" y="989837"/>
                    <a:pt x="1045192" y="959061"/>
                    <a:pt x="1008931" y="938092"/>
                  </a:cubicBezTo>
                  <a:cubicBezTo>
                    <a:pt x="1047775" y="949376"/>
                    <a:pt x="1088126" y="947747"/>
                    <a:pt x="1083544" y="904057"/>
                  </a:cubicBezTo>
                  <a:close/>
                  <a:moveTo>
                    <a:pt x="960030" y="916786"/>
                  </a:moveTo>
                  <a:cubicBezTo>
                    <a:pt x="945145" y="912481"/>
                    <a:pt x="942346" y="925179"/>
                    <a:pt x="940655" y="932097"/>
                  </a:cubicBezTo>
                  <a:cubicBezTo>
                    <a:pt x="937794" y="931636"/>
                    <a:pt x="932228" y="929422"/>
                    <a:pt x="926692" y="929853"/>
                  </a:cubicBezTo>
                  <a:cubicBezTo>
                    <a:pt x="924877" y="917001"/>
                    <a:pt x="906670" y="917585"/>
                    <a:pt x="909130" y="914326"/>
                  </a:cubicBezTo>
                  <a:cubicBezTo>
                    <a:pt x="909130" y="914326"/>
                    <a:pt x="904763" y="916355"/>
                    <a:pt x="897966" y="920014"/>
                  </a:cubicBezTo>
                  <a:cubicBezTo>
                    <a:pt x="902764" y="913404"/>
                    <a:pt x="900427" y="905871"/>
                    <a:pt x="897997" y="900337"/>
                  </a:cubicBezTo>
                  <a:cubicBezTo>
                    <a:pt x="917404" y="905441"/>
                    <a:pt x="915189" y="878446"/>
                    <a:pt x="918818" y="881429"/>
                  </a:cubicBezTo>
                  <a:cubicBezTo>
                    <a:pt x="918818" y="881429"/>
                    <a:pt x="918172" y="879953"/>
                    <a:pt x="916942" y="877370"/>
                  </a:cubicBezTo>
                  <a:cubicBezTo>
                    <a:pt x="925338" y="882044"/>
                    <a:pt x="935026" y="876971"/>
                    <a:pt x="940224" y="874911"/>
                  </a:cubicBezTo>
                  <a:cubicBezTo>
                    <a:pt x="944314" y="883058"/>
                    <a:pt x="956340" y="885241"/>
                    <a:pt x="953910" y="887547"/>
                  </a:cubicBezTo>
                  <a:cubicBezTo>
                    <a:pt x="953910" y="887547"/>
                    <a:pt x="955540" y="887117"/>
                    <a:pt x="958431" y="886256"/>
                  </a:cubicBezTo>
                  <a:cubicBezTo>
                    <a:pt x="959446" y="889392"/>
                    <a:pt x="945944" y="906425"/>
                    <a:pt x="960676" y="916970"/>
                  </a:cubicBezTo>
                  <a:cubicBezTo>
                    <a:pt x="960461" y="916909"/>
                    <a:pt x="960246" y="916847"/>
                    <a:pt x="960030" y="916786"/>
                  </a:cubicBezTo>
                  <a:close/>
                </a:path>
              </a:pathLst>
            </a:custGeom>
            <a:solidFill>
              <a:srgbClr val="EFA593"/>
            </a:solidFill>
            <a:ln>
              <a:noFill/>
            </a:ln>
          </p:spPr>
          <p:txBody>
            <a:bodyPr spcFirstLastPara="1" wrap="square" lIns="81289" tIns="40623" rIns="81289" bIns="40623" anchor="ctr" anchorCtr="0">
              <a:noAutofit/>
            </a:bodyPr>
            <a:lstStyle/>
            <a:p>
              <a:pPr defTabSz="1625600">
                <a:buClr>
                  <a:srgbClr val="000000"/>
                </a:buClr>
                <a:defRPr/>
              </a:pPr>
              <a:endParaRPr sz="1600" kern="0">
                <a:solidFill>
                  <a:srgbClr val="2E2E2E"/>
                </a:solidFill>
                <a:latin typeface="Calibri" panose="020F0502020204030204"/>
                <a:ea typeface="Calibri" panose="020F0502020204030204"/>
                <a:cs typeface="Calibri" panose="020F0502020204030204"/>
                <a:sym typeface="Calibri" panose="020F0502020204030204"/>
              </a:endParaRPr>
            </a:p>
          </p:txBody>
        </p:sp>
        <p:sp>
          <p:nvSpPr>
            <p:cNvPr id="806" name="Google Shape;806;p13"/>
            <p:cNvSpPr/>
            <p:nvPr/>
          </p:nvSpPr>
          <p:spPr>
            <a:xfrm rot="10800000" flipH="1">
              <a:off x="596405" y="503444"/>
              <a:ext cx="426042" cy="410164"/>
            </a:xfrm>
            <a:custGeom>
              <a:avLst/>
              <a:gdLst/>
              <a:ahLst/>
              <a:cxnLst/>
              <a:rect l="l" t="t" r="r" b="b"/>
              <a:pathLst>
                <a:path w="852083" h="820327" extrusionOk="0">
                  <a:moveTo>
                    <a:pt x="80044" y="39066"/>
                  </a:moveTo>
                  <a:cubicBezTo>
                    <a:pt x="80721" y="61295"/>
                    <a:pt x="63344" y="79896"/>
                    <a:pt x="41262" y="80572"/>
                  </a:cubicBezTo>
                  <a:cubicBezTo>
                    <a:pt x="19180" y="81248"/>
                    <a:pt x="696" y="63754"/>
                    <a:pt x="19" y="41525"/>
                  </a:cubicBezTo>
                  <a:cubicBezTo>
                    <a:pt x="-658" y="19296"/>
                    <a:pt x="16750" y="695"/>
                    <a:pt x="38832" y="19"/>
                  </a:cubicBezTo>
                  <a:cubicBezTo>
                    <a:pt x="60915" y="-657"/>
                    <a:pt x="79368" y="16837"/>
                    <a:pt x="80044" y="39066"/>
                  </a:cubicBezTo>
                  <a:close/>
                  <a:moveTo>
                    <a:pt x="810821" y="739755"/>
                  </a:moveTo>
                  <a:cubicBezTo>
                    <a:pt x="788739" y="740431"/>
                    <a:pt x="771362" y="759032"/>
                    <a:pt x="772039" y="781261"/>
                  </a:cubicBezTo>
                  <a:cubicBezTo>
                    <a:pt x="772716" y="803490"/>
                    <a:pt x="791169" y="820985"/>
                    <a:pt x="813251" y="820308"/>
                  </a:cubicBezTo>
                  <a:cubicBezTo>
                    <a:pt x="835333" y="819632"/>
                    <a:pt x="852741" y="801031"/>
                    <a:pt x="852064" y="778802"/>
                  </a:cubicBezTo>
                  <a:cubicBezTo>
                    <a:pt x="851388" y="756573"/>
                    <a:pt x="832904" y="739079"/>
                    <a:pt x="810821" y="739755"/>
                  </a:cubicBezTo>
                  <a:close/>
                </a:path>
              </a:pathLst>
            </a:custGeom>
            <a:solidFill>
              <a:srgbClr val="191919"/>
            </a:solidFill>
            <a:ln>
              <a:noFill/>
            </a:ln>
          </p:spPr>
          <p:txBody>
            <a:bodyPr spcFirstLastPara="1" wrap="square" lIns="81289" tIns="40623" rIns="81289" bIns="40623" anchor="ctr" anchorCtr="0">
              <a:noAutofit/>
            </a:bodyPr>
            <a:lstStyle/>
            <a:p>
              <a:pPr defTabSz="1625600">
                <a:buClr>
                  <a:srgbClr val="000000"/>
                </a:buClr>
                <a:defRPr/>
              </a:pPr>
              <a:endParaRPr sz="1600" kern="0">
                <a:solidFill>
                  <a:srgbClr val="2E2E2E"/>
                </a:solidFill>
                <a:latin typeface="Calibri" panose="020F0502020204030204"/>
                <a:ea typeface="Calibri" panose="020F0502020204030204"/>
                <a:cs typeface="Calibri" panose="020F0502020204030204"/>
                <a:sym typeface="Calibri" panose="020F0502020204030204"/>
              </a:endParaRPr>
            </a:p>
          </p:txBody>
        </p:sp>
        <p:sp>
          <p:nvSpPr>
            <p:cNvPr id="807" name="Google Shape;807;p13"/>
            <p:cNvSpPr/>
            <p:nvPr/>
          </p:nvSpPr>
          <p:spPr>
            <a:xfrm rot="10800000" flipH="1">
              <a:off x="655573" y="496121"/>
              <a:ext cx="192882" cy="227394"/>
            </a:xfrm>
            <a:custGeom>
              <a:avLst/>
              <a:gdLst/>
              <a:ahLst/>
              <a:cxnLst/>
              <a:rect l="l" t="t" r="r" b="b"/>
              <a:pathLst>
                <a:path w="385763" h="454787" extrusionOk="0">
                  <a:moveTo>
                    <a:pt x="84546" y="44396"/>
                  </a:moveTo>
                  <a:cubicBezTo>
                    <a:pt x="84546" y="68931"/>
                    <a:pt x="65601" y="88824"/>
                    <a:pt x="42258" y="88824"/>
                  </a:cubicBezTo>
                  <a:cubicBezTo>
                    <a:pt x="18945" y="88824"/>
                    <a:pt x="0" y="68931"/>
                    <a:pt x="0" y="44396"/>
                  </a:cubicBezTo>
                  <a:cubicBezTo>
                    <a:pt x="0" y="19892"/>
                    <a:pt x="18945" y="0"/>
                    <a:pt x="42258" y="0"/>
                  </a:cubicBezTo>
                  <a:cubicBezTo>
                    <a:pt x="65601" y="0"/>
                    <a:pt x="84546" y="19892"/>
                    <a:pt x="84546" y="44396"/>
                  </a:cubicBezTo>
                  <a:close/>
                  <a:moveTo>
                    <a:pt x="343506" y="365963"/>
                  </a:moveTo>
                  <a:cubicBezTo>
                    <a:pt x="320163" y="365963"/>
                    <a:pt x="301218" y="385856"/>
                    <a:pt x="301218" y="410360"/>
                  </a:cubicBezTo>
                  <a:cubicBezTo>
                    <a:pt x="301218" y="434864"/>
                    <a:pt x="320163" y="454787"/>
                    <a:pt x="343506" y="454787"/>
                  </a:cubicBezTo>
                  <a:cubicBezTo>
                    <a:pt x="366819" y="454787"/>
                    <a:pt x="385764" y="434864"/>
                    <a:pt x="385764" y="410360"/>
                  </a:cubicBezTo>
                  <a:cubicBezTo>
                    <a:pt x="385764" y="385856"/>
                    <a:pt x="366819" y="365963"/>
                    <a:pt x="343506" y="365963"/>
                  </a:cubicBezTo>
                  <a:close/>
                </a:path>
              </a:pathLst>
            </a:custGeom>
            <a:solidFill>
              <a:srgbClr val="EFA593"/>
            </a:solidFill>
            <a:ln>
              <a:noFill/>
            </a:ln>
          </p:spPr>
          <p:txBody>
            <a:bodyPr spcFirstLastPara="1" wrap="square" lIns="81289" tIns="40623" rIns="81289" bIns="40623" anchor="ctr" anchorCtr="0">
              <a:noAutofit/>
            </a:bodyPr>
            <a:lstStyle/>
            <a:p>
              <a:pPr defTabSz="1625600">
                <a:buClr>
                  <a:srgbClr val="000000"/>
                </a:buClr>
                <a:defRPr/>
              </a:pPr>
              <a:endParaRPr sz="1600" kern="0">
                <a:solidFill>
                  <a:srgbClr val="2E2E2E"/>
                </a:solidFill>
                <a:latin typeface="Calibri" panose="020F0502020204030204"/>
                <a:ea typeface="Calibri" panose="020F0502020204030204"/>
                <a:cs typeface="Calibri" panose="020F0502020204030204"/>
                <a:sym typeface="Calibri" panose="020F0502020204030204"/>
              </a:endParaRPr>
            </a:p>
          </p:txBody>
        </p:sp>
        <p:sp>
          <p:nvSpPr>
            <p:cNvPr id="808" name="Google Shape;808;p13"/>
            <p:cNvSpPr/>
            <p:nvPr/>
          </p:nvSpPr>
          <p:spPr>
            <a:xfrm rot="10800000" flipH="1">
              <a:off x="548338" y="398519"/>
              <a:ext cx="315202" cy="298089"/>
            </a:xfrm>
            <a:custGeom>
              <a:avLst/>
              <a:gdLst/>
              <a:ahLst/>
              <a:cxnLst/>
              <a:rect l="l" t="t" r="r" b="b"/>
              <a:pathLst>
                <a:path w="630405" h="596178" extrusionOk="0">
                  <a:moveTo>
                    <a:pt x="48114" y="5958"/>
                  </a:moveTo>
                  <a:cubicBezTo>
                    <a:pt x="50544" y="28986"/>
                    <a:pt x="51220" y="52999"/>
                    <a:pt x="50298" y="77441"/>
                  </a:cubicBezTo>
                  <a:cubicBezTo>
                    <a:pt x="49437" y="100869"/>
                    <a:pt x="47314" y="124728"/>
                    <a:pt x="43901" y="148463"/>
                  </a:cubicBezTo>
                  <a:cubicBezTo>
                    <a:pt x="41225" y="167279"/>
                    <a:pt x="37719" y="186003"/>
                    <a:pt x="33782" y="204420"/>
                  </a:cubicBezTo>
                  <a:cubicBezTo>
                    <a:pt x="27723" y="232952"/>
                    <a:pt x="20465" y="260715"/>
                    <a:pt x="13391" y="286972"/>
                  </a:cubicBezTo>
                  <a:cubicBezTo>
                    <a:pt x="12499" y="290630"/>
                    <a:pt x="8809" y="292875"/>
                    <a:pt x="5180" y="291983"/>
                  </a:cubicBezTo>
                  <a:cubicBezTo>
                    <a:pt x="1520" y="291091"/>
                    <a:pt x="-695" y="287402"/>
                    <a:pt x="197" y="283743"/>
                  </a:cubicBezTo>
                  <a:cubicBezTo>
                    <a:pt x="7148" y="252321"/>
                    <a:pt x="13791" y="218717"/>
                    <a:pt x="19542" y="184497"/>
                  </a:cubicBezTo>
                  <a:cubicBezTo>
                    <a:pt x="21388" y="173490"/>
                    <a:pt x="23171" y="162422"/>
                    <a:pt x="24863" y="151322"/>
                  </a:cubicBezTo>
                  <a:cubicBezTo>
                    <a:pt x="26555" y="140254"/>
                    <a:pt x="28154" y="129186"/>
                    <a:pt x="29599" y="118148"/>
                  </a:cubicBezTo>
                  <a:cubicBezTo>
                    <a:pt x="34520" y="80177"/>
                    <a:pt x="37257" y="42514"/>
                    <a:pt x="35105" y="7034"/>
                  </a:cubicBezTo>
                  <a:cubicBezTo>
                    <a:pt x="34828" y="3437"/>
                    <a:pt x="37504" y="301"/>
                    <a:pt x="41071" y="24"/>
                  </a:cubicBezTo>
                  <a:cubicBezTo>
                    <a:pt x="44669" y="-283"/>
                    <a:pt x="47807" y="2391"/>
                    <a:pt x="48114" y="5958"/>
                  </a:cubicBezTo>
                  <a:close/>
                  <a:moveTo>
                    <a:pt x="324481" y="262806"/>
                  </a:moveTo>
                  <a:cubicBezTo>
                    <a:pt x="341181" y="247064"/>
                    <a:pt x="357574" y="231076"/>
                    <a:pt x="373874" y="214935"/>
                  </a:cubicBezTo>
                  <a:cubicBezTo>
                    <a:pt x="398233" y="190800"/>
                    <a:pt x="422222" y="166265"/>
                    <a:pt x="446426" y="141699"/>
                  </a:cubicBezTo>
                  <a:cubicBezTo>
                    <a:pt x="449102" y="139086"/>
                    <a:pt x="449133" y="134781"/>
                    <a:pt x="446518" y="132107"/>
                  </a:cubicBezTo>
                  <a:cubicBezTo>
                    <a:pt x="443873" y="129401"/>
                    <a:pt x="439568" y="129370"/>
                    <a:pt x="436892" y="132014"/>
                  </a:cubicBezTo>
                  <a:cubicBezTo>
                    <a:pt x="411919" y="155688"/>
                    <a:pt x="386945" y="179178"/>
                    <a:pt x="362003" y="202637"/>
                  </a:cubicBezTo>
                  <a:cubicBezTo>
                    <a:pt x="345364" y="218286"/>
                    <a:pt x="328664" y="233843"/>
                    <a:pt x="311933" y="249401"/>
                  </a:cubicBezTo>
                  <a:cubicBezTo>
                    <a:pt x="300800" y="259731"/>
                    <a:pt x="289666" y="270092"/>
                    <a:pt x="278441" y="280423"/>
                  </a:cubicBezTo>
                  <a:cubicBezTo>
                    <a:pt x="261710" y="295826"/>
                    <a:pt x="244887" y="311199"/>
                    <a:pt x="227694" y="326295"/>
                  </a:cubicBezTo>
                  <a:lnTo>
                    <a:pt x="170705" y="376318"/>
                  </a:lnTo>
                  <a:cubicBezTo>
                    <a:pt x="167629" y="379147"/>
                    <a:pt x="157511" y="386064"/>
                    <a:pt x="152282" y="391814"/>
                  </a:cubicBezTo>
                  <a:cubicBezTo>
                    <a:pt x="149576" y="394765"/>
                    <a:pt x="147946" y="397686"/>
                    <a:pt x="147546" y="399992"/>
                  </a:cubicBezTo>
                  <a:cubicBezTo>
                    <a:pt x="146869" y="403528"/>
                    <a:pt x="149176" y="406940"/>
                    <a:pt x="152713" y="407617"/>
                  </a:cubicBezTo>
                  <a:cubicBezTo>
                    <a:pt x="156127" y="408293"/>
                    <a:pt x="159418" y="406172"/>
                    <a:pt x="160279" y="402851"/>
                  </a:cubicBezTo>
                  <a:cubicBezTo>
                    <a:pt x="158649" y="402052"/>
                    <a:pt x="163323" y="399469"/>
                    <a:pt x="165753" y="397502"/>
                  </a:cubicBezTo>
                  <a:cubicBezTo>
                    <a:pt x="171074" y="393197"/>
                    <a:pt x="177625" y="388954"/>
                    <a:pt x="180024" y="386894"/>
                  </a:cubicBezTo>
                  <a:lnTo>
                    <a:pt x="238489" y="338870"/>
                  </a:lnTo>
                  <a:cubicBezTo>
                    <a:pt x="256143" y="324081"/>
                    <a:pt x="273581" y="309139"/>
                    <a:pt x="290650" y="293859"/>
                  </a:cubicBezTo>
                  <a:cubicBezTo>
                    <a:pt x="302061" y="283620"/>
                    <a:pt x="313348" y="273290"/>
                    <a:pt x="324481" y="262806"/>
                  </a:cubicBezTo>
                  <a:close/>
                  <a:moveTo>
                    <a:pt x="624715" y="582651"/>
                  </a:moveTo>
                  <a:cubicBezTo>
                    <a:pt x="595712" y="577332"/>
                    <a:pt x="566802" y="571767"/>
                    <a:pt x="537769" y="566694"/>
                  </a:cubicBezTo>
                  <a:cubicBezTo>
                    <a:pt x="518363" y="563312"/>
                    <a:pt x="498925" y="560084"/>
                    <a:pt x="479457" y="557286"/>
                  </a:cubicBezTo>
                  <a:cubicBezTo>
                    <a:pt x="463188" y="554949"/>
                    <a:pt x="446857" y="552889"/>
                    <a:pt x="430495" y="551198"/>
                  </a:cubicBezTo>
                  <a:cubicBezTo>
                    <a:pt x="414133" y="549477"/>
                    <a:pt x="397710" y="548216"/>
                    <a:pt x="381256" y="547232"/>
                  </a:cubicBezTo>
                  <a:lnTo>
                    <a:pt x="302338" y="542559"/>
                  </a:lnTo>
                  <a:cubicBezTo>
                    <a:pt x="298339" y="542405"/>
                    <a:pt x="273243" y="541913"/>
                    <a:pt x="263494" y="542774"/>
                  </a:cubicBezTo>
                  <a:cubicBezTo>
                    <a:pt x="259034" y="543174"/>
                    <a:pt x="256358" y="544649"/>
                    <a:pt x="255682" y="545357"/>
                  </a:cubicBezTo>
                  <a:cubicBezTo>
                    <a:pt x="254113" y="546925"/>
                    <a:pt x="253560" y="548677"/>
                    <a:pt x="253652" y="550368"/>
                  </a:cubicBezTo>
                  <a:cubicBezTo>
                    <a:pt x="253713" y="551844"/>
                    <a:pt x="254113" y="553750"/>
                    <a:pt x="256112" y="555349"/>
                  </a:cubicBezTo>
                  <a:cubicBezTo>
                    <a:pt x="257958" y="556917"/>
                    <a:pt x="260449" y="557255"/>
                    <a:pt x="262602" y="556456"/>
                  </a:cubicBezTo>
                  <a:cubicBezTo>
                    <a:pt x="262540" y="556363"/>
                    <a:pt x="262509" y="556240"/>
                    <a:pt x="262448" y="556087"/>
                  </a:cubicBezTo>
                  <a:cubicBezTo>
                    <a:pt x="262386" y="555748"/>
                    <a:pt x="263032" y="555872"/>
                    <a:pt x="263709" y="555902"/>
                  </a:cubicBezTo>
                  <a:cubicBezTo>
                    <a:pt x="263955" y="555748"/>
                    <a:pt x="264232" y="555564"/>
                    <a:pt x="264447" y="555379"/>
                  </a:cubicBezTo>
                  <a:cubicBezTo>
                    <a:pt x="264324" y="555564"/>
                    <a:pt x="264139" y="555748"/>
                    <a:pt x="263986" y="555933"/>
                  </a:cubicBezTo>
                  <a:cubicBezTo>
                    <a:pt x="264139" y="555933"/>
                    <a:pt x="264262" y="555933"/>
                    <a:pt x="264385" y="555933"/>
                  </a:cubicBezTo>
                  <a:cubicBezTo>
                    <a:pt x="273704" y="555472"/>
                    <a:pt x="297693" y="556917"/>
                    <a:pt x="301476" y="557194"/>
                  </a:cubicBezTo>
                  <a:lnTo>
                    <a:pt x="380025" y="564388"/>
                  </a:lnTo>
                  <a:cubicBezTo>
                    <a:pt x="396233" y="565710"/>
                    <a:pt x="412380" y="567493"/>
                    <a:pt x="428496" y="569338"/>
                  </a:cubicBezTo>
                  <a:cubicBezTo>
                    <a:pt x="444673" y="571213"/>
                    <a:pt x="460820" y="573243"/>
                    <a:pt x="476966" y="575364"/>
                  </a:cubicBezTo>
                  <a:cubicBezTo>
                    <a:pt x="496342" y="577916"/>
                    <a:pt x="515749" y="580560"/>
                    <a:pt x="535124" y="583358"/>
                  </a:cubicBezTo>
                  <a:cubicBezTo>
                    <a:pt x="564250" y="587539"/>
                    <a:pt x="593375" y="591844"/>
                    <a:pt x="622500" y="596087"/>
                  </a:cubicBezTo>
                  <a:cubicBezTo>
                    <a:pt x="626222" y="596701"/>
                    <a:pt x="629728" y="594180"/>
                    <a:pt x="630312" y="590491"/>
                  </a:cubicBezTo>
                  <a:cubicBezTo>
                    <a:pt x="630927" y="586771"/>
                    <a:pt x="628436" y="583266"/>
                    <a:pt x="624715" y="582651"/>
                  </a:cubicBezTo>
                  <a:close/>
                  <a:moveTo>
                    <a:pt x="262602" y="556456"/>
                  </a:moveTo>
                  <a:cubicBezTo>
                    <a:pt x="262878" y="556948"/>
                    <a:pt x="263432" y="556579"/>
                    <a:pt x="263986" y="555933"/>
                  </a:cubicBezTo>
                  <a:lnTo>
                    <a:pt x="263709" y="555902"/>
                  </a:lnTo>
                  <a:cubicBezTo>
                    <a:pt x="263340" y="556148"/>
                    <a:pt x="262971" y="556302"/>
                    <a:pt x="262602" y="556456"/>
                  </a:cubicBezTo>
                  <a:close/>
                </a:path>
              </a:pathLst>
            </a:custGeom>
            <a:solidFill>
              <a:srgbClr val="191919"/>
            </a:solidFill>
            <a:ln>
              <a:noFill/>
            </a:ln>
          </p:spPr>
          <p:txBody>
            <a:bodyPr spcFirstLastPara="1" wrap="square" lIns="81289" tIns="40623" rIns="81289" bIns="40623" anchor="ctr" anchorCtr="0">
              <a:noAutofit/>
            </a:bodyPr>
            <a:lstStyle/>
            <a:p>
              <a:pPr defTabSz="1625600">
                <a:buClr>
                  <a:srgbClr val="000000"/>
                </a:buClr>
                <a:defRPr/>
              </a:pPr>
              <a:endParaRPr sz="1600" kern="0">
                <a:solidFill>
                  <a:srgbClr val="2E2E2E"/>
                </a:solidFill>
                <a:latin typeface="Calibri" panose="020F0502020204030204"/>
                <a:ea typeface="Calibri" panose="020F0502020204030204"/>
                <a:cs typeface="Calibri" panose="020F0502020204030204"/>
                <a:sym typeface="Calibri" panose="020F0502020204030204"/>
              </a:endParaRPr>
            </a:p>
          </p:txBody>
        </p:sp>
      </p:grpSp>
      <p:grpSp>
        <p:nvGrpSpPr>
          <p:cNvPr id="809" name="Google Shape;809;p13"/>
          <p:cNvGrpSpPr/>
          <p:nvPr/>
        </p:nvGrpSpPr>
        <p:grpSpPr>
          <a:xfrm>
            <a:off x="13716507" y="-65725"/>
            <a:ext cx="2532651" cy="2450356"/>
            <a:chOff x="7455887" y="129587"/>
            <a:chExt cx="1424616" cy="1378325"/>
          </a:xfrm>
        </p:grpSpPr>
        <p:sp>
          <p:nvSpPr>
            <p:cNvPr id="810" name="Google Shape;810;p13"/>
            <p:cNvSpPr/>
            <p:nvPr/>
          </p:nvSpPr>
          <p:spPr>
            <a:xfrm rot="10800000">
              <a:off x="8512058" y="321467"/>
              <a:ext cx="180661" cy="232128"/>
            </a:xfrm>
            <a:custGeom>
              <a:avLst/>
              <a:gdLst/>
              <a:ahLst/>
              <a:cxnLst/>
              <a:rect l="l" t="t" r="r" b="b"/>
              <a:pathLst>
                <a:path w="361322" h="464257" extrusionOk="0">
                  <a:moveTo>
                    <a:pt x="15169" y="348400"/>
                  </a:moveTo>
                  <a:cubicBezTo>
                    <a:pt x="10771" y="355287"/>
                    <a:pt x="3328" y="234734"/>
                    <a:pt x="991" y="177301"/>
                  </a:cubicBezTo>
                  <a:cubicBezTo>
                    <a:pt x="-2669" y="87617"/>
                    <a:pt x="2559" y="-1637"/>
                    <a:pt x="38082" y="23"/>
                  </a:cubicBezTo>
                  <a:cubicBezTo>
                    <a:pt x="70498" y="1560"/>
                    <a:pt x="70682" y="69661"/>
                    <a:pt x="60564" y="145941"/>
                  </a:cubicBezTo>
                  <a:cubicBezTo>
                    <a:pt x="83538" y="74765"/>
                    <a:pt x="111710" y="15826"/>
                    <a:pt x="140066" y="26679"/>
                  </a:cubicBezTo>
                  <a:cubicBezTo>
                    <a:pt x="167223" y="37102"/>
                    <a:pt x="152984" y="90199"/>
                    <a:pt x="125581" y="151014"/>
                  </a:cubicBezTo>
                  <a:cubicBezTo>
                    <a:pt x="165593" y="98224"/>
                    <a:pt x="204929" y="60345"/>
                    <a:pt x="226458" y="77747"/>
                  </a:cubicBezTo>
                  <a:cubicBezTo>
                    <a:pt x="252969" y="99177"/>
                    <a:pt x="207359" y="158762"/>
                    <a:pt x="150123" y="217055"/>
                  </a:cubicBezTo>
                  <a:cubicBezTo>
                    <a:pt x="213541" y="165157"/>
                    <a:pt x="277420" y="124327"/>
                    <a:pt x="296303" y="151045"/>
                  </a:cubicBezTo>
                  <a:cubicBezTo>
                    <a:pt x="315495" y="178193"/>
                    <a:pt x="258690" y="221636"/>
                    <a:pt x="189951" y="261390"/>
                  </a:cubicBezTo>
                  <a:cubicBezTo>
                    <a:pt x="265210" y="235226"/>
                    <a:pt x="335824" y="219976"/>
                    <a:pt x="344312" y="250752"/>
                  </a:cubicBezTo>
                  <a:cubicBezTo>
                    <a:pt x="352463" y="280206"/>
                    <a:pt x="295596" y="300837"/>
                    <a:pt x="225751" y="314979"/>
                  </a:cubicBezTo>
                  <a:cubicBezTo>
                    <a:pt x="298364" y="310275"/>
                    <a:pt x="360859" y="314918"/>
                    <a:pt x="361320" y="344618"/>
                  </a:cubicBezTo>
                  <a:cubicBezTo>
                    <a:pt x="361843" y="377669"/>
                    <a:pt x="291290" y="381636"/>
                    <a:pt x="212680" y="375856"/>
                  </a:cubicBezTo>
                  <a:cubicBezTo>
                    <a:pt x="288553" y="395348"/>
                    <a:pt x="353939" y="421144"/>
                    <a:pt x="344189" y="451120"/>
                  </a:cubicBezTo>
                  <a:cubicBezTo>
                    <a:pt x="325213" y="509629"/>
                    <a:pt x="16799" y="354057"/>
                    <a:pt x="16092" y="348584"/>
                  </a:cubicBezTo>
                  <a:lnTo>
                    <a:pt x="15169" y="348400"/>
                  </a:lnTo>
                  <a:lnTo>
                    <a:pt x="15169" y="348400"/>
                  </a:lnTo>
                  <a:close/>
                </a:path>
              </a:pathLst>
            </a:custGeom>
            <a:solidFill>
              <a:srgbClr val="1C3B33"/>
            </a:solidFill>
            <a:ln>
              <a:noFill/>
            </a:ln>
          </p:spPr>
          <p:txBody>
            <a:bodyPr spcFirstLastPara="1" wrap="square" lIns="81289" tIns="40623" rIns="81289" bIns="40623" anchor="ctr" anchorCtr="0">
              <a:noAutofit/>
            </a:bodyPr>
            <a:lstStyle/>
            <a:p>
              <a:pPr defTabSz="1625600">
                <a:buClr>
                  <a:srgbClr val="000000"/>
                </a:buClr>
                <a:defRPr/>
              </a:pPr>
              <a:endParaRPr sz="4975" kern="0">
                <a:solidFill>
                  <a:srgbClr val="2E2E2E"/>
                </a:solidFill>
                <a:latin typeface="Calibri" panose="020F0502020204030204"/>
                <a:ea typeface="Calibri" panose="020F0502020204030204"/>
                <a:cs typeface="Calibri" panose="020F0502020204030204"/>
                <a:sym typeface="Calibri" panose="020F0502020204030204"/>
              </a:endParaRPr>
            </a:p>
          </p:txBody>
        </p:sp>
        <p:sp>
          <p:nvSpPr>
            <p:cNvPr id="811" name="Google Shape;811;p13"/>
            <p:cNvSpPr/>
            <p:nvPr/>
          </p:nvSpPr>
          <p:spPr>
            <a:xfrm rot="10800000">
              <a:off x="8718673" y="288146"/>
              <a:ext cx="93363" cy="65854"/>
            </a:xfrm>
            <a:custGeom>
              <a:avLst/>
              <a:gdLst/>
              <a:ahLst/>
              <a:cxnLst/>
              <a:rect l="l" t="t" r="r" b="b"/>
              <a:pathLst>
                <a:path w="186725" h="131708" extrusionOk="0">
                  <a:moveTo>
                    <a:pt x="176483" y="1077"/>
                  </a:moveTo>
                  <a:cubicBezTo>
                    <a:pt x="179528" y="-922"/>
                    <a:pt x="183649" y="-61"/>
                    <a:pt x="185648" y="3014"/>
                  </a:cubicBezTo>
                  <a:cubicBezTo>
                    <a:pt x="187648" y="6058"/>
                    <a:pt x="186786" y="10178"/>
                    <a:pt x="183711" y="12176"/>
                  </a:cubicBezTo>
                  <a:cubicBezTo>
                    <a:pt x="183711" y="12176"/>
                    <a:pt x="165688" y="25058"/>
                    <a:pt x="140930" y="42399"/>
                  </a:cubicBezTo>
                  <a:cubicBezTo>
                    <a:pt x="127890" y="51530"/>
                    <a:pt x="113066" y="62015"/>
                    <a:pt x="97934" y="72314"/>
                  </a:cubicBezTo>
                  <a:cubicBezTo>
                    <a:pt x="86186" y="80246"/>
                    <a:pt x="74253" y="88056"/>
                    <a:pt x="63027" y="95435"/>
                  </a:cubicBezTo>
                  <a:cubicBezTo>
                    <a:pt x="40576" y="110162"/>
                    <a:pt x="20923" y="122798"/>
                    <a:pt x="11266" y="130146"/>
                  </a:cubicBezTo>
                  <a:cubicBezTo>
                    <a:pt x="8313" y="132575"/>
                    <a:pt x="3946" y="132114"/>
                    <a:pt x="1547" y="129163"/>
                  </a:cubicBezTo>
                  <a:cubicBezTo>
                    <a:pt x="-852" y="126180"/>
                    <a:pt x="-421" y="121845"/>
                    <a:pt x="2562" y="119447"/>
                  </a:cubicBezTo>
                  <a:cubicBezTo>
                    <a:pt x="10435" y="112591"/>
                    <a:pt x="25075" y="101215"/>
                    <a:pt x="42759" y="88210"/>
                  </a:cubicBezTo>
                  <a:cubicBezTo>
                    <a:pt x="51309" y="81937"/>
                    <a:pt x="60536" y="75235"/>
                    <a:pt x="70132" y="68625"/>
                  </a:cubicBezTo>
                  <a:cubicBezTo>
                    <a:pt x="83971" y="59094"/>
                    <a:pt x="98488" y="49593"/>
                    <a:pt x="112174" y="40831"/>
                  </a:cubicBezTo>
                  <a:cubicBezTo>
                    <a:pt x="147051" y="18540"/>
                    <a:pt x="176483" y="1077"/>
                    <a:pt x="176483" y="1077"/>
                  </a:cubicBezTo>
                  <a:lnTo>
                    <a:pt x="176483" y="1077"/>
                  </a:lnTo>
                  <a:close/>
                </a:path>
              </a:pathLst>
            </a:custGeom>
            <a:solidFill>
              <a:srgbClr val="191919"/>
            </a:solidFill>
            <a:ln>
              <a:noFill/>
            </a:ln>
          </p:spPr>
          <p:txBody>
            <a:bodyPr spcFirstLastPara="1" wrap="square" lIns="81289" tIns="40623" rIns="81289" bIns="40623" anchor="ctr" anchorCtr="0">
              <a:noAutofit/>
            </a:bodyPr>
            <a:lstStyle/>
            <a:p>
              <a:pPr defTabSz="1625600">
                <a:buClr>
                  <a:srgbClr val="000000"/>
                </a:buClr>
                <a:defRPr/>
              </a:pPr>
              <a:endParaRPr sz="4975" kern="0">
                <a:solidFill>
                  <a:srgbClr val="2E2E2E"/>
                </a:solidFill>
                <a:latin typeface="Calibri" panose="020F0502020204030204"/>
                <a:ea typeface="Calibri" panose="020F0502020204030204"/>
                <a:cs typeface="Calibri" panose="020F0502020204030204"/>
                <a:sym typeface="Calibri" panose="020F0502020204030204"/>
              </a:endParaRPr>
            </a:p>
          </p:txBody>
        </p:sp>
        <p:sp>
          <p:nvSpPr>
            <p:cNvPr id="812" name="Google Shape;812;p13"/>
            <p:cNvSpPr/>
            <p:nvPr/>
          </p:nvSpPr>
          <p:spPr>
            <a:xfrm rot="10800000">
              <a:off x="8647040" y="335604"/>
              <a:ext cx="98593" cy="82353"/>
            </a:xfrm>
            <a:custGeom>
              <a:avLst/>
              <a:gdLst/>
              <a:ahLst/>
              <a:cxnLst/>
              <a:rect l="l" t="t" r="r" b="b"/>
              <a:pathLst>
                <a:path w="197186" h="164705" extrusionOk="0">
                  <a:moveTo>
                    <a:pt x="1635" y="159275"/>
                  </a:moveTo>
                  <a:cubicBezTo>
                    <a:pt x="-11621" y="141904"/>
                    <a:pt x="59455" y="48038"/>
                    <a:pt x="80461" y="23995"/>
                  </a:cubicBezTo>
                  <a:cubicBezTo>
                    <a:pt x="90241" y="12773"/>
                    <a:pt x="106049" y="-1554"/>
                    <a:pt x="122442" y="137"/>
                  </a:cubicBezTo>
                  <a:cubicBezTo>
                    <a:pt x="138004" y="1766"/>
                    <a:pt x="143386" y="34541"/>
                    <a:pt x="140680" y="46040"/>
                  </a:cubicBezTo>
                  <a:cubicBezTo>
                    <a:pt x="140249" y="47885"/>
                    <a:pt x="133114" y="64487"/>
                    <a:pt x="133514" y="64825"/>
                  </a:cubicBezTo>
                  <a:cubicBezTo>
                    <a:pt x="135482" y="66516"/>
                    <a:pt x="147046" y="63934"/>
                    <a:pt x="149783" y="64057"/>
                  </a:cubicBezTo>
                  <a:cubicBezTo>
                    <a:pt x="165530" y="64887"/>
                    <a:pt x="185582" y="67869"/>
                    <a:pt x="194348" y="82689"/>
                  </a:cubicBezTo>
                  <a:cubicBezTo>
                    <a:pt x="206711" y="103657"/>
                    <a:pt x="175618" y="121551"/>
                    <a:pt x="160025" y="128130"/>
                  </a:cubicBezTo>
                  <a:cubicBezTo>
                    <a:pt x="111431" y="148668"/>
                    <a:pt x="14921" y="176616"/>
                    <a:pt x="1635" y="159275"/>
                  </a:cubicBezTo>
                  <a:lnTo>
                    <a:pt x="1635" y="159275"/>
                  </a:lnTo>
                  <a:close/>
                </a:path>
              </a:pathLst>
            </a:custGeom>
            <a:solidFill>
              <a:srgbClr val="2CB892"/>
            </a:solidFill>
            <a:ln>
              <a:noFill/>
            </a:ln>
          </p:spPr>
          <p:txBody>
            <a:bodyPr spcFirstLastPara="1" wrap="square" lIns="81289" tIns="40623" rIns="81289" bIns="40623" anchor="ctr" anchorCtr="0">
              <a:noAutofit/>
            </a:bodyPr>
            <a:lstStyle/>
            <a:p>
              <a:pPr defTabSz="1625600">
                <a:buClr>
                  <a:srgbClr val="000000"/>
                </a:buClr>
                <a:defRPr/>
              </a:pPr>
              <a:endParaRPr sz="4975" kern="0">
                <a:solidFill>
                  <a:srgbClr val="2E2E2E"/>
                </a:solidFill>
                <a:latin typeface="Calibri" panose="020F0502020204030204"/>
                <a:ea typeface="Calibri" panose="020F0502020204030204"/>
                <a:cs typeface="Calibri" panose="020F0502020204030204"/>
                <a:sym typeface="Calibri" panose="020F0502020204030204"/>
              </a:endParaRPr>
            </a:p>
          </p:txBody>
        </p:sp>
        <p:sp>
          <p:nvSpPr>
            <p:cNvPr id="813" name="Google Shape;813;p13"/>
            <p:cNvSpPr/>
            <p:nvPr/>
          </p:nvSpPr>
          <p:spPr>
            <a:xfrm rot="10800000">
              <a:off x="8585509" y="365442"/>
              <a:ext cx="94514" cy="110715"/>
            </a:xfrm>
            <a:custGeom>
              <a:avLst/>
              <a:gdLst/>
              <a:ahLst/>
              <a:cxnLst/>
              <a:rect l="l" t="t" r="r" b="b"/>
              <a:pathLst>
                <a:path w="189028" h="221429" extrusionOk="0">
                  <a:moveTo>
                    <a:pt x="83579" y="215445"/>
                  </a:moveTo>
                  <a:lnTo>
                    <a:pt x="83702" y="215445"/>
                  </a:lnTo>
                  <a:cubicBezTo>
                    <a:pt x="83579" y="215507"/>
                    <a:pt x="83487" y="215476"/>
                    <a:pt x="83364" y="215476"/>
                  </a:cubicBezTo>
                  <a:cubicBezTo>
                    <a:pt x="83425" y="215476"/>
                    <a:pt x="83517" y="215476"/>
                    <a:pt x="83579" y="215445"/>
                  </a:cubicBezTo>
                  <a:close/>
                  <a:moveTo>
                    <a:pt x="82995" y="215538"/>
                  </a:moveTo>
                  <a:cubicBezTo>
                    <a:pt x="83087" y="215599"/>
                    <a:pt x="83241" y="215507"/>
                    <a:pt x="83364" y="215476"/>
                  </a:cubicBezTo>
                  <a:cubicBezTo>
                    <a:pt x="83333" y="215476"/>
                    <a:pt x="83302" y="215507"/>
                    <a:pt x="83271" y="215507"/>
                  </a:cubicBezTo>
                  <a:lnTo>
                    <a:pt x="82995" y="215538"/>
                  </a:lnTo>
                  <a:close/>
                  <a:moveTo>
                    <a:pt x="182857" y="207544"/>
                  </a:moveTo>
                  <a:cubicBezTo>
                    <a:pt x="171539" y="205484"/>
                    <a:pt x="160283" y="203670"/>
                    <a:pt x="148872" y="202440"/>
                  </a:cubicBezTo>
                  <a:cubicBezTo>
                    <a:pt x="144351" y="201948"/>
                    <a:pt x="139800" y="201548"/>
                    <a:pt x="135279" y="201302"/>
                  </a:cubicBezTo>
                  <a:cubicBezTo>
                    <a:pt x="128482" y="200964"/>
                    <a:pt x="121685" y="201026"/>
                    <a:pt x="114888" y="200903"/>
                  </a:cubicBezTo>
                  <a:lnTo>
                    <a:pt x="94067" y="201241"/>
                  </a:lnTo>
                  <a:cubicBezTo>
                    <a:pt x="90960" y="201364"/>
                    <a:pt x="83333" y="201272"/>
                    <a:pt x="81365" y="201641"/>
                  </a:cubicBezTo>
                  <a:cubicBezTo>
                    <a:pt x="76936" y="202440"/>
                    <a:pt x="75490" y="205361"/>
                    <a:pt x="75244" y="206498"/>
                  </a:cubicBezTo>
                  <a:cubicBezTo>
                    <a:pt x="74814" y="208220"/>
                    <a:pt x="74598" y="210126"/>
                    <a:pt x="75890" y="212002"/>
                  </a:cubicBezTo>
                  <a:cubicBezTo>
                    <a:pt x="76290" y="212555"/>
                    <a:pt x="77182" y="214462"/>
                    <a:pt x="80319" y="215230"/>
                  </a:cubicBezTo>
                  <a:cubicBezTo>
                    <a:pt x="81211" y="215538"/>
                    <a:pt x="82133" y="215630"/>
                    <a:pt x="82995" y="215538"/>
                  </a:cubicBezTo>
                  <a:cubicBezTo>
                    <a:pt x="82902" y="215476"/>
                    <a:pt x="82841" y="215322"/>
                    <a:pt x="82841" y="215107"/>
                  </a:cubicBezTo>
                  <a:cubicBezTo>
                    <a:pt x="82810" y="214554"/>
                    <a:pt x="83640" y="214462"/>
                    <a:pt x="84840" y="214615"/>
                  </a:cubicBezTo>
                  <a:cubicBezTo>
                    <a:pt x="84471" y="214923"/>
                    <a:pt x="84071" y="215230"/>
                    <a:pt x="83702" y="215445"/>
                  </a:cubicBezTo>
                  <a:cubicBezTo>
                    <a:pt x="84379" y="215292"/>
                    <a:pt x="85024" y="215046"/>
                    <a:pt x="85609" y="214738"/>
                  </a:cubicBezTo>
                  <a:cubicBezTo>
                    <a:pt x="88254" y="215169"/>
                    <a:pt x="92037" y="216306"/>
                    <a:pt x="93667" y="216460"/>
                  </a:cubicBezTo>
                  <a:lnTo>
                    <a:pt x="113996" y="218520"/>
                  </a:lnTo>
                  <a:cubicBezTo>
                    <a:pt x="120762" y="219073"/>
                    <a:pt x="127498" y="219811"/>
                    <a:pt x="134264" y="220180"/>
                  </a:cubicBezTo>
                  <a:cubicBezTo>
                    <a:pt x="140538" y="220518"/>
                    <a:pt x="146812" y="220580"/>
                    <a:pt x="153086" y="220703"/>
                  </a:cubicBezTo>
                  <a:cubicBezTo>
                    <a:pt x="162497" y="220918"/>
                    <a:pt x="171847" y="220918"/>
                    <a:pt x="181258" y="221379"/>
                  </a:cubicBezTo>
                  <a:cubicBezTo>
                    <a:pt x="185071" y="221840"/>
                    <a:pt x="188547" y="219104"/>
                    <a:pt x="188977" y="215292"/>
                  </a:cubicBezTo>
                  <a:cubicBezTo>
                    <a:pt x="189439" y="211448"/>
                    <a:pt x="186702" y="208005"/>
                    <a:pt x="182857" y="207544"/>
                  </a:cubicBezTo>
                  <a:close/>
                  <a:moveTo>
                    <a:pt x="107322" y="185868"/>
                  </a:moveTo>
                  <a:cubicBezTo>
                    <a:pt x="114826" y="185038"/>
                    <a:pt x="122392" y="184515"/>
                    <a:pt x="129927" y="183593"/>
                  </a:cubicBezTo>
                  <a:cubicBezTo>
                    <a:pt x="135002" y="183009"/>
                    <a:pt x="140046" y="182240"/>
                    <a:pt x="145059" y="181410"/>
                  </a:cubicBezTo>
                  <a:cubicBezTo>
                    <a:pt x="157822" y="179289"/>
                    <a:pt x="170401" y="176614"/>
                    <a:pt x="182949" y="173385"/>
                  </a:cubicBezTo>
                  <a:cubicBezTo>
                    <a:pt x="186732" y="172648"/>
                    <a:pt x="189193" y="168989"/>
                    <a:pt x="188424" y="165207"/>
                  </a:cubicBezTo>
                  <a:cubicBezTo>
                    <a:pt x="187686" y="161425"/>
                    <a:pt x="184026" y="158997"/>
                    <a:pt x="180243" y="159734"/>
                  </a:cubicBezTo>
                  <a:cubicBezTo>
                    <a:pt x="169786" y="161149"/>
                    <a:pt x="159329" y="161918"/>
                    <a:pt x="148811" y="162840"/>
                  </a:cubicBezTo>
                  <a:cubicBezTo>
                    <a:pt x="141768" y="163455"/>
                    <a:pt x="134694" y="164008"/>
                    <a:pt x="127651" y="164869"/>
                  </a:cubicBezTo>
                  <a:cubicBezTo>
                    <a:pt x="120024" y="165761"/>
                    <a:pt x="112458" y="167114"/>
                    <a:pt x="104892" y="168343"/>
                  </a:cubicBezTo>
                  <a:lnTo>
                    <a:pt x="80411" y="172648"/>
                  </a:lnTo>
                  <a:cubicBezTo>
                    <a:pt x="78720" y="172955"/>
                    <a:pt x="74875" y="174400"/>
                    <a:pt x="72169" y="175046"/>
                  </a:cubicBezTo>
                  <a:cubicBezTo>
                    <a:pt x="71615" y="174738"/>
                    <a:pt x="70969" y="174554"/>
                    <a:pt x="70323" y="174431"/>
                  </a:cubicBezTo>
                  <a:cubicBezTo>
                    <a:pt x="70692" y="174615"/>
                    <a:pt x="71092" y="174892"/>
                    <a:pt x="71461" y="175200"/>
                  </a:cubicBezTo>
                  <a:cubicBezTo>
                    <a:pt x="70170" y="175445"/>
                    <a:pt x="69278" y="175415"/>
                    <a:pt x="69278" y="174861"/>
                  </a:cubicBezTo>
                  <a:cubicBezTo>
                    <a:pt x="69278" y="174615"/>
                    <a:pt x="69309" y="174462"/>
                    <a:pt x="69401" y="174339"/>
                  </a:cubicBezTo>
                  <a:cubicBezTo>
                    <a:pt x="68478" y="174339"/>
                    <a:pt x="67525" y="174492"/>
                    <a:pt x="66602" y="174892"/>
                  </a:cubicBezTo>
                  <a:cubicBezTo>
                    <a:pt x="63619" y="175968"/>
                    <a:pt x="62850" y="177874"/>
                    <a:pt x="62481" y="178489"/>
                  </a:cubicBezTo>
                  <a:cubicBezTo>
                    <a:pt x="61066" y="180980"/>
                    <a:pt x="60635" y="187528"/>
                    <a:pt x="68693" y="188389"/>
                  </a:cubicBezTo>
                  <a:cubicBezTo>
                    <a:pt x="70785" y="188605"/>
                    <a:pt x="78781" y="187805"/>
                    <a:pt x="82041" y="187652"/>
                  </a:cubicBezTo>
                  <a:lnTo>
                    <a:pt x="107322" y="185868"/>
                  </a:lnTo>
                  <a:close/>
                  <a:moveTo>
                    <a:pt x="68540" y="162963"/>
                  </a:moveTo>
                  <a:cubicBezTo>
                    <a:pt x="66940" y="163793"/>
                    <a:pt x="62542" y="164223"/>
                    <a:pt x="59621" y="165054"/>
                  </a:cubicBezTo>
                  <a:cubicBezTo>
                    <a:pt x="58636" y="168497"/>
                    <a:pt x="55100" y="170588"/>
                    <a:pt x="51593" y="169727"/>
                  </a:cubicBezTo>
                  <a:cubicBezTo>
                    <a:pt x="47841" y="169050"/>
                    <a:pt x="46673" y="166622"/>
                    <a:pt x="46027" y="165269"/>
                  </a:cubicBezTo>
                  <a:cubicBezTo>
                    <a:pt x="45073" y="163270"/>
                    <a:pt x="45289" y="160964"/>
                    <a:pt x="46826" y="158443"/>
                  </a:cubicBezTo>
                  <a:cubicBezTo>
                    <a:pt x="47441" y="157429"/>
                    <a:pt x="49133" y="155984"/>
                    <a:pt x="51624" y="154600"/>
                  </a:cubicBezTo>
                  <a:cubicBezTo>
                    <a:pt x="54269" y="153094"/>
                    <a:pt x="58636" y="151249"/>
                    <a:pt x="60605" y="149896"/>
                  </a:cubicBezTo>
                  <a:lnTo>
                    <a:pt x="81826" y="135415"/>
                  </a:lnTo>
                  <a:cubicBezTo>
                    <a:pt x="86870" y="132156"/>
                    <a:pt x="91944" y="128958"/>
                    <a:pt x="97173" y="126037"/>
                  </a:cubicBezTo>
                  <a:cubicBezTo>
                    <a:pt x="100648" y="124131"/>
                    <a:pt x="104185" y="122287"/>
                    <a:pt x="107753" y="120565"/>
                  </a:cubicBezTo>
                  <a:cubicBezTo>
                    <a:pt x="121008" y="114201"/>
                    <a:pt x="134664" y="108789"/>
                    <a:pt x="148134" y="102794"/>
                  </a:cubicBezTo>
                  <a:cubicBezTo>
                    <a:pt x="151548" y="101041"/>
                    <a:pt x="155762" y="102394"/>
                    <a:pt x="157515" y="105838"/>
                  </a:cubicBezTo>
                  <a:cubicBezTo>
                    <a:pt x="159268" y="109250"/>
                    <a:pt x="157915" y="113463"/>
                    <a:pt x="154470" y="115215"/>
                  </a:cubicBezTo>
                  <a:cubicBezTo>
                    <a:pt x="143890" y="121395"/>
                    <a:pt x="133372" y="127544"/>
                    <a:pt x="122669" y="133509"/>
                  </a:cubicBezTo>
                  <a:cubicBezTo>
                    <a:pt x="117410" y="136460"/>
                    <a:pt x="112151" y="139412"/>
                    <a:pt x="106861" y="142271"/>
                  </a:cubicBezTo>
                  <a:cubicBezTo>
                    <a:pt x="101602" y="145100"/>
                    <a:pt x="96281" y="147774"/>
                    <a:pt x="91053" y="150726"/>
                  </a:cubicBezTo>
                  <a:lnTo>
                    <a:pt x="68540" y="162963"/>
                  </a:lnTo>
                  <a:close/>
                  <a:moveTo>
                    <a:pt x="58421" y="165423"/>
                  </a:moveTo>
                  <a:cubicBezTo>
                    <a:pt x="57222" y="165914"/>
                    <a:pt x="56545" y="166529"/>
                    <a:pt x="56976" y="167390"/>
                  </a:cubicBezTo>
                  <a:cubicBezTo>
                    <a:pt x="57191" y="167851"/>
                    <a:pt x="57560" y="166652"/>
                    <a:pt x="57744" y="166468"/>
                  </a:cubicBezTo>
                  <a:cubicBezTo>
                    <a:pt x="58021" y="166130"/>
                    <a:pt x="58267" y="165792"/>
                    <a:pt x="58421" y="165423"/>
                  </a:cubicBezTo>
                  <a:close/>
                  <a:moveTo>
                    <a:pt x="80227" y="114077"/>
                  </a:moveTo>
                  <a:cubicBezTo>
                    <a:pt x="85978" y="109681"/>
                    <a:pt x="91514" y="105008"/>
                    <a:pt x="96988" y="100242"/>
                  </a:cubicBezTo>
                  <a:cubicBezTo>
                    <a:pt x="105231" y="93109"/>
                    <a:pt x="113073" y="85577"/>
                    <a:pt x="120977" y="78075"/>
                  </a:cubicBezTo>
                  <a:cubicBezTo>
                    <a:pt x="123930" y="75584"/>
                    <a:pt x="124330" y="71188"/>
                    <a:pt x="121839" y="68236"/>
                  </a:cubicBezTo>
                  <a:cubicBezTo>
                    <a:pt x="119378" y="65315"/>
                    <a:pt x="114949" y="64915"/>
                    <a:pt x="112028" y="67406"/>
                  </a:cubicBezTo>
                  <a:cubicBezTo>
                    <a:pt x="103355" y="73832"/>
                    <a:pt x="94497" y="79888"/>
                    <a:pt x="85824" y="86284"/>
                  </a:cubicBezTo>
                  <a:cubicBezTo>
                    <a:pt x="80011" y="90526"/>
                    <a:pt x="74229" y="94800"/>
                    <a:pt x="68632" y="99258"/>
                  </a:cubicBezTo>
                  <a:cubicBezTo>
                    <a:pt x="61558" y="104854"/>
                    <a:pt x="54761" y="110726"/>
                    <a:pt x="47934" y="116599"/>
                  </a:cubicBezTo>
                  <a:cubicBezTo>
                    <a:pt x="41044" y="122471"/>
                    <a:pt x="34370" y="128497"/>
                    <a:pt x="27574" y="134492"/>
                  </a:cubicBezTo>
                  <a:cubicBezTo>
                    <a:pt x="24683" y="136737"/>
                    <a:pt x="24129" y="140949"/>
                    <a:pt x="26405" y="143839"/>
                  </a:cubicBezTo>
                  <a:cubicBezTo>
                    <a:pt x="28650" y="146760"/>
                    <a:pt x="32863" y="147283"/>
                    <a:pt x="35754" y="145038"/>
                  </a:cubicBezTo>
                  <a:cubicBezTo>
                    <a:pt x="43259" y="139965"/>
                    <a:pt x="50763" y="135046"/>
                    <a:pt x="58206" y="129881"/>
                  </a:cubicBezTo>
                  <a:cubicBezTo>
                    <a:pt x="65618" y="124746"/>
                    <a:pt x="73061" y="119581"/>
                    <a:pt x="80227" y="114077"/>
                  </a:cubicBezTo>
                  <a:close/>
                  <a:moveTo>
                    <a:pt x="25482" y="118905"/>
                  </a:moveTo>
                  <a:cubicBezTo>
                    <a:pt x="25082" y="119458"/>
                    <a:pt x="24590" y="119950"/>
                    <a:pt x="24190" y="120350"/>
                  </a:cubicBezTo>
                  <a:lnTo>
                    <a:pt x="24160" y="119673"/>
                  </a:lnTo>
                  <a:lnTo>
                    <a:pt x="24160" y="119581"/>
                  </a:lnTo>
                  <a:cubicBezTo>
                    <a:pt x="24129" y="119950"/>
                    <a:pt x="24037" y="120288"/>
                    <a:pt x="23914" y="120657"/>
                  </a:cubicBezTo>
                  <a:cubicBezTo>
                    <a:pt x="23575" y="121026"/>
                    <a:pt x="23422" y="121303"/>
                    <a:pt x="23606" y="121426"/>
                  </a:cubicBezTo>
                  <a:lnTo>
                    <a:pt x="23637" y="121426"/>
                  </a:lnTo>
                  <a:lnTo>
                    <a:pt x="23514" y="121702"/>
                  </a:lnTo>
                  <a:cubicBezTo>
                    <a:pt x="21853" y="124992"/>
                    <a:pt x="17824" y="126314"/>
                    <a:pt x="14533" y="124654"/>
                  </a:cubicBezTo>
                  <a:cubicBezTo>
                    <a:pt x="13672" y="124285"/>
                    <a:pt x="9120" y="121026"/>
                    <a:pt x="11765" y="115184"/>
                  </a:cubicBezTo>
                  <a:cubicBezTo>
                    <a:pt x="12042" y="114508"/>
                    <a:pt x="12811" y="113124"/>
                    <a:pt x="13887" y="111280"/>
                  </a:cubicBezTo>
                  <a:cubicBezTo>
                    <a:pt x="19024" y="102363"/>
                    <a:pt x="32740" y="80596"/>
                    <a:pt x="33817" y="78874"/>
                  </a:cubicBezTo>
                  <a:cubicBezTo>
                    <a:pt x="37907" y="72879"/>
                    <a:pt x="41536" y="66576"/>
                    <a:pt x="45319" y="60396"/>
                  </a:cubicBezTo>
                  <a:cubicBezTo>
                    <a:pt x="49225" y="54093"/>
                    <a:pt x="53193" y="47821"/>
                    <a:pt x="57160" y="41580"/>
                  </a:cubicBezTo>
                  <a:cubicBezTo>
                    <a:pt x="62604" y="33063"/>
                    <a:pt x="68201" y="24700"/>
                    <a:pt x="74106" y="16491"/>
                  </a:cubicBezTo>
                  <a:cubicBezTo>
                    <a:pt x="76167" y="13232"/>
                    <a:pt x="80473" y="12279"/>
                    <a:pt x="83702" y="14309"/>
                  </a:cubicBezTo>
                  <a:cubicBezTo>
                    <a:pt x="86962" y="16368"/>
                    <a:pt x="87946" y="20673"/>
                    <a:pt x="85886" y="23932"/>
                  </a:cubicBezTo>
                  <a:cubicBezTo>
                    <a:pt x="78597" y="36937"/>
                    <a:pt x="72415" y="50496"/>
                    <a:pt x="65218" y="63593"/>
                  </a:cubicBezTo>
                  <a:cubicBezTo>
                    <a:pt x="63280" y="67160"/>
                    <a:pt x="61220" y="70665"/>
                    <a:pt x="59036" y="74078"/>
                  </a:cubicBezTo>
                  <a:cubicBezTo>
                    <a:pt x="55745" y="79304"/>
                    <a:pt x="52147" y="84316"/>
                    <a:pt x="48456" y="89266"/>
                  </a:cubicBezTo>
                  <a:cubicBezTo>
                    <a:pt x="47195" y="90803"/>
                    <a:pt x="31541" y="110757"/>
                    <a:pt x="25482" y="118905"/>
                  </a:cubicBezTo>
                  <a:close/>
                  <a:moveTo>
                    <a:pt x="24190" y="119304"/>
                  </a:moveTo>
                  <a:cubicBezTo>
                    <a:pt x="24713" y="116261"/>
                    <a:pt x="23206" y="114570"/>
                    <a:pt x="21730" y="113493"/>
                  </a:cubicBezTo>
                  <a:cubicBezTo>
                    <a:pt x="23483" y="114908"/>
                    <a:pt x="24406" y="117091"/>
                    <a:pt x="24190" y="119304"/>
                  </a:cubicBezTo>
                  <a:close/>
                  <a:moveTo>
                    <a:pt x="23637" y="121426"/>
                  </a:moveTo>
                  <a:cubicBezTo>
                    <a:pt x="24190" y="121764"/>
                    <a:pt x="24221" y="121026"/>
                    <a:pt x="24190" y="120350"/>
                  </a:cubicBezTo>
                  <a:lnTo>
                    <a:pt x="23914" y="120657"/>
                  </a:lnTo>
                  <a:cubicBezTo>
                    <a:pt x="23852" y="120934"/>
                    <a:pt x="23729" y="121180"/>
                    <a:pt x="23637" y="121426"/>
                  </a:cubicBezTo>
                  <a:close/>
                  <a:moveTo>
                    <a:pt x="16686" y="98151"/>
                  </a:moveTo>
                  <a:lnTo>
                    <a:pt x="24498" y="77368"/>
                  </a:lnTo>
                  <a:cubicBezTo>
                    <a:pt x="26805" y="70788"/>
                    <a:pt x="29419" y="64270"/>
                    <a:pt x="31664" y="57567"/>
                  </a:cubicBezTo>
                  <a:cubicBezTo>
                    <a:pt x="33140" y="53048"/>
                    <a:pt x="34463" y="48467"/>
                    <a:pt x="35662" y="43855"/>
                  </a:cubicBezTo>
                  <a:cubicBezTo>
                    <a:pt x="38738" y="32018"/>
                    <a:pt x="40952" y="20058"/>
                    <a:pt x="41967" y="7975"/>
                  </a:cubicBezTo>
                  <a:cubicBezTo>
                    <a:pt x="42521" y="4162"/>
                    <a:pt x="39906" y="627"/>
                    <a:pt x="36093" y="73"/>
                  </a:cubicBezTo>
                  <a:cubicBezTo>
                    <a:pt x="32279" y="-480"/>
                    <a:pt x="28742" y="2164"/>
                    <a:pt x="28189" y="5976"/>
                  </a:cubicBezTo>
                  <a:cubicBezTo>
                    <a:pt x="27235" y="10373"/>
                    <a:pt x="25974" y="14708"/>
                    <a:pt x="24713" y="19043"/>
                  </a:cubicBezTo>
                  <a:cubicBezTo>
                    <a:pt x="22161" y="27806"/>
                    <a:pt x="18962" y="36384"/>
                    <a:pt x="15948" y="45054"/>
                  </a:cubicBezTo>
                  <a:cubicBezTo>
                    <a:pt x="14410" y="49481"/>
                    <a:pt x="12934" y="53909"/>
                    <a:pt x="11581" y="58367"/>
                  </a:cubicBezTo>
                  <a:cubicBezTo>
                    <a:pt x="10166" y="62917"/>
                    <a:pt x="8936" y="67498"/>
                    <a:pt x="7675" y="72018"/>
                  </a:cubicBezTo>
                  <a:lnTo>
                    <a:pt x="2170" y="93970"/>
                  </a:lnTo>
                  <a:cubicBezTo>
                    <a:pt x="1831" y="95630"/>
                    <a:pt x="1954" y="99627"/>
                    <a:pt x="1678" y="102333"/>
                  </a:cubicBezTo>
                  <a:cubicBezTo>
                    <a:pt x="1247" y="102825"/>
                    <a:pt x="909" y="103378"/>
                    <a:pt x="632" y="103993"/>
                  </a:cubicBezTo>
                  <a:lnTo>
                    <a:pt x="939" y="103686"/>
                  </a:lnTo>
                  <a:lnTo>
                    <a:pt x="1585" y="103163"/>
                  </a:lnTo>
                  <a:cubicBezTo>
                    <a:pt x="1401" y="104423"/>
                    <a:pt x="1062" y="105223"/>
                    <a:pt x="478" y="105100"/>
                  </a:cubicBezTo>
                  <a:cubicBezTo>
                    <a:pt x="386" y="105100"/>
                    <a:pt x="324" y="105069"/>
                    <a:pt x="263" y="105008"/>
                  </a:cubicBezTo>
                  <a:cubicBezTo>
                    <a:pt x="140" y="105499"/>
                    <a:pt x="78" y="105992"/>
                    <a:pt x="48" y="106514"/>
                  </a:cubicBezTo>
                  <a:cubicBezTo>
                    <a:pt x="-352" y="110480"/>
                    <a:pt x="1893" y="112048"/>
                    <a:pt x="2231" y="112417"/>
                  </a:cubicBezTo>
                  <a:cubicBezTo>
                    <a:pt x="3246" y="113493"/>
                    <a:pt x="10689" y="116445"/>
                    <a:pt x="13457" y="108943"/>
                  </a:cubicBezTo>
                  <a:cubicBezTo>
                    <a:pt x="14103" y="107221"/>
                    <a:pt x="15763" y="100703"/>
                    <a:pt x="16686" y="98151"/>
                  </a:cubicBezTo>
                  <a:close/>
                </a:path>
              </a:pathLst>
            </a:custGeom>
            <a:solidFill>
              <a:srgbClr val="191919"/>
            </a:solidFill>
            <a:ln>
              <a:noFill/>
            </a:ln>
          </p:spPr>
          <p:txBody>
            <a:bodyPr spcFirstLastPara="1" wrap="square" lIns="81289" tIns="40623" rIns="81289" bIns="40623" anchor="ctr" anchorCtr="0">
              <a:noAutofit/>
            </a:bodyPr>
            <a:lstStyle/>
            <a:p>
              <a:pPr defTabSz="1625600">
                <a:buClr>
                  <a:srgbClr val="000000"/>
                </a:buClr>
                <a:defRPr/>
              </a:pPr>
              <a:endParaRPr sz="4975" kern="0">
                <a:solidFill>
                  <a:srgbClr val="2E2E2E"/>
                </a:solidFill>
                <a:latin typeface="Calibri" panose="020F0502020204030204"/>
                <a:ea typeface="Calibri" panose="020F0502020204030204"/>
                <a:cs typeface="Calibri" panose="020F0502020204030204"/>
                <a:sym typeface="Calibri" panose="020F0502020204030204"/>
              </a:endParaRPr>
            </a:p>
          </p:txBody>
        </p:sp>
        <p:sp>
          <p:nvSpPr>
            <p:cNvPr id="814" name="Google Shape;814;p13"/>
            <p:cNvSpPr/>
            <p:nvPr/>
          </p:nvSpPr>
          <p:spPr>
            <a:xfrm rot="10800000">
              <a:off x="8626157" y="742595"/>
              <a:ext cx="242510" cy="617123"/>
            </a:xfrm>
            <a:custGeom>
              <a:avLst/>
              <a:gdLst/>
              <a:ahLst/>
              <a:cxnLst/>
              <a:rect l="l" t="t" r="r" b="b"/>
              <a:pathLst>
                <a:path w="485021" h="1234246" extrusionOk="0">
                  <a:moveTo>
                    <a:pt x="8059" y="17625"/>
                  </a:moveTo>
                  <a:cubicBezTo>
                    <a:pt x="7475" y="16087"/>
                    <a:pt x="586" y="1545"/>
                    <a:pt x="2001" y="161"/>
                  </a:cubicBezTo>
                  <a:cubicBezTo>
                    <a:pt x="2954" y="-761"/>
                    <a:pt x="11319" y="2559"/>
                    <a:pt x="12427" y="2867"/>
                  </a:cubicBezTo>
                  <a:cubicBezTo>
                    <a:pt x="23252" y="5757"/>
                    <a:pt x="34201" y="8309"/>
                    <a:pt x="44996" y="11260"/>
                  </a:cubicBezTo>
                  <a:cubicBezTo>
                    <a:pt x="96450" y="25250"/>
                    <a:pt x="145013" y="49846"/>
                    <a:pt x="181489" y="88063"/>
                  </a:cubicBezTo>
                  <a:cubicBezTo>
                    <a:pt x="201787" y="109338"/>
                    <a:pt x="217042" y="133966"/>
                    <a:pt x="225499" y="161637"/>
                  </a:cubicBezTo>
                  <a:cubicBezTo>
                    <a:pt x="227868" y="169415"/>
                    <a:pt x="226053" y="184573"/>
                    <a:pt x="228483" y="190537"/>
                  </a:cubicBezTo>
                  <a:lnTo>
                    <a:pt x="234111" y="199822"/>
                  </a:lnTo>
                  <a:cubicBezTo>
                    <a:pt x="151318" y="190507"/>
                    <a:pt x="73753" y="141621"/>
                    <a:pt x="33463" y="71829"/>
                  </a:cubicBezTo>
                  <a:cubicBezTo>
                    <a:pt x="23437" y="54458"/>
                    <a:pt x="15010" y="36318"/>
                    <a:pt x="8059" y="17625"/>
                  </a:cubicBezTo>
                  <a:close/>
                  <a:moveTo>
                    <a:pt x="463730" y="131414"/>
                  </a:moveTo>
                  <a:cubicBezTo>
                    <a:pt x="441125" y="135749"/>
                    <a:pt x="419135" y="141375"/>
                    <a:pt x="397944" y="148385"/>
                  </a:cubicBezTo>
                  <a:cubicBezTo>
                    <a:pt x="312906" y="176610"/>
                    <a:pt x="251088" y="237824"/>
                    <a:pt x="236264" y="306601"/>
                  </a:cubicBezTo>
                  <a:lnTo>
                    <a:pt x="247551" y="302605"/>
                  </a:lnTo>
                  <a:cubicBezTo>
                    <a:pt x="254809" y="301037"/>
                    <a:pt x="272770" y="303773"/>
                    <a:pt x="282151" y="302420"/>
                  </a:cubicBezTo>
                  <a:cubicBezTo>
                    <a:pt x="315551" y="297532"/>
                    <a:pt x="345630" y="286709"/>
                    <a:pt x="371895" y="271367"/>
                  </a:cubicBezTo>
                  <a:cubicBezTo>
                    <a:pt x="419166" y="243819"/>
                    <a:pt x="450659" y="205018"/>
                    <a:pt x="469697" y="162959"/>
                  </a:cubicBezTo>
                  <a:cubicBezTo>
                    <a:pt x="473695" y="154104"/>
                    <a:pt x="477232" y="145126"/>
                    <a:pt x="481168" y="136272"/>
                  </a:cubicBezTo>
                  <a:cubicBezTo>
                    <a:pt x="481568" y="135349"/>
                    <a:pt x="485905" y="128616"/>
                    <a:pt x="484859" y="127755"/>
                  </a:cubicBezTo>
                  <a:cubicBezTo>
                    <a:pt x="483290" y="126433"/>
                    <a:pt x="465606" y="131045"/>
                    <a:pt x="463730" y="131414"/>
                  </a:cubicBezTo>
                  <a:close/>
                  <a:moveTo>
                    <a:pt x="447061" y="360252"/>
                  </a:moveTo>
                  <a:cubicBezTo>
                    <a:pt x="439495" y="362435"/>
                    <a:pt x="431652" y="363757"/>
                    <a:pt x="423933" y="365325"/>
                  </a:cubicBezTo>
                  <a:cubicBezTo>
                    <a:pt x="401112" y="369906"/>
                    <a:pt x="380045" y="376916"/>
                    <a:pt x="361407" y="390813"/>
                  </a:cubicBezTo>
                  <a:cubicBezTo>
                    <a:pt x="305955" y="432135"/>
                    <a:pt x="269972" y="499314"/>
                    <a:pt x="262990" y="566308"/>
                  </a:cubicBezTo>
                  <a:lnTo>
                    <a:pt x="258561" y="579498"/>
                  </a:lnTo>
                  <a:cubicBezTo>
                    <a:pt x="259269" y="584418"/>
                    <a:pt x="277322" y="582727"/>
                    <a:pt x="279567" y="582327"/>
                  </a:cubicBezTo>
                  <a:cubicBezTo>
                    <a:pt x="300758" y="578514"/>
                    <a:pt x="320072" y="565325"/>
                    <a:pt x="334958" y="550690"/>
                  </a:cubicBezTo>
                  <a:cubicBezTo>
                    <a:pt x="373371" y="512842"/>
                    <a:pt x="394992" y="457101"/>
                    <a:pt x="423564" y="412120"/>
                  </a:cubicBezTo>
                  <a:cubicBezTo>
                    <a:pt x="432329" y="398315"/>
                    <a:pt x="440141" y="384203"/>
                    <a:pt x="447983" y="369937"/>
                  </a:cubicBezTo>
                  <a:cubicBezTo>
                    <a:pt x="449552" y="367078"/>
                    <a:pt x="456472" y="359607"/>
                    <a:pt x="456656" y="356532"/>
                  </a:cubicBezTo>
                  <a:cubicBezTo>
                    <a:pt x="456841" y="353212"/>
                    <a:pt x="450382" y="359299"/>
                    <a:pt x="447061" y="360252"/>
                  </a:cubicBezTo>
                  <a:close/>
                  <a:moveTo>
                    <a:pt x="418181" y="1011595"/>
                  </a:moveTo>
                  <a:cubicBezTo>
                    <a:pt x="410616" y="1013747"/>
                    <a:pt x="402804" y="1015100"/>
                    <a:pt x="395053" y="1016637"/>
                  </a:cubicBezTo>
                  <a:cubicBezTo>
                    <a:pt x="372233" y="1021218"/>
                    <a:pt x="351166" y="1028228"/>
                    <a:pt x="332528" y="1042156"/>
                  </a:cubicBezTo>
                  <a:cubicBezTo>
                    <a:pt x="277076" y="1083478"/>
                    <a:pt x="241092" y="1150657"/>
                    <a:pt x="234142" y="1217621"/>
                  </a:cubicBezTo>
                  <a:lnTo>
                    <a:pt x="229713" y="1230841"/>
                  </a:lnTo>
                  <a:cubicBezTo>
                    <a:pt x="230389" y="1235730"/>
                    <a:pt x="248443" y="1234039"/>
                    <a:pt x="250688" y="1233639"/>
                  </a:cubicBezTo>
                  <a:cubicBezTo>
                    <a:pt x="271878" y="1229857"/>
                    <a:pt x="291223" y="1216668"/>
                    <a:pt x="306078" y="1202002"/>
                  </a:cubicBezTo>
                  <a:cubicBezTo>
                    <a:pt x="344492" y="1164154"/>
                    <a:pt x="366143" y="1108443"/>
                    <a:pt x="394684" y="1063432"/>
                  </a:cubicBezTo>
                  <a:cubicBezTo>
                    <a:pt x="403450" y="1049658"/>
                    <a:pt x="411261" y="1035546"/>
                    <a:pt x="419104" y="1021249"/>
                  </a:cubicBezTo>
                  <a:cubicBezTo>
                    <a:pt x="420673" y="1018421"/>
                    <a:pt x="427593" y="1010949"/>
                    <a:pt x="427777" y="1007875"/>
                  </a:cubicBezTo>
                  <a:cubicBezTo>
                    <a:pt x="427992" y="1004524"/>
                    <a:pt x="421503" y="1010642"/>
                    <a:pt x="418181" y="1011595"/>
                  </a:cubicBezTo>
                  <a:close/>
                  <a:moveTo>
                    <a:pt x="73445" y="506017"/>
                  </a:moveTo>
                  <a:cubicBezTo>
                    <a:pt x="56222" y="499437"/>
                    <a:pt x="38845" y="493042"/>
                    <a:pt x="21930" y="485755"/>
                  </a:cubicBezTo>
                  <a:cubicBezTo>
                    <a:pt x="20915" y="485325"/>
                    <a:pt x="8182" y="478315"/>
                    <a:pt x="7413" y="478991"/>
                  </a:cubicBezTo>
                  <a:cubicBezTo>
                    <a:pt x="7260" y="479114"/>
                    <a:pt x="19593" y="499468"/>
                    <a:pt x="20146" y="500513"/>
                  </a:cubicBezTo>
                  <a:cubicBezTo>
                    <a:pt x="33617" y="526432"/>
                    <a:pt x="44720" y="553764"/>
                    <a:pt x="59482" y="579006"/>
                  </a:cubicBezTo>
                  <a:cubicBezTo>
                    <a:pt x="73353" y="602773"/>
                    <a:pt x="89838" y="625555"/>
                    <a:pt x="112750" y="641912"/>
                  </a:cubicBezTo>
                  <a:cubicBezTo>
                    <a:pt x="145536" y="665309"/>
                    <a:pt x="186532" y="668076"/>
                    <a:pt x="220579" y="688153"/>
                  </a:cubicBezTo>
                  <a:lnTo>
                    <a:pt x="221747" y="678652"/>
                  </a:lnTo>
                  <a:cubicBezTo>
                    <a:pt x="227868" y="664848"/>
                    <a:pt x="216888" y="637945"/>
                    <a:pt x="212305" y="625432"/>
                  </a:cubicBezTo>
                  <a:cubicBezTo>
                    <a:pt x="188685" y="561082"/>
                    <a:pt x="135817" y="529783"/>
                    <a:pt x="73445" y="506017"/>
                  </a:cubicBezTo>
                  <a:close/>
                  <a:moveTo>
                    <a:pt x="66033" y="930550"/>
                  </a:moveTo>
                  <a:cubicBezTo>
                    <a:pt x="48810" y="923971"/>
                    <a:pt x="31464" y="917576"/>
                    <a:pt x="14518" y="910289"/>
                  </a:cubicBezTo>
                  <a:cubicBezTo>
                    <a:pt x="13503" y="909858"/>
                    <a:pt x="801" y="902879"/>
                    <a:pt x="1" y="903525"/>
                  </a:cubicBezTo>
                  <a:cubicBezTo>
                    <a:pt x="-152" y="903648"/>
                    <a:pt x="12211" y="924001"/>
                    <a:pt x="12734" y="925047"/>
                  </a:cubicBezTo>
                  <a:cubicBezTo>
                    <a:pt x="26205" y="950965"/>
                    <a:pt x="37338" y="978298"/>
                    <a:pt x="52070" y="1003540"/>
                  </a:cubicBezTo>
                  <a:cubicBezTo>
                    <a:pt x="65941" y="1027306"/>
                    <a:pt x="82426" y="1050088"/>
                    <a:pt x="105338" y="1066445"/>
                  </a:cubicBezTo>
                  <a:cubicBezTo>
                    <a:pt x="138124" y="1089842"/>
                    <a:pt x="179120" y="1092609"/>
                    <a:pt x="213167" y="1112686"/>
                  </a:cubicBezTo>
                  <a:lnTo>
                    <a:pt x="214335" y="1103186"/>
                  </a:lnTo>
                  <a:cubicBezTo>
                    <a:pt x="220456" y="1089381"/>
                    <a:pt x="209476" y="1062479"/>
                    <a:pt x="204893" y="1049966"/>
                  </a:cubicBezTo>
                  <a:cubicBezTo>
                    <a:pt x="181273" y="985615"/>
                    <a:pt x="128436" y="954316"/>
                    <a:pt x="66033" y="930550"/>
                  </a:cubicBezTo>
                  <a:close/>
                </a:path>
              </a:pathLst>
            </a:custGeom>
            <a:solidFill>
              <a:srgbClr val="2CB892"/>
            </a:solidFill>
            <a:ln>
              <a:noFill/>
            </a:ln>
          </p:spPr>
          <p:txBody>
            <a:bodyPr spcFirstLastPara="1" wrap="square" lIns="81289" tIns="40623" rIns="81289" bIns="40623" anchor="ctr" anchorCtr="0">
              <a:noAutofit/>
            </a:bodyPr>
            <a:lstStyle/>
            <a:p>
              <a:pPr defTabSz="1625600">
                <a:buClr>
                  <a:srgbClr val="000000"/>
                </a:buClr>
                <a:defRPr/>
              </a:pPr>
              <a:endParaRPr sz="4975" kern="0">
                <a:solidFill>
                  <a:srgbClr val="2E2E2E"/>
                </a:solidFill>
                <a:latin typeface="Calibri" panose="020F0502020204030204"/>
                <a:ea typeface="Calibri" panose="020F0502020204030204"/>
                <a:cs typeface="Calibri" panose="020F0502020204030204"/>
                <a:sym typeface="Calibri" panose="020F0502020204030204"/>
              </a:endParaRPr>
            </a:p>
          </p:txBody>
        </p:sp>
        <p:sp>
          <p:nvSpPr>
            <p:cNvPr id="815" name="Google Shape;815;p13"/>
            <p:cNvSpPr/>
            <p:nvPr/>
          </p:nvSpPr>
          <p:spPr>
            <a:xfrm rot="10800000">
              <a:off x="8600818" y="1397922"/>
              <a:ext cx="279685" cy="109990"/>
            </a:xfrm>
            <a:custGeom>
              <a:avLst/>
              <a:gdLst/>
              <a:ahLst/>
              <a:cxnLst/>
              <a:rect l="l" t="t" r="r" b="b"/>
              <a:pathLst>
                <a:path w="559371" h="219980" extrusionOk="0">
                  <a:moveTo>
                    <a:pt x="413928" y="69801"/>
                  </a:moveTo>
                  <a:cubicBezTo>
                    <a:pt x="436779" y="61899"/>
                    <a:pt x="459661" y="56242"/>
                    <a:pt x="480636" y="53075"/>
                  </a:cubicBezTo>
                  <a:cubicBezTo>
                    <a:pt x="490785" y="51507"/>
                    <a:pt x="501211" y="51015"/>
                    <a:pt x="511514" y="51046"/>
                  </a:cubicBezTo>
                  <a:cubicBezTo>
                    <a:pt x="519695" y="51077"/>
                    <a:pt x="527968" y="51661"/>
                    <a:pt x="535903" y="53721"/>
                  </a:cubicBezTo>
                  <a:cubicBezTo>
                    <a:pt x="593077" y="68571"/>
                    <a:pt x="530490" y="120193"/>
                    <a:pt x="509115" y="136980"/>
                  </a:cubicBezTo>
                  <a:cubicBezTo>
                    <a:pt x="494660" y="148325"/>
                    <a:pt x="461937" y="161269"/>
                    <a:pt x="443976" y="170523"/>
                  </a:cubicBezTo>
                  <a:cubicBezTo>
                    <a:pt x="387478" y="199578"/>
                    <a:pt x="323907" y="223590"/>
                    <a:pt x="260612" y="219531"/>
                  </a:cubicBezTo>
                  <a:cubicBezTo>
                    <a:pt x="187384" y="214858"/>
                    <a:pt x="14847" y="160100"/>
                    <a:pt x="4667" y="142483"/>
                  </a:cubicBezTo>
                  <a:cubicBezTo>
                    <a:pt x="-7482" y="121423"/>
                    <a:pt x="5374" y="102822"/>
                    <a:pt x="28379" y="99593"/>
                  </a:cubicBezTo>
                  <a:cubicBezTo>
                    <a:pt x="34899" y="98671"/>
                    <a:pt x="41542" y="98609"/>
                    <a:pt x="48124" y="98886"/>
                  </a:cubicBezTo>
                  <a:cubicBezTo>
                    <a:pt x="55997" y="99194"/>
                    <a:pt x="63871" y="99932"/>
                    <a:pt x="71713" y="101038"/>
                  </a:cubicBezTo>
                  <a:cubicBezTo>
                    <a:pt x="64824" y="96765"/>
                    <a:pt x="58212" y="92061"/>
                    <a:pt x="51938" y="86742"/>
                  </a:cubicBezTo>
                  <a:cubicBezTo>
                    <a:pt x="35730" y="73121"/>
                    <a:pt x="822" y="31215"/>
                    <a:pt x="22905" y="9571"/>
                  </a:cubicBezTo>
                  <a:cubicBezTo>
                    <a:pt x="38559" y="-5802"/>
                    <a:pt x="71191" y="839"/>
                    <a:pt x="89890" y="5574"/>
                  </a:cubicBezTo>
                  <a:cubicBezTo>
                    <a:pt x="122675" y="13906"/>
                    <a:pt x="154876" y="30293"/>
                    <a:pt x="183632" y="51077"/>
                  </a:cubicBezTo>
                  <a:cubicBezTo>
                    <a:pt x="190521" y="35520"/>
                    <a:pt x="201901" y="28909"/>
                    <a:pt x="215248" y="26511"/>
                  </a:cubicBezTo>
                  <a:cubicBezTo>
                    <a:pt x="224413" y="3268"/>
                    <a:pt x="264365" y="-9153"/>
                    <a:pt x="276882" y="18179"/>
                  </a:cubicBezTo>
                  <a:cubicBezTo>
                    <a:pt x="278205" y="21100"/>
                    <a:pt x="279342" y="24175"/>
                    <a:pt x="280296" y="27311"/>
                  </a:cubicBezTo>
                  <a:cubicBezTo>
                    <a:pt x="294443" y="26419"/>
                    <a:pt x="309421" y="24236"/>
                    <a:pt x="320985" y="33583"/>
                  </a:cubicBezTo>
                  <a:cubicBezTo>
                    <a:pt x="321600" y="34075"/>
                    <a:pt x="322185" y="34597"/>
                    <a:pt x="322738" y="35120"/>
                  </a:cubicBezTo>
                  <a:cubicBezTo>
                    <a:pt x="325568" y="32168"/>
                    <a:pt x="328582" y="29340"/>
                    <a:pt x="331750" y="26665"/>
                  </a:cubicBezTo>
                  <a:cubicBezTo>
                    <a:pt x="353124" y="8802"/>
                    <a:pt x="396274" y="-4449"/>
                    <a:pt x="421401" y="14828"/>
                  </a:cubicBezTo>
                  <a:cubicBezTo>
                    <a:pt x="436410" y="26358"/>
                    <a:pt x="424385" y="49478"/>
                    <a:pt x="417895" y="62453"/>
                  </a:cubicBezTo>
                  <a:cubicBezTo>
                    <a:pt x="416634" y="64943"/>
                    <a:pt x="415312" y="67403"/>
                    <a:pt x="413928" y="69801"/>
                  </a:cubicBezTo>
                  <a:lnTo>
                    <a:pt x="413928" y="69801"/>
                  </a:lnTo>
                  <a:close/>
                </a:path>
              </a:pathLst>
            </a:custGeom>
            <a:solidFill>
              <a:srgbClr val="EFA593"/>
            </a:solidFill>
            <a:ln>
              <a:noFill/>
            </a:ln>
          </p:spPr>
          <p:txBody>
            <a:bodyPr spcFirstLastPara="1" wrap="square" lIns="81289" tIns="40623" rIns="81289" bIns="40623" anchor="ctr" anchorCtr="0">
              <a:noAutofit/>
            </a:bodyPr>
            <a:lstStyle/>
            <a:p>
              <a:pPr defTabSz="1625600">
                <a:buClr>
                  <a:srgbClr val="000000"/>
                </a:buClr>
                <a:defRPr/>
              </a:pPr>
              <a:endParaRPr sz="4975" kern="0">
                <a:solidFill>
                  <a:srgbClr val="2E2E2E"/>
                </a:solidFill>
                <a:latin typeface="Calibri" panose="020F0502020204030204"/>
                <a:ea typeface="Calibri" panose="020F0502020204030204"/>
                <a:cs typeface="Calibri" panose="020F0502020204030204"/>
                <a:sym typeface="Calibri" panose="020F0502020204030204"/>
              </a:endParaRPr>
            </a:p>
          </p:txBody>
        </p:sp>
        <p:sp>
          <p:nvSpPr>
            <p:cNvPr id="816" name="Google Shape;816;p13"/>
            <p:cNvSpPr/>
            <p:nvPr/>
          </p:nvSpPr>
          <p:spPr>
            <a:xfrm rot="10800000">
              <a:off x="8675019" y="1405311"/>
              <a:ext cx="163262" cy="93009"/>
            </a:xfrm>
            <a:custGeom>
              <a:avLst/>
              <a:gdLst/>
              <a:ahLst/>
              <a:cxnLst/>
              <a:rect l="l" t="t" r="r" b="b"/>
              <a:pathLst>
                <a:path w="326524" h="186018" extrusionOk="0">
                  <a:moveTo>
                    <a:pt x="319240" y="61561"/>
                  </a:moveTo>
                  <a:cubicBezTo>
                    <a:pt x="318502" y="61653"/>
                    <a:pt x="316657" y="62084"/>
                    <a:pt x="316534" y="62115"/>
                  </a:cubicBezTo>
                  <a:lnTo>
                    <a:pt x="311336" y="63959"/>
                  </a:lnTo>
                  <a:lnTo>
                    <a:pt x="299618" y="68387"/>
                  </a:lnTo>
                  <a:cubicBezTo>
                    <a:pt x="292822" y="71031"/>
                    <a:pt x="286117" y="73890"/>
                    <a:pt x="279505" y="76872"/>
                  </a:cubicBezTo>
                  <a:cubicBezTo>
                    <a:pt x="272923" y="79855"/>
                    <a:pt x="266403" y="82960"/>
                    <a:pt x="259913" y="86096"/>
                  </a:cubicBezTo>
                  <a:cubicBezTo>
                    <a:pt x="252932" y="89509"/>
                    <a:pt x="245735" y="92952"/>
                    <a:pt x="238723" y="96765"/>
                  </a:cubicBezTo>
                  <a:cubicBezTo>
                    <a:pt x="236017" y="98241"/>
                    <a:pt x="233556" y="100024"/>
                    <a:pt x="230911" y="101561"/>
                  </a:cubicBezTo>
                  <a:cubicBezTo>
                    <a:pt x="234879" y="93875"/>
                    <a:pt x="238446" y="85881"/>
                    <a:pt x="240999" y="77426"/>
                  </a:cubicBezTo>
                  <a:cubicBezTo>
                    <a:pt x="242537" y="72384"/>
                    <a:pt x="243705" y="67218"/>
                    <a:pt x="244536" y="62053"/>
                  </a:cubicBezTo>
                  <a:cubicBezTo>
                    <a:pt x="245397" y="56826"/>
                    <a:pt x="245766" y="51569"/>
                    <a:pt x="246104" y="46404"/>
                  </a:cubicBezTo>
                  <a:cubicBezTo>
                    <a:pt x="246258" y="43298"/>
                    <a:pt x="246381" y="40193"/>
                    <a:pt x="246289" y="37026"/>
                  </a:cubicBezTo>
                  <a:cubicBezTo>
                    <a:pt x="246197" y="33767"/>
                    <a:pt x="245981" y="30539"/>
                    <a:pt x="245489" y="27341"/>
                  </a:cubicBezTo>
                  <a:cubicBezTo>
                    <a:pt x="245428" y="27096"/>
                    <a:pt x="244413" y="25343"/>
                    <a:pt x="243798" y="23806"/>
                  </a:cubicBezTo>
                  <a:cubicBezTo>
                    <a:pt x="243429" y="24359"/>
                    <a:pt x="242998" y="24882"/>
                    <a:pt x="242660" y="25312"/>
                  </a:cubicBezTo>
                  <a:cubicBezTo>
                    <a:pt x="243121" y="24667"/>
                    <a:pt x="243429" y="23990"/>
                    <a:pt x="243613" y="23252"/>
                  </a:cubicBezTo>
                  <a:lnTo>
                    <a:pt x="243798" y="23806"/>
                  </a:lnTo>
                  <a:cubicBezTo>
                    <a:pt x="244751" y="22422"/>
                    <a:pt x="245397" y="21008"/>
                    <a:pt x="243828" y="21377"/>
                  </a:cubicBezTo>
                  <a:lnTo>
                    <a:pt x="243798" y="21377"/>
                  </a:lnTo>
                  <a:cubicBezTo>
                    <a:pt x="243736" y="19932"/>
                    <a:pt x="243029" y="18610"/>
                    <a:pt x="242014" y="17472"/>
                  </a:cubicBezTo>
                  <a:cubicBezTo>
                    <a:pt x="241860" y="16950"/>
                    <a:pt x="242075" y="16212"/>
                    <a:pt x="241829" y="15781"/>
                  </a:cubicBezTo>
                  <a:cubicBezTo>
                    <a:pt x="240814" y="14182"/>
                    <a:pt x="239400" y="12461"/>
                    <a:pt x="236539" y="12184"/>
                  </a:cubicBezTo>
                  <a:cubicBezTo>
                    <a:pt x="233064" y="11692"/>
                    <a:pt x="229804" y="14059"/>
                    <a:pt x="229189" y="17503"/>
                  </a:cubicBezTo>
                  <a:lnTo>
                    <a:pt x="224176" y="20946"/>
                  </a:lnTo>
                  <a:cubicBezTo>
                    <a:pt x="220823" y="22883"/>
                    <a:pt x="217225" y="24421"/>
                    <a:pt x="213504" y="25804"/>
                  </a:cubicBezTo>
                  <a:cubicBezTo>
                    <a:pt x="207752" y="27987"/>
                    <a:pt x="201755" y="29586"/>
                    <a:pt x="195850" y="31031"/>
                  </a:cubicBezTo>
                  <a:cubicBezTo>
                    <a:pt x="186377" y="33521"/>
                    <a:pt x="176659" y="35151"/>
                    <a:pt x="166940" y="36534"/>
                  </a:cubicBezTo>
                  <a:cubicBezTo>
                    <a:pt x="157283" y="37918"/>
                    <a:pt x="147595" y="39025"/>
                    <a:pt x="137846" y="38963"/>
                  </a:cubicBezTo>
                  <a:cubicBezTo>
                    <a:pt x="132740" y="39025"/>
                    <a:pt x="127604" y="38963"/>
                    <a:pt x="122560" y="38287"/>
                  </a:cubicBezTo>
                  <a:cubicBezTo>
                    <a:pt x="117824" y="37641"/>
                    <a:pt x="113180" y="36627"/>
                    <a:pt x="108843" y="34567"/>
                  </a:cubicBezTo>
                  <a:cubicBezTo>
                    <a:pt x="105522" y="32783"/>
                    <a:pt x="101401" y="34044"/>
                    <a:pt x="99617" y="37334"/>
                  </a:cubicBezTo>
                  <a:cubicBezTo>
                    <a:pt x="98817" y="38779"/>
                    <a:pt x="98848" y="40378"/>
                    <a:pt x="99155" y="41884"/>
                  </a:cubicBezTo>
                  <a:cubicBezTo>
                    <a:pt x="99094" y="42007"/>
                    <a:pt x="98940" y="42007"/>
                    <a:pt x="98909" y="42130"/>
                  </a:cubicBezTo>
                  <a:cubicBezTo>
                    <a:pt x="98202" y="44006"/>
                    <a:pt x="98448" y="46035"/>
                    <a:pt x="99401" y="47664"/>
                  </a:cubicBezTo>
                  <a:lnTo>
                    <a:pt x="99494" y="47634"/>
                  </a:lnTo>
                  <a:cubicBezTo>
                    <a:pt x="99893" y="47541"/>
                    <a:pt x="99986" y="47941"/>
                    <a:pt x="99924" y="48464"/>
                  </a:cubicBezTo>
                  <a:cubicBezTo>
                    <a:pt x="100355" y="48986"/>
                    <a:pt x="100878" y="49447"/>
                    <a:pt x="101462" y="49847"/>
                  </a:cubicBezTo>
                  <a:lnTo>
                    <a:pt x="100785" y="49478"/>
                  </a:lnTo>
                  <a:cubicBezTo>
                    <a:pt x="100416" y="49232"/>
                    <a:pt x="100447" y="49263"/>
                    <a:pt x="100047" y="49017"/>
                  </a:cubicBezTo>
                  <a:lnTo>
                    <a:pt x="99863" y="48894"/>
                  </a:lnTo>
                  <a:cubicBezTo>
                    <a:pt x="99770" y="49540"/>
                    <a:pt x="99555" y="50247"/>
                    <a:pt x="99586" y="50462"/>
                  </a:cubicBezTo>
                  <a:lnTo>
                    <a:pt x="101677" y="67034"/>
                  </a:lnTo>
                  <a:cubicBezTo>
                    <a:pt x="102538" y="71492"/>
                    <a:pt x="103523" y="75981"/>
                    <a:pt x="104999" y="80316"/>
                  </a:cubicBezTo>
                  <a:cubicBezTo>
                    <a:pt x="106475" y="84651"/>
                    <a:pt x="108320" y="88863"/>
                    <a:pt x="110535" y="92891"/>
                  </a:cubicBezTo>
                  <a:cubicBezTo>
                    <a:pt x="114102" y="99440"/>
                    <a:pt x="118654" y="105343"/>
                    <a:pt x="123606" y="110908"/>
                  </a:cubicBezTo>
                  <a:cubicBezTo>
                    <a:pt x="119177" y="108940"/>
                    <a:pt x="114810" y="106880"/>
                    <a:pt x="110258" y="105158"/>
                  </a:cubicBezTo>
                  <a:cubicBezTo>
                    <a:pt x="99832" y="101192"/>
                    <a:pt x="89129" y="97841"/>
                    <a:pt x="78580" y="94244"/>
                  </a:cubicBezTo>
                  <a:cubicBezTo>
                    <a:pt x="64463" y="89847"/>
                    <a:pt x="50716" y="85512"/>
                    <a:pt x="36507" y="83052"/>
                  </a:cubicBezTo>
                  <a:cubicBezTo>
                    <a:pt x="26819" y="81392"/>
                    <a:pt x="17008" y="80531"/>
                    <a:pt x="6797" y="80931"/>
                  </a:cubicBezTo>
                  <a:cubicBezTo>
                    <a:pt x="3045" y="80931"/>
                    <a:pt x="0" y="83975"/>
                    <a:pt x="0" y="87726"/>
                  </a:cubicBezTo>
                  <a:cubicBezTo>
                    <a:pt x="-31" y="91477"/>
                    <a:pt x="3045" y="94520"/>
                    <a:pt x="6797" y="94520"/>
                  </a:cubicBezTo>
                  <a:cubicBezTo>
                    <a:pt x="15993" y="94859"/>
                    <a:pt x="24727" y="96396"/>
                    <a:pt x="33308" y="98487"/>
                  </a:cubicBezTo>
                  <a:cubicBezTo>
                    <a:pt x="46656" y="101684"/>
                    <a:pt x="59543" y="106419"/>
                    <a:pt x="72737" y="111338"/>
                  </a:cubicBezTo>
                  <a:cubicBezTo>
                    <a:pt x="84854" y="115489"/>
                    <a:pt x="97064" y="119578"/>
                    <a:pt x="109089" y="124005"/>
                  </a:cubicBezTo>
                  <a:cubicBezTo>
                    <a:pt x="114164" y="125881"/>
                    <a:pt x="119208" y="127725"/>
                    <a:pt x="124159" y="129816"/>
                  </a:cubicBezTo>
                  <a:cubicBezTo>
                    <a:pt x="130434" y="132460"/>
                    <a:pt x="136585" y="135381"/>
                    <a:pt x="142582" y="138609"/>
                  </a:cubicBezTo>
                  <a:cubicBezTo>
                    <a:pt x="148579" y="141838"/>
                    <a:pt x="154423" y="145343"/>
                    <a:pt x="159989" y="149186"/>
                  </a:cubicBezTo>
                  <a:lnTo>
                    <a:pt x="169524" y="156534"/>
                  </a:lnTo>
                  <a:cubicBezTo>
                    <a:pt x="169708" y="156718"/>
                    <a:pt x="171861" y="159270"/>
                    <a:pt x="172722" y="160316"/>
                  </a:cubicBezTo>
                  <a:cubicBezTo>
                    <a:pt x="172784" y="160408"/>
                    <a:pt x="172845" y="160469"/>
                    <a:pt x="172937" y="160562"/>
                  </a:cubicBezTo>
                  <a:cubicBezTo>
                    <a:pt x="173552" y="161453"/>
                    <a:pt x="174752" y="161576"/>
                    <a:pt x="175705" y="162068"/>
                  </a:cubicBezTo>
                  <a:cubicBezTo>
                    <a:pt x="173460" y="166649"/>
                    <a:pt x="171246" y="171230"/>
                    <a:pt x="168724" y="175627"/>
                  </a:cubicBezTo>
                  <a:cubicBezTo>
                    <a:pt x="166725" y="178794"/>
                    <a:pt x="167709" y="183006"/>
                    <a:pt x="170877" y="185004"/>
                  </a:cubicBezTo>
                  <a:cubicBezTo>
                    <a:pt x="174075" y="186972"/>
                    <a:pt x="178258" y="185988"/>
                    <a:pt x="180257" y="182821"/>
                  </a:cubicBezTo>
                  <a:cubicBezTo>
                    <a:pt x="186654" y="173352"/>
                    <a:pt x="191790" y="163144"/>
                    <a:pt x="198126" y="153675"/>
                  </a:cubicBezTo>
                  <a:cubicBezTo>
                    <a:pt x="200617" y="150016"/>
                    <a:pt x="203293" y="146449"/>
                    <a:pt x="206338" y="143129"/>
                  </a:cubicBezTo>
                  <a:cubicBezTo>
                    <a:pt x="212735" y="135996"/>
                    <a:pt x="220424" y="130093"/>
                    <a:pt x="228481" y="124528"/>
                  </a:cubicBezTo>
                  <a:cubicBezTo>
                    <a:pt x="241030" y="115858"/>
                    <a:pt x="254654" y="108325"/>
                    <a:pt x="267787" y="101377"/>
                  </a:cubicBezTo>
                  <a:cubicBezTo>
                    <a:pt x="275230" y="97257"/>
                    <a:pt x="282703" y="93168"/>
                    <a:pt x="290269" y="89232"/>
                  </a:cubicBezTo>
                  <a:cubicBezTo>
                    <a:pt x="295251" y="86650"/>
                    <a:pt x="300264" y="84098"/>
                    <a:pt x="305339" y="81699"/>
                  </a:cubicBezTo>
                  <a:lnTo>
                    <a:pt x="316595" y="76442"/>
                  </a:lnTo>
                  <a:lnTo>
                    <a:pt x="320378" y="74751"/>
                  </a:lnTo>
                  <a:lnTo>
                    <a:pt x="320348" y="74720"/>
                  </a:lnTo>
                  <a:cubicBezTo>
                    <a:pt x="320348" y="74659"/>
                    <a:pt x="320378" y="74628"/>
                    <a:pt x="320409" y="74597"/>
                  </a:cubicBezTo>
                  <a:cubicBezTo>
                    <a:pt x="320286" y="74536"/>
                    <a:pt x="320132" y="74505"/>
                    <a:pt x="320071" y="74474"/>
                  </a:cubicBezTo>
                  <a:cubicBezTo>
                    <a:pt x="320225" y="74505"/>
                    <a:pt x="320409" y="74505"/>
                    <a:pt x="320563" y="74505"/>
                  </a:cubicBezTo>
                  <a:cubicBezTo>
                    <a:pt x="320840" y="74351"/>
                    <a:pt x="321332" y="74259"/>
                    <a:pt x="321362" y="74444"/>
                  </a:cubicBezTo>
                  <a:cubicBezTo>
                    <a:pt x="323454" y="74136"/>
                    <a:pt x="325361" y="72845"/>
                    <a:pt x="326345" y="70816"/>
                  </a:cubicBezTo>
                  <a:cubicBezTo>
                    <a:pt x="326837" y="69924"/>
                    <a:pt x="326837" y="60608"/>
                    <a:pt x="319240" y="61561"/>
                  </a:cubicBezTo>
                  <a:close/>
                  <a:moveTo>
                    <a:pt x="193420" y="131999"/>
                  </a:moveTo>
                  <a:cubicBezTo>
                    <a:pt x="190037" y="136180"/>
                    <a:pt x="187054" y="140577"/>
                    <a:pt x="184409" y="145158"/>
                  </a:cubicBezTo>
                  <a:cubicBezTo>
                    <a:pt x="183425" y="146880"/>
                    <a:pt x="182595" y="148694"/>
                    <a:pt x="181672" y="150446"/>
                  </a:cubicBezTo>
                  <a:cubicBezTo>
                    <a:pt x="180503" y="148848"/>
                    <a:pt x="179242" y="147157"/>
                    <a:pt x="179088" y="146972"/>
                  </a:cubicBezTo>
                  <a:cubicBezTo>
                    <a:pt x="177797" y="145558"/>
                    <a:pt x="176413" y="144236"/>
                    <a:pt x="174998" y="142944"/>
                  </a:cubicBezTo>
                  <a:cubicBezTo>
                    <a:pt x="172968" y="141038"/>
                    <a:pt x="170815" y="139286"/>
                    <a:pt x="168662" y="137533"/>
                  </a:cubicBezTo>
                  <a:cubicBezTo>
                    <a:pt x="162911" y="132952"/>
                    <a:pt x="156883" y="128709"/>
                    <a:pt x="150609" y="124774"/>
                  </a:cubicBezTo>
                  <a:cubicBezTo>
                    <a:pt x="145565" y="121669"/>
                    <a:pt x="140306" y="118932"/>
                    <a:pt x="135047" y="116257"/>
                  </a:cubicBezTo>
                  <a:cubicBezTo>
                    <a:pt x="135508" y="116011"/>
                    <a:pt x="136092" y="116165"/>
                    <a:pt x="136554" y="115796"/>
                  </a:cubicBezTo>
                  <a:cubicBezTo>
                    <a:pt x="139476" y="113429"/>
                    <a:pt x="139906" y="109124"/>
                    <a:pt x="137538" y="106234"/>
                  </a:cubicBezTo>
                  <a:cubicBezTo>
                    <a:pt x="133940" y="100915"/>
                    <a:pt x="131202" y="95197"/>
                    <a:pt x="128527" y="89386"/>
                  </a:cubicBezTo>
                  <a:cubicBezTo>
                    <a:pt x="126528" y="85081"/>
                    <a:pt x="124805" y="80685"/>
                    <a:pt x="123052" y="76288"/>
                  </a:cubicBezTo>
                  <a:cubicBezTo>
                    <a:pt x="121299" y="71830"/>
                    <a:pt x="119392" y="67434"/>
                    <a:pt x="117978" y="62914"/>
                  </a:cubicBezTo>
                  <a:lnTo>
                    <a:pt x="114564" y="51723"/>
                  </a:lnTo>
                  <a:cubicBezTo>
                    <a:pt x="115148" y="51907"/>
                    <a:pt x="115640" y="52276"/>
                    <a:pt x="116225" y="52430"/>
                  </a:cubicBezTo>
                  <a:cubicBezTo>
                    <a:pt x="123052" y="54398"/>
                    <a:pt x="130218" y="55197"/>
                    <a:pt x="137292" y="55781"/>
                  </a:cubicBezTo>
                  <a:cubicBezTo>
                    <a:pt x="148026" y="56396"/>
                    <a:pt x="158821" y="56242"/>
                    <a:pt x="169462" y="54766"/>
                  </a:cubicBezTo>
                  <a:cubicBezTo>
                    <a:pt x="180042" y="53321"/>
                    <a:pt x="190406" y="50616"/>
                    <a:pt x="200556" y="47480"/>
                  </a:cubicBezTo>
                  <a:cubicBezTo>
                    <a:pt x="206953" y="45358"/>
                    <a:pt x="213473" y="43052"/>
                    <a:pt x="219624" y="40070"/>
                  </a:cubicBezTo>
                  <a:cubicBezTo>
                    <a:pt x="223622" y="38164"/>
                    <a:pt x="227436" y="35950"/>
                    <a:pt x="231003" y="33491"/>
                  </a:cubicBezTo>
                  <a:cubicBezTo>
                    <a:pt x="230911" y="34444"/>
                    <a:pt x="230911" y="35366"/>
                    <a:pt x="230788" y="36319"/>
                  </a:cubicBezTo>
                  <a:cubicBezTo>
                    <a:pt x="230450" y="39056"/>
                    <a:pt x="229988" y="41792"/>
                    <a:pt x="229466" y="44467"/>
                  </a:cubicBezTo>
                  <a:cubicBezTo>
                    <a:pt x="228543" y="50155"/>
                    <a:pt x="227159" y="55843"/>
                    <a:pt x="225990" y="61623"/>
                  </a:cubicBezTo>
                  <a:cubicBezTo>
                    <a:pt x="224822" y="67280"/>
                    <a:pt x="223714" y="72968"/>
                    <a:pt x="222392" y="78594"/>
                  </a:cubicBezTo>
                  <a:cubicBezTo>
                    <a:pt x="220608" y="86188"/>
                    <a:pt x="218794" y="93659"/>
                    <a:pt x="216087" y="100823"/>
                  </a:cubicBezTo>
                  <a:cubicBezTo>
                    <a:pt x="214642" y="103867"/>
                    <a:pt x="215964" y="107249"/>
                    <a:pt x="218671" y="109094"/>
                  </a:cubicBezTo>
                  <a:cubicBezTo>
                    <a:pt x="218455" y="109247"/>
                    <a:pt x="218209" y="109370"/>
                    <a:pt x="218025" y="109493"/>
                  </a:cubicBezTo>
                  <a:cubicBezTo>
                    <a:pt x="208829" y="116011"/>
                    <a:pt x="200463" y="123483"/>
                    <a:pt x="193420" y="131999"/>
                  </a:cubicBezTo>
                  <a:close/>
                  <a:moveTo>
                    <a:pt x="317641" y="73859"/>
                  </a:moveTo>
                  <a:cubicBezTo>
                    <a:pt x="316872" y="73460"/>
                    <a:pt x="316165" y="72937"/>
                    <a:pt x="315642" y="72322"/>
                  </a:cubicBezTo>
                  <a:cubicBezTo>
                    <a:pt x="316349" y="73183"/>
                    <a:pt x="317580" y="74321"/>
                    <a:pt x="319763" y="74444"/>
                  </a:cubicBezTo>
                  <a:cubicBezTo>
                    <a:pt x="319056" y="74382"/>
                    <a:pt x="318348" y="74167"/>
                    <a:pt x="317641" y="73859"/>
                  </a:cubicBezTo>
                  <a:close/>
                  <a:moveTo>
                    <a:pt x="321086" y="74474"/>
                  </a:moveTo>
                  <a:lnTo>
                    <a:pt x="321362" y="74444"/>
                  </a:lnTo>
                  <a:cubicBezTo>
                    <a:pt x="321455" y="74813"/>
                    <a:pt x="321055" y="74751"/>
                    <a:pt x="320655" y="74659"/>
                  </a:cubicBezTo>
                  <a:cubicBezTo>
                    <a:pt x="320594" y="74720"/>
                    <a:pt x="320440" y="74843"/>
                    <a:pt x="320378" y="74751"/>
                  </a:cubicBezTo>
                  <a:lnTo>
                    <a:pt x="320624" y="74659"/>
                  </a:lnTo>
                  <a:lnTo>
                    <a:pt x="320409" y="74597"/>
                  </a:lnTo>
                  <a:lnTo>
                    <a:pt x="320471" y="74536"/>
                  </a:lnTo>
                  <a:lnTo>
                    <a:pt x="320563" y="74505"/>
                  </a:lnTo>
                  <a:lnTo>
                    <a:pt x="320778" y="74505"/>
                  </a:lnTo>
                  <a:cubicBezTo>
                    <a:pt x="320901" y="74474"/>
                    <a:pt x="320993" y="74474"/>
                    <a:pt x="321086" y="74474"/>
                  </a:cubicBezTo>
                  <a:close/>
                  <a:moveTo>
                    <a:pt x="99924" y="48464"/>
                  </a:moveTo>
                  <a:cubicBezTo>
                    <a:pt x="99924" y="48587"/>
                    <a:pt x="99893" y="48740"/>
                    <a:pt x="99863" y="48894"/>
                  </a:cubicBezTo>
                  <a:cubicBezTo>
                    <a:pt x="99094" y="48371"/>
                    <a:pt x="98663" y="47849"/>
                    <a:pt x="99401" y="47664"/>
                  </a:cubicBezTo>
                  <a:cubicBezTo>
                    <a:pt x="99555" y="47941"/>
                    <a:pt x="99740" y="48187"/>
                    <a:pt x="99924" y="48464"/>
                  </a:cubicBezTo>
                  <a:close/>
                  <a:moveTo>
                    <a:pt x="122622" y="13660"/>
                  </a:moveTo>
                  <a:cubicBezTo>
                    <a:pt x="121945" y="9970"/>
                    <a:pt x="124375" y="6404"/>
                    <a:pt x="128065" y="5758"/>
                  </a:cubicBezTo>
                  <a:cubicBezTo>
                    <a:pt x="135631" y="3606"/>
                    <a:pt x="143320" y="1792"/>
                    <a:pt x="151255" y="808"/>
                  </a:cubicBezTo>
                  <a:cubicBezTo>
                    <a:pt x="155130" y="316"/>
                    <a:pt x="159005" y="70"/>
                    <a:pt x="162880" y="9"/>
                  </a:cubicBezTo>
                  <a:cubicBezTo>
                    <a:pt x="166786" y="-53"/>
                    <a:pt x="170600" y="224"/>
                    <a:pt x="174414" y="378"/>
                  </a:cubicBezTo>
                  <a:lnTo>
                    <a:pt x="188007" y="1792"/>
                  </a:lnTo>
                  <a:cubicBezTo>
                    <a:pt x="188653" y="1884"/>
                    <a:pt x="190191" y="2899"/>
                    <a:pt x="191206" y="3206"/>
                  </a:cubicBezTo>
                  <a:lnTo>
                    <a:pt x="191083" y="3268"/>
                  </a:lnTo>
                  <a:lnTo>
                    <a:pt x="191237" y="3206"/>
                  </a:lnTo>
                  <a:lnTo>
                    <a:pt x="191206" y="3206"/>
                  </a:lnTo>
                  <a:cubicBezTo>
                    <a:pt x="191606" y="3022"/>
                    <a:pt x="192252" y="2438"/>
                    <a:pt x="192221" y="2837"/>
                  </a:cubicBezTo>
                  <a:lnTo>
                    <a:pt x="192190" y="2930"/>
                  </a:lnTo>
                  <a:cubicBezTo>
                    <a:pt x="195235" y="2253"/>
                    <a:pt x="198372" y="3852"/>
                    <a:pt x="199602" y="6804"/>
                  </a:cubicBezTo>
                  <a:cubicBezTo>
                    <a:pt x="200986" y="10124"/>
                    <a:pt x="199387" y="13936"/>
                    <a:pt x="196065" y="15320"/>
                  </a:cubicBezTo>
                  <a:cubicBezTo>
                    <a:pt x="195173" y="15812"/>
                    <a:pt x="193943" y="15966"/>
                    <a:pt x="192621" y="16150"/>
                  </a:cubicBezTo>
                  <a:cubicBezTo>
                    <a:pt x="190898" y="16396"/>
                    <a:pt x="188561" y="16058"/>
                    <a:pt x="187300" y="16150"/>
                  </a:cubicBezTo>
                  <a:lnTo>
                    <a:pt x="174813" y="17195"/>
                  </a:lnTo>
                  <a:cubicBezTo>
                    <a:pt x="170385" y="17564"/>
                    <a:pt x="165925" y="18179"/>
                    <a:pt x="161373" y="18425"/>
                  </a:cubicBezTo>
                  <a:cubicBezTo>
                    <a:pt x="157252" y="18641"/>
                    <a:pt x="153100" y="18641"/>
                    <a:pt x="148979" y="18702"/>
                  </a:cubicBezTo>
                  <a:cubicBezTo>
                    <a:pt x="142736" y="18794"/>
                    <a:pt x="136615" y="18641"/>
                    <a:pt x="130526" y="19132"/>
                  </a:cubicBezTo>
                  <a:cubicBezTo>
                    <a:pt x="126835" y="19809"/>
                    <a:pt x="123268" y="17349"/>
                    <a:pt x="122622" y="13660"/>
                  </a:cubicBezTo>
                  <a:close/>
                </a:path>
              </a:pathLst>
            </a:custGeom>
            <a:solidFill>
              <a:srgbClr val="191919"/>
            </a:solidFill>
            <a:ln>
              <a:noFill/>
            </a:ln>
          </p:spPr>
          <p:txBody>
            <a:bodyPr spcFirstLastPara="1" wrap="square" lIns="81289" tIns="40623" rIns="81289" bIns="40623" anchor="ctr" anchorCtr="0">
              <a:noAutofit/>
            </a:bodyPr>
            <a:lstStyle/>
            <a:p>
              <a:pPr defTabSz="1625600">
                <a:buClr>
                  <a:srgbClr val="000000"/>
                </a:buClr>
                <a:defRPr/>
              </a:pPr>
              <a:endParaRPr sz="4975" kern="0">
                <a:solidFill>
                  <a:srgbClr val="2E2E2E"/>
                </a:solidFill>
                <a:latin typeface="Calibri" panose="020F0502020204030204"/>
                <a:ea typeface="Calibri" panose="020F0502020204030204"/>
                <a:cs typeface="Calibri" panose="020F0502020204030204"/>
                <a:sym typeface="Calibri" panose="020F0502020204030204"/>
              </a:endParaRPr>
            </a:p>
          </p:txBody>
        </p:sp>
        <p:sp>
          <p:nvSpPr>
            <p:cNvPr id="817" name="Google Shape;817;p13"/>
            <p:cNvSpPr/>
            <p:nvPr/>
          </p:nvSpPr>
          <p:spPr>
            <a:xfrm rot="10800000">
              <a:off x="8659621" y="383684"/>
              <a:ext cx="217676" cy="1021658"/>
            </a:xfrm>
            <a:custGeom>
              <a:avLst/>
              <a:gdLst/>
              <a:ahLst/>
              <a:cxnLst/>
              <a:rect l="l" t="t" r="r" b="b"/>
              <a:pathLst>
                <a:path w="435352" h="2043315" extrusionOk="0">
                  <a:moveTo>
                    <a:pt x="430765" y="279016"/>
                  </a:moveTo>
                  <a:cubicBezTo>
                    <a:pt x="430765" y="279016"/>
                    <a:pt x="430858" y="278924"/>
                    <a:pt x="430858" y="278924"/>
                  </a:cubicBezTo>
                  <a:lnTo>
                    <a:pt x="430888" y="278985"/>
                  </a:lnTo>
                  <a:cubicBezTo>
                    <a:pt x="430919" y="279047"/>
                    <a:pt x="430796" y="278985"/>
                    <a:pt x="430765" y="279016"/>
                  </a:cubicBezTo>
                  <a:close/>
                  <a:moveTo>
                    <a:pt x="435194" y="271299"/>
                  </a:moveTo>
                  <a:cubicBezTo>
                    <a:pt x="434394" y="267794"/>
                    <a:pt x="430888" y="265580"/>
                    <a:pt x="427382" y="266380"/>
                  </a:cubicBezTo>
                  <a:cubicBezTo>
                    <a:pt x="426029" y="266656"/>
                    <a:pt x="423999" y="267671"/>
                    <a:pt x="421815" y="269301"/>
                  </a:cubicBezTo>
                  <a:cubicBezTo>
                    <a:pt x="418463" y="271822"/>
                    <a:pt x="413911" y="276464"/>
                    <a:pt x="411912" y="277725"/>
                  </a:cubicBezTo>
                  <a:cubicBezTo>
                    <a:pt x="408437" y="279877"/>
                    <a:pt x="404900" y="281875"/>
                    <a:pt x="401302" y="283843"/>
                  </a:cubicBezTo>
                  <a:cubicBezTo>
                    <a:pt x="392629" y="288547"/>
                    <a:pt x="383740" y="292913"/>
                    <a:pt x="375129" y="297679"/>
                  </a:cubicBezTo>
                  <a:cubicBezTo>
                    <a:pt x="358367" y="307210"/>
                    <a:pt x="339207" y="317417"/>
                    <a:pt x="320846" y="329531"/>
                  </a:cubicBezTo>
                  <a:cubicBezTo>
                    <a:pt x="308974" y="337371"/>
                    <a:pt x="297441" y="345980"/>
                    <a:pt x="286830" y="355296"/>
                  </a:cubicBezTo>
                  <a:cubicBezTo>
                    <a:pt x="276497" y="364366"/>
                    <a:pt x="267209" y="374204"/>
                    <a:pt x="259243" y="384688"/>
                  </a:cubicBezTo>
                  <a:cubicBezTo>
                    <a:pt x="259797" y="331683"/>
                    <a:pt x="260289" y="282583"/>
                    <a:pt x="260719" y="238494"/>
                  </a:cubicBezTo>
                  <a:cubicBezTo>
                    <a:pt x="263456" y="234835"/>
                    <a:pt x="265548" y="230131"/>
                    <a:pt x="267116" y="224873"/>
                  </a:cubicBezTo>
                  <a:cubicBezTo>
                    <a:pt x="270100" y="214758"/>
                    <a:pt x="271207" y="202460"/>
                    <a:pt x="273759" y="194497"/>
                  </a:cubicBezTo>
                  <a:cubicBezTo>
                    <a:pt x="280833" y="172299"/>
                    <a:pt x="300301" y="136911"/>
                    <a:pt x="325644" y="118033"/>
                  </a:cubicBezTo>
                  <a:cubicBezTo>
                    <a:pt x="340929" y="106657"/>
                    <a:pt x="358583" y="101553"/>
                    <a:pt x="377159" y="112130"/>
                  </a:cubicBezTo>
                  <a:cubicBezTo>
                    <a:pt x="389246" y="118832"/>
                    <a:pt x="391398" y="134359"/>
                    <a:pt x="387739" y="147548"/>
                  </a:cubicBezTo>
                  <a:cubicBezTo>
                    <a:pt x="384048" y="160769"/>
                    <a:pt x="374268" y="172606"/>
                    <a:pt x="359505" y="171100"/>
                  </a:cubicBezTo>
                  <a:cubicBezTo>
                    <a:pt x="355722" y="170731"/>
                    <a:pt x="351663" y="169439"/>
                    <a:pt x="348095" y="167379"/>
                  </a:cubicBezTo>
                  <a:cubicBezTo>
                    <a:pt x="344773" y="165473"/>
                    <a:pt x="341790" y="162983"/>
                    <a:pt x="340160" y="159816"/>
                  </a:cubicBezTo>
                  <a:cubicBezTo>
                    <a:pt x="338807" y="157172"/>
                    <a:pt x="339237" y="154558"/>
                    <a:pt x="340806" y="152621"/>
                  </a:cubicBezTo>
                  <a:cubicBezTo>
                    <a:pt x="342805" y="150131"/>
                    <a:pt x="346034" y="148440"/>
                    <a:pt x="349510" y="148409"/>
                  </a:cubicBezTo>
                  <a:cubicBezTo>
                    <a:pt x="353262" y="148471"/>
                    <a:pt x="356337" y="145458"/>
                    <a:pt x="356399" y="141707"/>
                  </a:cubicBezTo>
                  <a:cubicBezTo>
                    <a:pt x="356460" y="137956"/>
                    <a:pt x="353446" y="134881"/>
                    <a:pt x="349694" y="134820"/>
                  </a:cubicBezTo>
                  <a:cubicBezTo>
                    <a:pt x="341944" y="134574"/>
                    <a:pt x="334563" y="138079"/>
                    <a:pt x="329888" y="143459"/>
                  </a:cubicBezTo>
                  <a:cubicBezTo>
                    <a:pt x="324629" y="149455"/>
                    <a:pt x="322783" y="157756"/>
                    <a:pt x="326843" y="166365"/>
                  </a:cubicBezTo>
                  <a:cubicBezTo>
                    <a:pt x="329519" y="172083"/>
                    <a:pt x="334378" y="176972"/>
                    <a:pt x="340129" y="180600"/>
                  </a:cubicBezTo>
                  <a:cubicBezTo>
                    <a:pt x="345542" y="183982"/>
                    <a:pt x="351786" y="186165"/>
                    <a:pt x="357629" y="186964"/>
                  </a:cubicBezTo>
                  <a:cubicBezTo>
                    <a:pt x="380972" y="190069"/>
                    <a:pt x="398257" y="173252"/>
                    <a:pt x="404562" y="152437"/>
                  </a:cubicBezTo>
                  <a:cubicBezTo>
                    <a:pt x="410897" y="131438"/>
                    <a:pt x="405392" y="107210"/>
                    <a:pt x="386170" y="96142"/>
                  </a:cubicBezTo>
                  <a:cubicBezTo>
                    <a:pt x="360366" y="81753"/>
                    <a:pt x="335762" y="87779"/>
                    <a:pt x="314941" y="103951"/>
                  </a:cubicBezTo>
                  <a:cubicBezTo>
                    <a:pt x="288676" y="124366"/>
                    <a:pt x="269238" y="161015"/>
                    <a:pt x="261242" y="185980"/>
                  </a:cubicBezTo>
                  <a:cubicBezTo>
                    <a:pt x="262318" y="74712"/>
                    <a:pt x="262934" y="6581"/>
                    <a:pt x="262934" y="6581"/>
                  </a:cubicBezTo>
                  <a:cubicBezTo>
                    <a:pt x="262964" y="2983"/>
                    <a:pt x="260104" y="32"/>
                    <a:pt x="256506" y="1"/>
                  </a:cubicBezTo>
                  <a:cubicBezTo>
                    <a:pt x="252877" y="-61"/>
                    <a:pt x="249924" y="2830"/>
                    <a:pt x="249863" y="6427"/>
                  </a:cubicBezTo>
                  <a:cubicBezTo>
                    <a:pt x="249863" y="6427"/>
                    <a:pt x="248017" y="112622"/>
                    <a:pt x="245341" y="276188"/>
                  </a:cubicBezTo>
                  <a:cubicBezTo>
                    <a:pt x="241251" y="268563"/>
                    <a:pt x="236915" y="261061"/>
                    <a:pt x="231932" y="253959"/>
                  </a:cubicBezTo>
                  <a:cubicBezTo>
                    <a:pt x="226089" y="245596"/>
                    <a:pt x="219692" y="237571"/>
                    <a:pt x="213202" y="229700"/>
                  </a:cubicBezTo>
                  <a:cubicBezTo>
                    <a:pt x="205144" y="220077"/>
                    <a:pt x="196441" y="211099"/>
                    <a:pt x="187091" y="202829"/>
                  </a:cubicBezTo>
                  <a:cubicBezTo>
                    <a:pt x="177834" y="194651"/>
                    <a:pt x="167992" y="187087"/>
                    <a:pt x="157750" y="180016"/>
                  </a:cubicBezTo>
                  <a:cubicBezTo>
                    <a:pt x="145725" y="171684"/>
                    <a:pt x="133115" y="164028"/>
                    <a:pt x="120352" y="156711"/>
                  </a:cubicBezTo>
                  <a:cubicBezTo>
                    <a:pt x="101376" y="145796"/>
                    <a:pt x="81939" y="135681"/>
                    <a:pt x="63178" y="125166"/>
                  </a:cubicBezTo>
                  <a:cubicBezTo>
                    <a:pt x="59948" y="123260"/>
                    <a:pt x="55766" y="124305"/>
                    <a:pt x="53859" y="127533"/>
                  </a:cubicBezTo>
                  <a:cubicBezTo>
                    <a:pt x="51952" y="130761"/>
                    <a:pt x="52998" y="134943"/>
                    <a:pt x="56227" y="136849"/>
                  </a:cubicBezTo>
                  <a:cubicBezTo>
                    <a:pt x="74403" y="148286"/>
                    <a:pt x="93164" y="159478"/>
                    <a:pt x="111648" y="171130"/>
                  </a:cubicBezTo>
                  <a:cubicBezTo>
                    <a:pt x="123766" y="178786"/>
                    <a:pt x="135699" y="186657"/>
                    <a:pt x="147263" y="194958"/>
                  </a:cubicBezTo>
                  <a:cubicBezTo>
                    <a:pt x="156858" y="201814"/>
                    <a:pt x="166177" y="208978"/>
                    <a:pt x="175066" y="216603"/>
                  </a:cubicBezTo>
                  <a:cubicBezTo>
                    <a:pt x="183923" y="224197"/>
                    <a:pt x="192412" y="232160"/>
                    <a:pt x="200162" y="240923"/>
                  </a:cubicBezTo>
                  <a:cubicBezTo>
                    <a:pt x="207974" y="249623"/>
                    <a:pt x="215601" y="258601"/>
                    <a:pt x="222521" y="268071"/>
                  </a:cubicBezTo>
                  <a:cubicBezTo>
                    <a:pt x="227073" y="274281"/>
                    <a:pt x="231348" y="280707"/>
                    <a:pt x="235100" y="287410"/>
                  </a:cubicBezTo>
                  <a:lnTo>
                    <a:pt x="244204" y="304996"/>
                  </a:lnTo>
                  <a:lnTo>
                    <a:pt x="244849" y="306441"/>
                  </a:lnTo>
                  <a:cubicBezTo>
                    <a:pt x="244296" y="339462"/>
                    <a:pt x="243742" y="374450"/>
                    <a:pt x="243158" y="411222"/>
                  </a:cubicBezTo>
                  <a:cubicBezTo>
                    <a:pt x="243004" y="411591"/>
                    <a:pt x="242758" y="411929"/>
                    <a:pt x="242604" y="412298"/>
                  </a:cubicBezTo>
                  <a:cubicBezTo>
                    <a:pt x="241620" y="414358"/>
                    <a:pt x="242051" y="416448"/>
                    <a:pt x="243066" y="418293"/>
                  </a:cubicBezTo>
                  <a:cubicBezTo>
                    <a:pt x="242574" y="449131"/>
                    <a:pt x="242051" y="480983"/>
                    <a:pt x="241528" y="513942"/>
                  </a:cubicBezTo>
                  <a:cubicBezTo>
                    <a:pt x="241313" y="528208"/>
                    <a:pt x="241067" y="542812"/>
                    <a:pt x="240851" y="557416"/>
                  </a:cubicBezTo>
                  <a:cubicBezTo>
                    <a:pt x="236761" y="549207"/>
                    <a:pt x="232455" y="540599"/>
                    <a:pt x="228641" y="532543"/>
                  </a:cubicBezTo>
                  <a:cubicBezTo>
                    <a:pt x="224551" y="523935"/>
                    <a:pt x="221045" y="516064"/>
                    <a:pt x="219015" y="510345"/>
                  </a:cubicBezTo>
                  <a:cubicBezTo>
                    <a:pt x="208804" y="481660"/>
                    <a:pt x="196963" y="443504"/>
                    <a:pt x="176757" y="413835"/>
                  </a:cubicBezTo>
                  <a:cubicBezTo>
                    <a:pt x="162241" y="392498"/>
                    <a:pt x="143418" y="375618"/>
                    <a:pt x="118783" y="368332"/>
                  </a:cubicBezTo>
                  <a:cubicBezTo>
                    <a:pt x="92334" y="360799"/>
                    <a:pt x="75357" y="372513"/>
                    <a:pt x="67391" y="390807"/>
                  </a:cubicBezTo>
                  <a:cubicBezTo>
                    <a:pt x="56781" y="415096"/>
                    <a:pt x="63885" y="452267"/>
                    <a:pt x="86767" y="467578"/>
                  </a:cubicBezTo>
                  <a:cubicBezTo>
                    <a:pt x="103344" y="478616"/>
                    <a:pt x="117584" y="471514"/>
                    <a:pt x="123889" y="461460"/>
                  </a:cubicBezTo>
                  <a:cubicBezTo>
                    <a:pt x="128533" y="454019"/>
                    <a:pt x="128810" y="445011"/>
                    <a:pt x="123981" y="438985"/>
                  </a:cubicBezTo>
                  <a:cubicBezTo>
                    <a:pt x="120567" y="434711"/>
                    <a:pt x="114355" y="431206"/>
                    <a:pt x="104021" y="432159"/>
                  </a:cubicBezTo>
                  <a:cubicBezTo>
                    <a:pt x="100299" y="432467"/>
                    <a:pt x="97470" y="435726"/>
                    <a:pt x="97747" y="439446"/>
                  </a:cubicBezTo>
                  <a:cubicBezTo>
                    <a:pt x="98024" y="443197"/>
                    <a:pt x="101314" y="446026"/>
                    <a:pt x="105036" y="445749"/>
                  </a:cubicBezTo>
                  <a:cubicBezTo>
                    <a:pt x="108819" y="445503"/>
                    <a:pt x="111402" y="445933"/>
                    <a:pt x="112725" y="447501"/>
                  </a:cubicBezTo>
                  <a:cubicBezTo>
                    <a:pt x="113309" y="448178"/>
                    <a:pt x="113217" y="449100"/>
                    <a:pt x="113094" y="450022"/>
                  </a:cubicBezTo>
                  <a:cubicBezTo>
                    <a:pt x="112755" y="452267"/>
                    <a:pt x="111218" y="454481"/>
                    <a:pt x="109126" y="456018"/>
                  </a:cubicBezTo>
                  <a:cubicBezTo>
                    <a:pt x="105835" y="458477"/>
                    <a:pt x="100976" y="458570"/>
                    <a:pt x="95594" y="454757"/>
                  </a:cubicBezTo>
                  <a:cubicBezTo>
                    <a:pt x="81908" y="445072"/>
                    <a:pt x="77141" y="424411"/>
                    <a:pt x="80308" y="407624"/>
                  </a:cubicBezTo>
                  <a:cubicBezTo>
                    <a:pt x="81908" y="399262"/>
                    <a:pt x="85537" y="391791"/>
                    <a:pt x="91811" y="387548"/>
                  </a:cubicBezTo>
                  <a:cubicBezTo>
                    <a:pt x="97193" y="383889"/>
                    <a:pt x="104482" y="383120"/>
                    <a:pt x="113617" y="385887"/>
                  </a:cubicBezTo>
                  <a:cubicBezTo>
                    <a:pt x="134223" y="391883"/>
                    <a:pt x="149569" y="406425"/>
                    <a:pt x="161933" y="424073"/>
                  </a:cubicBezTo>
                  <a:cubicBezTo>
                    <a:pt x="181709" y="452267"/>
                    <a:pt x="193919" y="488485"/>
                    <a:pt x="204345" y="515756"/>
                  </a:cubicBezTo>
                  <a:cubicBezTo>
                    <a:pt x="206682" y="521782"/>
                    <a:pt x="210619" y="530084"/>
                    <a:pt x="215263" y="539123"/>
                  </a:cubicBezTo>
                  <a:cubicBezTo>
                    <a:pt x="223597" y="555449"/>
                    <a:pt x="233931" y="573957"/>
                    <a:pt x="240390" y="586133"/>
                  </a:cubicBezTo>
                  <a:cubicBezTo>
                    <a:pt x="239529" y="639599"/>
                    <a:pt x="238668" y="694941"/>
                    <a:pt x="237806" y="751605"/>
                  </a:cubicBezTo>
                  <a:cubicBezTo>
                    <a:pt x="234362" y="745333"/>
                    <a:pt x="230948" y="738999"/>
                    <a:pt x="226827" y="733065"/>
                  </a:cubicBezTo>
                  <a:cubicBezTo>
                    <a:pt x="221168" y="724918"/>
                    <a:pt x="214955" y="717170"/>
                    <a:pt x="208558" y="709852"/>
                  </a:cubicBezTo>
                  <a:cubicBezTo>
                    <a:pt x="197332" y="697247"/>
                    <a:pt x="184877" y="685840"/>
                    <a:pt x="171436" y="675448"/>
                  </a:cubicBezTo>
                  <a:cubicBezTo>
                    <a:pt x="159257" y="666040"/>
                    <a:pt x="146340" y="657462"/>
                    <a:pt x="133300" y="649007"/>
                  </a:cubicBezTo>
                  <a:cubicBezTo>
                    <a:pt x="114109" y="636586"/>
                    <a:pt x="94548" y="624688"/>
                    <a:pt x="76526" y="611190"/>
                  </a:cubicBezTo>
                  <a:cubicBezTo>
                    <a:pt x="73573" y="608854"/>
                    <a:pt x="69298" y="609376"/>
                    <a:pt x="66961" y="612328"/>
                  </a:cubicBezTo>
                  <a:cubicBezTo>
                    <a:pt x="64654" y="615249"/>
                    <a:pt x="65146" y="619522"/>
                    <a:pt x="68099" y="621859"/>
                  </a:cubicBezTo>
                  <a:cubicBezTo>
                    <a:pt x="85660" y="636494"/>
                    <a:pt x="104667" y="649868"/>
                    <a:pt x="123673" y="663273"/>
                  </a:cubicBezTo>
                  <a:cubicBezTo>
                    <a:pt x="136037" y="672005"/>
                    <a:pt x="148308" y="680829"/>
                    <a:pt x="160180" y="690022"/>
                  </a:cubicBezTo>
                  <a:cubicBezTo>
                    <a:pt x="172759" y="699799"/>
                    <a:pt x="184938" y="709914"/>
                    <a:pt x="195733" y="721505"/>
                  </a:cubicBezTo>
                  <a:cubicBezTo>
                    <a:pt x="202007" y="728146"/>
                    <a:pt x="208097" y="735187"/>
                    <a:pt x="213725" y="742535"/>
                  </a:cubicBezTo>
                  <a:cubicBezTo>
                    <a:pt x="219323" y="749852"/>
                    <a:pt x="224489" y="757477"/>
                    <a:pt x="228887" y="765379"/>
                  </a:cubicBezTo>
                  <a:cubicBezTo>
                    <a:pt x="230364" y="767992"/>
                    <a:pt x="231717" y="770667"/>
                    <a:pt x="232978" y="773403"/>
                  </a:cubicBezTo>
                  <a:cubicBezTo>
                    <a:pt x="234239" y="776140"/>
                    <a:pt x="235408" y="778938"/>
                    <a:pt x="236484" y="781766"/>
                  </a:cubicBezTo>
                  <a:lnTo>
                    <a:pt x="237284" y="784133"/>
                  </a:lnTo>
                  <a:cubicBezTo>
                    <a:pt x="236576" y="830313"/>
                    <a:pt x="235900" y="877139"/>
                    <a:pt x="235223" y="924302"/>
                  </a:cubicBezTo>
                  <a:cubicBezTo>
                    <a:pt x="230364" y="918430"/>
                    <a:pt x="224797" y="913388"/>
                    <a:pt x="218092" y="909698"/>
                  </a:cubicBezTo>
                  <a:cubicBezTo>
                    <a:pt x="196348" y="897830"/>
                    <a:pt x="165839" y="896416"/>
                    <a:pt x="141143" y="888945"/>
                  </a:cubicBezTo>
                  <a:cubicBezTo>
                    <a:pt x="119921" y="882611"/>
                    <a:pt x="99346" y="871389"/>
                    <a:pt x="81200" y="857246"/>
                  </a:cubicBezTo>
                  <a:cubicBezTo>
                    <a:pt x="62932" y="842980"/>
                    <a:pt x="47154" y="825732"/>
                    <a:pt x="36144" y="806885"/>
                  </a:cubicBezTo>
                  <a:cubicBezTo>
                    <a:pt x="32945" y="801505"/>
                    <a:pt x="30024" y="795909"/>
                    <a:pt x="27502" y="790129"/>
                  </a:cubicBezTo>
                  <a:cubicBezTo>
                    <a:pt x="25010" y="784410"/>
                    <a:pt x="22858" y="778538"/>
                    <a:pt x="21228" y="772573"/>
                  </a:cubicBezTo>
                  <a:cubicBezTo>
                    <a:pt x="20090" y="768453"/>
                    <a:pt x="19167" y="764241"/>
                    <a:pt x="18521" y="759998"/>
                  </a:cubicBezTo>
                  <a:cubicBezTo>
                    <a:pt x="17875" y="755755"/>
                    <a:pt x="17445" y="751513"/>
                    <a:pt x="17291" y="747239"/>
                  </a:cubicBezTo>
                  <a:cubicBezTo>
                    <a:pt x="17199" y="744595"/>
                    <a:pt x="17168" y="741920"/>
                    <a:pt x="17383" y="739245"/>
                  </a:cubicBezTo>
                  <a:cubicBezTo>
                    <a:pt x="17568" y="736970"/>
                    <a:pt x="17906" y="734695"/>
                    <a:pt x="18675" y="732543"/>
                  </a:cubicBezTo>
                  <a:cubicBezTo>
                    <a:pt x="20090" y="728423"/>
                    <a:pt x="21966" y="725563"/>
                    <a:pt x="24518" y="724118"/>
                  </a:cubicBezTo>
                  <a:cubicBezTo>
                    <a:pt x="27133" y="722612"/>
                    <a:pt x="30208" y="722612"/>
                    <a:pt x="33314" y="723411"/>
                  </a:cubicBezTo>
                  <a:cubicBezTo>
                    <a:pt x="38850" y="724795"/>
                    <a:pt x="44417" y="728484"/>
                    <a:pt x="48784" y="733127"/>
                  </a:cubicBezTo>
                  <a:cubicBezTo>
                    <a:pt x="54843" y="739583"/>
                    <a:pt x="59303" y="747885"/>
                    <a:pt x="56289" y="754987"/>
                  </a:cubicBezTo>
                  <a:cubicBezTo>
                    <a:pt x="54597" y="758984"/>
                    <a:pt x="50599" y="762243"/>
                    <a:pt x="43956" y="764610"/>
                  </a:cubicBezTo>
                  <a:cubicBezTo>
                    <a:pt x="40419" y="765809"/>
                    <a:pt x="38481" y="769652"/>
                    <a:pt x="39681" y="773219"/>
                  </a:cubicBezTo>
                  <a:cubicBezTo>
                    <a:pt x="40880" y="776755"/>
                    <a:pt x="44755" y="778692"/>
                    <a:pt x="48292" y="777492"/>
                  </a:cubicBezTo>
                  <a:cubicBezTo>
                    <a:pt x="59856" y="773803"/>
                    <a:pt x="66253" y="767592"/>
                    <a:pt x="69421" y="760798"/>
                  </a:cubicBezTo>
                  <a:cubicBezTo>
                    <a:pt x="74896" y="748961"/>
                    <a:pt x="70067" y="734018"/>
                    <a:pt x="60133" y="722796"/>
                  </a:cubicBezTo>
                  <a:cubicBezTo>
                    <a:pt x="50414" y="711789"/>
                    <a:pt x="36052" y="705025"/>
                    <a:pt x="24180" y="707085"/>
                  </a:cubicBezTo>
                  <a:cubicBezTo>
                    <a:pt x="15476" y="708561"/>
                    <a:pt x="7511" y="714280"/>
                    <a:pt x="2805" y="726793"/>
                  </a:cubicBezTo>
                  <a:cubicBezTo>
                    <a:pt x="1729" y="729591"/>
                    <a:pt x="1052" y="732543"/>
                    <a:pt x="621" y="735525"/>
                  </a:cubicBezTo>
                  <a:cubicBezTo>
                    <a:pt x="37" y="739522"/>
                    <a:pt x="-24" y="743642"/>
                    <a:pt x="6" y="747608"/>
                  </a:cubicBezTo>
                  <a:cubicBezTo>
                    <a:pt x="68" y="752589"/>
                    <a:pt x="437" y="757569"/>
                    <a:pt x="1114" y="762519"/>
                  </a:cubicBezTo>
                  <a:cubicBezTo>
                    <a:pt x="1759" y="767439"/>
                    <a:pt x="2744" y="772327"/>
                    <a:pt x="3974" y="777124"/>
                  </a:cubicBezTo>
                  <a:cubicBezTo>
                    <a:pt x="5727" y="783980"/>
                    <a:pt x="8034" y="790744"/>
                    <a:pt x="10832" y="797323"/>
                  </a:cubicBezTo>
                  <a:cubicBezTo>
                    <a:pt x="13569" y="803811"/>
                    <a:pt x="16799" y="810144"/>
                    <a:pt x="20336" y="816201"/>
                  </a:cubicBezTo>
                  <a:cubicBezTo>
                    <a:pt x="32607" y="836893"/>
                    <a:pt x="49953" y="856016"/>
                    <a:pt x="70252" y="871420"/>
                  </a:cubicBezTo>
                  <a:cubicBezTo>
                    <a:pt x="90335" y="886639"/>
                    <a:pt x="113247" y="898261"/>
                    <a:pt x="136621" y="904717"/>
                  </a:cubicBezTo>
                  <a:cubicBezTo>
                    <a:pt x="157258" y="910313"/>
                    <a:pt x="181924" y="911389"/>
                    <a:pt x="202069" y="918276"/>
                  </a:cubicBezTo>
                  <a:cubicBezTo>
                    <a:pt x="214832" y="922642"/>
                    <a:pt x="225720" y="929375"/>
                    <a:pt x="231686" y="942381"/>
                  </a:cubicBezTo>
                  <a:cubicBezTo>
                    <a:pt x="232332" y="943856"/>
                    <a:pt x="233562" y="944840"/>
                    <a:pt x="234915" y="945486"/>
                  </a:cubicBezTo>
                  <a:cubicBezTo>
                    <a:pt x="234546" y="970758"/>
                    <a:pt x="234208" y="996062"/>
                    <a:pt x="233870" y="1021396"/>
                  </a:cubicBezTo>
                  <a:cubicBezTo>
                    <a:pt x="233132" y="1076308"/>
                    <a:pt x="232455" y="1131035"/>
                    <a:pt x="231778" y="1185300"/>
                  </a:cubicBezTo>
                  <a:cubicBezTo>
                    <a:pt x="231379" y="1184470"/>
                    <a:pt x="231102" y="1183579"/>
                    <a:pt x="230671" y="1182749"/>
                  </a:cubicBezTo>
                  <a:cubicBezTo>
                    <a:pt x="222152" y="1166085"/>
                    <a:pt x="209296" y="1151849"/>
                    <a:pt x="187983" y="1136015"/>
                  </a:cubicBezTo>
                  <a:cubicBezTo>
                    <a:pt x="168853" y="1122611"/>
                    <a:pt x="149047" y="1109759"/>
                    <a:pt x="130132" y="1095862"/>
                  </a:cubicBezTo>
                  <a:cubicBezTo>
                    <a:pt x="122166" y="1090020"/>
                    <a:pt x="114293" y="1084056"/>
                    <a:pt x="106789" y="1077630"/>
                  </a:cubicBezTo>
                  <a:cubicBezTo>
                    <a:pt x="102268" y="1073787"/>
                    <a:pt x="95502" y="1068990"/>
                    <a:pt x="90365" y="1063425"/>
                  </a:cubicBezTo>
                  <a:cubicBezTo>
                    <a:pt x="87628" y="1060443"/>
                    <a:pt x="85229" y="1057369"/>
                    <a:pt x="84614" y="1053925"/>
                  </a:cubicBezTo>
                  <a:cubicBezTo>
                    <a:pt x="84091" y="1050359"/>
                    <a:pt x="80770" y="1047899"/>
                    <a:pt x="77233" y="1048422"/>
                  </a:cubicBezTo>
                  <a:cubicBezTo>
                    <a:pt x="73665" y="1048944"/>
                    <a:pt x="71205" y="1052265"/>
                    <a:pt x="71728" y="1055801"/>
                  </a:cubicBezTo>
                  <a:cubicBezTo>
                    <a:pt x="72281" y="1060382"/>
                    <a:pt x="74342" y="1064840"/>
                    <a:pt x="77294" y="1069083"/>
                  </a:cubicBezTo>
                  <a:cubicBezTo>
                    <a:pt x="82615" y="1076769"/>
                    <a:pt x="91227" y="1083656"/>
                    <a:pt x="96732" y="1088852"/>
                  </a:cubicBezTo>
                  <a:cubicBezTo>
                    <a:pt x="106697" y="1098199"/>
                    <a:pt x="117276" y="1106961"/>
                    <a:pt x="128195" y="1115293"/>
                  </a:cubicBezTo>
                  <a:cubicBezTo>
                    <a:pt x="144249" y="1127561"/>
                    <a:pt x="161041" y="1138998"/>
                    <a:pt x="177188" y="1150958"/>
                  </a:cubicBezTo>
                  <a:cubicBezTo>
                    <a:pt x="196256" y="1164301"/>
                    <a:pt x="207882" y="1176384"/>
                    <a:pt x="215909" y="1190681"/>
                  </a:cubicBezTo>
                  <a:cubicBezTo>
                    <a:pt x="222706" y="1202733"/>
                    <a:pt x="227073" y="1216415"/>
                    <a:pt x="231194" y="1233325"/>
                  </a:cubicBezTo>
                  <a:cubicBezTo>
                    <a:pt x="230394" y="1299643"/>
                    <a:pt x="229656" y="1364793"/>
                    <a:pt x="228980" y="1427390"/>
                  </a:cubicBezTo>
                  <a:cubicBezTo>
                    <a:pt x="228887" y="1436399"/>
                    <a:pt x="228795" y="1445161"/>
                    <a:pt x="228703" y="1454077"/>
                  </a:cubicBezTo>
                  <a:cubicBezTo>
                    <a:pt x="223075" y="1425945"/>
                    <a:pt x="217416" y="1397506"/>
                    <a:pt x="208158" y="1370757"/>
                  </a:cubicBezTo>
                  <a:cubicBezTo>
                    <a:pt x="197732" y="1340719"/>
                    <a:pt x="182724" y="1312925"/>
                    <a:pt x="158950" y="1289866"/>
                  </a:cubicBezTo>
                  <a:cubicBezTo>
                    <a:pt x="143049" y="1274708"/>
                    <a:pt x="121305" y="1259582"/>
                    <a:pt x="98639" y="1254201"/>
                  </a:cubicBezTo>
                  <a:cubicBezTo>
                    <a:pt x="82215" y="1250327"/>
                    <a:pt x="65300" y="1251373"/>
                    <a:pt x="49522" y="1260319"/>
                  </a:cubicBezTo>
                  <a:cubicBezTo>
                    <a:pt x="26917" y="1273233"/>
                    <a:pt x="17137" y="1297737"/>
                    <a:pt x="19598" y="1321288"/>
                  </a:cubicBezTo>
                  <a:cubicBezTo>
                    <a:pt x="22027" y="1344408"/>
                    <a:pt x="36082" y="1366361"/>
                    <a:pt x="60410" y="1374662"/>
                  </a:cubicBezTo>
                  <a:cubicBezTo>
                    <a:pt x="75787" y="1379858"/>
                    <a:pt x="89781" y="1374662"/>
                    <a:pt x="99069" y="1364331"/>
                  </a:cubicBezTo>
                  <a:cubicBezTo>
                    <a:pt x="107834" y="1354616"/>
                    <a:pt x="112356" y="1340381"/>
                    <a:pt x="109649" y="1326853"/>
                  </a:cubicBezTo>
                  <a:cubicBezTo>
                    <a:pt x="109434" y="1325807"/>
                    <a:pt x="108450" y="1323501"/>
                    <a:pt x="106358" y="1321042"/>
                  </a:cubicBezTo>
                  <a:cubicBezTo>
                    <a:pt x="102975" y="1317014"/>
                    <a:pt x="96486" y="1310742"/>
                    <a:pt x="96486" y="1310742"/>
                  </a:cubicBezTo>
                  <a:cubicBezTo>
                    <a:pt x="93933" y="1308221"/>
                    <a:pt x="89781" y="1308252"/>
                    <a:pt x="87259" y="1310803"/>
                  </a:cubicBezTo>
                  <a:cubicBezTo>
                    <a:pt x="84737" y="1313386"/>
                    <a:pt x="84768" y="1317506"/>
                    <a:pt x="87321" y="1320027"/>
                  </a:cubicBezTo>
                  <a:cubicBezTo>
                    <a:pt x="87321" y="1320027"/>
                    <a:pt x="94025" y="1326760"/>
                    <a:pt x="96547" y="1330235"/>
                  </a:cubicBezTo>
                  <a:cubicBezTo>
                    <a:pt x="97778" y="1339182"/>
                    <a:pt x="94425" y="1348344"/>
                    <a:pt x="88520" y="1354585"/>
                  </a:cubicBezTo>
                  <a:cubicBezTo>
                    <a:pt x="82830" y="1360580"/>
                    <a:pt x="74526" y="1363655"/>
                    <a:pt x="65484" y="1360334"/>
                  </a:cubicBezTo>
                  <a:cubicBezTo>
                    <a:pt x="47462" y="1353755"/>
                    <a:pt x="37559" y="1336999"/>
                    <a:pt x="36113" y="1319720"/>
                  </a:cubicBezTo>
                  <a:cubicBezTo>
                    <a:pt x="34668" y="1302656"/>
                    <a:pt x="41649" y="1284824"/>
                    <a:pt x="58165" y="1275784"/>
                  </a:cubicBezTo>
                  <a:cubicBezTo>
                    <a:pt x="69852" y="1269359"/>
                    <a:pt x="82308" y="1269020"/>
                    <a:pt x="94364" y="1271972"/>
                  </a:cubicBezTo>
                  <a:cubicBezTo>
                    <a:pt x="113924" y="1276738"/>
                    <a:pt x="132562" y="1289989"/>
                    <a:pt x="146279" y="1303086"/>
                  </a:cubicBezTo>
                  <a:cubicBezTo>
                    <a:pt x="168361" y="1323840"/>
                    <a:pt x="182109" y="1349205"/>
                    <a:pt x="192166" y="1376476"/>
                  </a:cubicBezTo>
                  <a:cubicBezTo>
                    <a:pt x="207789" y="1418843"/>
                    <a:pt x="214525" y="1465761"/>
                    <a:pt x="226735" y="1508435"/>
                  </a:cubicBezTo>
                  <a:cubicBezTo>
                    <a:pt x="226950" y="1509204"/>
                    <a:pt x="227657" y="1509542"/>
                    <a:pt x="228088" y="1510188"/>
                  </a:cubicBezTo>
                  <a:cubicBezTo>
                    <a:pt x="227811" y="1536137"/>
                    <a:pt x="227534" y="1561471"/>
                    <a:pt x="227288" y="1586191"/>
                  </a:cubicBezTo>
                  <a:cubicBezTo>
                    <a:pt x="226950" y="1588281"/>
                    <a:pt x="226458" y="1590311"/>
                    <a:pt x="226119" y="1592401"/>
                  </a:cubicBezTo>
                  <a:cubicBezTo>
                    <a:pt x="225843" y="1594062"/>
                    <a:pt x="226335" y="1595599"/>
                    <a:pt x="227165" y="1596890"/>
                  </a:cubicBezTo>
                  <a:cubicBezTo>
                    <a:pt x="224489" y="1853092"/>
                    <a:pt x="222890" y="2036427"/>
                    <a:pt x="222890" y="2036427"/>
                  </a:cubicBezTo>
                  <a:cubicBezTo>
                    <a:pt x="222829" y="2040178"/>
                    <a:pt x="225843" y="2043253"/>
                    <a:pt x="229595" y="2043314"/>
                  </a:cubicBezTo>
                  <a:cubicBezTo>
                    <a:pt x="233347" y="2043376"/>
                    <a:pt x="236422" y="2040363"/>
                    <a:pt x="236484" y="2036612"/>
                  </a:cubicBezTo>
                  <a:cubicBezTo>
                    <a:pt x="236484" y="2036612"/>
                    <a:pt x="239959" y="1840241"/>
                    <a:pt x="244234" y="1569957"/>
                  </a:cubicBezTo>
                  <a:cubicBezTo>
                    <a:pt x="245065" y="1566206"/>
                    <a:pt x="245741" y="1562425"/>
                    <a:pt x="246633" y="1558674"/>
                  </a:cubicBezTo>
                  <a:cubicBezTo>
                    <a:pt x="249493" y="1546714"/>
                    <a:pt x="252631" y="1534846"/>
                    <a:pt x="255921" y="1523009"/>
                  </a:cubicBezTo>
                  <a:cubicBezTo>
                    <a:pt x="263672" y="1495030"/>
                    <a:pt x="267209" y="1466960"/>
                    <a:pt x="276589" y="1442025"/>
                  </a:cubicBezTo>
                  <a:cubicBezTo>
                    <a:pt x="282586" y="1426099"/>
                    <a:pt x="291075" y="1411526"/>
                    <a:pt x="305191" y="1399320"/>
                  </a:cubicBezTo>
                  <a:cubicBezTo>
                    <a:pt x="331303" y="1376445"/>
                    <a:pt x="353723" y="1370634"/>
                    <a:pt x="371131" y="1374908"/>
                  </a:cubicBezTo>
                  <a:cubicBezTo>
                    <a:pt x="395704" y="1380995"/>
                    <a:pt x="409267" y="1407160"/>
                    <a:pt x="404716" y="1426714"/>
                  </a:cubicBezTo>
                  <a:cubicBezTo>
                    <a:pt x="403085" y="1433878"/>
                    <a:pt x="400656" y="1441994"/>
                    <a:pt x="396627" y="1448881"/>
                  </a:cubicBezTo>
                  <a:cubicBezTo>
                    <a:pt x="393182" y="1454754"/>
                    <a:pt x="388600" y="1459858"/>
                    <a:pt x="381926" y="1461887"/>
                  </a:cubicBezTo>
                  <a:cubicBezTo>
                    <a:pt x="362673" y="1467790"/>
                    <a:pt x="348710" y="1456783"/>
                    <a:pt x="346311" y="1444177"/>
                  </a:cubicBezTo>
                  <a:cubicBezTo>
                    <a:pt x="343974" y="1431879"/>
                    <a:pt x="353416" y="1420196"/>
                    <a:pt x="377405" y="1421118"/>
                  </a:cubicBezTo>
                  <a:cubicBezTo>
                    <a:pt x="381157" y="1421303"/>
                    <a:pt x="384356" y="1418443"/>
                    <a:pt x="384540" y="1414692"/>
                  </a:cubicBezTo>
                  <a:cubicBezTo>
                    <a:pt x="384755" y="1410941"/>
                    <a:pt x="381864" y="1407744"/>
                    <a:pt x="378112" y="1407529"/>
                  </a:cubicBezTo>
                  <a:cubicBezTo>
                    <a:pt x="359505" y="1406299"/>
                    <a:pt x="347203" y="1411526"/>
                    <a:pt x="339883" y="1418843"/>
                  </a:cubicBezTo>
                  <a:cubicBezTo>
                    <a:pt x="332287" y="1426468"/>
                    <a:pt x="329734" y="1436768"/>
                    <a:pt x="331395" y="1446821"/>
                  </a:cubicBezTo>
                  <a:cubicBezTo>
                    <a:pt x="334716" y="1466991"/>
                    <a:pt x="355753" y="1486391"/>
                    <a:pt x="386601" y="1477751"/>
                  </a:cubicBezTo>
                  <a:cubicBezTo>
                    <a:pt x="395427" y="1475230"/>
                    <a:pt x="402378" y="1469758"/>
                    <a:pt x="407791" y="1462748"/>
                  </a:cubicBezTo>
                  <a:cubicBezTo>
                    <a:pt x="414926" y="1453493"/>
                    <a:pt x="419201" y="1441349"/>
                    <a:pt x="421815" y="1430742"/>
                  </a:cubicBezTo>
                  <a:cubicBezTo>
                    <a:pt x="428489" y="1403255"/>
                    <a:pt x="410221" y="1365653"/>
                    <a:pt x="375560" y="1357045"/>
                  </a:cubicBezTo>
                  <a:cubicBezTo>
                    <a:pt x="354000" y="1351695"/>
                    <a:pt x="325551" y="1357383"/>
                    <a:pt x="293412" y="1385945"/>
                  </a:cubicBezTo>
                  <a:cubicBezTo>
                    <a:pt x="277204" y="1400488"/>
                    <a:pt x="267455" y="1417552"/>
                    <a:pt x="260811" y="1436276"/>
                  </a:cubicBezTo>
                  <a:cubicBezTo>
                    <a:pt x="253553" y="1456814"/>
                    <a:pt x="250109" y="1479350"/>
                    <a:pt x="245280" y="1502256"/>
                  </a:cubicBezTo>
                  <a:cubicBezTo>
                    <a:pt x="245649" y="1477782"/>
                    <a:pt x="246049" y="1453001"/>
                    <a:pt x="246449" y="1427636"/>
                  </a:cubicBezTo>
                  <a:cubicBezTo>
                    <a:pt x="246849" y="1401042"/>
                    <a:pt x="247248" y="1373801"/>
                    <a:pt x="247679" y="1346407"/>
                  </a:cubicBezTo>
                  <a:cubicBezTo>
                    <a:pt x="250047" y="1340688"/>
                    <a:pt x="254353" y="1330481"/>
                    <a:pt x="259058" y="1320703"/>
                  </a:cubicBezTo>
                  <a:cubicBezTo>
                    <a:pt x="262595" y="1313386"/>
                    <a:pt x="266224" y="1306530"/>
                    <a:pt x="269208" y="1302963"/>
                  </a:cubicBezTo>
                  <a:cubicBezTo>
                    <a:pt x="280280" y="1289435"/>
                    <a:pt x="291505" y="1276276"/>
                    <a:pt x="302393" y="1262871"/>
                  </a:cubicBezTo>
                  <a:cubicBezTo>
                    <a:pt x="309743" y="1253863"/>
                    <a:pt x="316940" y="1244762"/>
                    <a:pt x="323983" y="1235539"/>
                  </a:cubicBezTo>
                  <a:cubicBezTo>
                    <a:pt x="341544" y="1212510"/>
                    <a:pt x="358152" y="1188744"/>
                    <a:pt x="374022" y="1163902"/>
                  </a:cubicBezTo>
                  <a:cubicBezTo>
                    <a:pt x="376113" y="1160796"/>
                    <a:pt x="375283" y="1156554"/>
                    <a:pt x="372176" y="1154463"/>
                  </a:cubicBezTo>
                  <a:cubicBezTo>
                    <a:pt x="369070" y="1152372"/>
                    <a:pt x="364857" y="1153171"/>
                    <a:pt x="362735" y="1156277"/>
                  </a:cubicBezTo>
                  <a:cubicBezTo>
                    <a:pt x="355968" y="1165685"/>
                    <a:pt x="349018" y="1174786"/>
                    <a:pt x="342036" y="1183855"/>
                  </a:cubicBezTo>
                  <a:cubicBezTo>
                    <a:pt x="327920" y="1202210"/>
                    <a:pt x="313311" y="1219920"/>
                    <a:pt x="298887" y="1237875"/>
                  </a:cubicBezTo>
                  <a:cubicBezTo>
                    <a:pt x="291659" y="1246853"/>
                    <a:pt x="284555" y="1255984"/>
                    <a:pt x="277450" y="1265146"/>
                  </a:cubicBezTo>
                  <a:cubicBezTo>
                    <a:pt x="270346" y="1274278"/>
                    <a:pt x="263395" y="1283532"/>
                    <a:pt x="256383" y="1292848"/>
                  </a:cubicBezTo>
                  <a:cubicBezTo>
                    <a:pt x="253922" y="1296169"/>
                    <a:pt x="251062" y="1301826"/>
                    <a:pt x="248232" y="1308036"/>
                  </a:cubicBezTo>
                  <a:cubicBezTo>
                    <a:pt x="249616" y="1214847"/>
                    <a:pt x="251000" y="1118368"/>
                    <a:pt x="252231" y="1021642"/>
                  </a:cubicBezTo>
                  <a:cubicBezTo>
                    <a:pt x="252631" y="990405"/>
                    <a:pt x="253000" y="959167"/>
                    <a:pt x="253369" y="928053"/>
                  </a:cubicBezTo>
                  <a:cubicBezTo>
                    <a:pt x="255460" y="920613"/>
                    <a:pt x="258843" y="911082"/>
                    <a:pt x="262564" y="901643"/>
                  </a:cubicBezTo>
                  <a:cubicBezTo>
                    <a:pt x="267485" y="889068"/>
                    <a:pt x="272991" y="876677"/>
                    <a:pt x="276835" y="869698"/>
                  </a:cubicBezTo>
                  <a:cubicBezTo>
                    <a:pt x="288983" y="847315"/>
                    <a:pt x="311650" y="821674"/>
                    <a:pt x="338130" y="808330"/>
                  </a:cubicBezTo>
                  <a:cubicBezTo>
                    <a:pt x="354707" y="799998"/>
                    <a:pt x="372822" y="796462"/>
                    <a:pt x="390937" y="802981"/>
                  </a:cubicBezTo>
                  <a:cubicBezTo>
                    <a:pt x="399518" y="805963"/>
                    <a:pt x="405177" y="810298"/>
                    <a:pt x="408129" y="815648"/>
                  </a:cubicBezTo>
                  <a:cubicBezTo>
                    <a:pt x="411543" y="821797"/>
                    <a:pt x="411297" y="828991"/>
                    <a:pt x="408775" y="835817"/>
                  </a:cubicBezTo>
                  <a:cubicBezTo>
                    <a:pt x="403639" y="849621"/>
                    <a:pt x="389676" y="862104"/>
                    <a:pt x="372884" y="864010"/>
                  </a:cubicBezTo>
                  <a:cubicBezTo>
                    <a:pt x="367440" y="864656"/>
                    <a:pt x="362581" y="861858"/>
                    <a:pt x="360582" y="858138"/>
                  </a:cubicBezTo>
                  <a:cubicBezTo>
                    <a:pt x="359844" y="856754"/>
                    <a:pt x="359259" y="855279"/>
                    <a:pt x="359997" y="854018"/>
                  </a:cubicBezTo>
                  <a:cubicBezTo>
                    <a:pt x="360889" y="852542"/>
                    <a:pt x="362673" y="851497"/>
                    <a:pt x="365318" y="850728"/>
                  </a:cubicBezTo>
                  <a:cubicBezTo>
                    <a:pt x="368947" y="849775"/>
                    <a:pt x="371100" y="846024"/>
                    <a:pt x="370147" y="842396"/>
                  </a:cubicBezTo>
                  <a:cubicBezTo>
                    <a:pt x="369162" y="838799"/>
                    <a:pt x="365441" y="836616"/>
                    <a:pt x="361812" y="837600"/>
                  </a:cubicBezTo>
                  <a:cubicBezTo>
                    <a:pt x="348372" y="840890"/>
                    <a:pt x="344589" y="849775"/>
                    <a:pt x="345573" y="858046"/>
                  </a:cubicBezTo>
                  <a:cubicBezTo>
                    <a:pt x="346896" y="868960"/>
                    <a:pt x="359136" y="880521"/>
                    <a:pt x="374391" y="879291"/>
                  </a:cubicBezTo>
                  <a:cubicBezTo>
                    <a:pt x="397519" y="877354"/>
                    <a:pt x="417171" y="860751"/>
                    <a:pt x="424737" y="841996"/>
                  </a:cubicBezTo>
                  <a:cubicBezTo>
                    <a:pt x="429443" y="830344"/>
                    <a:pt x="429474" y="817923"/>
                    <a:pt x="423815" y="807162"/>
                  </a:cubicBezTo>
                  <a:cubicBezTo>
                    <a:pt x="419232" y="798492"/>
                    <a:pt x="410744" y="790774"/>
                    <a:pt x="397119" y="785763"/>
                  </a:cubicBezTo>
                  <a:cubicBezTo>
                    <a:pt x="374022" y="777554"/>
                    <a:pt x="350801" y="781366"/>
                    <a:pt x="329888" y="792281"/>
                  </a:cubicBezTo>
                  <a:cubicBezTo>
                    <a:pt x="300547" y="807654"/>
                    <a:pt x="275974" y="837077"/>
                    <a:pt x="263057" y="862442"/>
                  </a:cubicBezTo>
                  <a:cubicBezTo>
                    <a:pt x="260504" y="867485"/>
                    <a:pt x="257213" y="875171"/>
                    <a:pt x="253922" y="883718"/>
                  </a:cubicBezTo>
                  <a:cubicBezTo>
                    <a:pt x="254537" y="831266"/>
                    <a:pt x="255122" y="779460"/>
                    <a:pt x="255675" y="728607"/>
                  </a:cubicBezTo>
                  <a:cubicBezTo>
                    <a:pt x="261027" y="721997"/>
                    <a:pt x="266163" y="715294"/>
                    <a:pt x="270530" y="708161"/>
                  </a:cubicBezTo>
                  <a:cubicBezTo>
                    <a:pt x="282894" y="687992"/>
                    <a:pt x="292243" y="666132"/>
                    <a:pt x="304422" y="645687"/>
                  </a:cubicBezTo>
                  <a:cubicBezTo>
                    <a:pt x="314633" y="627916"/>
                    <a:pt x="326043" y="611344"/>
                    <a:pt x="337977" y="595141"/>
                  </a:cubicBezTo>
                  <a:cubicBezTo>
                    <a:pt x="349971" y="578846"/>
                    <a:pt x="362519" y="562889"/>
                    <a:pt x="375836" y="547086"/>
                  </a:cubicBezTo>
                  <a:lnTo>
                    <a:pt x="407053" y="509023"/>
                  </a:lnTo>
                  <a:cubicBezTo>
                    <a:pt x="408683" y="507025"/>
                    <a:pt x="411420" y="502536"/>
                    <a:pt x="414342" y="498816"/>
                  </a:cubicBezTo>
                  <a:cubicBezTo>
                    <a:pt x="415480" y="497371"/>
                    <a:pt x="416280" y="495802"/>
                    <a:pt x="417325" y="495434"/>
                  </a:cubicBezTo>
                  <a:cubicBezTo>
                    <a:pt x="420770" y="494327"/>
                    <a:pt x="422646" y="490668"/>
                    <a:pt x="421539" y="487224"/>
                  </a:cubicBezTo>
                  <a:cubicBezTo>
                    <a:pt x="420431" y="483812"/>
                    <a:pt x="416772" y="481936"/>
                    <a:pt x="413358" y="483012"/>
                  </a:cubicBezTo>
                  <a:cubicBezTo>
                    <a:pt x="411020" y="483720"/>
                    <a:pt x="408252" y="485718"/>
                    <a:pt x="405577" y="488516"/>
                  </a:cubicBezTo>
                  <a:cubicBezTo>
                    <a:pt x="402009" y="492236"/>
                    <a:pt x="398380" y="497678"/>
                    <a:pt x="396381" y="499861"/>
                  </a:cubicBezTo>
                  <a:lnTo>
                    <a:pt x="363565" y="536448"/>
                  </a:lnTo>
                  <a:cubicBezTo>
                    <a:pt x="349479" y="552159"/>
                    <a:pt x="335885" y="567808"/>
                    <a:pt x="323429" y="584288"/>
                  </a:cubicBezTo>
                  <a:cubicBezTo>
                    <a:pt x="310820" y="600921"/>
                    <a:pt x="299409" y="618385"/>
                    <a:pt x="288922" y="636863"/>
                  </a:cubicBezTo>
                  <a:cubicBezTo>
                    <a:pt x="277542" y="657739"/>
                    <a:pt x="268962" y="679876"/>
                    <a:pt x="257490" y="700537"/>
                  </a:cubicBezTo>
                  <a:cubicBezTo>
                    <a:pt x="257029" y="701336"/>
                    <a:pt x="256413" y="702074"/>
                    <a:pt x="255952" y="702873"/>
                  </a:cubicBezTo>
                  <a:cubicBezTo>
                    <a:pt x="256659" y="637601"/>
                    <a:pt x="257305" y="574265"/>
                    <a:pt x="257951" y="514158"/>
                  </a:cubicBezTo>
                  <a:cubicBezTo>
                    <a:pt x="258320" y="478677"/>
                    <a:pt x="258689" y="444335"/>
                    <a:pt x="259028" y="411345"/>
                  </a:cubicBezTo>
                  <a:cubicBezTo>
                    <a:pt x="268746" y="395357"/>
                    <a:pt x="282525" y="381337"/>
                    <a:pt x="298148" y="368670"/>
                  </a:cubicBezTo>
                  <a:cubicBezTo>
                    <a:pt x="308574" y="360215"/>
                    <a:pt x="319831" y="352436"/>
                    <a:pt x="331087" y="344934"/>
                  </a:cubicBezTo>
                  <a:cubicBezTo>
                    <a:pt x="349141" y="332913"/>
                    <a:pt x="367317" y="321783"/>
                    <a:pt x="383556" y="311883"/>
                  </a:cubicBezTo>
                  <a:cubicBezTo>
                    <a:pt x="391860" y="306656"/>
                    <a:pt x="400471" y="301860"/>
                    <a:pt x="408837" y="296695"/>
                  </a:cubicBezTo>
                  <a:cubicBezTo>
                    <a:pt x="412558" y="294389"/>
                    <a:pt x="416218" y="291991"/>
                    <a:pt x="419755" y="289470"/>
                  </a:cubicBezTo>
                  <a:cubicBezTo>
                    <a:pt x="422031" y="287871"/>
                    <a:pt x="430612" y="279262"/>
                    <a:pt x="430827" y="279047"/>
                  </a:cubicBezTo>
                  <a:cubicBezTo>
                    <a:pt x="430765" y="279139"/>
                    <a:pt x="430458" y="279108"/>
                    <a:pt x="430335" y="279108"/>
                  </a:cubicBezTo>
                  <a:cubicBezTo>
                    <a:pt x="430550" y="279078"/>
                    <a:pt x="430735" y="279016"/>
                    <a:pt x="430919" y="278955"/>
                  </a:cubicBezTo>
                  <a:cubicBezTo>
                    <a:pt x="434025" y="277909"/>
                    <a:pt x="435932" y="274589"/>
                    <a:pt x="435194" y="271299"/>
                  </a:cubicBezTo>
                  <a:close/>
                </a:path>
              </a:pathLst>
            </a:custGeom>
            <a:solidFill>
              <a:srgbClr val="191919"/>
            </a:solidFill>
            <a:ln>
              <a:noFill/>
            </a:ln>
          </p:spPr>
          <p:txBody>
            <a:bodyPr spcFirstLastPara="1" wrap="square" lIns="81289" tIns="40623" rIns="81289" bIns="40623" anchor="ctr" anchorCtr="0">
              <a:noAutofit/>
            </a:bodyPr>
            <a:lstStyle/>
            <a:p>
              <a:pPr defTabSz="1625600">
                <a:buClr>
                  <a:srgbClr val="000000"/>
                </a:buClr>
                <a:defRPr/>
              </a:pPr>
              <a:endParaRPr sz="4975" kern="0">
                <a:solidFill>
                  <a:srgbClr val="2E2E2E"/>
                </a:solidFill>
                <a:latin typeface="Calibri" panose="020F0502020204030204"/>
                <a:ea typeface="Calibri" panose="020F0502020204030204"/>
                <a:cs typeface="Calibri" panose="020F0502020204030204"/>
                <a:sym typeface="Calibri" panose="020F0502020204030204"/>
              </a:endParaRPr>
            </a:p>
          </p:txBody>
        </p:sp>
        <p:sp>
          <p:nvSpPr>
            <p:cNvPr id="818" name="Google Shape;818;p13"/>
            <p:cNvSpPr/>
            <p:nvPr/>
          </p:nvSpPr>
          <p:spPr>
            <a:xfrm rot="10800000">
              <a:off x="7604128" y="154918"/>
              <a:ext cx="617321" cy="242433"/>
            </a:xfrm>
            <a:custGeom>
              <a:avLst/>
              <a:gdLst/>
              <a:ahLst/>
              <a:cxnLst/>
              <a:rect l="l" t="t" r="r" b="b"/>
              <a:pathLst>
                <a:path w="1234641" h="484866" extrusionOk="0">
                  <a:moveTo>
                    <a:pt x="1231773" y="12423"/>
                  </a:moveTo>
                  <a:cubicBezTo>
                    <a:pt x="1228882" y="23245"/>
                    <a:pt x="1226330" y="34190"/>
                    <a:pt x="1223377" y="44982"/>
                  </a:cubicBezTo>
                  <a:cubicBezTo>
                    <a:pt x="1209383" y="96419"/>
                    <a:pt x="1184779" y="144966"/>
                    <a:pt x="1146550" y="181430"/>
                  </a:cubicBezTo>
                  <a:cubicBezTo>
                    <a:pt x="1125268" y="201723"/>
                    <a:pt x="1100633" y="216972"/>
                    <a:pt x="1072953" y="225427"/>
                  </a:cubicBezTo>
                  <a:cubicBezTo>
                    <a:pt x="1065172" y="227795"/>
                    <a:pt x="1050009" y="225981"/>
                    <a:pt x="1044043" y="228410"/>
                  </a:cubicBezTo>
                  <a:lnTo>
                    <a:pt x="1034755" y="234036"/>
                  </a:lnTo>
                  <a:cubicBezTo>
                    <a:pt x="1044074" y="151269"/>
                    <a:pt x="1092975" y="73729"/>
                    <a:pt x="1162789" y="33453"/>
                  </a:cubicBezTo>
                  <a:cubicBezTo>
                    <a:pt x="1180166" y="23430"/>
                    <a:pt x="1198311" y="15005"/>
                    <a:pt x="1217011" y="8057"/>
                  </a:cubicBezTo>
                  <a:cubicBezTo>
                    <a:pt x="1218548" y="7473"/>
                    <a:pt x="1233096" y="586"/>
                    <a:pt x="1234480" y="2000"/>
                  </a:cubicBezTo>
                  <a:cubicBezTo>
                    <a:pt x="1235402" y="2953"/>
                    <a:pt x="1232081" y="11316"/>
                    <a:pt x="1231773" y="12423"/>
                  </a:cubicBezTo>
                  <a:close/>
                  <a:moveTo>
                    <a:pt x="1086208" y="397817"/>
                  </a:moveTo>
                  <a:cubicBezTo>
                    <a:pt x="1057975" y="312806"/>
                    <a:pt x="996741" y="251008"/>
                    <a:pt x="927941" y="236188"/>
                  </a:cubicBezTo>
                  <a:lnTo>
                    <a:pt x="931940" y="247472"/>
                  </a:lnTo>
                  <a:cubicBezTo>
                    <a:pt x="933508" y="254728"/>
                    <a:pt x="930771" y="272683"/>
                    <a:pt x="932124" y="282061"/>
                  </a:cubicBezTo>
                  <a:cubicBezTo>
                    <a:pt x="937014" y="315450"/>
                    <a:pt x="947840" y="345519"/>
                    <a:pt x="963187" y="371776"/>
                  </a:cubicBezTo>
                  <a:cubicBezTo>
                    <a:pt x="990744" y="419032"/>
                    <a:pt x="1029557" y="450515"/>
                    <a:pt x="1071630" y="469546"/>
                  </a:cubicBezTo>
                  <a:cubicBezTo>
                    <a:pt x="1080488" y="473543"/>
                    <a:pt x="1089468" y="477079"/>
                    <a:pt x="1098326" y="481014"/>
                  </a:cubicBezTo>
                  <a:cubicBezTo>
                    <a:pt x="1099249" y="481414"/>
                    <a:pt x="1105984" y="485749"/>
                    <a:pt x="1106845" y="484704"/>
                  </a:cubicBezTo>
                  <a:cubicBezTo>
                    <a:pt x="1108168" y="483136"/>
                    <a:pt x="1103554" y="465457"/>
                    <a:pt x="1103185" y="463582"/>
                  </a:cubicBezTo>
                  <a:cubicBezTo>
                    <a:pt x="1098849" y="440984"/>
                    <a:pt x="1093221" y="419001"/>
                    <a:pt x="1086208" y="397817"/>
                  </a:cubicBezTo>
                  <a:close/>
                  <a:moveTo>
                    <a:pt x="869199" y="423797"/>
                  </a:moveTo>
                  <a:cubicBezTo>
                    <a:pt x="864616" y="400984"/>
                    <a:pt x="857604" y="379923"/>
                    <a:pt x="843703" y="361291"/>
                  </a:cubicBezTo>
                  <a:cubicBezTo>
                    <a:pt x="802368" y="305858"/>
                    <a:pt x="735167" y="269885"/>
                    <a:pt x="668151" y="262906"/>
                  </a:cubicBezTo>
                  <a:lnTo>
                    <a:pt x="654957" y="258479"/>
                  </a:lnTo>
                  <a:cubicBezTo>
                    <a:pt x="650037" y="259186"/>
                    <a:pt x="651728" y="277234"/>
                    <a:pt x="652128" y="279478"/>
                  </a:cubicBezTo>
                  <a:cubicBezTo>
                    <a:pt x="655941" y="300662"/>
                    <a:pt x="669136" y="319970"/>
                    <a:pt x="683775" y="334851"/>
                  </a:cubicBezTo>
                  <a:cubicBezTo>
                    <a:pt x="721635" y="373252"/>
                    <a:pt x="777394" y="394866"/>
                    <a:pt x="822389" y="423428"/>
                  </a:cubicBezTo>
                  <a:cubicBezTo>
                    <a:pt x="836198" y="432191"/>
                    <a:pt x="850315" y="440000"/>
                    <a:pt x="864586" y="447840"/>
                  </a:cubicBezTo>
                  <a:cubicBezTo>
                    <a:pt x="867446" y="449408"/>
                    <a:pt x="874919" y="456326"/>
                    <a:pt x="877995" y="456510"/>
                  </a:cubicBezTo>
                  <a:cubicBezTo>
                    <a:pt x="881316" y="456695"/>
                    <a:pt x="875227" y="450238"/>
                    <a:pt x="874274" y="446918"/>
                  </a:cubicBezTo>
                  <a:cubicBezTo>
                    <a:pt x="872090" y="439354"/>
                    <a:pt x="870767" y="431514"/>
                    <a:pt x="869199" y="423797"/>
                  </a:cubicBezTo>
                  <a:close/>
                  <a:moveTo>
                    <a:pt x="217678" y="394927"/>
                  </a:moveTo>
                  <a:cubicBezTo>
                    <a:pt x="213096" y="372114"/>
                    <a:pt x="206084" y="351053"/>
                    <a:pt x="192151" y="332422"/>
                  </a:cubicBezTo>
                  <a:cubicBezTo>
                    <a:pt x="150816" y="276987"/>
                    <a:pt x="83616" y="241015"/>
                    <a:pt x="16631" y="234067"/>
                  </a:cubicBezTo>
                  <a:lnTo>
                    <a:pt x="3406" y="229639"/>
                  </a:lnTo>
                  <a:cubicBezTo>
                    <a:pt x="-1484" y="230316"/>
                    <a:pt x="208" y="248363"/>
                    <a:pt x="607" y="250608"/>
                  </a:cubicBezTo>
                  <a:cubicBezTo>
                    <a:pt x="4390" y="271792"/>
                    <a:pt x="17584" y="291130"/>
                    <a:pt x="32255" y="305980"/>
                  </a:cubicBezTo>
                  <a:cubicBezTo>
                    <a:pt x="70114" y="344382"/>
                    <a:pt x="125843" y="366026"/>
                    <a:pt x="170869" y="394558"/>
                  </a:cubicBezTo>
                  <a:cubicBezTo>
                    <a:pt x="184647" y="403321"/>
                    <a:pt x="198764" y="411130"/>
                    <a:pt x="213065" y="418970"/>
                  </a:cubicBezTo>
                  <a:cubicBezTo>
                    <a:pt x="215894" y="420538"/>
                    <a:pt x="223368" y="427456"/>
                    <a:pt x="226444" y="427640"/>
                  </a:cubicBezTo>
                  <a:cubicBezTo>
                    <a:pt x="229796" y="427855"/>
                    <a:pt x="223676" y="421368"/>
                    <a:pt x="222722" y="418048"/>
                  </a:cubicBezTo>
                  <a:cubicBezTo>
                    <a:pt x="220569" y="410484"/>
                    <a:pt x="219216" y="402675"/>
                    <a:pt x="217678" y="394927"/>
                  </a:cubicBezTo>
                  <a:close/>
                  <a:moveTo>
                    <a:pt x="728463" y="73422"/>
                  </a:moveTo>
                  <a:cubicBezTo>
                    <a:pt x="735044" y="56204"/>
                    <a:pt x="741441" y="38833"/>
                    <a:pt x="748730" y="21923"/>
                  </a:cubicBezTo>
                  <a:cubicBezTo>
                    <a:pt x="749161" y="20908"/>
                    <a:pt x="756173" y="8180"/>
                    <a:pt x="755496" y="7411"/>
                  </a:cubicBezTo>
                  <a:cubicBezTo>
                    <a:pt x="755373" y="7257"/>
                    <a:pt x="735014" y="19586"/>
                    <a:pt x="733968" y="20140"/>
                  </a:cubicBezTo>
                  <a:cubicBezTo>
                    <a:pt x="708041" y="33606"/>
                    <a:pt x="680699" y="44705"/>
                    <a:pt x="655449" y="59463"/>
                  </a:cubicBezTo>
                  <a:cubicBezTo>
                    <a:pt x="631676" y="73329"/>
                    <a:pt x="608886" y="89809"/>
                    <a:pt x="592524" y="112714"/>
                  </a:cubicBezTo>
                  <a:cubicBezTo>
                    <a:pt x="569119" y="145489"/>
                    <a:pt x="566351" y="186473"/>
                    <a:pt x="546268" y="220508"/>
                  </a:cubicBezTo>
                  <a:lnTo>
                    <a:pt x="555772" y="221676"/>
                  </a:lnTo>
                  <a:cubicBezTo>
                    <a:pt x="569581" y="227795"/>
                    <a:pt x="596491" y="216819"/>
                    <a:pt x="609009" y="212237"/>
                  </a:cubicBezTo>
                  <a:cubicBezTo>
                    <a:pt x="673380" y="188625"/>
                    <a:pt x="704689" y="135773"/>
                    <a:pt x="728463" y="73422"/>
                  </a:cubicBezTo>
                  <a:close/>
                  <a:moveTo>
                    <a:pt x="230780" y="52054"/>
                  </a:moveTo>
                  <a:cubicBezTo>
                    <a:pt x="207006" y="65920"/>
                    <a:pt x="184217" y="82399"/>
                    <a:pt x="167855" y="105305"/>
                  </a:cubicBezTo>
                  <a:cubicBezTo>
                    <a:pt x="144450" y="138079"/>
                    <a:pt x="141682" y="179063"/>
                    <a:pt x="121599" y="213098"/>
                  </a:cubicBezTo>
                  <a:lnTo>
                    <a:pt x="131102" y="214267"/>
                  </a:lnTo>
                  <a:cubicBezTo>
                    <a:pt x="144911" y="220385"/>
                    <a:pt x="171822" y="209409"/>
                    <a:pt x="184340" y="204828"/>
                  </a:cubicBezTo>
                  <a:cubicBezTo>
                    <a:pt x="248710" y="181215"/>
                    <a:pt x="280019" y="128395"/>
                    <a:pt x="303793" y="66012"/>
                  </a:cubicBezTo>
                  <a:cubicBezTo>
                    <a:pt x="310375" y="48795"/>
                    <a:pt x="316772" y="31454"/>
                    <a:pt x="324061" y="14513"/>
                  </a:cubicBezTo>
                  <a:cubicBezTo>
                    <a:pt x="324492" y="13499"/>
                    <a:pt x="331473" y="801"/>
                    <a:pt x="330827" y="1"/>
                  </a:cubicBezTo>
                  <a:cubicBezTo>
                    <a:pt x="330704" y="-152"/>
                    <a:pt x="310344" y="12207"/>
                    <a:pt x="309298" y="12730"/>
                  </a:cubicBezTo>
                  <a:cubicBezTo>
                    <a:pt x="283372" y="26197"/>
                    <a:pt x="256030" y="37327"/>
                    <a:pt x="230780" y="52054"/>
                  </a:cubicBezTo>
                  <a:close/>
                </a:path>
              </a:pathLst>
            </a:custGeom>
            <a:solidFill>
              <a:srgbClr val="2CB892"/>
            </a:solidFill>
            <a:ln>
              <a:noFill/>
            </a:ln>
          </p:spPr>
          <p:txBody>
            <a:bodyPr spcFirstLastPara="1" wrap="square" lIns="81289" tIns="40623" rIns="81289" bIns="40623" anchor="ctr" anchorCtr="0">
              <a:noAutofit/>
            </a:bodyPr>
            <a:lstStyle/>
            <a:p>
              <a:pPr defTabSz="1625600">
                <a:buClr>
                  <a:srgbClr val="000000"/>
                </a:buClr>
                <a:defRPr/>
              </a:pPr>
              <a:endParaRPr sz="4975" kern="0">
                <a:solidFill>
                  <a:srgbClr val="2E2E2E"/>
                </a:solidFill>
                <a:latin typeface="Calibri" panose="020F0502020204030204"/>
                <a:ea typeface="Calibri" panose="020F0502020204030204"/>
                <a:cs typeface="Calibri" panose="020F0502020204030204"/>
                <a:sym typeface="Calibri" panose="020F0502020204030204"/>
              </a:endParaRPr>
            </a:p>
          </p:txBody>
        </p:sp>
        <p:sp>
          <p:nvSpPr>
            <p:cNvPr id="819" name="Google Shape;819;p13"/>
            <p:cNvSpPr/>
            <p:nvPr/>
          </p:nvSpPr>
          <p:spPr>
            <a:xfrm rot="10800000">
              <a:off x="8487332" y="225561"/>
              <a:ext cx="358391" cy="382212"/>
            </a:xfrm>
            <a:custGeom>
              <a:avLst/>
              <a:gdLst/>
              <a:ahLst/>
              <a:cxnLst/>
              <a:rect l="l" t="t" r="r" b="b"/>
              <a:pathLst>
                <a:path w="716783" h="764424" extrusionOk="0">
                  <a:moveTo>
                    <a:pt x="5844" y="0"/>
                  </a:moveTo>
                  <a:cubicBezTo>
                    <a:pt x="5844" y="0"/>
                    <a:pt x="320286" y="333558"/>
                    <a:pt x="166417" y="479384"/>
                  </a:cubicBezTo>
                  <a:cubicBezTo>
                    <a:pt x="166417" y="479384"/>
                    <a:pt x="3937" y="540259"/>
                    <a:pt x="0" y="206979"/>
                  </a:cubicBezTo>
                  <a:lnTo>
                    <a:pt x="5844" y="0"/>
                  </a:lnTo>
                  <a:close/>
                  <a:moveTo>
                    <a:pt x="244136" y="584564"/>
                  </a:moveTo>
                  <a:cubicBezTo>
                    <a:pt x="244136" y="584564"/>
                    <a:pt x="176628" y="744932"/>
                    <a:pt x="509646" y="762088"/>
                  </a:cubicBezTo>
                  <a:lnTo>
                    <a:pt x="716783" y="764425"/>
                  </a:lnTo>
                  <a:cubicBezTo>
                    <a:pt x="716783" y="764425"/>
                    <a:pt x="396221" y="436186"/>
                    <a:pt x="244136" y="584564"/>
                  </a:cubicBezTo>
                  <a:close/>
                </a:path>
              </a:pathLst>
            </a:custGeom>
            <a:solidFill>
              <a:srgbClr val="2CB892"/>
            </a:solidFill>
            <a:ln>
              <a:noFill/>
            </a:ln>
          </p:spPr>
          <p:txBody>
            <a:bodyPr spcFirstLastPara="1" wrap="square" lIns="81289" tIns="40623" rIns="81289" bIns="40623" anchor="ctr" anchorCtr="0">
              <a:noAutofit/>
            </a:bodyPr>
            <a:lstStyle/>
            <a:p>
              <a:pPr defTabSz="1625600">
                <a:buClr>
                  <a:srgbClr val="000000"/>
                </a:buClr>
                <a:defRPr/>
              </a:pPr>
              <a:endParaRPr sz="4975" kern="0">
                <a:solidFill>
                  <a:srgbClr val="2E2E2E"/>
                </a:solidFill>
                <a:latin typeface="Calibri" panose="020F0502020204030204"/>
                <a:ea typeface="Calibri" panose="020F0502020204030204"/>
                <a:cs typeface="Calibri" panose="020F0502020204030204"/>
                <a:sym typeface="Calibri" panose="020F0502020204030204"/>
              </a:endParaRPr>
            </a:p>
          </p:txBody>
        </p:sp>
        <p:sp>
          <p:nvSpPr>
            <p:cNvPr id="820" name="Google Shape;820;p13"/>
            <p:cNvSpPr/>
            <p:nvPr/>
          </p:nvSpPr>
          <p:spPr>
            <a:xfrm rot="10800000">
              <a:off x="7455887" y="129587"/>
              <a:ext cx="110025" cy="279596"/>
            </a:xfrm>
            <a:custGeom>
              <a:avLst/>
              <a:gdLst/>
              <a:ahLst/>
              <a:cxnLst/>
              <a:rect l="l" t="t" r="r" b="b"/>
              <a:pathLst>
                <a:path w="220050" h="559192" extrusionOk="0">
                  <a:moveTo>
                    <a:pt x="150228" y="413795"/>
                  </a:moveTo>
                  <a:cubicBezTo>
                    <a:pt x="158132" y="436639"/>
                    <a:pt x="163791" y="459514"/>
                    <a:pt x="166959" y="480482"/>
                  </a:cubicBezTo>
                  <a:cubicBezTo>
                    <a:pt x="168527" y="490628"/>
                    <a:pt x="169019" y="501051"/>
                    <a:pt x="168989" y="511351"/>
                  </a:cubicBezTo>
                  <a:cubicBezTo>
                    <a:pt x="168958" y="519529"/>
                    <a:pt x="168373" y="527800"/>
                    <a:pt x="166313" y="535732"/>
                  </a:cubicBezTo>
                  <a:cubicBezTo>
                    <a:pt x="151458" y="592888"/>
                    <a:pt x="99820" y="530321"/>
                    <a:pt x="83027" y="508953"/>
                  </a:cubicBezTo>
                  <a:cubicBezTo>
                    <a:pt x="71679" y="494502"/>
                    <a:pt x="58731" y="461789"/>
                    <a:pt x="49473" y="443834"/>
                  </a:cubicBezTo>
                  <a:cubicBezTo>
                    <a:pt x="20410" y="387354"/>
                    <a:pt x="-3610" y="323803"/>
                    <a:pt x="449" y="260529"/>
                  </a:cubicBezTo>
                  <a:cubicBezTo>
                    <a:pt x="5124" y="187324"/>
                    <a:pt x="59899" y="14842"/>
                    <a:pt x="77522" y="4665"/>
                  </a:cubicBezTo>
                  <a:cubicBezTo>
                    <a:pt x="98590" y="-7479"/>
                    <a:pt x="117196" y="5373"/>
                    <a:pt x="120426" y="28370"/>
                  </a:cubicBezTo>
                  <a:cubicBezTo>
                    <a:pt x="121348" y="34888"/>
                    <a:pt x="121410" y="41529"/>
                    <a:pt x="121133" y="48109"/>
                  </a:cubicBezTo>
                  <a:cubicBezTo>
                    <a:pt x="120826" y="55979"/>
                    <a:pt x="120087" y="63850"/>
                    <a:pt x="118980" y="71690"/>
                  </a:cubicBezTo>
                  <a:cubicBezTo>
                    <a:pt x="123255" y="64804"/>
                    <a:pt x="127961" y="58193"/>
                    <a:pt x="133282" y="51921"/>
                  </a:cubicBezTo>
                  <a:cubicBezTo>
                    <a:pt x="146906" y="35718"/>
                    <a:pt x="188826" y="822"/>
                    <a:pt x="210477" y="22897"/>
                  </a:cubicBezTo>
                  <a:cubicBezTo>
                    <a:pt x="225855" y="38547"/>
                    <a:pt x="219212" y="71168"/>
                    <a:pt x="214476" y="89861"/>
                  </a:cubicBezTo>
                  <a:cubicBezTo>
                    <a:pt x="206141" y="122636"/>
                    <a:pt x="189748" y="154826"/>
                    <a:pt x="168958" y="183573"/>
                  </a:cubicBezTo>
                  <a:cubicBezTo>
                    <a:pt x="184520" y="190460"/>
                    <a:pt x="191132" y="201836"/>
                    <a:pt x="193531" y="215180"/>
                  </a:cubicBezTo>
                  <a:cubicBezTo>
                    <a:pt x="216782" y="224342"/>
                    <a:pt x="229207" y="264280"/>
                    <a:pt x="201866" y="276793"/>
                  </a:cubicBezTo>
                  <a:cubicBezTo>
                    <a:pt x="198944" y="278115"/>
                    <a:pt x="195869" y="279253"/>
                    <a:pt x="192731" y="280206"/>
                  </a:cubicBezTo>
                  <a:cubicBezTo>
                    <a:pt x="193623" y="294349"/>
                    <a:pt x="195807" y="309322"/>
                    <a:pt x="186458" y="320882"/>
                  </a:cubicBezTo>
                  <a:cubicBezTo>
                    <a:pt x="185965" y="321497"/>
                    <a:pt x="185442" y="322082"/>
                    <a:pt x="184920" y="322635"/>
                  </a:cubicBezTo>
                  <a:cubicBezTo>
                    <a:pt x="187872" y="325464"/>
                    <a:pt x="190702" y="328477"/>
                    <a:pt x="193377" y="331644"/>
                  </a:cubicBezTo>
                  <a:cubicBezTo>
                    <a:pt x="211246" y="353012"/>
                    <a:pt x="224502" y="396148"/>
                    <a:pt x="205218" y="421267"/>
                  </a:cubicBezTo>
                  <a:cubicBezTo>
                    <a:pt x="193685" y="436270"/>
                    <a:pt x="170557" y="424249"/>
                    <a:pt x="157578" y="417761"/>
                  </a:cubicBezTo>
                  <a:cubicBezTo>
                    <a:pt x="155087" y="416470"/>
                    <a:pt x="152627" y="415179"/>
                    <a:pt x="150228" y="413795"/>
                  </a:cubicBezTo>
                  <a:lnTo>
                    <a:pt x="150228" y="413795"/>
                  </a:lnTo>
                  <a:close/>
                </a:path>
              </a:pathLst>
            </a:custGeom>
            <a:solidFill>
              <a:srgbClr val="EFA593"/>
            </a:solidFill>
            <a:ln>
              <a:noFill/>
            </a:ln>
          </p:spPr>
          <p:txBody>
            <a:bodyPr spcFirstLastPara="1" wrap="square" lIns="81289" tIns="40623" rIns="81289" bIns="40623" anchor="ctr" anchorCtr="0">
              <a:noAutofit/>
            </a:bodyPr>
            <a:lstStyle/>
            <a:p>
              <a:pPr defTabSz="1625600">
                <a:buClr>
                  <a:srgbClr val="000000"/>
                </a:buClr>
                <a:defRPr/>
              </a:pPr>
              <a:endParaRPr sz="4975" kern="0">
                <a:solidFill>
                  <a:srgbClr val="2E2E2E"/>
                </a:solidFill>
                <a:latin typeface="Calibri" panose="020F0502020204030204"/>
                <a:ea typeface="Calibri" panose="020F0502020204030204"/>
                <a:cs typeface="Calibri" panose="020F0502020204030204"/>
                <a:sym typeface="Calibri" panose="020F0502020204030204"/>
              </a:endParaRPr>
            </a:p>
          </p:txBody>
        </p:sp>
        <p:sp>
          <p:nvSpPr>
            <p:cNvPr id="821" name="Google Shape;821;p13"/>
            <p:cNvSpPr/>
            <p:nvPr/>
          </p:nvSpPr>
          <p:spPr>
            <a:xfrm rot="10800000">
              <a:off x="7465483" y="203764"/>
              <a:ext cx="93039" cy="163210"/>
            </a:xfrm>
            <a:custGeom>
              <a:avLst/>
              <a:gdLst/>
              <a:ahLst/>
              <a:cxnLst/>
              <a:rect l="l" t="t" r="r" b="b"/>
              <a:pathLst>
                <a:path w="186078" h="326419" extrusionOk="0">
                  <a:moveTo>
                    <a:pt x="111580" y="320983"/>
                  </a:moveTo>
                  <a:lnTo>
                    <a:pt x="111611" y="321260"/>
                  </a:lnTo>
                  <a:cubicBezTo>
                    <a:pt x="111242" y="321352"/>
                    <a:pt x="111303" y="320952"/>
                    <a:pt x="111395" y="320552"/>
                  </a:cubicBezTo>
                  <a:cubicBezTo>
                    <a:pt x="111334" y="320491"/>
                    <a:pt x="111211" y="320337"/>
                    <a:pt x="111303" y="320276"/>
                  </a:cubicBezTo>
                  <a:lnTo>
                    <a:pt x="111395" y="320522"/>
                  </a:lnTo>
                  <a:lnTo>
                    <a:pt x="111457" y="320307"/>
                  </a:lnTo>
                  <a:lnTo>
                    <a:pt x="111519" y="320368"/>
                  </a:lnTo>
                  <a:lnTo>
                    <a:pt x="111549" y="320460"/>
                  </a:lnTo>
                  <a:lnTo>
                    <a:pt x="111549" y="320676"/>
                  </a:lnTo>
                  <a:cubicBezTo>
                    <a:pt x="111580" y="320768"/>
                    <a:pt x="111580" y="320891"/>
                    <a:pt x="111580" y="320983"/>
                  </a:cubicBezTo>
                  <a:close/>
                  <a:moveTo>
                    <a:pt x="138399" y="99369"/>
                  </a:moveTo>
                  <a:cubicBezTo>
                    <a:pt x="138214" y="98632"/>
                    <a:pt x="137691" y="99062"/>
                    <a:pt x="137169" y="99831"/>
                  </a:cubicBezTo>
                  <a:cubicBezTo>
                    <a:pt x="137322" y="99862"/>
                    <a:pt x="137476" y="99892"/>
                    <a:pt x="137599" y="99892"/>
                  </a:cubicBezTo>
                  <a:cubicBezTo>
                    <a:pt x="137876" y="99708"/>
                    <a:pt x="138122" y="99523"/>
                    <a:pt x="138399" y="99369"/>
                  </a:cubicBezTo>
                  <a:close/>
                  <a:moveTo>
                    <a:pt x="173890" y="236463"/>
                  </a:moveTo>
                  <a:cubicBezTo>
                    <a:pt x="173614" y="239323"/>
                    <a:pt x="171891" y="240737"/>
                    <a:pt x="170292" y="241752"/>
                  </a:cubicBezTo>
                  <a:cubicBezTo>
                    <a:pt x="169861" y="242028"/>
                    <a:pt x="169123" y="241813"/>
                    <a:pt x="168600" y="241936"/>
                  </a:cubicBezTo>
                  <a:cubicBezTo>
                    <a:pt x="167463" y="242920"/>
                    <a:pt x="166140" y="243658"/>
                    <a:pt x="164694" y="243719"/>
                  </a:cubicBezTo>
                  <a:lnTo>
                    <a:pt x="164694" y="243750"/>
                  </a:lnTo>
                  <a:cubicBezTo>
                    <a:pt x="165064" y="245318"/>
                    <a:pt x="163649" y="244673"/>
                    <a:pt x="162265" y="243719"/>
                  </a:cubicBezTo>
                  <a:lnTo>
                    <a:pt x="162818" y="243535"/>
                  </a:lnTo>
                  <a:cubicBezTo>
                    <a:pt x="162080" y="243351"/>
                    <a:pt x="161404" y="243043"/>
                    <a:pt x="160758" y="242582"/>
                  </a:cubicBezTo>
                  <a:cubicBezTo>
                    <a:pt x="161188" y="242920"/>
                    <a:pt x="161711" y="243351"/>
                    <a:pt x="162265" y="243719"/>
                  </a:cubicBezTo>
                  <a:cubicBezTo>
                    <a:pt x="160727" y="244334"/>
                    <a:pt x="158974" y="245349"/>
                    <a:pt x="158728" y="245410"/>
                  </a:cubicBezTo>
                  <a:cubicBezTo>
                    <a:pt x="155529" y="245903"/>
                    <a:pt x="152300" y="246118"/>
                    <a:pt x="149040" y="246210"/>
                  </a:cubicBezTo>
                  <a:cubicBezTo>
                    <a:pt x="145872" y="246302"/>
                    <a:pt x="142766" y="246179"/>
                    <a:pt x="139660" y="246025"/>
                  </a:cubicBezTo>
                  <a:cubicBezTo>
                    <a:pt x="134493" y="245687"/>
                    <a:pt x="129234" y="245318"/>
                    <a:pt x="124005" y="244457"/>
                  </a:cubicBezTo>
                  <a:cubicBezTo>
                    <a:pt x="118838" y="243627"/>
                    <a:pt x="113671" y="242459"/>
                    <a:pt x="108628" y="240922"/>
                  </a:cubicBezTo>
                  <a:cubicBezTo>
                    <a:pt x="100170" y="238370"/>
                    <a:pt x="92173" y="234803"/>
                    <a:pt x="84485" y="230837"/>
                  </a:cubicBezTo>
                  <a:cubicBezTo>
                    <a:pt x="86053" y="233481"/>
                    <a:pt x="87837" y="235972"/>
                    <a:pt x="89283" y="238647"/>
                  </a:cubicBezTo>
                  <a:cubicBezTo>
                    <a:pt x="93096" y="245656"/>
                    <a:pt x="96541" y="252851"/>
                    <a:pt x="99955" y="259830"/>
                  </a:cubicBezTo>
                  <a:cubicBezTo>
                    <a:pt x="103092" y="266317"/>
                    <a:pt x="106198" y="272836"/>
                    <a:pt x="109181" y="279415"/>
                  </a:cubicBezTo>
                  <a:cubicBezTo>
                    <a:pt x="112164" y="286025"/>
                    <a:pt x="115025" y="292728"/>
                    <a:pt x="117670" y="299523"/>
                  </a:cubicBezTo>
                  <a:lnTo>
                    <a:pt x="122098" y="311237"/>
                  </a:lnTo>
                  <a:lnTo>
                    <a:pt x="123944" y="316433"/>
                  </a:lnTo>
                  <a:cubicBezTo>
                    <a:pt x="123974" y="316556"/>
                    <a:pt x="124405" y="318400"/>
                    <a:pt x="124497" y="319138"/>
                  </a:cubicBezTo>
                  <a:cubicBezTo>
                    <a:pt x="125451" y="326732"/>
                    <a:pt x="116132" y="326732"/>
                    <a:pt x="115240" y="326240"/>
                  </a:cubicBezTo>
                  <a:cubicBezTo>
                    <a:pt x="113210" y="325256"/>
                    <a:pt x="111918" y="323350"/>
                    <a:pt x="111611" y="321260"/>
                  </a:cubicBezTo>
                  <a:cubicBezTo>
                    <a:pt x="111795" y="321229"/>
                    <a:pt x="111703" y="320737"/>
                    <a:pt x="111549" y="320460"/>
                  </a:cubicBezTo>
                  <a:cubicBezTo>
                    <a:pt x="111549" y="320307"/>
                    <a:pt x="111549" y="320122"/>
                    <a:pt x="111580" y="319968"/>
                  </a:cubicBezTo>
                  <a:cubicBezTo>
                    <a:pt x="111549" y="320030"/>
                    <a:pt x="111519" y="320184"/>
                    <a:pt x="111457" y="320307"/>
                  </a:cubicBezTo>
                  <a:cubicBezTo>
                    <a:pt x="111426" y="320276"/>
                    <a:pt x="111395" y="320245"/>
                    <a:pt x="111334" y="320245"/>
                  </a:cubicBezTo>
                  <a:lnTo>
                    <a:pt x="111303" y="320276"/>
                  </a:lnTo>
                  <a:lnTo>
                    <a:pt x="109612" y="316494"/>
                  </a:lnTo>
                  <a:lnTo>
                    <a:pt x="104353" y="305241"/>
                  </a:lnTo>
                  <a:cubicBezTo>
                    <a:pt x="101954" y="300168"/>
                    <a:pt x="99401" y="295157"/>
                    <a:pt x="96817" y="290176"/>
                  </a:cubicBezTo>
                  <a:cubicBezTo>
                    <a:pt x="92881" y="282613"/>
                    <a:pt x="88790" y="275141"/>
                    <a:pt x="84669" y="267701"/>
                  </a:cubicBezTo>
                  <a:cubicBezTo>
                    <a:pt x="77719" y="254573"/>
                    <a:pt x="70183" y="240952"/>
                    <a:pt x="61510" y="228408"/>
                  </a:cubicBezTo>
                  <a:cubicBezTo>
                    <a:pt x="55944" y="220353"/>
                    <a:pt x="50039" y="212667"/>
                    <a:pt x="42903" y="206272"/>
                  </a:cubicBezTo>
                  <a:cubicBezTo>
                    <a:pt x="39582" y="203228"/>
                    <a:pt x="36014" y="200553"/>
                    <a:pt x="32354" y="198063"/>
                  </a:cubicBezTo>
                  <a:cubicBezTo>
                    <a:pt x="22882" y="191729"/>
                    <a:pt x="12671" y="186595"/>
                    <a:pt x="3198" y="180199"/>
                  </a:cubicBezTo>
                  <a:cubicBezTo>
                    <a:pt x="31" y="178201"/>
                    <a:pt x="-954" y="174019"/>
                    <a:pt x="1015" y="170822"/>
                  </a:cubicBezTo>
                  <a:cubicBezTo>
                    <a:pt x="3014" y="167655"/>
                    <a:pt x="7227" y="166671"/>
                    <a:pt x="10395" y="168670"/>
                  </a:cubicBezTo>
                  <a:cubicBezTo>
                    <a:pt x="14793" y="171191"/>
                    <a:pt x="19376" y="173405"/>
                    <a:pt x="23958" y="175649"/>
                  </a:cubicBezTo>
                  <a:cubicBezTo>
                    <a:pt x="24450" y="174696"/>
                    <a:pt x="24604" y="173497"/>
                    <a:pt x="25465" y="172882"/>
                  </a:cubicBezTo>
                  <a:cubicBezTo>
                    <a:pt x="25558" y="172790"/>
                    <a:pt x="25619" y="172728"/>
                    <a:pt x="25711" y="172667"/>
                  </a:cubicBezTo>
                  <a:cubicBezTo>
                    <a:pt x="26757" y="171806"/>
                    <a:pt x="29310" y="169654"/>
                    <a:pt x="29494" y="169469"/>
                  </a:cubicBezTo>
                  <a:lnTo>
                    <a:pt x="36845" y="159938"/>
                  </a:lnTo>
                  <a:cubicBezTo>
                    <a:pt x="40689" y="154373"/>
                    <a:pt x="44195" y="148532"/>
                    <a:pt x="47425" y="142536"/>
                  </a:cubicBezTo>
                  <a:cubicBezTo>
                    <a:pt x="50654" y="136541"/>
                    <a:pt x="53576" y="130392"/>
                    <a:pt x="56220" y="124120"/>
                  </a:cubicBezTo>
                  <a:cubicBezTo>
                    <a:pt x="58312" y="119170"/>
                    <a:pt x="60157" y="114127"/>
                    <a:pt x="62033" y="109054"/>
                  </a:cubicBezTo>
                  <a:cubicBezTo>
                    <a:pt x="66462" y="97033"/>
                    <a:pt x="70553" y="84827"/>
                    <a:pt x="74705" y="72713"/>
                  </a:cubicBezTo>
                  <a:cubicBezTo>
                    <a:pt x="79625" y="59523"/>
                    <a:pt x="84362" y="46641"/>
                    <a:pt x="87560" y="33298"/>
                  </a:cubicBezTo>
                  <a:cubicBezTo>
                    <a:pt x="89652" y="24720"/>
                    <a:pt x="91189" y="15988"/>
                    <a:pt x="91528" y="6795"/>
                  </a:cubicBezTo>
                  <a:cubicBezTo>
                    <a:pt x="91528" y="3044"/>
                    <a:pt x="94572" y="-31"/>
                    <a:pt x="98325" y="0"/>
                  </a:cubicBezTo>
                  <a:cubicBezTo>
                    <a:pt x="102077" y="0"/>
                    <a:pt x="105122" y="3044"/>
                    <a:pt x="105122" y="6795"/>
                  </a:cubicBezTo>
                  <a:cubicBezTo>
                    <a:pt x="105521" y="17003"/>
                    <a:pt x="104660" y="26810"/>
                    <a:pt x="102999" y="36495"/>
                  </a:cubicBezTo>
                  <a:cubicBezTo>
                    <a:pt x="100539" y="50699"/>
                    <a:pt x="96202" y="64443"/>
                    <a:pt x="91804" y="78555"/>
                  </a:cubicBezTo>
                  <a:cubicBezTo>
                    <a:pt x="88206" y="89100"/>
                    <a:pt x="84854" y="99800"/>
                    <a:pt x="80886" y="110223"/>
                  </a:cubicBezTo>
                  <a:cubicBezTo>
                    <a:pt x="79164" y="114773"/>
                    <a:pt x="77103" y="119139"/>
                    <a:pt x="75135" y="123566"/>
                  </a:cubicBezTo>
                  <a:cubicBezTo>
                    <a:pt x="80702" y="118616"/>
                    <a:pt x="86607" y="114066"/>
                    <a:pt x="93158" y="110499"/>
                  </a:cubicBezTo>
                  <a:cubicBezTo>
                    <a:pt x="97187" y="108286"/>
                    <a:pt x="101400" y="106441"/>
                    <a:pt x="105737" y="104965"/>
                  </a:cubicBezTo>
                  <a:cubicBezTo>
                    <a:pt x="110073" y="103489"/>
                    <a:pt x="114563" y="102506"/>
                    <a:pt x="119023" y="101645"/>
                  </a:cubicBezTo>
                  <a:lnTo>
                    <a:pt x="135600" y="99554"/>
                  </a:lnTo>
                  <a:cubicBezTo>
                    <a:pt x="135815" y="99523"/>
                    <a:pt x="136523" y="99738"/>
                    <a:pt x="137169" y="99831"/>
                  </a:cubicBezTo>
                  <a:lnTo>
                    <a:pt x="137046" y="100015"/>
                  </a:lnTo>
                  <a:cubicBezTo>
                    <a:pt x="136799" y="100415"/>
                    <a:pt x="136830" y="100384"/>
                    <a:pt x="136584" y="100753"/>
                  </a:cubicBezTo>
                  <a:lnTo>
                    <a:pt x="136215" y="101429"/>
                  </a:lnTo>
                  <a:cubicBezTo>
                    <a:pt x="136615" y="100845"/>
                    <a:pt x="137076" y="100323"/>
                    <a:pt x="137599" y="99892"/>
                  </a:cubicBezTo>
                  <a:cubicBezTo>
                    <a:pt x="138122" y="99954"/>
                    <a:pt x="138522" y="99862"/>
                    <a:pt x="138430" y="99462"/>
                  </a:cubicBezTo>
                  <a:lnTo>
                    <a:pt x="138399" y="99369"/>
                  </a:lnTo>
                  <a:cubicBezTo>
                    <a:pt x="140029" y="98416"/>
                    <a:pt x="142059" y="98171"/>
                    <a:pt x="143935" y="98878"/>
                  </a:cubicBezTo>
                  <a:cubicBezTo>
                    <a:pt x="144058" y="98908"/>
                    <a:pt x="144088" y="99062"/>
                    <a:pt x="144181" y="99124"/>
                  </a:cubicBezTo>
                  <a:cubicBezTo>
                    <a:pt x="145688" y="98816"/>
                    <a:pt x="147287" y="98816"/>
                    <a:pt x="148733" y="99585"/>
                  </a:cubicBezTo>
                  <a:cubicBezTo>
                    <a:pt x="152023" y="101368"/>
                    <a:pt x="153284" y="105488"/>
                    <a:pt x="151500" y="108809"/>
                  </a:cubicBezTo>
                  <a:cubicBezTo>
                    <a:pt x="149440" y="113144"/>
                    <a:pt x="148425" y="117786"/>
                    <a:pt x="147779" y="122521"/>
                  </a:cubicBezTo>
                  <a:cubicBezTo>
                    <a:pt x="147102" y="127563"/>
                    <a:pt x="147041" y="132698"/>
                    <a:pt x="147102" y="137801"/>
                  </a:cubicBezTo>
                  <a:cubicBezTo>
                    <a:pt x="147041" y="147548"/>
                    <a:pt x="148148" y="157233"/>
                    <a:pt x="149532" y="166887"/>
                  </a:cubicBezTo>
                  <a:cubicBezTo>
                    <a:pt x="150916" y="176602"/>
                    <a:pt x="152546" y="186318"/>
                    <a:pt x="155037" y="195787"/>
                  </a:cubicBezTo>
                  <a:cubicBezTo>
                    <a:pt x="156483" y="201690"/>
                    <a:pt x="158082" y="207686"/>
                    <a:pt x="160266" y="213435"/>
                  </a:cubicBezTo>
                  <a:cubicBezTo>
                    <a:pt x="161650" y="217155"/>
                    <a:pt x="163188" y="220753"/>
                    <a:pt x="165125" y="224104"/>
                  </a:cubicBezTo>
                  <a:lnTo>
                    <a:pt x="168570" y="229115"/>
                  </a:lnTo>
                  <a:cubicBezTo>
                    <a:pt x="172014" y="229730"/>
                    <a:pt x="174382" y="232989"/>
                    <a:pt x="173890" y="236463"/>
                  </a:cubicBezTo>
                  <a:close/>
                  <a:moveTo>
                    <a:pt x="111611" y="319661"/>
                  </a:moveTo>
                  <a:cubicBezTo>
                    <a:pt x="111734" y="317478"/>
                    <a:pt x="112872" y="316248"/>
                    <a:pt x="113733" y="315541"/>
                  </a:cubicBezTo>
                  <a:cubicBezTo>
                    <a:pt x="113118" y="316064"/>
                    <a:pt x="112595" y="316771"/>
                    <a:pt x="112195" y="317539"/>
                  </a:cubicBezTo>
                  <a:cubicBezTo>
                    <a:pt x="111888" y="318247"/>
                    <a:pt x="111672" y="318923"/>
                    <a:pt x="111611" y="319661"/>
                  </a:cubicBezTo>
                  <a:close/>
                  <a:moveTo>
                    <a:pt x="149747" y="230714"/>
                  </a:moveTo>
                  <a:cubicBezTo>
                    <a:pt x="150701" y="230837"/>
                    <a:pt x="151654" y="230837"/>
                    <a:pt x="152577" y="230929"/>
                  </a:cubicBezTo>
                  <a:cubicBezTo>
                    <a:pt x="150086" y="227332"/>
                    <a:pt x="147902" y="223550"/>
                    <a:pt x="145995" y="219554"/>
                  </a:cubicBezTo>
                  <a:cubicBezTo>
                    <a:pt x="143012" y="213404"/>
                    <a:pt x="140705" y="206886"/>
                    <a:pt x="138583" y="200491"/>
                  </a:cubicBezTo>
                  <a:cubicBezTo>
                    <a:pt x="135446" y="190345"/>
                    <a:pt x="132740" y="179984"/>
                    <a:pt x="131294" y="169408"/>
                  </a:cubicBezTo>
                  <a:cubicBezTo>
                    <a:pt x="129818" y="158770"/>
                    <a:pt x="129664" y="147978"/>
                    <a:pt x="130279" y="137248"/>
                  </a:cubicBezTo>
                  <a:cubicBezTo>
                    <a:pt x="130864" y="130177"/>
                    <a:pt x="131663" y="123013"/>
                    <a:pt x="133632" y="116187"/>
                  </a:cubicBezTo>
                  <a:cubicBezTo>
                    <a:pt x="133785" y="115603"/>
                    <a:pt x="134155" y="115111"/>
                    <a:pt x="134339" y="114527"/>
                  </a:cubicBezTo>
                  <a:lnTo>
                    <a:pt x="123144" y="117940"/>
                  </a:lnTo>
                  <a:cubicBezTo>
                    <a:pt x="118623" y="119354"/>
                    <a:pt x="114225" y="121260"/>
                    <a:pt x="109766" y="123013"/>
                  </a:cubicBezTo>
                  <a:cubicBezTo>
                    <a:pt x="105367" y="124765"/>
                    <a:pt x="100969" y="126487"/>
                    <a:pt x="96664" y="128486"/>
                  </a:cubicBezTo>
                  <a:cubicBezTo>
                    <a:pt x="90851" y="131160"/>
                    <a:pt x="85131" y="133897"/>
                    <a:pt x="79810" y="137494"/>
                  </a:cubicBezTo>
                  <a:cubicBezTo>
                    <a:pt x="76919" y="139861"/>
                    <a:pt x="72613" y="139431"/>
                    <a:pt x="70245" y="136510"/>
                  </a:cubicBezTo>
                  <a:cubicBezTo>
                    <a:pt x="69876" y="136080"/>
                    <a:pt x="70030" y="135495"/>
                    <a:pt x="69784" y="135004"/>
                  </a:cubicBezTo>
                  <a:cubicBezTo>
                    <a:pt x="67108" y="140261"/>
                    <a:pt x="64371" y="145518"/>
                    <a:pt x="61264" y="150561"/>
                  </a:cubicBezTo>
                  <a:cubicBezTo>
                    <a:pt x="57328" y="156833"/>
                    <a:pt x="53083" y="162859"/>
                    <a:pt x="48501" y="168608"/>
                  </a:cubicBezTo>
                  <a:cubicBezTo>
                    <a:pt x="46748" y="170761"/>
                    <a:pt x="44995" y="172913"/>
                    <a:pt x="43088" y="174942"/>
                  </a:cubicBezTo>
                  <a:cubicBezTo>
                    <a:pt x="41796" y="176356"/>
                    <a:pt x="40474" y="177740"/>
                    <a:pt x="39059" y="179031"/>
                  </a:cubicBezTo>
                  <a:cubicBezTo>
                    <a:pt x="38905" y="179185"/>
                    <a:pt x="37214" y="180445"/>
                    <a:pt x="35584" y="181644"/>
                  </a:cubicBezTo>
                  <a:cubicBezTo>
                    <a:pt x="37337" y="182567"/>
                    <a:pt x="39151" y="183366"/>
                    <a:pt x="40874" y="184350"/>
                  </a:cubicBezTo>
                  <a:cubicBezTo>
                    <a:pt x="45456" y="186994"/>
                    <a:pt x="49854" y="189977"/>
                    <a:pt x="54037" y="193359"/>
                  </a:cubicBezTo>
                  <a:cubicBezTo>
                    <a:pt x="62556" y="200399"/>
                    <a:pt x="70030" y="208762"/>
                    <a:pt x="76550" y="217955"/>
                  </a:cubicBezTo>
                  <a:cubicBezTo>
                    <a:pt x="76703" y="218170"/>
                    <a:pt x="76796" y="218385"/>
                    <a:pt x="76950" y="218601"/>
                  </a:cubicBezTo>
                  <a:cubicBezTo>
                    <a:pt x="78795" y="215895"/>
                    <a:pt x="82178" y="214573"/>
                    <a:pt x="85223" y="216018"/>
                  </a:cubicBezTo>
                  <a:cubicBezTo>
                    <a:pt x="92389" y="218723"/>
                    <a:pt x="99862" y="220537"/>
                    <a:pt x="107459" y="222321"/>
                  </a:cubicBezTo>
                  <a:cubicBezTo>
                    <a:pt x="113087" y="223643"/>
                    <a:pt x="118777" y="224750"/>
                    <a:pt x="124436" y="225918"/>
                  </a:cubicBezTo>
                  <a:cubicBezTo>
                    <a:pt x="130218" y="227086"/>
                    <a:pt x="135908" y="228470"/>
                    <a:pt x="141597" y="229392"/>
                  </a:cubicBezTo>
                  <a:cubicBezTo>
                    <a:pt x="144273" y="229884"/>
                    <a:pt x="147010" y="230376"/>
                    <a:pt x="149747" y="230714"/>
                  </a:cubicBezTo>
                  <a:close/>
                  <a:moveTo>
                    <a:pt x="185270" y="151206"/>
                  </a:moveTo>
                  <a:cubicBezTo>
                    <a:pt x="184286" y="143274"/>
                    <a:pt x="182471" y="135588"/>
                    <a:pt x="180318" y="128024"/>
                  </a:cubicBezTo>
                  <a:cubicBezTo>
                    <a:pt x="179672" y="124335"/>
                    <a:pt x="176105" y="121906"/>
                    <a:pt x="172414" y="122582"/>
                  </a:cubicBezTo>
                  <a:cubicBezTo>
                    <a:pt x="168724" y="123228"/>
                    <a:pt x="166263" y="126795"/>
                    <a:pt x="166940" y="130484"/>
                  </a:cubicBezTo>
                  <a:cubicBezTo>
                    <a:pt x="167432" y="136572"/>
                    <a:pt x="167278" y="142690"/>
                    <a:pt x="167370" y="148931"/>
                  </a:cubicBezTo>
                  <a:cubicBezTo>
                    <a:pt x="167432" y="153051"/>
                    <a:pt x="167432" y="157202"/>
                    <a:pt x="167647" y="161322"/>
                  </a:cubicBezTo>
                  <a:cubicBezTo>
                    <a:pt x="167893" y="165872"/>
                    <a:pt x="168508" y="170330"/>
                    <a:pt x="168877" y="174757"/>
                  </a:cubicBezTo>
                  <a:lnTo>
                    <a:pt x="169923" y="187240"/>
                  </a:lnTo>
                  <a:cubicBezTo>
                    <a:pt x="170015" y="188501"/>
                    <a:pt x="169677" y="190837"/>
                    <a:pt x="169923" y="192559"/>
                  </a:cubicBezTo>
                  <a:cubicBezTo>
                    <a:pt x="170107" y="193881"/>
                    <a:pt x="170261" y="195111"/>
                    <a:pt x="170753" y="196003"/>
                  </a:cubicBezTo>
                  <a:cubicBezTo>
                    <a:pt x="172137" y="199323"/>
                    <a:pt x="175951" y="200922"/>
                    <a:pt x="179272" y="199538"/>
                  </a:cubicBezTo>
                  <a:cubicBezTo>
                    <a:pt x="182225" y="198308"/>
                    <a:pt x="183824" y="195172"/>
                    <a:pt x="183148" y="192129"/>
                  </a:cubicBezTo>
                  <a:lnTo>
                    <a:pt x="183240" y="192159"/>
                  </a:lnTo>
                  <a:cubicBezTo>
                    <a:pt x="183640" y="192190"/>
                    <a:pt x="183055" y="191544"/>
                    <a:pt x="182871" y="191145"/>
                  </a:cubicBezTo>
                  <a:lnTo>
                    <a:pt x="182871" y="191175"/>
                  </a:lnTo>
                  <a:lnTo>
                    <a:pt x="182809" y="191022"/>
                  </a:lnTo>
                  <a:lnTo>
                    <a:pt x="182871" y="191145"/>
                  </a:lnTo>
                  <a:cubicBezTo>
                    <a:pt x="183179" y="190130"/>
                    <a:pt x="184193" y="188593"/>
                    <a:pt x="184286" y="187947"/>
                  </a:cubicBezTo>
                  <a:lnTo>
                    <a:pt x="185700" y="174358"/>
                  </a:lnTo>
                  <a:cubicBezTo>
                    <a:pt x="185854" y="170545"/>
                    <a:pt x="186131" y="166733"/>
                    <a:pt x="186069" y="162828"/>
                  </a:cubicBezTo>
                  <a:cubicBezTo>
                    <a:pt x="186008" y="158954"/>
                    <a:pt x="185762" y="155080"/>
                    <a:pt x="185270" y="151206"/>
                  </a:cubicBezTo>
                  <a:close/>
                </a:path>
              </a:pathLst>
            </a:custGeom>
            <a:solidFill>
              <a:srgbClr val="191919"/>
            </a:solidFill>
            <a:ln>
              <a:noFill/>
            </a:ln>
          </p:spPr>
          <p:txBody>
            <a:bodyPr spcFirstLastPara="1" wrap="square" lIns="81289" tIns="40623" rIns="81289" bIns="40623" anchor="ctr" anchorCtr="0">
              <a:noAutofit/>
            </a:bodyPr>
            <a:lstStyle/>
            <a:p>
              <a:pPr defTabSz="1625600">
                <a:buClr>
                  <a:srgbClr val="000000"/>
                </a:buClr>
                <a:defRPr/>
              </a:pPr>
              <a:endParaRPr sz="4975" kern="0">
                <a:solidFill>
                  <a:srgbClr val="2E2E2E"/>
                </a:solidFill>
                <a:latin typeface="Calibri" panose="020F0502020204030204"/>
                <a:ea typeface="Calibri" panose="020F0502020204030204"/>
                <a:cs typeface="Calibri" panose="020F0502020204030204"/>
                <a:sym typeface="Calibri" panose="020F0502020204030204"/>
              </a:endParaRPr>
            </a:p>
          </p:txBody>
        </p:sp>
        <p:sp>
          <p:nvSpPr>
            <p:cNvPr id="822" name="Google Shape;822;p13"/>
            <p:cNvSpPr/>
            <p:nvPr/>
          </p:nvSpPr>
          <p:spPr>
            <a:xfrm rot="10800000">
              <a:off x="7558490" y="189789"/>
              <a:ext cx="1021969" cy="216236"/>
            </a:xfrm>
            <a:custGeom>
              <a:avLst/>
              <a:gdLst/>
              <a:ahLst/>
              <a:cxnLst/>
              <a:rect l="l" t="t" r="r" b="b"/>
              <a:pathLst>
                <a:path w="2043938" h="432471" extrusionOk="0">
                  <a:moveTo>
                    <a:pt x="2043938" y="256485"/>
                  </a:moveTo>
                  <a:cubicBezTo>
                    <a:pt x="2043907" y="260082"/>
                    <a:pt x="2040954" y="262942"/>
                    <a:pt x="2037356" y="262911"/>
                  </a:cubicBezTo>
                  <a:cubicBezTo>
                    <a:pt x="2037356" y="262911"/>
                    <a:pt x="1969202" y="262296"/>
                    <a:pt x="1857899" y="261220"/>
                  </a:cubicBezTo>
                  <a:cubicBezTo>
                    <a:pt x="1882872" y="269214"/>
                    <a:pt x="1919532" y="288645"/>
                    <a:pt x="1939954" y="314901"/>
                  </a:cubicBezTo>
                  <a:cubicBezTo>
                    <a:pt x="1956131" y="335716"/>
                    <a:pt x="1962159" y="360313"/>
                    <a:pt x="1947766" y="386108"/>
                  </a:cubicBezTo>
                  <a:cubicBezTo>
                    <a:pt x="1936694" y="405324"/>
                    <a:pt x="1912459" y="410827"/>
                    <a:pt x="1891453" y="404494"/>
                  </a:cubicBezTo>
                  <a:cubicBezTo>
                    <a:pt x="1870631" y="398191"/>
                    <a:pt x="1853808" y="380912"/>
                    <a:pt x="1856914" y="357576"/>
                  </a:cubicBezTo>
                  <a:cubicBezTo>
                    <a:pt x="1857714" y="351734"/>
                    <a:pt x="1859898" y="345493"/>
                    <a:pt x="1863281" y="340082"/>
                  </a:cubicBezTo>
                  <a:cubicBezTo>
                    <a:pt x="1866910" y="334333"/>
                    <a:pt x="1871800" y="329475"/>
                    <a:pt x="1877520" y="326800"/>
                  </a:cubicBezTo>
                  <a:cubicBezTo>
                    <a:pt x="1886132" y="322742"/>
                    <a:pt x="1894436" y="324586"/>
                    <a:pt x="1900433" y="329844"/>
                  </a:cubicBezTo>
                  <a:cubicBezTo>
                    <a:pt x="1905815" y="334517"/>
                    <a:pt x="1909322" y="341896"/>
                    <a:pt x="1909075" y="349644"/>
                  </a:cubicBezTo>
                  <a:cubicBezTo>
                    <a:pt x="1909014" y="353395"/>
                    <a:pt x="1905938" y="356408"/>
                    <a:pt x="1902186" y="356346"/>
                  </a:cubicBezTo>
                  <a:cubicBezTo>
                    <a:pt x="1898434" y="356285"/>
                    <a:pt x="1895420" y="353210"/>
                    <a:pt x="1895482" y="349459"/>
                  </a:cubicBezTo>
                  <a:cubicBezTo>
                    <a:pt x="1895451" y="345985"/>
                    <a:pt x="1893759" y="342757"/>
                    <a:pt x="1891268" y="340758"/>
                  </a:cubicBezTo>
                  <a:cubicBezTo>
                    <a:pt x="1889331" y="339190"/>
                    <a:pt x="1886716" y="338760"/>
                    <a:pt x="1884072" y="340113"/>
                  </a:cubicBezTo>
                  <a:cubicBezTo>
                    <a:pt x="1880904" y="341742"/>
                    <a:pt x="1878412" y="344725"/>
                    <a:pt x="1876506" y="348045"/>
                  </a:cubicBezTo>
                  <a:cubicBezTo>
                    <a:pt x="1874445" y="351612"/>
                    <a:pt x="1873153" y="355670"/>
                    <a:pt x="1872784" y="359452"/>
                  </a:cubicBezTo>
                  <a:cubicBezTo>
                    <a:pt x="1871277" y="374209"/>
                    <a:pt x="1883118" y="383987"/>
                    <a:pt x="1896343" y="387676"/>
                  </a:cubicBezTo>
                  <a:cubicBezTo>
                    <a:pt x="1909537" y="391335"/>
                    <a:pt x="1925068" y="389182"/>
                    <a:pt x="1931773" y="377100"/>
                  </a:cubicBezTo>
                  <a:cubicBezTo>
                    <a:pt x="1942353" y="358529"/>
                    <a:pt x="1937247" y="340881"/>
                    <a:pt x="1925868" y="325601"/>
                  </a:cubicBezTo>
                  <a:cubicBezTo>
                    <a:pt x="1906984" y="300267"/>
                    <a:pt x="1871585" y="280805"/>
                    <a:pt x="1849379" y="273733"/>
                  </a:cubicBezTo>
                  <a:cubicBezTo>
                    <a:pt x="1841414" y="271181"/>
                    <a:pt x="1829112" y="270075"/>
                    <a:pt x="1818993" y="267092"/>
                  </a:cubicBezTo>
                  <a:cubicBezTo>
                    <a:pt x="1813703" y="265524"/>
                    <a:pt x="1808998" y="263434"/>
                    <a:pt x="1805368" y="260697"/>
                  </a:cubicBezTo>
                  <a:cubicBezTo>
                    <a:pt x="1761265" y="260267"/>
                    <a:pt x="1712149" y="259775"/>
                    <a:pt x="1659127" y="259221"/>
                  </a:cubicBezTo>
                  <a:cubicBezTo>
                    <a:pt x="1669615" y="267184"/>
                    <a:pt x="1679456" y="276470"/>
                    <a:pt x="1688529" y="286800"/>
                  </a:cubicBezTo>
                  <a:cubicBezTo>
                    <a:pt x="1697848" y="297407"/>
                    <a:pt x="1706460" y="308937"/>
                    <a:pt x="1714302" y="320805"/>
                  </a:cubicBezTo>
                  <a:cubicBezTo>
                    <a:pt x="1726420" y="339160"/>
                    <a:pt x="1736630" y="358314"/>
                    <a:pt x="1746165" y="375070"/>
                  </a:cubicBezTo>
                  <a:cubicBezTo>
                    <a:pt x="1750932" y="383679"/>
                    <a:pt x="1755299" y="392565"/>
                    <a:pt x="1760004" y="401235"/>
                  </a:cubicBezTo>
                  <a:cubicBezTo>
                    <a:pt x="1761973" y="404832"/>
                    <a:pt x="1763972" y="408368"/>
                    <a:pt x="1766125" y="411842"/>
                  </a:cubicBezTo>
                  <a:cubicBezTo>
                    <a:pt x="1767386" y="413840"/>
                    <a:pt x="1772030" y="418391"/>
                    <a:pt x="1774552" y="421742"/>
                  </a:cubicBezTo>
                  <a:cubicBezTo>
                    <a:pt x="1776182" y="423925"/>
                    <a:pt x="1777812" y="425954"/>
                    <a:pt x="1777473" y="427307"/>
                  </a:cubicBezTo>
                  <a:cubicBezTo>
                    <a:pt x="1773844" y="441604"/>
                    <a:pt x="1756037" y="421926"/>
                    <a:pt x="1754407" y="419620"/>
                  </a:cubicBezTo>
                  <a:cubicBezTo>
                    <a:pt x="1751885" y="416085"/>
                    <a:pt x="1749486" y="412426"/>
                    <a:pt x="1747179" y="408706"/>
                  </a:cubicBezTo>
                  <a:cubicBezTo>
                    <a:pt x="1742013" y="400343"/>
                    <a:pt x="1737215" y="391734"/>
                    <a:pt x="1731987" y="383433"/>
                  </a:cubicBezTo>
                  <a:cubicBezTo>
                    <a:pt x="1722083" y="367200"/>
                    <a:pt x="1710950" y="349029"/>
                    <a:pt x="1698924" y="330981"/>
                  </a:cubicBezTo>
                  <a:cubicBezTo>
                    <a:pt x="1691420" y="319729"/>
                    <a:pt x="1683639" y="308476"/>
                    <a:pt x="1675181" y="298053"/>
                  </a:cubicBezTo>
                  <a:cubicBezTo>
                    <a:pt x="1662510" y="282434"/>
                    <a:pt x="1648486" y="268660"/>
                    <a:pt x="1632493" y="258945"/>
                  </a:cubicBezTo>
                  <a:cubicBezTo>
                    <a:pt x="1599492" y="258606"/>
                    <a:pt x="1565139" y="258238"/>
                    <a:pt x="1529647" y="257869"/>
                  </a:cubicBezTo>
                  <a:cubicBezTo>
                    <a:pt x="1469521" y="257223"/>
                    <a:pt x="1406134" y="256577"/>
                    <a:pt x="1340871" y="255870"/>
                  </a:cubicBezTo>
                  <a:cubicBezTo>
                    <a:pt x="1341671" y="256331"/>
                    <a:pt x="1342409" y="256946"/>
                    <a:pt x="1343209" y="257408"/>
                  </a:cubicBezTo>
                  <a:cubicBezTo>
                    <a:pt x="1363876" y="268875"/>
                    <a:pt x="1386020" y="277454"/>
                    <a:pt x="1406903" y="288829"/>
                  </a:cubicBezTo>
                  <a:cubicBezTo>
                    <a:pt x="1425387" y="299314"/>
                    <a:pt x="1442856" y="310720"/>
                    <a:pt x="1459494" y="323326"/>
                  </a:cubicBezTo>
                  <a:cubicBezTo>
                    <a:pt x="1475979" y="335778"/>
                    <a:pt x="1491634" y="349367"/>
                    <a:pt x="1507350" y="363449"/>
                  </a:cubicBezTo>
                  <a:lnTo>
                    <a:pt x="1543948" y="396254"/>
                  </a:lnTo>
                  <a:cubicBezTo>
                    <a:pt x="1546132" y="398252"/>
                    <a:pt x="1551576" y="401880"/>
                    <a:pt x="1555297" y="405447"/>
                  </a:cubicBezTo>
                  <a:cubicBezTo>
                    <a:pt x="1558096" y="408122"/>
                    <a:pt x="1560095" y="410889"/>
                    <a:pt x="1560802" y="413225"/>
                  </a:cubicBezTo>
                  <a:cubicBezTo>
                    <a:pt x="1561879" y="416638"/>
                    <a:pt x="1560003" y="420297"/>
                    <a:pt x="1556589" y="421404"/>
                  </a:cubicBezTo>
                  <a:cubicBezTo>
                    <a:pt x="1553144" y="422511"/>
                    <a:pt x="1549484" y="420635"/>
                    <a:pt x="1548377" y="417192"/>
                  </a:cubicBezTo>
                  <a:cubicBezTo>
                    <a:pt x="1548008" y="416146"/>
                    <a:pt x="1546440" y="415347"/>
                    <a:pt x="1544994" y="414209"/>
                  </a:cubicBezTo>
                  <a:cubicBezTo>
                    <a:pt x="1541273" y="411289"/>
                    <a:pt x="1536783" y="408552"/>
                    <a:pt x="1534783" y="406923"/>
                  </a:cubicBezTo>
                  <a:lnTo>
                    <a:pt x="1496708" y="375716"/>
                  </a:lnTo>
                  <a:cubicBezTo>
                    <a:pt x="1480900" y="362403"/>
                    <a:pt x="1464938" y="349859"/>
                    <a:pt x="1448638" y="337868"/>
                  </a:cubicBezTo>
                  <a:cubicBezTo>
                    <a:pt x="1432430" y="325939"/>
                    <a:pt x="1415852" y="314532"/>
                    <a:pt x="1398076" y="304325"/>
                  </a:cubicBezTo>
                  <a:cubicBezTo>
                    <a:pt x="1377624" y="292150"/>
                    <a:pt x="1355757" y="282803"/>
                    <a:pt x="1335581" y="270443"/>
                  </a:cubicBezTo>
                  <a:cubicBezTo>
                    <a:pt x="1328446" y="266078"/>
                    <a:pt x="1321741" y="260943"/>
                    <a:pt x="1315129" y="255593"/>
                  </a:cubicBezTo>
                  <a:cubicBezTo>
                    <a:pt x="1264260" y="255040"/>
                    <a:pt x="1212406" y="254456"/>
                    <a:pt x="1159968" y="253841"/>
                  </a:cubicBezTo>
                  <a:cubicBezTo>
                    <a:pt x="1168488" y="257161"/>
                    <a:pt x="1176207" y="260421"/>
                    <a:pt x="1181251" y="262972"/>
                  </a:cubicBezTo>
                  <a:cubicBezTo>
                    <a:pt x="1206624" y="275885"/>
                    <a:pt x="1236057" y="300451"/>
                    <a:pt x="1251435" y="329782"/>
                  </a:cubicBezTo>
                  <a:cubicBezTo>
                    <a:pt x="1262353" y="350689"/>
                    <a:pt x="1266166" y="373902"/>
                    <a:pt x="1257955" y="396992"/>
                  </a:cubicBezTo>
                  <a:cubicBezTo>
                    <a:pt x="1252942" y="410612"/>
                    <a:pt x="1245222" y="419098"/>
                    <a:pt x="1236549" y="423679"/>
                  </a:cubicBezTo>
                  <a:cubicBezTo>
                    <a:pt x="1225785" y="429336"/>
                    <a:pt x="1213360" y="429305"/>
                    <a:pt x="1201703" y="424601"/>
                  </a:cubicBezTo>
                  <a:cubicBezTo>
                    <a:pt x="1182943" y="417038"/>
                    <a:pt x="1166335" y="397391"/>
                    <a:pt x="1164397" y="374271"/>
                  </a:cubicBezTo>
                  <a:cubicBezTo>
                    <a:pt x="1163167" y="359021"/>
                    <a:pt x="1174731" y="346785"/>
                    <a:pt x="1185649" y="345463"/>
                  </a:cubicBezTo>
                  <a:cubicBezTo>
                    <a:pt x="1193922" y="344479"/>
                    <a:pt x="1202810" y="348260"/>
                    <a:pt x="1206101" y="361696"/>
                  </a:cubicBezTo>
                  <a:cubicBezTo>
                    <a:pt x="1207085" y="365324"/>
                    <a:pt x="1204902" y="369044"/>
                    <a:pt x="1201303" y="370028"/>
                  </a:cubicBezTo>
                  <a:cubicBezTo>
                    <a:pt x="1197674" y="370981"/>
                    <a:pt x="1193922" y="368829"/>
                    <a:pt x="1192969" y="365201"/>
                  </a:cubicBezTo>
                  <a:cubicBezTo>
                    <a:pt x="1192200" y="362557"/>
                    <a:pt x="1191154" y="360774"/>
                    <a:pt x="1189678" y="359882"/>
                  </a:cubicBezTo>
                  <a:cubicBezTo>
                    <a:pt x="1188417" y="359144"/>
                    <a:pt x="1186941" y="359728"/>
                    <a:pt x="1185557" y="360466"/>
                  </a:cubicBezTo>
                  <a:cubicBezTo>
                    <a:pt x="1181835" y="362465"/>
                    <a:pt x="1179037" y="367322"/>
                    <a:pt x="1179682" y="372765"/>
                  </a:cubicBezTo>
                  <a:cubicBezTo>
                    <a:pt x="1181589" y="389551"/>
                    <a:pt x="1194076" y="403510"/>
                    <a:pt x="1207885" y="408644"/>
                  </a:cubicBezTo>
                  <a:cubicBezTo>
                    <a:pt x="1214713" y="411166"/>
                    <a:pt x="1221910" y="411411"/>
                    <a:pt x="1228061" y="407999"/>
                  </a:cubicBezTo>
                  <a:cubicBezTo>
                    <a:pt x="1233412" y="405047"/>
                    <a:pt x="1237749" y="399390"/>
                    <a:pt x="1240732" y="390812"/>
                  </a:cubicBezTo>
                  <a:cubicBezTo>
                    <a:pt x="1247252" y="372703"/>
                    <a:pt x="1243715" y="354594"/>
                    <a:pt x="1235380" y="338022"/>
                  </a:cubicBezTo>
                  <a:cubicBezTo>
                    <a:pt x="1222033" y="311550"/>
                    <a:pt x="1196383" y="288891"/>
                    <a:pt x="1173993" y="276746"/>
                  </a:cubicBezTo>
                  <a:cubicBezTo>
                    <a:pt x="1167011" y="272903"/>
                    <a:pt x="1154617" y="267400"/>
                    <a:pt x="1142038" y="262480"/>
                  </a:cubicBezTo>
                  <a:cubicBezTo>
                    <a:pt x="1132596" y="258791"/>
                    <a:pt x="1123062" y="255378"/>
                    <a:pt x="1115619" y="253288"/>
                  </a:cubicBezTo>
                  <a:cubicBezTo>
                    <a:pt x="1084464" y="252919"/>
                    <a:pt x="1053247" y="252550"/>
                    <a:pt x="1022000" y="252150"/>
                  </a:cubicBezTo>
                  <a:cubicBezTo>
                    <a:pt x="925275" y="250920"/>
                    <a:pt x="828764" y="249537"/>
                    <a:pt x="735514" y="248153"/>
                  </a:cubicBezTo>
                  <a:cubicBezTo>
                    <a:pt x="741696" y="250982"/>
                    <a:pt x="747355" y="253841"/>
                    <a:pt x="750707" y="256301"/>
                  </a:cubicBezTo>
                  <a:cubicBezTo>
                    <a:pt x="760026" y="263310"/>
                    <a:pt x="769284" y="270259"/>
                    <a:pt x="778418" y="277361"/>
                  </a:cubicBezTo>
                  <a:cubicBezTo>
                    <a:pt x="787583" y="284463"/>
                    <a:pt x="796717" y="291566"/>
                    <a:pt x="805698" y="298791"/>
                  </a:cubicBezTo>
                  <a:cubicBezTo>
                    <a:pt x="823659" y="313210"/>
                    <a:pt x="841374" y="327814"/>
                    <a:pt x="859735" y="341927"/>
                  </a:cubicBezTo>
                  <a:cubicBezTo>
                    <a:pt x="868808" y="348906"/>
                    <a:pt x="877911" y="355854"/>
                    <a:pt x="887322" y="362618"/>
                  </a:cubicBezTo>
                  <a:cubicBezTo>
                    <a:pt x="890429" y="364740"/>
                    <a:pt x="891228" y="368952"/>
                    <a:pt x="889137" y="372057"/>
                  </a:cubicBezTo>
                  <a:cubicBezTo>
                    <a:pt x="887046" y="375163"/>
                    <a:pt x="882801" y="375993"/>
                    <a:pt x="879695" y="373902"/>
                  </a:cubicBezTo>
                  <a:cubicBezTo>
                    <a:pt x="854845" y="358037"/>
                    <a:pt x="831071" y="341435"/>
                    <a:pt x="808035" y="323879"/>
                  </a:cubicBezTo>
                  <a:cubicBezTo>
                    <a:pt x="798809" y="316838"/>
                    <a:pt x="789705" y="309644"/>
                    <a:pt x="780694" y="302296"/>
                  </a:cubicBezTo>
                  <a:cubicBezTo>
                    <a:pt x="767284" y="291412"/>
                    <a:pt x="754121" y="280190"/>
                    <a:pt x="740589" y="269121"/>
                  </a:cubicBezTo>
                  <a:cubicBezTo>
                    <a:pt x="737021" y="266139"/>
                    <a:pt x="730163" y="262511"/>
                    <a:pt x="722843" y="258975"/>
                  </a:cubicBezTo>
                  <a:cubicBezTo>
                    <a:pt x="713063" y="254241"/>
                    <a:pt x="702852" y="249936"/>
                    <a:pt x="697132" y="247600"/>
                  </a:cubicBezTo>
                  <a:cubicBezTo>
                    <a:pt x="669759" y="247200"/>
                    <a:pt x="642479" y="246770"/>
                    <a:pt x="615876" y="246370"/>
                  </a:cubicBezTo>
                  <a:cubicBezTo>
                    <a:pt x="590503" y="245970"/>
                    <a:pt x="565714" y="245601"/>
                    <a:pt x="541233" y="245201"/>
                  </a:cubicBezTo>
                  <a:cubicBezTo>
                    <a:pt x="564146" y="249998"/>
                    <a:pt x="586689" y="253472"/>
                    <a:pt x="607234" y="260728"/>
                  </a:cubicBezTo>
                  <a:cubicBezTo>
                    <a:pt x="625964" y="267369"/>
                    <a:pt x="643033" y="277115"/>
                    <a:pt x="657580" y="293318"/>
                  </a:cubicBezTo>
                  <a:cubicBezTo>
                    <a:pt x="686152" y="325447"/>
                    <a:pt x="691842" y="353887"/>
                    <a:pt x="686490" y="375439"/>
                  </a:cubicBezTo>
                  <a:cubicBezTo>
                    <a:pt x="677879" y="410089"/>
                    <a:pt x="640265" y="428352"/>
                    <a:pt x="612770" y="421680"/>
                  </a:cubicBezTo>
                  <a:cubicBezTo>
                    <a:pt x="602159" y="419067"/>
                    <a:pt x="590011" y="414793"/>
                    <a:pt x="580754" y="407660"/>
                  </a:cubicBezTo>
                  <a:cubicBezTo>
                    <a:pt x="573741" y="402249"/>
                    <a:pt x="568267" y="395301"/>
                    <a:pt x="565745" y="386477"/>
                  </a:cubicBezTo>
                  <a:cubicBezTo>
                    <a:pt x="557103" y="355639"/>
                    <a:pt x="576509" y="334609"/>
                    <a:pt x="596685" y="331289"/>
                  </a:cubicBezTo>
                  <a:cubicBezTo>
                    <a:pt x="606742" y="329629"/>
                    <a:pt x="617045" y="332180"/>
                    <a:pt x="624672" y="339774"/>
                  </a:cubicBezTo>
                  <a:cubicBezTo>
                    <a:pt x="631992" y="347092"/>
                    <a:pt x="637220" y="359390"/>
                    <a:pt x="635990" y="377991"/>
                  </a:cubicBezTo>
                  <a:cubicBezTo>
                    <a:pt x="635775" y="381742"/>
                    <a:pt x="632576" y="384632"/>
                    <a:pt x="628824" y="384417"/>
                  </a:cubicBezTo>
                  <a:cubicBezTo>
                    <a:pt x="625072" y="384233"/>
                    <a:pt x="622212" y="381035"/>
                    <a:pt x="622396" y="377284"/>
                  </a:cubicBezTo>
                  <a:cubicBezTo>
                    <a:pt x="623319" y="353303"/>
                    <a:pt x="611632" y="343864"/>
                    <a:pt x="599330" y="346200"/>
                  </a:cubicBezTo>
                  <a:cubicBezTo>
                    <a:pt x="586720" y="348598"/>
                    <a:pt x="575710" y="362557"/>
                    <a:pt x="581615" y="381804"/>
                  </a:cubicBezTo>
                  <a:cubicBezTo>
                    <a:pt x="583644" y="388475"/>
                    <a:pt x="588750" y="393056"/>
                    <a:pt x="594624" y="396500"/>
                  </a:cubicBezTo>
                  <a:cubicBezTo>
                    <a:pt x="601513" y="400528"/>
                    <a:pt x="609633" y="402956"/>
                    <a:pt x="616799" y="404586"/>
                  </a:cubicBezTo>
                  <a:cubicBezTo>
                    <a:pt x="636359" y="409136"/>
                    <a:pt x="662532" y="395578"/>
                    <a:pt x="668621" y="371012"/>
                  </a:cubicBezTo>
                  <a:cubicBezTo>
                    <a:pt x="672896" y="353610"/>
                    <a:pt x="667084" y="331196"/>
                    <a:pt x="644202" y="305094"/>
                  </a:cubicBezTo>
                  <a:cubicBezTo>
                    <a:pt x="631992" y="290981"/>
                    <a:pt x="617414" y="282496"/>
                    <a:pt x="601483" y="276500"/>
                  </a:cubicBezTo>
                  <a:cubicBezTo>
                    <a:pt x="576540" y="267123"/>
                    <a:pt x="548460" y="263587"/>
                    <a:pt x="520473" y="255839"/>
                  </a:cubicBezTo>
                  <a:cubicBezTo>
                    <a:pt x="508632" y="252550"/>
                    <a:pt x="496761" y="249414"/>
                    <a:pt x="484797" y="246554"/>
                  </a:cubicBezTo>
                  <a:cubicBezTo>
                    <a:pt x="481076" y="245663"/>
                    <a:pt x="477262" y="244986"/>
                    <a:pt x="473510" y="244156"/>
                  </a:cubicBezTo>
                  <a:cubicBezTo>
                    <a:pt x="203109" y="239883"/>
                    <a:pt x="6706" y="236408"/>
                    <a:pt x="6706" y="236408"/>
                  </a:cubicBezTo>
                  <a:cubicBezTo>
                    <a:pt x="2953" y="236347"/>
                    <a:pt x="-61" y="233272"/>
                    <a:pt x="1" y="229521"/>
                  </a:cubicBezTo>
                  <a:cubicBezTo>
                    <a:pt x="62" y="225770"/>
                    <a:pt x="3138" y="222757"/>
                    <a:pt x="6890" y="222819"/>
                  </a:cubicBezTo>
                  <a:cubicBezTo>
                    <a:pt x="6890" y="222819"/>
                    <a:pt x="190253" y="224417"/>
                    <a:pt x="446537" y="227092"/>
                  </a:cubicBezTo>
                  <a:cubicBezTo>
                    <a:pt x="447860" y="226262"/>
                    <a:pt x="449398" y="225770"/>
                    <a:pt x="451058" y="226047"/>
                  </a:cubicBezTo>
                  <a:cubicBezTo>
                    <a:pt x="453150" y="226385"/>
                    <a:pt x="455180" y="226846"/>
                    <a:pt x="457271" y="227215"/>
                  </a:cubicBezTo>
                  <a:cubicBezTo>
                    <a:pt x="482029" y="227461"/>
                    <a:pt x="507341" y="227738"/>
                    <a:pt x="533298" y="228015"/>
                  </a:cubicBezTo>
                  <a:cubicBezTo>
                    <a:pt x="533913" y="227584"/>
                    <a:pt x="534282" y="226877"/>
                    <a:pt x="535051" y="226662"/>
                  </a:cubicBezTo>
                  <a:cubicBezTo>
                    <a:pt x="577740" y="214456"/>
                    <a:pt x="624672" y="207723"/>
                    <a:pt x="667053" y="192104"/>
                  </a:cubicBezTo>
                  <a:cubicBezTo>
                    <a:pt x="694333" y="182050"/>
                    <a:pt x="719706" y="168307"/>
                    <a:pt x="740466" y="146232"/>
                  </a:cubicBezTo>
                  <a:cubicBezTo>
                    <a:pt x="753568" y="132519"/>
                    <a:pt x="766823" y="113888"/>
                    <a:pt x="771590" y="94334"/>
                  </a:cubicBezTo>
                  <a:cubicBezTo>
                    <a:pt x="774543" y="82281"/>
                    <a:pt x="774204" y="69829"/>
                    <a:pt x="767777" y="58146"/>
                  </a:cubicBezTo>
                  <a:cubicBezTo>
                    <a:pt x="758735" y="41636"/>
                    <a:pt x="740896" y="34656"/>
                    <a:pt x="723827" y="36101"/>
                  </a:cubicBezTo>
                  <a:cubicBezTo>
                    <a:pt x="706543" y="37547"/>
                    <a:pt x="689781" y="47447"/>
                    <a:pt x="683200" y="65463"/>
                  </a:cubicBezTo>
                  <a:cubicBezTo>
                    <a:pt x="679878" y="74503"/>
                    <a:pt x="682953" y="82804"/>
                    <a:pt x="688951" y="88492"/>
                  </a:cubicBezTo>
                  <a:cubicBezTo>
                    <a:pt x="695194" y="94395"/>
                    <a:pt x="704359" y="97746"/>
                    <a:pt x="713309" y="96516"/>
                  </a:cubicBezTo>
                  <a:cubicBezTo>
                    <a:pt x="716784" y="93995"/>
                    <a:pt x="723520" y="87293"/>
                    <a:pt x="723520" y="87293"/>
                  </a:cubicBezTo>
                  <a:cubicBezTo>
                    <a:pt x="726042" y="84741"/>
                    <a:pt x="730163" y="84710"/>
                    <a:pt x="732746" y="87231"/>
                  </a:cubicBezTo>
                  <a:cubicBezTo>
                    <a:pt x="735299" y="89752"/>
                    <a:pt x="735330" y="93903"/>
                    <a:pt x="732808" y="96455"/>
                  </a:cubicBezTo>
                  <a:cubicBezTo>
                    <a:pt x="732808" y="96455"/>
                    <a:pt x="726534" y="102942"/>
                    <a:pt x="722505" y="106324"/>
                  </a:cubicBezTo>
                  <a:cubicBezTo>
                    <a:pt x="720044" y="108415"/>
                    <a:pt x="717738" y="109399"/>
                    <a:pt x="716692" y="109614"/>
                  </a:cubicBezTo>
                  <a:cubicBezTo>
                    <a:pt x="703160" y="112320"/>
                    <a:pt x="688920" y="107800"/>
                    <a:pt x="679201" y="99038"/>
                  </a:cubicBezTo>
                  <a:cubicBezTo>
                    <a:pt x="668867" y="89752"/>
                    <a:pt x="663670" y="75763"/>
                    <a:pt x="668867" y="60390"/>
                  </a:cubicBezTo>
                  <a:cubicBezTo>
                    <a:pt x="677171" y="36071"/>
                    <a:pt x="699131" y="22020"/>
                    <a:pt x="722259" y="19591"/>
                  </a:cubicBezTo>
                  <a:cubicBezTo>
                    <a:pt x="745817" y="17132"/>
                    <a:pt x="770329" y="26909"/>
                    <a:pt x="783247" y="49507"/>
                  </a:cubicBezTo>
                  <a:cubicBezTo>
                    <a:pt x="792196" y="65279"/>
                    <a:pt x="793242" y="82189"/>
                    <a:pt x="789367" y="98607"/>
                  </a:cubicBezTo>
                  <a:cubicBezTo>
                    <a:pt x="783985" y="121267"/>
                    <a:pt x="768853" y="143004"/>
                    <a:pt x="753691" y="158899"/>
                  </a:cubicBezTo>
                  <a:cubicBezTo>
                    <a:pt x="730624" y="182665"/>
                    <a:pt x="702821" y="197669"/>
                    <a:pt x="672773" y="208092"/>
                  </a:cubicBezTo>
                  <a:cubicBezTo>
                    <a:pt x="646047" y="217346"/>
                    <a:pt x="617598" y="222973"/>
                    <a:pt x="589426" y="228630"/>
                  </a:cubicBezTo>
                  <a:cubicBezTo>
                    <a:pt x="598346" y="228722"/>
                    <a:pt x="607080" y="228814"/>
                    <a:pt x="616122" y="228906"/>
                  </a:cubicBezTo>
                  <a:cubicBezTo>
                    <a:pt x="678740" y="229583"/>
                    <a:pt x="743880" y="230321"/>
                    <a:pt x="810250" y="231120"/>
                  </a:cubicBezTo>
                  <a:cubicBezTo>
                    <a:pt x="827165" y="227000"/>
                    <a:pt x="840851" y="222634"/>
                    <a:pt x="852907" y="215839"/>
                  </a:cubicBezTo>
                  <a:cubicBezTo>
                    <a:pt x="867208" y="207815"/>
                    <a:pt x="879295" y="196193"/>
                    <a:pt x="892643" y="177131"/>
                  </a:cubicBezTo>
                  <a:cubicBezTo>
                    <a:pt x="904607" y="160990"/>
                    <a:pt x="916048" y="144202"/>
                    <a:pt x="928319" y="128153"/>
                  </a:cubicBezTo>
                  <a:cubicBezTo>
                    <a:pt x="936654" y="117239"/>
                    <a:pt x="945419" y="106662"/>
                    <a:pt x="954769" y="96701"/>
                  </a:cubicBezTo>
                  <a:cubicBezTo>
                    <a:pt x="959966" y="91197"/>
                    <a:pt x="966856" y="82589"/>
                    <a:pt x="974545" y="77270"/>
                  </a:cubicBezTo>
                  <a:cubicBezTo>
                    <a:pt x="978789" y="74318"/>
                    <a:pt x="983248" y="72258"/>
                    <a:pt x="987831" y="71705"/>
                  </a:cubicBezTo>
                  <a:cubicBezTo>
                    <a:pt x="991368" y="71182"/>
                    <a:pt x="994689" y="73642"/>
                    <a:pt x="995212" y="77208"/>
                  </a:cubicBezTo>
                  <a:cubicBezTo>
                    <a:pt x="995735" y="80744"/>
                    <a:pt x="993274" y="84065"/>
                    <a:pt x="989707" y="84587"/>
                  </a:cubicBezTo>
                  <a:cubicBezTo>
                    <a:pt x="986262" y="85202"/>
                    <a:pt x="983187" y="87600"/>
                    <a:pt x="980204" y="90336"/>
                  </a:cubicBezTo>
                  <a:cubicBezTo>
                    <a:pt x="974637" y="95471"/>
                    <a:pt x="969839" y="102235"/>
                    <a:pt x="965995" y="106755"/>
                  </a:cubicBezTo>
                  <a:cubicBezTo>
                    <a:pt x="959567" y="114256"/>
                    <a:pt x="953600" y="122127"/>
                    <a:pt x="947757" y="130090"/>
                  </a:cubicBezTo>
                  <a:cubicBezTo>
                    <a:pt x="933855" y="148999"/>
                    <a:pt x="921000" y="168799"/>
                    <a:pt x="907590" y="187923"/>
                  </a:cubicBezTo>
                  <a:cubicBezTo>
                    <a:pt x="891751" y="209229"/>
                    <a:pt x="877511" y="222081"/>
                    <a:pt x="860842" y="230597"/>
                  </a:cubicBezTo>
                  <a:cubicBezTo>
                    <a:pt x="860043" y="231028"/>
                    <a:pt x="859120" y="231304"/>
                    <a:pt x="858289" y="231704"/>
                  </a:cubicBezTo>
                  <a:cubicBezTo>
                    <a:pt x="912573" y="232350"/>
                    <a:pt x="967317" y="233057"/>
                    <a:pt x="1022246" y="233795"/>
                  </a:cubicBezTo>
                  <a:cubicBezTo>
                    <a:pt x="1047588" y="234133"/>
                    <a:pt x="1072900" y="234502"/>
                    <a:pt x="1098181" y="234840"/>
                  </a:cubicBezTo>
                  <a:cubicBezTo>
                    <a:pt x="1098827" y="233488"/>
                    <a:pt x="1099811" y="232227"/>
                    <a:pt x="1101287" y="231612"/>
                  </a:cubicBezTo>
                  <a:cubicBezTo>
                    <a:pt x="1114297" y="225647"/>
                    <a:pt x="1121032" y="214764"/>
                    <a:pt x="1125399" y="202004"/>
                  </a:cubicBezTo>
                  <a:cubicBezTo>
                    <a:pt x="1132289" y="181866"/>
                    <a:pt x="1133365" y="157208"/>
                    <a:pt x="1138962" y="136578"/>
                  </a:cubicBezTo>
                  <a:cubicBezTo>
                    <a:pt x="1145421" y="113211"/>
                    <a:pt x="1157047" y="90306"/>
                    <a:pt x="1172270" y="70229"/>
                  </a:cubicBezTo>
                  <a:cubicBezTo>
                    <a:pt x="1187679" y="49937"/>
                    <a:pt x="1206809" y="32596"/>
                    <a:pt x="1227507" y="20329"/>
                  </a:cubicBezTo>
                  <a:cubicBezTo>
                    <a:pt x="1233566" y="16793"/>
                    <a:pt x="1239901" y="13565"/>
                    <a:pt x="1246391" y="10829"/>
                  </a:cubicBezTo>
                  <a:cubicBezTo>
                    <a:pt x="1252972" y="8031"/>
                    <a:pt x="1259739" y="5725"/>
                    <a:pt x="1266597" y="3972"/>
                  </a:cubicBezTo>
                  <a:cubicBezTo>
                    <a:pt x="1271395" y="2743"/>
                    <a:pt x="1276285" y="1759"/>
                    <a:pt x="1281206" y="1113"/>
                  </a:cubicBezTo>
                  <a:cubicBezTo>
                    <a:pt x="1286157" y="437"/>
                    <a:pt x="1291140" y="68"/>
                    <a:pt x="1296122" y="6"/>
                  </a:cubicBezTo>
                  <a:cubicBezTo>
                    <a:pt x="1300090" y="-24"/>
                    <a:pt x="1304211" y="37"/>
                    <a:pt x="1308209" y="621"/>
                  </a:cubicBezTo>
                  <a:cubicBezTo>
                    <a:pt x="1311192" y="1052"/>
                    <a:pt x="1314145" y="1728"/>
                    <a:pt x="1316943" y="2804"/>
                  </a:cubicBezTo>
                  <a:cubicBezTo>
                    <a:pt x="1329461" y="7508"/>
                    <a:pt x="1335181" y="15471"/>
                    <a:pt x="1336658" y="24172"/>
                  </a:cubicBezTo>
                  <a:cubicBezTo>
                    <a:pt x="1338718" y="36040"/>
                    <a:pt x="1331952" y="50398"/>
                    <a:pt x="1320942" y="60114"/>
                  </a:cubicBezTo>
                  <a:cubicBezTo>
                    <a:pt x="1309716" y="70045"/>
                    <a:pt x="1294769" y="74872"/>
                    <a:pt x="1282928" y="69399"/>
                  </a:cubicBezTo>
                  <a:cubicBezTo>
                    <a:pt x="1276131" y="66232"/>
                    <a:pt x="1269919" y="59837"/>
                    <a:pt x="1266228" y="48277"/>
                  </a:cubicBezTo>
                  <a:cubicBezTo>
                    <a:pt x="1265029" y="44741"/>
                    <a:pt x="1266966" y="40867"/>
                    <a:pt x="1270503" y="39668"/>
                  </a:cubicBezTo>
                  <a:cubicBezTo>
                    <a:pt x="1274071" y="38469"/>
                    <a:pt x="1277915" y="40406"/>
                    <a:pt x="1279114" y="43942"/>
                  </a:cubicBezTo>
                  <a:cubicBezTo>
                    <a:pt x="1281483" y="50583"/>
                    <a:pt x="1284743" y="54580"/>
                    <a:pt x="1288741" y="56271"/>
                  </a:cubicBezTo>
                  <a:cubicBezTo>
                    <a:pt x="1295845" y="59284"/>
                    <a:pt x="1304149" y="54825"/>
                    <a:pt x="1310608" y="48769"/>
                  </a:cubicBezTo>
                  <a:cubicBezTo>
                    <a:pt x="1315252" y="44403"/>
                    <a:pt x="1318943" y="38838"/>
                    <a:pt x="1320327" y="33304"/>
                  </a:cubicBezTo>
                  <a:cubicBezTo>
                    <a:pt x="1321126" y="30198"/>
                    <a:pt x="1321126" y="27124"/>
                    <a:pt x="1319619" y="24510"/>
                  </a:cubicBezTo>
                  <a:cubicBezTo>
                    <a:pt x="1318174" y="21959"/>
                    <a:pt x="1315313" y="20083"/>
                    <a:pt x="1311192" y="18669"/>
                  </a:cubicBezTo>
                  <a:cubicBezTo>
                    <a:pt x="1309039" y="17900"/>
                    <a:pt x="1306763" y="17562"/>
                    <a:pt x="1304488" y="17377"/>
                  </a:cubicBezTo>
                  <a:cubicBezTo>
                    <a:pt x="1301812" y="17162"/>
                    <a:pt x="1299136" y="17193"/>
                    <a:pt x="1296491" y="17285"/>
                  </a:cubicBezTo>
                  <a:cubicBezTo>
                    <a:pt x="1292216" y="17439"/>
                    <a:pt x="1287972" y="17870"/>
                    <a:pt x="1283728" y="18515"/>
                  </a:cubicBezTo>
                  <a:cubicBezTo>
                    <a:pt x="1279483" y="19161"/>
                    <a:pt x="1275270" y="20083"/>
                    <a:pt x="1271149" y="21221"/>
                  </a:cubicBezTo>
                  <a:cubicBezTo>
                    <a:pt x="1265182" y="22850"/>
                    <a:pt x="1259308" y="25002"/>
                    <a:pt x="1253588" y="27493"/>
                  </a:cubicBezTo>
                  <a:cubicBezTo>
                    <a:pt x="1247806" y="30014"/>
                    <a:pt x="1242208" y="32935"/>
                    <a:pt x="1236826" y="36132"/>
                  </a:cubicBezTo>
                  <a:cubicBezTo>
                    <a:pt x="1217973" y="47139"/>
                    <a:pt x="1200719" y="62912"/>
                    <a:pt x="1186449" y="81174"/>
                  </a:cubicBezTo>
                  <a:cubicBezTo>
                    <a:pt x="1172301" y="99314"/>
                    <a:pt x="1161076" y="119883"/>
                    <a:pt x="1154740" y="141097"/>
                  </a:cubicBezTo>
                  <a:cubicBezTo>
                    <a:pt x="1147266" y="165786"/>
                    <a:pt x="1145852" y="196285"/>
                    <a:pt x="1133980" y="218022"/>
                  </a:cubicBezTo>
                  <a:cubicBezTo>
                    <a:pt x="1130289" y="224725"/>
                    <a:pt x="1125246" y="230290"/>
                    <a:pt x="1119371" y="235148"/>
                  </a:cubicBezTo>
                  <a:cubicBezTo>
                    <a:pt x="1166550" y="235824"/>
                    <a:pt x="1213390" y="236531"/>
                    <a:pt x="1259585" y="237208"/>
                  </a:cubicBezTo>
                  <a:lnTo>
                    <a:pt x="1261953" y="236408"/>
                  </a:lnTo>
                  <a:cubicBezTo>
                    <a:pt x="1264783" y="235332"/>
                    <a:pt x="1267581" y="234164"/>
                    <a:pt x="1270318" y="232903"/>
                  </a:cubicBezTo>
                  <a:cubicBezTo>
                    <a:pt x="1273056" y="231643"/>
                    <a:pt x="1275731" y="230290"/>
                    <a:pt x="1278346" y="228814"/>
                  </a:cubicBezTo>
                  <a:cubicBezTo>
                    <a:pt x="1286250" y="224417"/>
                    <a:pt x="1293877" y="219252"/>
                    <a:pt x="1301197" y="213657"/>
                  </a:cubicBezTo>
                  <a:cubicBezTo>
                    <a:pt x="1308547" y="208030"/>
                    <a:pt x="1315590" y="201943"/>
                    <a:pt x="1322233" y="195671"/>
                  </a:cubicBezTo>
                  <a:cubicBezTo>
                    <a:pt x="1333828" y="184879"/>
                    <a:pt x="1343947" y="172704"/>
                    <a:pt x="1353727" y="160129"/>
                  </a:cubicBezTo>
                  <a:cubicBezTo>
                    <a:pt x="1362923" y="148261"/>
                    <a:pt x="1371749" y="135993"/>
                    <a:pt x="1380484" y="123634"/>
                  </a:cubicBezTo>
                  <a:cubicBezTo>
                    <a:pt x="1393893" y="104633"/>
                    <a:pt x="1407272" y="85632"/>
                    <a:pt x="1421911" y="68077"/>
                  </a:cubicBezTo>
                  <a:cubicBezTo>
                    <a:pt x="1424249" y="65125"/>
                    <a:pt x="1428524" y="64633"/>
                    <a:pt x="1431446" y="66939"/>
                  </a:cubicBezTo>
                  <a:cubicBezTo>
                    <a:pt x="1434398" y="69276"/>
                    <a:pt x="1434921" y="73549"/>
                    <a:pt x="1432584" y="76501"/>
                  </a:cubicBezTo>
                  <a:cubicBezTo>
                    <a:pt x="1419082" y="94518"/>
                    <a:pt x="1407180" y="114072"/>
                    <a:pt x="1394754" y="133257"/>
                  </a:cubicBezTo>
                  <a:cubicBezTo>
                    <a:pt x="1386297" y="146293"/>
                    <a:pt x="1377716" y="159206"/>
                    <a:pt x="1368305" y="171382"/>
                  </a:cubicBezTo>
                  <a:cubicBezTo>
                    <a:pt x="1357910" y="184817"/>
                    <a:pt x="1346499" y="197269"/>
                    <a:pt x="1333890" y="208491"/>
                  </a:cubicBezTo>
                  <a:cubicBezTo>
                    <a:pt x="1326570" y="214886"/>
                    <a:pt x="1318820" y="221097"/>
                    <a:pt x="1310700" y="226724"/>
                  </a:cubicBezTo>
                  <a:cubicBezTo>
                    <a:pt x="1304764" y="230843"/>
                    <a:pt x="1298459" y="234256"/>
                    <a:pt x="1292155" y="237699"/>
                  </a:cubicBezTo>
                  <a:cubicBezTo>
                    <a:pt x="1348837" y="238560"/>
                    <a:pt x="1404227" y="239421"/>
                    <a:pt x="1457680" y="240282"/>
                  </a:cubicBezTo>
                  <a:cubicBezTo>
                    <a:pt x="1469859" y="233856"/>
                    <a:pt x="1488374" y="223495"/>
                    <a:pt x="1504705" y="215163"/>
                  </a:cubicBezTo>
                  <a:cubicBezTo>
                    <a:pt x="1513747" y="210521"/>
                    <a:pt x="1522051" y="206585"/>
                    <a:pt x="1528079" y="204248"/>
                  </a:cubicBezTo>
                  <a:cubicBezTo>
                    <a:pt x="1555359" y="193826"/>
                    <a:pt x="1591588" y="181620"/>
                    <a:pt x="1619791" y="161851"/>
                  </a:cubicBezTo>
                  <a:cubicBezTo>
                    <a:pt x="1637445" y="149491"/>
                    <a:pt x="1651992" y="134149"/>
                    <a:pt x="1657989" y="113549"/>
                  </a:cubicBezTo>
                  <a:cubicBezTo>
                    <a:pt x="1660757" y="104418"/>
                    <a:pt x="1659988" y="97131"/>
                    <a:pt x="1656328" y="91751"/>
                  </a:cubicBezTo>
                  <a:cubicBezTo>
                    <a:pt x="1652084" y="85479"/>
                    <a:pt x="1644611" y="81851"/>
                    <a:pt x="1636245" y="80252"/>
                  </a:cubicBezTo>
                  <a:cubicBezTo>
                    <a:pt x="1619453" y="77085"/>
                    <a:pt x="1598785" y="81851"/>
                    <a:pt x="1589097" y="95533"/>
                  </a:cubicBezTo>
                  <a:cubicBezTo>
                    <a:pt x="1585284" y="100913"/>
                    <a:pt x="1585376" y="105771"/>
                    <a:pt x="1587836" y="109060"/>
                  </a:cubicBezTo>
                  <a:cubicBezTo>
                    <a:pt x="1589374" y="111151"/>
                    <a:pt x="1591588" y="112689"/>
                    <a:pt x="1593834" y="113027"/>
                  </a:cubicBezTo>
                  <a:cubicBezTo>
                    <a:pt x="1594756" y="113150"/>
                    <a:pt x="1595679" y="113242"/>
                    <a:pt x="1596355" y="112658"/>
                  </a:cubicBezTo>
                  <a:cubicBezTo>
                    <a:pt x="1597924" y="111336"/>
                    <a:pt x="1598355" y="108753"/>
                    <a:pt x="1598108" y="104971"/>
                  </a:cubicBezTo>
                  <a:cubicBezTo>
                    <a:pt x="1597832" y="101251"/>
                    <a:pt x="1600661" y="97961"/>
                    <a:pt x="1604413" y="97685"/>
                  </a:cubicBezTo>
                  <a:cubicBezTo>
                    <a:pt x="1608135" y="97408"/>
                    <a:pt x="1611395" y="100237"/>
                    <a:pt x="1611702" y="103957"/>
                  </a:cubicBezTo>
                  <a:cubicBezTo>
                    <a:pt x="1612656" y="114287"/>
                    <a:pt x="1609150" y="120498"/>
                    <a:pt x="1604875" y="123911"/>
                  </a:cubicBezTo>
                  <a:cubicBezTo>
                    <a:pt x="1598847" y="128738"/>
                    <a:pt x="1589835" y="128461"/>
                    <a:pt x="1582392" y="123818"/>
                  </a:cubicBezTo>
                  <a:cubicBezTo>
                    <a:pt x="1572336" y="117516"/>
                    <a:pt x="1565231" y="103280"/>
                    <a:pt x="1576272" y="86709"/>
                  </a:cubicBezTo>
                  <a:cubicBezTo>
                    <a:pt x="1591588" y="63834"/>
                    <a:pt x="1628772" y="56732"/>
                    <a:pt x="1653068" y="67339"/>
                  </a:cubicBezTo>
                  <a:cubicBezTo>
                    <a:pt x="1671368" y="75302"/>
                    <a:pt x="1683085" y="92274"/>
                    <a:pt x="1675550" y="118715"/>
                  </a:cubicBezTo>
                  <a:cubicBezTo>
                    <a:pt x="1668261" y="143342"/>
                    <a:pt x="1651377" y="162158"/>
                    <a:pt x="1630033" y="176670"/>
                  </a:cubicBezTo>
                  <a:cubicBezTo>
                    <a:pt x="1600354" y="196870"/>
                    <a:pt x="1562186" y="208707"/>
                    <a:pt x="1533492" y="218914"/>
                  </a:cubicBezTo>
                  <a:cubicBezTo>
                    <a:pt x="1527771" y="220943"/>
                    <a:pt x="1519898" y="224448"/>
                    <a:pt x="1511286" y="228537"/>
                  </a:cubicBezTo>
                  <a:cubicBezTo>
                    <a:pt x="1503228" y="232350"/>
                    <a:pt x="1494617" y="236624"/>
                    <a:pt x="1486405" y="240743"/>
                  </a:cubicBezTo>
                  <a:cubicBezTo>
                    <a:pt x="1501014" y="240989"/>
                    <a:pt x="1515623" y="241205"/>
                    <a:pt x="1529893" y="241420"/>
                  </a:cubicBezTo>
                  <a:cubicBezTo>
                    <a:pt x="1562863" y="241942"/>
                    <a:pt x="1704399" y="244218"/>
                    <a:pt x="1737430" y="244771"/>
                  </a:cubicBezTo>
                  <a:lnTo>
                    <a:pt x="1738876" y="244125"/>
                  </a:lnTo>
                  <a:lnTo>
                    <a:pt x="1756468" y="235025"/>
                  </a:lnTo>
                  <a:cubicBezTo>
                    <a:pt x="1763172" y="231274"/>
                    <a:pt x="1769600" y="227000"/>
                    <a:pt x="1775813" y="222450"/>
                  </a:cubicBezTo>
                  <a:cubicBezTo>
                    <a:pt x="1785285" y="215532"/>
                    <a:pt x="1794266" y="207907"/>
                    <a:pt x="1802970" y="200098"/>
                  </a:cubicBezTo>
                  <a:cubicBezTo>
                    <a:pt x="1811735" y="192350"/>
                    <a:pt x="1819701" y="183864"/>
                    <a:pt x="1827297" y="175010"/>
                  </a:cubicBezTo>
                  <a:cubicBezTo>
                    <a:pt x="1834925" y="166124"/>
                    <a:pt x="1842090" y="156808"/>
                    <a:pt x="1848949" y="147216"/>
                  </a:cubicBezTo>
                  <a:cubicBezTo>
                    <a:pt x="1857253" y="135655"/>
                    <a:pt x="1865126" y="123726"/>
                    <a:pt x="1872784" y="111612"/>
                  </a:cubicBezTo>
                  <a:cubicBezTo>
                    <a:pt x="1884440" y="93134"/>
                    <a:pt x="1895635" y="74380"/>
                    <a:pt x="1907076" y="56209"/>
                  </a:cubicBezTo>
                  <a:cubicBezTo>
                    <a:pt x="1908983" y="52981"/>
                    <a:pt x="1913166" y="51935"/>
                    <a:pt x="1916395" y="53842"/>
                  </a:cubicBezTo>
                  <a:cubicBezTo>
                    <a:pt x="1919625" y="55748"/>
                    <a:pt x="1920670" y="59929"/>
                    <a:pt x="1918763" y="63158"/>
                  </a:cubicBezTo>
                  <a:cubicBezTo>
                    <a:pt x="1908245" y="81912"/>
                    <a:pt x="1898126" y="101343"/>
                    <a:pt x="1887208" y="120313"/>
                  </a:cubicBezTo>
                  <a:cubicBezTo>
                    <a:pt x="1879889" y="133073"/>
                    <a:pt x="1872231" y="145678"/>
                    <a:pt x="1863896" y="157700"/>
                  </a:cubicBezTo>
                  <a:cubicBezTo>
                    <a:pt x="1856822" y="167938"/>
                    <a:pt x="1849256" y="177777"/>
                    <a:pt x="1841076" y="187031"/>
                  </a:cubicBezTo>
                  <a:cubicBezTo>
                    <a:pt x="1832802" y="196378"/>
                    <a:pt x="1823822" y="205079"/>
                    <a:pt x="1814195" y="213134"/>
                  </a:cubicBezTo>
                  <a:cubicBezTo>
                    <a:pt x="1806322" y="219621"/>
                    <a:pt x="1798295" y="226016"/>
                    <a:pt x="1789929" y="231858"/>
                  </a:cubicBezTo>
                  <a:cubicBezTo>
                    <a:pt x="1782825" y="236839"/>
                    <a:pt x="1775321" y="241174"/>
                    <a:pt x="1767693" y="245263"/>
                  </a:cubicBezTo>
                  <a:cubicBezTo>
                    <a:pt x="1931312" y="247938"/>
                    <a:pt x="2037540" y="249783"/>
                    <a:pt x="2037540" y="249783"/>
                  </a:cubicBezTo>
                  <a:cubicBezTo>
                    <a:pt x="2041108" y="249936"/>
                    <a:pt x="2043999" y="252888"/>
                    <a:pt x="2043938" y="256485"/>
                  </a:cubicBezTo>
                  <a:close/>
                  <a:moveTo>
                    <a:pt x="1764864" y="430843"/>
                  </a:moveTo>
                  <a:lnTo>
                    <a:pt x="1764925" y="430812"/>
                  </a:lnTo>
                  <a:cubicBezTo>
                    <a:pt x="1764864" y="430627"/>
                    <a:pt x="1764802" y="430443"/>
                    <a:pt x="1764771" y="430228"/>
                  </a:cubicBezTo>
                  <a:cubicBezTo>
                    <a:pt x="1764802" y="430382"/>
                    <a:pt x="1764649" y="430996"/>
                    <a:pt x="1764864" y="430843"/>
                  </a:cubicBezTo>
                  <a:close/>
                </a:path>
              </a:pathLst>
            </a:custGeom>
            <a:solidFill>
              <a:srgbClr val="191919"/>
            </a:solidFill>
            <a:ln>
              <a:noFill/>
            </a:ln>
          </p:spPr>
          <p:txBody>
            <a:bodyPr spcFirstLastPara="1" wrap="square" lIns="81289" tIns="40623" rIns="81289" bIns="40623" anchor="ctr" anchorCtr="0">
              <a:noAutofit/>
            </a:bodyPr>
            <a:lstStyle/>
            <a:p>
              <a:pPr defTabSz="1625600">
                <a:buClr>
                  <a:srgbClr val="000000"/>
                </a:buClr>
                <a:defRPr/>
              </a:pPr>
              <a:endParaRPr sz="4975" kern="0">
                <a:solidFill>
                  <a:srgbClr val="2E2E2E"/>
                </a:solidFill>
                <a:latin typeface="Calibri" panose="020F0502020204030204"/>
                <a:ea typeface="Calibri" panose="020F0502020204030204"/>
                <a:cs typeface="Calibri" panose="020F0502020204030204"/>
                <a:sym typeface="Calibri" panose="020F0502020204030204"/>
              </a:endParaRPr>
            </a:p>
          </p:txBody>
        </p:sp>
        <p:sp>
          <p:nvSpPr>
            <p:cNvPr id="823" name="Google Shape;823;p13"/>
            <p:cNvSpPr/>
            <p:nvPr/>
          </p:nvSpPr>
          <p:spPr>
            <a:xfrm rot="10800000">
              <a:off x="8551863" y="245636"/>
              <a:ext cx="273624" cy="296729"/>
            </a:xfrm>
            <a:custGeom>
              <a:avLst/>
              <a:gdLst/>
              <a:ahLst/>
              <a:cxnLst/>
              <a:rect l="l" t="t" r="r" b="b"/>
              <a:pathLst>
                <a:path w="547248" h="593457" extrusionOk="0">
                  <a:moveTo>
                    <a:pt x="94819" y="312074"/>
                  </a:moveTo>
                  <a:cubicBezTo>
                    <a:pt x="88944" y="285418"/>
                    <a:pt x="81071" y="259161"/>
                    <a:pt x="72398" y="233027"/>
                  </a:cubicBezTo>
                  <a:cubicBezTo>
                    <a:pt x="59327" y="193704"/>
                    <a:pt x="44380" y="154719"/>
                    <a:pt x="29864" y="116041"/>
                  </a:cubicBezTo>
                  <a:cubicBezTo>
                    <a:pt x="25250" y="103527"/>
                    <a:pt x="20821" y="90891"/>
                    <a:pt x="16762" y="78132"/>
                  </a:cubicBezTo>
                  <a:cubicBezTo>
                    <a:pt x="12671" y="65341"/>
                    <a:pt x="8981" y="52398"/>
                    <a:pt x="5844" y="39361"/>
                  </a:cubicBezTo>
                  <a:cubicBezTo>
                    <a:pt x="4583" y="34012"/>
                    <a:pt x="4460" y="24481"/>
                    <a:pt x="3106" y="16733"/>
                  </a:cubicBezTo>
                  <a:cubicBezTo>
                    <a:pt x="2645" y="14150"/>
                    <a:pt x="2215" y="11783"/>
                    <a:pt x="1169" y="10215"/>
                  </a:cubicBezTo>
                  <a:cubicBezTo>
                    <a:pt x="-892" y="7263"/>
                    <a:pt x="-154" y="3205"/>
                    <a:pt x="2799" y="1145"/>
                  </a:cubicBezTo>
                  <a:cubicBezTo>
                    <a:pt x="5751" y="-884"/>
                    <a:pt x="9811" y="-146"/>
                    <a:pt x="11872" y="2805"/>
                  </a:cubicBezTo>
                  <a:cubicBezTo>
                    <a:pt x="13840" y="5542"/>
                    <a:pt x="15255" y="9600"/>
                    <a:pt x="16208" y="14243"/>
                  </a:cubicBezTo>
                  <a:cubicBezTo>
                    <a:pt x="17746" y="21652"/>
                    <a:pt x="18084" y="30814"/>
                    <a:pt x="19468" y="35918"/>
                  </a:cubicBezTo>
                  <a:cubicBezTo>
                    <a:pt x="22851" y="48493"/>
                    <a:pt x="26850" y="60976"/>
                    <a:pt x="31186" y="73335"/>
                  </a:cubicBezTo>
                  <a:cubicBezTo>
                    <a:pt x="35523" y="85726"/>
                    <a:pt x="40228" y="98024"/>
                    <a:pt x="45118" y="110168"/>
                  </a:cubicBezTo>
                  <a:cubicBezTo>
                    <a:pt x="60342" y="148877"/>
                    <a:pt x="76581" y="187678"/>
                    <a:pt x="89867" y="227186"/>
                  </a:cubicBezTo>
                  <a:cubicBezTo>
                    <a:pt x="98848" y="253965"/>
                    <a:pt x="106444" y="281052"/>
                    <a:pt x="111949" y="308477"/>
                  </a:cubicBezTo>
                  <a:cubicBezTo>
                    <a:pt x="121115" y="354288"/>
                    <a:pt x="124159" y="401051"/>
                    <a:pt x="117116" y="449045"/>
                  </a:cubicBezTo>
                  <a:cubicBezTo>
                    <a:pt x="116624" y="452765"/>
                    <a:pt x="113210" y="455379"/>
                    <a:pt x="109489" y="454887"/>
                  </a:cubicBezTo>
                  <a:cubicBezTo>
                    <a:pt x="105768" y="454425"/>
                    <a:pt x="103153" y="450982"/>
                    <a:pt x="103646" y="447262"/>
                  </a:cubicBezTo>
                  <a:cubicBezTo>
                    <a:pt x="109120" y="400867"/>
                    <a:pt x="104537" y="356009"/>
                    <a:pt x="94819" y="312074"/>
                  </a:cubicBezTo>
                  <a:close/>
                  <a:moveTo>
                    <a:pt x="544677" y="581743"/>
                  </a:moveTo>
                  <a:cubicBezTo>
                    <a:pt x="542001" y="579683"/>
                    <a:pt x="538003" y="578084"/>
                    <a:pt x="533390" y="576946"/>
                  </a:cubicBezTo>
                  <a:cubicBezTo>
                    <a:pt x="526070" y="575132"/>
                    <a:pt x="516905" y="574425"/>
                    <a:pt x="511861" y="572826"/>
                  </a:cubicBezTo>
                  <a:cubicBezTo>
                    <a:pt x="499405" y="568922"/>
                    <a:pt x="487134" y="564433"/>
                    <a:pt x="474954" y="559606"/>
                  </a:cubicBezTo>
                  <a:cubicBezTo>
                    <a:pt x="462714" y="554748"/>
                    <a:pt x="450627" y="549552"/>
                    <a:pt x="438663" y="544202"/>
                  </a:cubicBezTo>
                  <a:cubicBezTo>
                    <a:pt x="400619" y="527384"/>
                    <a:pt x="362513" y="509583"/>
                    <a:pt x="323546" y="494733"/>
                  </a:cubicBezTo>
                  <a:cubicBezTo>
                    <a:pt x="297158" y="484679"/>
                    <a:pt x="270370" y="475978"/>
                    <a:pt x="243182" y="469398"/>
                  </a:cubicBezTo>
                  <a:cubicBezTo>
                    <a:pt x="197757" y="458392"/>
                    <a:pt x="151132" y="453503"/>
                    <a:pt x="102846" y="458638"/>
                  </a:cubicBezTo>
                  <a:cubicBezTo>
                    <a:pt x="99125" y="458976"/>
                    <a:pt x="96357" y="462296"/>
                    <a:pt x="96726" y="466017"/>
                  </a:cubicBezTo>
                  <a:cubicBezTo>
                    <a:pt x="97064" y="469767"/>
                    <a:pt x="100355" y="472504"/>
                    <a:pt x="104107" y="472166"/>
                  </a:cubicBezTo>
                  <a:cubicBezTo>
                    <a:pt x="150732" y="468538"/>
                    <a:pt x="195358" y="474902"/>
                    <a:pt x="238907" y="486339"/>
                  </a:cubicBezTo>
                  <a:cubicBezTo>
                    <a:pt x="265295" y="493288"/>
                    <a:pt x="291222" y="502204"/>
                    <a:pt x="316995" y="511950"/>
                  </a:cubicBezTo>
                  <a:cubicBezTo>
                    <a:pt x="355747" y="526616"/>
                    <a:pt x="394099" y="543126"/>
                    <a:pt x="432205" y="559175"/>
                  </a:cubicBezTo>
                  <a:cubicBezTo>
                    <a:pt x="444537" y="564279"/>
                    <a:pt x="456963" y="569260"/>
                    <a:pt x="469541" y="573810"/>
                  </a:cubicBezTo>
                  <a:cubicBezTo>
                    <a:pt x="482182" y="578422"/>
                    <a:pt x="494945" y="582634"/>
                    <a:pt x="507863" y="586293"/>
                  </a:cubicBezTo>
                  <a:cubicBezTo>
                    <a:pt x="513153" y="587769"/>
                    <a:pt x="522687" y="588291"/>
                    <a:pt x="530376" y="589921"/>
                  </a:cubicBezTo>
                  <a:cubicBezTo>
                    <a:pt x="532959" y="590474"/>
                    <a:pt x="535296" y="591028"/>
                    <a:pt x="536803" y="592134"/>
                  </a:cubicBezTo>
                  <a:cubicBezTo>
                    <a:pt x="539664" y="594317"/>
                    <a:pt x="543754" y="593733"/>
                    <a:pt x="545938" y="590874"/>
                  </a:cubicBezTo>
                  <a:cubicBezTo>
                    <a:pt x="548091" y="588015"/>
                    <a:pt x="547537" y="583926"/>
                    <a:pt x="544677" y="581743"/>
                  </a:cubicBezTo>
                  <a:close/>
                </a:path>
              </a:pathLst>
            </a:custGeom>
            <a:solidFill>
              <a:srgbClr val="191919"/>
            </a:solidFill>
            <a:ln>
              <a:noFill/>
            </a:ln>
          </p:spPr>
          <p:txBody>
            <a:bodyPr spcFirstLastPara="1" wrap="square" lIns="81289" tIns="40623" rIns="81289" bIns="40623" anchor="ctr" anchorCtr="0">
              <a:noAutofit/>
            </a:bodyPr>
            <a:lstStyle/>
            <a:p>
              <a:pPr defTabSz="1625600">
                <a:buClr>
                  <a:srgbClr val="000000"/>
                </a:buClr>
                <a:defRPr/>
              </a:pPr>
              <a:endParaRPr sz="4975" kern="0">
                <a:solidFill>
                  <a:srgbClr val="2E2E2E"/>
                </a:solidFill>
                <a:latin typeface="Calibri" panose="020F0502020204030204"/>
                <a:ea typeface="Calibri" panose="020F0502020204030204"/>
                <a:cs typeface="Calibri" panose="020F0502020204030204"/>
                <a:sym typeface="Calibri" panose="020F0502020204030204"/>
              </a:endParaRPr>
            </a:p>
          </p:txBody>
        </p:sp>
        <p:sp>
          <p:nvSpPr>
            <p:cNvPr id="824" name="Google Shape;824;p13"/>
            <p:cNvSpPr/>
            <p:nvPr/>
          </p:nvSpPr>
          <p:spPr>
            <a:xfrm rot="10800000">
              <a:off x="8266016" y="385776"/>
              <a:ext cx="358906" cy="386640"/>
            </a:xfrm>
            <a:custGeom>
              <a:avLst/>
              <a:gdLst/>
              <a:ahLst/>
              <a:cxnLst/>
              <a:rect l="l" t="t" r="r" b="b"/>
              <a:pathLst>
                <a:path w="717811" h="773280" extrusionOk="0">
                  <a:moveTo>
                    <a:pt x="62659" y="3"/>
                  </a:moveTo>
                  <a:cubicBezTo>
                    <a:pt x="64750" y="741"/>
                    <a:pt x="93506" y="135160"/>
                    <a:pt x="89170" y="245444"/>
                  </a:cubicBezTo>
                  <a:cubicBezTo>
                    <a:pt x="86064" y="325228"/>
                    <a:pt x="57400" y="387027"/>
                    <a:pt x="28182" y="402092"/>
                  </a:cubicBezTo>
                  <a:cubicBezTo>
                    <a:pt x="28305" y="404859"/>
                    <a:pt x="2994" y="325136"/>
                    <a:pt x="687" y="299556"/>
                  </a:cubicBezTo>
                  <a:cubicBezTo>
                    <a:pt x="-7494" y="208980"/>
                    <a:pt x="60045" y="-889"/>
                    <a:pt x="62659" y="3"/>
                  </a:cubicBezTo>
                  <a:close/>
                  <a:moveTo>
                    <a:pt x="540381" y="196497"/>
                  </a:moveTo>
                  <a:cubicBezTo>
                    <a:pt x="538720" y="193791"/>
                    <a:pt x="334382" y="312992"/>
                    <a:pt x="279207" y="392530"/>
                  </a:cubicBezTo>
                  <a:cubicBezTo>
                    <a:pt x="263645" y="414974"/>
                    <a:pt x="231106" y="498571"/>
                    <a:pt x="232890" y="496235"/>
                  </a:cubicBezTo>
                  <a:cubicBezTo>
                    <a:pt x="269119" y="506012"/>
                    <a:pt x="337027" y="477480"/>
                    <a:pt x="394755" y="415220"/>
                  </a:cubicBezTo>
                  <a:cubicBezTo>
                    <a:pt x="474565" y="329133"/>
                    <a:pt x="541734" y="198649"/>
                    <a:pt x="540381" y="196497"/>
                  </a:cubicBezTo>
                  <a:close/>
                  <a:moveTo>
                    <a:pt x="434767" y="674497"/>
                  </a:moveTo>
                  <a:cubicBezTo>
                    <a:pt x="410594" y="676987"/>
                    <a:pt x="335151" y="704843"/>
                    <a:pt x="337734" y="704720"/>
                  </a:cubicBezTo>
                  <a:cubicBezTo>
                    <a:pt x="351913" y="737156"/>
                    <a:pt x="410255" y="769070"/>
                    <a:pt x="485667" y="772729"/>
                  </a:cubicBezTo>
                  <a:cubicBezTo>
                    <a:pt x="589959" y="777802"/>
                    <a:pt x="717101" y="746288"/>
                    <a:pt x="717809" y="743982"/>
                  </a:cubicBezTo>
                  <a:cubicBezTo>
                    <a:pt x="718670" y="741092"/>
                    <a:pt x="520452" y="665673"/>
                    <a:pt x="434767" y="674497"/>
                  </a:cubicBezTo>
                  <a:close/>
                </a:path>
              </a:pathLst>
            </a:custGeom>
            <a:solidFill>
              <a:srgbClr val="2CB892"/>
            </a:solidFill>
            <a:ln>
              <a:noFill/>
            </a:ln>
          </p:spPr>
          <p:txBody>
            <a:bodyPr spcFirstLastPara="1" wrap="square" lIns="81289" tIns="40623" rIns="81289" bIns="40623" anchor="ctr" anchorCtr="0">
              <a:noAutofit/>
            </a:bodyPr>
            <a:lstStyle/>
            <a:p>
              <a:pPr defTabSz="1625600">
                <a:buClr>
                  <a:srgbClr val="000000"/>
                </a:buClr>
                <a:defRPr/>
              </a:pPr>
              <a:endParaRPr sz="4975" kern="0">
                <a:solidFill>
                  <a:srgbClr val="2E2E2E"/>
                </a:solidFill>
                <a:latin typeface="Calibri" panose="020F0502020204030204"/>
                <a:ea typeface="Calibri" panose="020F0502020204030204"/>
                <a:cs typeface="Calibri" panose="020F0502020204030204"/>
                <a:sym typeface="Calibri" panose="020F0502020204030204"/>
              </a:endParaRPr>
            </a:p>
          </p:txBody>
        </p:sp>
        <p:sp>
          <p:nvSpPr>
            <p:cNvPr id="825" name="Google Shape;825;p13"/>
            <p:cNvSpPr/>
            <p:nvPr/>
          </p:nvSpPr>
          <p:spPr>
            <a:xfrm rot="10800000">
              <a:off x="8086966" y="441753"/>
              <a:ext cx="541950" cy="534821"/>
            </a:xfrm>
            <a:custGeom>
              <a:avLst/>
              <a:gdLst/>
              <a:ahLst/>
              <a:cxnLst/>
              <a:rect l="l" t="t" r="r" b="b"/>
              <a:pathLst>
                <a:path w="1083900" h="1069641" extrusionOk="0">
                  <a:moveTo>
                    <a:pt x="226178" y="131301"/>
                  </a:moveTo>
                  <a:cubicBezTo>
                    <a:pt x="260009" y="115436"/>
                    <a:pt x="297930" y="88472"/>
                    <a:pt x="279139" y="52162"/>
                  </a:cubicBezTo>
                  <a:cubicBezTo>
                    <a:pt x="258040" y="11362"/>
                    <a:pt x="215168" y="50225"/>
                    <a:pt x="187334" y="90440"/>
                  </a:cubicBezTo>
                  <a:cubicBezTo>
                    <a:pt x="196591" y="53084"/>
                    <a:pt x="198806" y="5244"/>
                    <a:pt x="151289" y="356"/>
                  </a:cubicBezTo>
                  <a:cubicBezTo>
                    <a:pt x="99558" y="-4963"/>
                    <a:pt x="104418" y="50440"/>
                    <a:pt x="121487" y="95851"/>
                  </a:cubicBezTo>
                  <a:cubicBezTo>
                    <a:pt x="100296" y="63906"/>
                    <a:pt x="69018" y="31286"/>
                    <a:pt x="40293" y="57388"/>
                  </a:cubicBezTo>
                  <a:cubicBezTo>
                    <a:pt x="10645" y="84352"/>
                    <a:pt x="42999" y="117557"/>
                    <a:pt x="80490" y="139786"/>
                  </a:cubicBezTo>
                  <a:cubicBezTo>
                    <a:pt x="45613" y="132961"/>
                    <a:pt x="1972" y="133545"/>
                    <a:pt x="65" y="178464"/>
                  </a:cubicBezTo>
                  <a:cubicBezTo>
                    <a:pt x="-2119" y="228948"/>
                    <a:pt x="51272" y="220186"/>
                    <a:pt x="92792" y="200908"/>
                  </a:cubicBezTo>
                  <a:cubicBezTo>
                    <a:pt x="62806" y="222522"/>
                    <a:pt x="32573" y="254621"/>
                    <a:pt x="55763" y="286043"/>
                  </a:cubicBezTo>
                  <a:cubicBezTo>
                    <a:pt x="79567" y="318295"/>
                    <a:pt x="110661" y="286473"/>
                    <a:pt x="132343" y="247918"/>
                  </a:cubicBezTo>
                  <a:cubicBezTo>
                    <a:pt x="127453" y="293053"/>
                    <a:pt x="134865" y="340647"/>
                    <a:pt x="176108" y="327764"/>
                  </a:cubicBezTo>
                  <a:cubicBezTo>
                    <a:pt x="211538" y="316696"/>
                    <a:pt x="208125" y="279463"/>
                    <a:pt x="196930" y="246688"/>
                  </a:cubicBezTo>
                  <a:cubicBezTo>
                    <a:pt x="218797" y="275958"/>
                    <a:pt x="248906" y="302461"/>
                    <a:pt x="275233" y="276973"/>
                  </a:cubicBezTo>
                  <a:cubicBezTo>
                    <a:pt x="303005" y="250070"/>
                    <a:pt x="273172" y="219294"/>
                    <a:pt x="236942" y="198356"/>
                  </a:cubicBezTo>
                  <a:cubicBezTo>
                    <a:pt x="275755" y="209640"/>
                    <a:pt x="316137" y="208010"/>
                    <a:pt x="311555" y="164321"/>
                  </a:cubicBezTo>
                  <a:cubicBezTo>
                    <a:pt x="306788" y="118664"/>
                    <a:pt x="261116" y="121831"/>
                    <a:pt x="226178" y="131301"/>
                  </a:cubicBezTo>
                  <a:close/>
                  <a:moveTo>
                    <a:pt x="188041" y="177050"/>
                  </a:moveTo>
                  <a:cubicBezTo>
                    <a:pt x="173156" y="172745"/>
                    <a:pt x="170357" y="185443"/>
                    <a:pt x="168665" y="192330"/>
                  </a:cubicBezTo>
                  <a:cubicBezTo>
                    <a:pt x="165805" y="191900"/>
                    <a:pt x="160208" y="189686"/>
                    <a:pt x="154703" y="190117"/>
                  </a:cubicBezTo>
                  <a:cubicBezTo>
                    <a:pt x="152888" y="177265"/>
                    <a:pt x="134681" y="177849"/>
                    <a:pt x="137141" y="174590"/>
                  </a:cubicBezTo>
                  <a:cubicBezTo>
                    <a:pt x="137141" y="174590"/>
                    <a:pt x="132774" y="176619"/>
                    <a:pt x="125977" y="180278"/>
                  </a:cubicBezTo>
                  <a:cubicBezTo>
                    <a:pt x="130744" y="173637"/>
                    <a:pt x="128438" y="166135"/>
                    <a:pt x="125977" y="160570"/>
                  </a:cubicBezTo>
                  <a:cubicBezTo>
                    <a:pt x="145414" y="165674"/>
                    <a:pt x="143169" y="138710"/>
                    <a:pt x="146829" y="141693"/>
                  </a:cubicBezTo>
                  <a:cubicBezTo>
                    <a:pt x="146829" y="141693"/>
                    <a:pt x="146183" y="140217"/>
                    <a:pt x="144953" y="137634"/>
                  </a:cubicBezTo>
                  <a:cubicBezTo>
                    <a:pt x="153319" y="142307"/>
                    <a:pt x="163037" y="137234"/>
                    <a:pt x="168235" y="135174"/>
                  </a:cubicBezTo>
                  <a:cubicBezTo>
                    <a:pt x="172295" y="143291"/>
                    <a:pt x="184351" y="145505"/>
                    <a:pt x="181921" y="147811"/>
                  </a:cubicBezTo>
                  <a:cubicBezTo>
                    <a:pt x="181921" y="147811"/>
                    <a:pt x="183551" y="147380"/>
                    <a:pt x="186411" y="146489"/>
                  </a:cubicBezTo>
                  <a:cubicBezTo>
                    <a:pt x="187457" y="149656"/>
                    <a:pt x="173955" y="166689"/>
                    <a:pt x="188687" y="177234"/>
                  </a:cubicBezTo>
                  <a:cubicBezTo>
                    <a:pt x="188472" y="177173"/>
                    <a:pt x="188257" y="177111"/>
                    <a:pt x="188041" y="177050"/>
                  </a:cubicBezTo>
                  <a:close/>
                  <a:moveTo>
                    <a:pt x="1083544" y="904057"/>
                  </a:moveTo>
                  <a:cubicBezTo>
                    <a:pt x="1078777" y="858400"/>
                    <a:pt x="1033105" y="861598"/>
                    <a:pt x="998167" y="871037"/>
                  </a:cubicBezTo>
                  <a:cubicBezTo>
                    <a:pt x="1031998" y="855172"/>
                    <a:pt x="1069919" y="828239"/>
                    <a:pt x="1051128" y="791898"/>
                  </a:cubicBezTo>
                  <a:cubicBezTo>
                    <a:pt x="1030030" y="751099"/>
                    <a:pt x="987157" y="789961"/>
                    <a:pt x="959323" y="830176"/>
                  </a:cubicBezTo>
                  <a:cubicBezTo>
                    <a:pt x="968580" y="792851"/>
                    <a:pt x="970795" y="744980"/>
                    <a:pt x="923278" y="740092"/>
                  </a:cubicBezTo>
                  <a:cubicBezTo>
                    <a:pt x="871547" y="734804"/>
                    <a:pt x="876407" y="790207"/>
                    <a:pt x="893476" y="835587"/>
                  </a:cubicBezTo>
                  <a:cubicBezTo>
                    <a:pt x="872316" y="803643"/>
                    <a:pt x="841007" y="771022"/>
                    <a:pt x="812282" y="797125"/>
                  </a:cubicBezTo>
                  <a:cubicBezTo>
                    <a:pt x="782634" y="824088"/>
                    <a:pt x="814988" y="857324"/>
                    <a:pt x="852479" y="879522"/>
                  </a:cubicBezTo>
                  <a:cubicBezTo>
                    <a:pt x="817603" y="872697"/>
                    <a:pt x="773992" y="873281"/>
                    <a:pt x="772054" y="918200"/>
                  </a:cubicBezTo>
                  <a:cubicBezTo>
                    <a:pt x="769870" y="968684"/>
                    <a:pt x="823262" y="959953"/>
                    <a:pt x="864781" y="940644"/>
                  </a:cubicBezTo>
                  <a:cubicBezTo>
                    <a:pt x="834795" y="962289"/>
                    <a:pt x="804562" y="994357"/>
                    <a:pt x="827783" y="1025779"/>
                  </a:cubicBezTo>
                  <a:cubicBezTo>
                    <a:pt x="851556" y="1058031"/>
                    <a:pt x="882650" y="1026209"/>
                    <a:pt x="904333" y="987654"/>
                  </a:cubicBezTo>
                  <a:cubicBezTo>
                    <a:pt x="899442" y="1032789"/>
                    <a:pt x="906854" y="1080383"/>
                    <a:pt x="948097" y="1067500"/>
                  </a:cubicBezTo>
                  <a:cubicBezTo>
                    <a:pt x="983527" y="1056432"/>
                    <a:pt x="980114" y="1019199"/>
                    <a:pt x="968919" y="986425"/>
                  </a:cubicBezTo>
                  <a:cubicBezTo>
                    <a:pt x="990786" y="1015694"/>
                    <a:pt x="1020895" y="1042197"/>
                    <a:pt x="1047222" y="1016709"/>
                  </a:cubicBezTo>
                  <a:cubicBezTo>
                    <a:pt x="1074994" y="989837"/>
                    <a:pt x="1045192" y="959061"/>
                    <a:pt x="1008931" y="938092"/>
                  </a:cubicBezTo>
                  <a:cubicBezTo>
                    <a:pt x="1047775" y="949376"/>
                    <a:pt x="1088126" y="947747"/>
                    <a:pt x="1083544" y="904057"/>
                  </a:cubicBezTo>
                  <a:close/>
                  <a:moveTo>
                    <a:pt x="960030" y="916786"/>
                  </a:moveTo>
                  <a:cubicBezTo>
                    <a:pt x="945145" y="912481"/>
                    <a:pt x="942346" y="925179"/>
                    <a:pt x="940655" y="932097"/>
                  </a:cubicBezTo>
                  <a:cubicBezTo>
                    <a:pt x="937794" y="931636"/>
                    <a:pt x="932228" y="929422"/>
                    <a:pt x="926692" y="929853"/>
                  </a:cubicBezTo>
                  <a:cubicBezTo>
                    <a:pt x="924877" y="917001"/>
                    <a:pt x="906670" y="917585"/>
                    <a:pt x="909130" y="914326"/>
                  </a:cubicBezTo>
                  <a:cubicBezTo>
                    <a:pt x="909130" y="914326"/>
                    <a:pt x="904763" y="916355"/>
                    <a:pt x="897966" y="920014"/>
                  </a:cubicBezTo>
                  <a:cubicBezTo>
                    <a:pt x="902764" y="913404"/>
                    <a:pt x="900427" y="905871"/>
                    <a:pt x="897997" y="900337"/>
                  </a:cubicBezTo>
                  <a:cubicBezTo>
                    <a:pt x="917404" y="905441"/>
                    <a:pt x="915189" y="878446"/>
                    <a:pt x="918818" y="881429"/>
                  </a:cubicBezTo>
                  <a:cubicBezTo>
                    <a:pt x="918818" y="881429"/>
                    <a:pt x="918172" y="879953"/>
                    <a:pt x="916942" y="877370"/>
                  </a:cubicBezTo>
                  <a:cubicBezTo>
                    <a:pt x="925338" y="882044"/>
                    <a:pt x="935026" y="876971"/>
                    <a:pt x="940224" y="874911"/>
                  </a:cubicBezTo>
                  <a:cubicBezTo>
                    <a:pt x="944314" y="883058"/>
                    <a:pt x="956340" y="885241"/>
                    <a:pt x="953910" y="887547"/>
                  </a:cubicBezTo>
                  <a:cubicBezTo>
                    <a:pt x="953910" y="887547"/>
                    <a:pt x="955540" y="887117"/>
                    <a:pt x="958431" y="886256"/>
                  </a:cubicBezTo>
                  <a:cubicBezTo>
                    <a:pt x="959446" y="889392"/>
                    <a:pt x="945944" y="906425"/>
                    <a:pt x="960676" y="916970"/>
                  </a:cubicBezTo>
                  <a:cubicBezTo>
                    <a:pt x="960461" y="916909"/>
                    <a:pt x="960246" y="916847"/>
                    <a:pt x="960030" y="916786"/>
                  </a:cubicBezTo>
                  <a:close/>
                </a:path>
              </a:pathLst>
            </a:custGeom>
            <a:solidFill>
              <a:srgbClr val="EFA593"/>
            </a:solidFill>
            <a:ln>
              <a:noFill/>
            </a:ln>
          </p:spPr>
          <p:txBody>
            <a:bodyPr spcFirstLastPara="1" wrap="square" lIns="81289" tIns="40623" rIns="81289" bIns="40623" anchor="ctr" anchorCtr="0">
              <a:noAutofit/>
            </a:bodyPr>
            <a:lstStyle/>
            <a:p>
              <a:pPr defTabSz="1625600">
                <a:buClr>
                  <a:srgbClr val="000000"/>
                </a:buClr>
                <a:defRPr/>
              </a:pPr>
              <a:endParaRPr sz="4975" kern="0">
                <a:solidFill>
                  <a:srgbClr val="2E2E2E"/>
                </a:solidFill>
                <a:latin typeface="Calibri" panose="020F0502020204030204"/>
                <a:ea typeface="Calibri" panose="020F0502020204030204"/>
                <a:cs typeface="Calibri" panose="020F0502020204030204"/>
                <a:sym typeface="Calibri" panose="020F0502020204030204"/>
              </a:endParaRPr>
            </a:p>
          </p:txBody>
        </p:sp>
        <p:sp>
          <p:nvSpPr>
            <p:cNvPr id="826" name="Google Shape;826;p13"/>
            <p:cNvSpPr/>
            <p:nvPr/>
          </p:nvSpPr>
          <p:spPr>
            <a:xfrm rot="10800000">
              <a:off x="8145647" y="503444"/>
              <a:ext cx="426041" cy="410164"/>
            </a:xfrm>
            <a:custGeom>
              <a:avLst/>
              <a:gdLst/>
              <a:ahLst/>
              <a:cxnLst/>
              <a:rect l="l" t="t" r="r" b="b"/>
              <a:pathLst>
                <a:path w="852083" h="820327" extrusionOk="0">
                  <a:moveTo>
                    <a:pt x="80044" y="39066"/>
                  </a:moveTo>
                  <a:cubicBezTo>
                    <a:pt x="80721" y="61295"/>
                    <a:pt x="63344" y="79896"/>
                    <a:pt x="41262" y="80572"/>
                  </a:cubicBezTo>
                  <a:cubicBezTo>
                    <a:pt x="19180" y="81248"/>
                    <a:pt x="696" y="63754"/>
                    <a:pt x="19" y="41525"/>
                  </a:cubicBezTo>
                  <a:cubicBezTo>
                    <a:pt x="-658" y="19296"/>
                    <a:pt x="16750" y="695"/>
                    <a:pt x="38832" y="19"/>
                  </a:cubicBezTo>
                  <a:cubicBezTo>
                    <a:pt x="60915" y="-657"/>
                    <a:pt x="79368" y="16837"/>
                    <a:pt x="80044" y="39066"/>
                  </a:cubicBezTo>
                  <a:close/>
                  <a:moveTo>
                    <a:pt x="810821" y="739755"/>
                  </a:moveTo>
                  <a:cubicBezTo>
                    <a:pt x="788739" y="740431"/>
                    <a:pt x="771362" y="759032"/>
                    <a:pt x="772039" y="781261"/>
                  </a:cubicBezTo>
                  <a:cubicBezTo>
                    <a:pt x="772716" y="803490"/>
                    <a:pt x="791169" y="820985"/>
                    <a:pt x="813251" y="820308"/>
                  </a:cubicBezTo>
                  <a:cubicBezTo>
                    <a:pt x="835333" y="819632"/>
                    <a:pt x="852741" y="801031"/>
                    <a:pt x="852064" y="778802"/>
                  </a:cubicBezTo>
                  <a:cubicBezTo>
                    <a:pt x="851388" y="756573"/>
                    <a:pt x="832904" y="739079"/>
                    <a:pt x="810821" y="739755"/>
                  </a:cubicBezTo>
                  <a:close/>
                </a:path>
              </a:pathLst>
            </a:custGeom>
            <a:solidFill>
              <a:srgbClr val="191919"/>
            </a:solidFill>
            <a:ln>
              <a:noFill/>
            </a:ln>
          </p:spPr>
          <p:txBody>
            <a:bodyPr spcFirstLastPara="1" wrap="square" lIns="81289" tIns="40623" rIns="81289" bIns="40623" anchor="ctr" anchorCtr="0">
              <a:noAutofit/>
            </a:bodyPr>
            <a:lstStyle/>
            <a:p>
              <a:pPr defTabSz="1625600">
                <a:buClr>
                  <a:srgbClr val="000000"/>
                </a:buClr>
                <a:defRPr/>
              </a:pPr>
              <a:endParaRPr sz="4975" kern="0">
                <a:solidFill>
                  <a:srgbClr val="2E2E2E"/>
                </a:solidFill>
                <a:latin typeface="Calibri" panose="020F0502020204030204"/>
                <a:ea typeface="Calibri" panose="020F0502020204030204"/>
                <a:cs typeface="Calibri" panose="020F0502020204030204"/>
                <a:sym typeface="Calibri" panose="020F0502020204030204"/>
              </a:endParaRPr>
            </a:p>
          </p:txBody>
        </p:sp>
        <p:sp>
          <p:nvSpPr>
            <p:cNvPr id="827" name="Google Shape;827;p13"/>
            <p:cNvSpPr/>
            <p:nvPr/>
          </p:nvSpPr>
          <p:spPr>
            <a:xfrm rot="10800000">
              <a:off x="8319639" y="496121"/>
              <a:ext cx="192882" cy="227394"/>
            </a:xfrm>
            <a:custGeom>
              <a:avLst/>
              <a:gdLst/>
              <a:ahLst/>
              <a:cxnLst/>
              <a:rect l="l" t="t" r="r" b="b"/>
              <a:pathLst>
                <a:path w="385763" h="454787" extrusionOk="0">
                  <a:moveTo>
                    <a:pt x="84546" y="44396"/>
                  </a:moveTo>
                  <a:cubicBezTo>
                    <a:pt x="84546" y="68931"/>
                    <a:pt x="65601" y="88824"/>
                    <a:pt x="42258" y="88824"/>
                  </a:cubicBezTo>
                  <a:cubicBezTo>
                    <a:pt x="18945" y="88824"/>
                    <a:pt x="0" y="68931"/>
                    <a:pt x="0" y="44396"/>
                  </a:cubicBezTo>
                  <a:cubicBezTo>
                    <a:pt x="0" y="19892"/>
                    <a:pt x="18945" y="0"/>
                    <a:pt x="42258" y="0"/>
                  </a:cubicBezTo>
                  <a:cubicBezTo>
                    <a:pt x="65601" y="0"/>
                    <a:pt x="84546" y="19892"/>
                    <a:pt x="84546" y="44396"/>
                  </a:cubicBezTo>
                  <a:close/>
                  <a:moveTo>
                    <a:pt x="343506" y="365963"/>
                  </a:moveTo>
                  <a:cubicBezTo>
                    <a:pt x="320163" y="365963"/>
                    <a:pt x="301218" y="385856"/>
                    <a:pt x="301218" y="410360"/>
                  </a:cubicBezTo>
                  <a:cubicBezTo>
                    <a:pt x="301218" y="434864"/>
                    <a:pt x="320163" y="454787"/>
                    <a:pt x="343506" y="454787"/>
                  </a:cubicBezTo>
                  <a:cubicBezTo>
                    <a:pt x="366819" y="454787"/>
                    <a:pt x="385764" y="434864"/>
                    <a:pt x="385764" y="410360"/>
                  </a:cubicBezTo>
                  <a:cubicBezTo>
                    <a:pt x="385764" y="385856"/>
                    <a:pt x="366819" y="365963"/>
                    <a:pt x="343506" y="365963"/>
                  </a:cubicBezTo>
                  <a:close/>
                </a:path>
              </a:pathLst>
            </a:custGeom>
            <a:solidFill>
              <a:srgbClr val="EFA593"/>
            </a:solidFill>
            <a:ln>
              <a:noFill/>
            </a:ln>
          </p:spPr>
          <p:txBody>
            <a:bodyPr spcFirstLastPara="1" wrap="square" lIns="81289" tIns="40623" rIns="81289" bIns="40623" anchor="ctr" anchorCtr="0">
              <a:noAutofit/>
            </a:bodyPr>
            <a:lstStyle/>
            <a:p>
              <a:pPr defTabSz="1625600">
                <a:buClr>
                  <a:srgbClr val="000000"/>
                </a:buClr>
                <a:defRPr/>
              </a:pPr>
              <a:endParaRPr sz="4975" kern="0">
                <a:solidFill>
                  <a:srgbClr val="2E2E2E"/>
                </a:solidFill>
                <a:latin typeface="Calibri" panose="020F0502020204030204"/>
                <a:ea typeface="Calibri" panose="020F0502020204030204"/>
                <a:cs typeface="Calibri" panose="020F0502020204030204"/>
                <a:sym typeface="Calibri" panose="020F0502020204030204"/>
              </a:endParaRPr>
            </a:p>
          </p:txBody>
        </p:sp>
        <p:sp>
          <p:nvSpPr>
            <p:cNvPr id="828" name="Google Shape;828;p13"/>
            <p:cNvSpPr/>
            <p:nvPr/>
          </p:nvSpPr>
          <p:spPr>
            <a:xfrm rot="10800000">
              <a:off x="8304552" y="398519"/>
              <a:ext cx="315202" cy="298089"/>
            </a:xfrm>
            <a:custGeom>
              <a:avLst/>
              <a:gdLst/>
              <a:ahLst/>
              <a:cxnLst/>
              <a:rect l="l" t="t" r="r" b="b"/>
              <a:pathLst>
                <a:path w="630405" h="596178" extrusionOk="0">
                  <a:moveTo>
                    <a:pt x="48114" y="5958"/>
                  </a:moveTo>
                  <a:cubicBezTo>
                    <a:pt x="50544" y="28986"/>
                    <a:pt x="51220" y="52999"/>
                    <a:pt x="50298" y="77441"/>
                  </a:cubicBezTo>
                  <a:cubicBezTo>
                    <a:pt x="49437" y="100869"/>
                    <a:pt x="47314" y="124728"/>
                    <a:pt x="43901" y="148463"/>
                  </a:cubicBezTo>
                  <a:cubicBezTo>
                    <a:pt x="41225" y="167279"/>
                    <a:pt x="37719" y="186003"/>
                    <a:pt x="33782" y="204420"/>
                  </a:cubicBezTo>
                  <a:cubicBezTo>
                    <a:pt x="27723" y="232952"/>
                    <a:pt x="20465" y="260715"/>
                    <a:pt x="13391" y="286972"/>
                  </a:cubicBezTo>
                  <a:cubicBezTo>
                    <a:pt x="12499" y="290630"/>
                    <a:pt x="8809" y="292875"/>
                    <a:pt x="5180" y="291983"/>
                  </a:cubicBezTo>
                  <a:cubicBezTo>
                    <a:pt x="1520" y="291091"/>
                    <a:pt x="-695" y="287402"/>
                    <a:pt x="197" y="283743"/>
                  </a:cubicBezTo>
                  <a:cubicBezTo>
                    <a:pt x="7148" y="252321"/>
                    <a:pt x="13791" y="218717"/>
                    <a:pt x="19542" y="184497"/>
                  </a:cubicBezTo>
                  <a:cubicBezTo>
                    <a:pt x="21388" y="173490"/>
                    <a:pt x="23171" y="162422"/>
                    <a:pt x="24863" y="151322"/>
                  </a:cubicBezTo>
                  <a:cubicBezTo>
                    <a:pt x="26555" y="140254"/>
                    <a:pt x="28154" y="129186"/>
                    <a:pt x="29599" y="118148"/>
                  </a:cubicBezTo>
                  <a:cubicBezTo>
                    <a:pt x="34520" y="80177"/>
                    <a:pt x="37257" y="42514"/>
                    <a:pt x="35105" y="7034"/>
                  </a:cubicBezTo>
                  <a:cubicBezTo>
                    <a:pt x="34828" y="3437"/>
                    <a:pt x="37504" y="301"/>
                    <a:pt x="41071" y="24"/>
                  </a:cubicBezTo>
                  <a:cubicBezTo>
                    <a:pt x="44669" y="-283"/>
                    <a:pt x="47807" y="2391"/>
                    <a:pt x="48114" y="5958"/>
                  </a:cubicBezTo>
                  <a:close/>
                  <a:moveTo>
                    <a:pt x="324481" y="262806"/>
                  </a:moveTo>
                  <a:cubicBezTo>
                    <a:pt x="341181" y="247064"/>
                    <a:pt x="357574" y="231076"/>
                    <a:pt x="373874" y="214935"/>
                  </a:cubicBezTo>
                  <a:cubicBezTo>
                    <a:pt x="398233" y="190800"/>
                    <a:pt x="422222" y="166265"/>
                    <a:pt x="446426" y="141699"/>
                  </a:cubicBezTo>
                  <a:cubicBezTo>
                    <a:pt x="449102" y="139086"/>
                    <a:pt x="449133" y="134781"/>
                    <a:pt x="446518" y="132107"/>
                  </a:cubicBezTo>
                  <a:cubicBezTo>
                    <a:pt x="443873" y="129401"/>
                    <a:pt x="439568" y="129370"/>
                    <a:pt x="436892" y="132014"/>
                  </a:cubicBezTo>
                  <a:cubicBezTo>
                    <a:pt x="411919" y="155688"/>
                    <a:pt x="386945" y="179178"/>
                    <a:pt x="362003" y="202637"/>
                  </a:cubicBezTo>
                  <a:cubicBezTo>
                    <a:pt x="345364" y="218286"/>
                    <a:pt x="328664" y="233843"/>
                    <a:pt x="311933" y="249401"/>
                  </a:cubicBezTo>
                  <a:cubicBezTo>
                    <a:pt x="300800" y="259731"/>
                    <a:pt x="289666" y="270092"/>
                    <a:pt x="278441" y="280423"/>
                  </a:cubicBezTo>
                  <a:cubicBezTo>
                    <a:pt x="261710" y="295826"/>
                    <a:pt x="244887" y="311199"/>
                    <a:pt x="227694" y="326295"/>
                  </a:cubicBezTo>
                  <a:lnTo>
                    <a:pt x="170705" y="376318"/>
                  </a:lnTo>
                  <a:cubicBezTo>
                    <a:pt x="167629" y="379147"/>
                    <a:pt x="157511" y="386064"/>
                    <a:pt x="152282" y="391814"/>
                  </a:cubicBezTo>
                  <a:cubicBezTo>
                    <a:pt x="149576" y="394765"/>
                    <a:pt x="147946" y="397686"/>
                    <a:pt x="147546" y="399992"/>
                  </a:cubicBezTo>
                  <a:cubicBezTo>
                    <a:pt x="146869" y="403528"/>
                    <a:pt x="149176" y="406940"/>
                    <a:pt x="152713" y="407617"/>
                  </a:cubicBezTo>
                  <a:cubicBezTo>
                    <a:pt x="156127" y="408293"/>
                    <a:pt x="159418" y="406172"/>
                    <a:pt x="160279" y="402851"/>
                  </a:cubicBezTo>
                  <a:cubicBezTo>
                    <a:pt x="158649" y="402052"/>
                    <a:pt x="163323" y="399469"/>
                    <a:pt x="165753" y="397502"/>
                  </a:cubicBezTo>
                  <a:cubicBezTo>
                    <a:pt x="171074" y="393197"/>
                    <a:pt x="177625" y="388954"/>
                    <a:pt x="180024" y="386894"/>
                  </a:cubicBezTo>
                  <a:lnTo>
                    <a:pt x="238489" y="338870"/>
                  </a:lnTo>
                  <a:cubicBezTo>
                    <a:pt x="256143" y="324081"/>
                    <a:pt x="273581" y="309139"/>
                    <a:pt x="290650" y="293859"/>
                  </a:cubicBezTo>
                  <a:cubicBezTo>
                    <a:pt x="302061" y="283620"/>
                    <a:pt x="313348" y="273290"/>
                    <a:pt x="324481" y="262806"/>
                  </a:cubicBezTo>
                  <a:close/>
                  <a:moveTo>
                    <a:pt x="624715" y="582651"/>
                  </a:moveTo>
                  <a:cubicBezTo>
                    <a:pt x="595712" y="577332"/>
                    <a:pt x="566802" y="571767"/>
                    <a:pt x="537769" y="566694"/>
                  </a:cubicBezTo>
                  <a:cubicBezTo>
                    <a:pt x="518363" y="563312"/>
                    <a:pt x="498925" y="560084"/>
                    <a:pt x="479457" y="557286"/>
                  </a:cubicBezTo>
                  <a:cubicBezTo>
                    <a:pt x="463188" y="554949"/>
                    <a:pt x="446857" y="552889"/>
                    <a:pt x="430495" y="551198"/>
                  </a:cubicBezTo>
                  <a:cubicBezTo>
                    <a:pt x="414133" y="549477"/>
                    <a:pt x="397710" y="548216"/>
                    <a:pt x="381256" y="547232"/>
                  </a:cubicBezTo>
                  <a:lnTo>
                    <a:pt x="302338" y="542559"/>
                  </a:lnTo>
                  <a:cubicBezTo>
                    <a:pt x="298339" y="542405"/>
                    <a:pt x="273243" y="541913"/>
                    <a:pt x="263494" y="542774"/>
                  </a:cubicBezTo>
                  <a:cubicBezTo>
                    <a:pt x="259034" y="543174"/>
                    <a:pt x="256358" y="544649"/>
                    <a:pt x="255682" y="545357"/>
                  </a:cubicBezTo>
                  <a:cubicBezTo>
                    <a:pt x="254113" y="546925"/>
                    <a:pt x="253560" y="548677"/>
                    <a:pt x="253652" y="550368"/>
                  </a:cubicBezTo>
                  <a:cubicBezTo>
                    <a:pt x="253713" y="551844"/>
                    <a:pt x="254113" y="553750"/>
                    <a:pt x="256112" y="555349"/>
                  </a:cubicBezTo>
                  <a:cubicBezTo>
                    <a:pt x="257958" y="556917"/>
                    <a:pt x="260449" y="557255"/>
                    <a:pt x="262602" y="556456"/>
                  </a:cubicBezTo>
                  <a:cubicBezTo>
                    <a:pt x="262540" y="556363"/>
                    <a:pt x="262509" y="556240"/>
                    <a:pt x="262448" y="556087"/>
                  </a:cubicBezTo>
                  <a:cubicBezTo>
                    <a:pt x="262386" y="555748"/>
                    <a:pt x="263032" y="555872"/>
                    <a:pt x="263709" y="555902"/>
                  </a:cubicBezTo>
                  <a:cubicBezTo>
                    <a:pt x="263955" y="555748"/>
                    <a:pt x="264232" y="555564"/>
                    <a:pt x="264447" y="555379"/>
                  </a:cubicBezTo>
                  <a:cubicBezTo>
                    <a:pt x="264324" y="555564"/>
                    <a:pt x="264139" y="555748"/>
                    <a:pt x="263986" y="555933"/>
                  </a:cubicBezTo>
                  <a:cubicBezTo>
                    <a:pt x="264139" y="555933"/>
                    <a:pt x="264262" y="555933"/>
                    <a:pt x="264385" y="555933"/>
                  </a:cubicBezTo>
                  <a:cubicBezTo>
                    <a:pt x="273704" y="555472"/>
                    <a:pt x="297693" y="556917"/>
                    <a:pt x="301476" y="557194"/>
                  </a:cubicBezTo>
                  <a:lnTo>
                    <a:pt x="380025" y="564388"/>
                  </a:lnTo>
                  <a:cubicBezTo>
                    <a:pt x="396233" y="565710"/>
                    <a:pt x="412380" y="567493"/>
                    <a:pt x="428496" y="569338"/>
                  </a:cubicBezTo>
                  <a:cubicBezTo>
                    <a:pt x="444673" y="571213"/>
                    <a:pt x="460820" y="573243"/>
                    <a:pt x="476966" y="575364"/>
                  </a:cubicBezTo>
                  <a:cubicBezTo>
                    <a:pt x="496342" y="577916"/>
                    <a:pt x="515749" y="580560"/>
                    <a:pt x="535124" y="583358"/>
                  </a:cubicBezTo>
                  <a:cubicBezTo>
                    <a:pt x="564250" y="587539"/>
                    <a:pt x="593375" y="591844"/>
                    <a:pt x="622500" y="596087"/>
                  </a:cubicBezTo>
                  <a:cubicBezTo>
                    <a:pt x="626222" y="596701"/>
                    <a:pt x="629728" y="594180"/>
                    <a:pt x="630312" y="590491"/>
                  </a:cubicBezTo>
                  <a:cubicBezTo>
                    <a:pt x="630927" y="586771"/>
                    <a:pt x="628436" y="583266"/>
                    <a:pt x="624715" y="582651"/>
                  </a:cubicBezTo>
                  <a:close/>
                  <a:moveTo>
                    <a:pt x="262602" y="556456"/>
                  </a:moveTo>
                  <a:cubicBezTo>
                    <a:pt x="262878" y="556948"/>
                    <a:pt x="263432" y="556579"/>
                    <a:pt x="263986" y="555933"/>
                  </a:cubicBezTo>
                  <a:lnTo>
                    <a:pt x="263709" y="555902"/>
                  </a:lnTo>
                  <a:cubicBezTo>
                    <a:pt x="263340" y="556148"/>
                    <a:pt x="262971" y="556302"/>
                    <a:pt x="262602" y="556456"/>
                  </a:cubicBezTo>
                  <a:close/>
                </a:path>
              </a:pathLst>
            </a:custGeom>
            <a:solidFill>
              <a:srgbClr val="191919"/>
            </a:solidFill>
            <a:ln>
              <a:noFill/>
            </a:ln>
          </p:spPr>
          <p:txBody>
            <a:bodyPr spcFirstLastPara="1" wrap="square" lIns="81289" tIns="40623" rIns="81289" bIns="40623" anchor="ctr" anchorCtr="0">
              <a:noAutofit/>
            </a:bodyPr>
            <a:lstStyle/>
            <a:p>
              <a:pPr defTabSz="1625600">
                <a:buClr>
                  <a:srgbClr val="000000"/>
                </a:buClr>
                <a:defRPr/>
              </a:pPr>
              <a:endParaRPr sz="4975" kern="0">
                <a:solidFill>
                  <a:srgbClr val="2E2E2E"/>
                </a:solidFill>
                <a:latin typeface="Calibri" panose="020F0502020204030204"/>
                <a:ea typeface="Calibri" panose="020F0502020204030204"/>
                <a:cs typeface="Calibri" panose="020F0502020204030204"/>
                <a:sym typeface="Calibri" panose="020F0502020204030204"/>
              </a:endParaRPr>
            </a:p>
          </p:txBody>
        </p:sp>
      </p:grpSp>
      <p:sp>
        <p:nvSpPr>
          <p:cNvPr id="4" name="Rounded Rectangle 3"/>
          <p:cNvSpPr/>
          <p:nvPr/>
        </p:nvSpPr>
        <p:spPr>
          <a:xfrm>
            <a:off x="86929" y="216157"/>
            <a:ext cx="16089364" cy="8856399"/>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600">
              <a:buClr>
                <a:srgbClr val="000000"/>
              </a:buClr>
              <a:defRPr/>
            </a:pPr>
            <a:endParaRPr lang="en-US" sz="4975" kern="0">
              <a:solidFill>
                <a:srgbClr val="FFFFFF"/>
              </a:solidFill>
              <a:latin typeface="Arial" panose="020B0604020202020204"/>
              <a:sym typeface="Arial" panose="020B0604020202020204"/>
            </a:endParaRPr>
          </a:p>
        </p:txBody>
      </p:sp>
      <p:sp>
        <p:nvSpPr>
          <p:cNvPr id="181" name="Rectangle: Rounded Corners 3"/>
          <p:cNvSpPr/>
          <p:nvPr/>
        </p:nvSpPr>
        <p:spPr>
          <a:xfrm>
            <a:off x="1306830" y="527685"/>
            <a:ext cx="14225905" cy="789719"/>
          </a:xfrm>
          <a:prstGeom prst="roundRect">
            <a:avLst/>
          </a:prstGeom>
          <a:solidFill>
            <a:srgbClr val="FF0000"/>
          </a:solidFill>
        </p:spPr>
        <p:txBody>
          <a:bodyPr wrap="square">
            <a:spAutoFit/>
          </a:bodyPr>
          <a:lstStyle/>
          <a:p>
            <a:pPr algn="ctr" defTabSz="1219200">
              <a:spcBef>
                <a:spcPct val="0"/>
              </a:spcBef>
            </a:pPr>
            <a:r>
              <a:rPr lang="vi-VN"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1. </a:t>
            </a:r>
            <a:r>
              <a:rPr lang="en-US" altLang="zh-CN" sz="4000" dirty="0" err="1">
                <a:solidFill>
                  <a:schemeClr val="bg1"/>
                </a:solidFill>
                <a:latin typeface="Times New Roman" panose="02020603050405020304" pitchFamily="18" charset="0"/>
                <a:ea typeface="Kingthings Foundation" charset="0"/>
                <a:cs typeface="Times New Roman" panose="02020603050405020304" pitchFamily="18" charset="0"/>
              </a:rPr>
              <a:t>Cuộc</a:t>
            </a:r>
            <a:r>
              <a:rPr lang="en-US" altLang="zh-CN" sz="4000" dirty="0">
                <a:solidFill>
                  <a:schemeClr val="bg1"/>
                </a:solidFill>
                <a:latin typeface="Times New Roman" panose="02020603050405020304" pitchFamily="18" charset="0"/>
                <a:ea typeface="Kingthings Foundation" charset="0"/>
                <a:cs typeface="Times New Roman" panose="02020603050405020304" pitchFamily="18" charset="0"/>
              </a:rPr>
              <a:t> </a:t>
            </a:r>
            <a:r>
              <a:rPr lang="en-US" altLang="zh-CN" sz="4000" dirty="0" err="1">
                <a:solidFill>
                  <a:schemeClr val="bg1"/>
                </a:solidFill>
                <a:latin typeface="Times New Roman" panose="02020603050405020304" pitchFamily="18" charset="0"/>
                <a:ea typeface="Kingthings Foundation" charset="0"/>
                <a:cs typeface="Times New Roman" panose="02020603050405020304" pitchFamily="18" charset="0"/>
              </a:rPr>
              <a:t>kháng</a:t>
            </a:r>
            <a:r>
              <a:rPr lang="en-US" altLang="zh-CN" sz="4000" dirty="0">
                <a:solidFill>
                  <a:schemeClr val="bg1"/>
                </a:solidFill>
                <a:latin typeface="Times New Roman" panose="02020603050405020304" pitchFamily="18" charset="0"/>
                <a:ea typeface="Kingthings Foundation" charset="0"/>
                <a:cs typeface="Times New Roman" panose="02020603050405020304" pitchFamily="18" charset="0"/>
              </a:rPr>
              <a:t> </a:t>
            </a:r>
            <a:r>
              <a:rPr lang="en-US" altLang="zh-CN" sz="4000" dirty="0" err="1">
                <a:solidFill>
                  <a:schemeClr val="bg1"/>
                </a:solidFill>
                <a:latin typeface="Times New Roman" panose="02020603050405020304" pitchFamily="18" charset="0"/>
                <a:ea typeface="Kingthings Foundation" charset="0"/>
                <a:cs typeface="Times New Roman" panose="02020603050405020304" pitchFamily="18" charset="0"/>
              </a:rPr>
              <a:t>chiến</a:t>
            </a:r>
            <a:r>
              <a:rPr lang="en-US" altLang="zh-CN" sz="4000" dirty="0">
                <a:solidFill>
                  <a:schemeClr val="bg1"/>
                </a:solidFill>
                <a:latin typeface="Times New Roman" panose="02020603050405020304" pitchFamily="18" charset="0"/>
                <a:ea typeface="Kingthings Foundation" charset="0"/>
                <a:cs typeface="Times New Roman" panose="02020603050405020304" pitchFamily="18" charset="0"/>
              </a:rPr>
              <a:t> </a:t>
            </a:r>
            <a:r>
              <a:rPr lang="en-US" altLang="zh-CN" sz="4000" dirty="0" err="1">
                <a:solidFill>
                  <a:schemeClr val="bg1"/>
                </a:solidFill>
                <a:latin typeface="Times New Roman" panose="02020603050405020304" pitchFamily="18" charset="0"/>
                <a:ea typeface="Kingthings Foundation" charset="0"/>
                <a:cs typeface="Times New Roman" panose="02020603050405020304" pitchFamily="18" charset="0"/>
              </a:rPr>
              <a:t>chống</a:t>
            </a:r>
            <a:r>
              <a:rPr lang="en-US" altLang="zh-CN" sz="4000" dirty="0">
                <a:solidFill>
                  <a:schemeClr val="bg1"/>
                </a:solidFill>
                <a:latin typeface="Times New Roman" panose="02020603050405020304" pitchFamily="18" charset="0"/>
                <a:ea typeface="Kingthings Foundation" charset="0"/>
                <a:cs typeface="Times New Roman" panose="02020603050405020304" pitchFamily="18" charset="0"/>
              </a:rPr>
              <a:t> </a:t>
            </a:r>
            <a:r>
              <a:rPr lang="en-US" altLang="zh-CN" sz="4000" dirty="0" err="1">
                <a:solidFill>
                  <a:schemeClr val="bg1"/>
                </a:solidFill>
                <a:latin typeface="Times New Roman" panose="02020603050405020304" pitchFamily="18" charset="0"/>
                <a:ea typeface="Kingthings Foundation" charset="0"/>
                <a:cs typeface="Times New Roman" panose="02020603050405020304" pitchFamily="18" charset="0"/>
              </a:rPr>
              <a:t>Tống</a:t>
            </a:r>
            <a:r>
              <a:rPr lang="en-US" altLang="zh-CN" sz="4000" dirty="0">
                <a:solidFill>
                  <a:schemeClr val="bg1"/>
                </a:solidFill>
                <a:latin typeface="Times New Roman" panose="02020603050405020304" pitchFamily="18" charset="0"/>
                <a:ea typeface="Kingthings Foundation" charset="0"/>
                <a:cs typeface="Times New Roman" panose="02020603050405020304" pitchFamily="18" charset="0"/>
              </a:rPr>
              <a:t> </a:t>
            </a:r>
            <a:r>
              <a:rPr lang="en-US" altLang="zh-CN" sz="4000" dirty="0" err="1">
                <a:solidFill>
                  <a:schemeClr val="bg1"/>
                </a:solidFill>
                <a:latin typeface="Times New Roman" panose="02020603050405020304" pitchFamily="18" charset="0"/>
                <a:ea typeface="Kingthings Foundation" charset="0"/>
                <a:cs typeface="Times New Roman" panose="02020603050405020304" pitchFamily="18" charset="0"/>
              </a:rPr>
              <a:t>giai</a:t>
            </a:r>
            <a:r>
              <a:rPr lang="en-US" altLang="zh-CN" sz="4000" dirty="0">
                <a:solidFill>
                  <a:schemeClr val="bg1"/>
                </a:solidFill>
                <a:latin typeface="Times New Roman" panose="02020603050405020304" pitchFamily="18" charset="0"/>
                <a:ea typeface="Kingthings Foundation" charset="0"/>
                <a:cs typeface="Times New Roman" panose="02020603050405020304" pitchFamily="18" charset="0"/>
              </a:rPr>
              <a:t> </a:t>
            </a:r>
            <a:r>
              <a:rPr lang="en-US" altLang="zh-CN" sz="4000" dirty="0" err="1">
                <a:solidFill>
                  <a:schemeClr val="bg1"/>
                </a:solidFill>
                <a:latin typeface="Times New Roman" panose="02020603050405020304" pitchFamily="18" charset="0"/>
                <a:ea typeface="Kingthings Foundation" charset="0"/>
                <a:cs typeface="Times New Roman" panose="02020603050405020304" pitchFamily="18" charset="0"/>
              </a:rPr>
              <a:t>đoạn</a:t>
            </a:r>
            <a:r>
              <a:rPr lang="en-US" altLang="zh-CN" sz="4000" dirty="0">
                <a:solidFill>
                  <a:schemeClr val="bg1"/>
                </a:solidFill>
                <a:latin typeface="Times New Roman" panose="02020603050405020304" pitchFamily="18" charset="0"/>
                <a:ea typeface="Kingthings Foundation" charset="0"/>
                <a:cs typeface="Times New Roman" panose="02020603050405020304" pitchFamily="18" charset="0"/>
              </a:rPr>
              <a:t> </a:t>
            </a:r>
            <a:r>
              <a:rPr lang="en-US" altLang="zh-CN" sz="4000" dirty="0" err="1">
                <a:solidFill>
                  <a:schemeClr val="bg1"/>
                </a:solidFill>
                <a:latin typeface="Times New Roman" panose="02020603050405020304" pitchFamily="18" charset="0"/>
                <a:ea typeface="Kingthings Foundation" charset="0"/>
                <a:cs typeface="Times New Roman" panose="02020603050405020304" pitchFamily="18" charset="0"/>
              </a:rPr>
              <a:t>thứ</a:t>
            </a:r>
            <a:r>
              <a:rPr lang="en-US" altLang="zh-CN" sz="4000" dirty="0">
                <a:solidFill>
                  <a:schemeClr val="bg1"/>
                </a:solidFill>
                <a:latin typeface="Times New Roman" panose="02020603050405020304" pitchFamily="18" charset="0"/>
                <a:ea typeface="Kingthings Foundation" charset="0"/>
                <a:cs typeface="Times New Roman" panose="02020603050405020304" pitchFamily="18" charset="0"/>
              </a:rPr>
              <a:t> </a:t>
            </a:r>
            <a:r>
              <a:rPr lang="en-US" altLang="zh-CN" sz="4000" dirty="0" err="1">
                <a:solidFill>
                  <a:schemeClr val="bg1"/>
                </a:solidFill>
                <a:latin typeface="Times New Roman" panose="02020603050405020304" pitchFamily="18" charset="0"/>
                <a:ea typeface="Kingthings Foundation" charset="0"/>
                <a:cs typeface="Times New Roman" panose="02020603050405020304" pitchFamily="18" charset="0"/>
              </a:rPr>
              <a:t>nhất</a:t>
            </a:r>
            <a:r>
              <a:rPr lang="en-US" altLang="zh-CN" sz="4000" dirty="0">
                <a:solidFill>
                  <a:schemeClr val="bg1"/>
                </a:solidFill>
                <a:latin typeface="Times New Roman" panose="02020603050405020304" pitchFamily="18" charset="0"/>
                <a:ea typeface="Kingthings Foundation" charset="0"/>
                <a:cs typeface="Times New Roman" panose="02020603050405020304" pitchFamily="18" charset="0"/>
              </a:rPr>
              <a:t> (</a:t>
            </a:r>
            <a:r>
              <a:rPr lang="en-US" altLang="zh-CN" sz="4000" dirty="0" err="1">
                <a:solidFill>
                  <a:schemeClr val="bg1"/>
                </a:solidFill>
                <a:latin typeface="Times New Roman" panose="02020603050405020304" pitchFamily="18" charset="0"/>
                <a:ea typeface="Kingthings Foundation" charset="0"/>
                <a:cs typeface="Times New Roman" panose="02020603050405020304" pitchFamily="18" charset="0"/>
              </a:rPr>
              <a:t>năm</a:t>
            </a:r>
            <a:r>
              <a:rPr lang="en-US" altLang="zh-CN" sz="4000" dirty="0">
                <a:solidFill>
                  <a:schemeClr val="bg1"/>
                </a:solidFill>
                <a:latin typeface="Times New Roman" panose="02020603050405020304" pitchFamily="18" charset="0"/>
                <a:ea typeface="Kingthings Foundation" charset="0"/>
                <a:cs typeface="Times New Roman" panose="02020603050405020304" pitchFamily="18" charset="0"/>
              </a:rPr>
              <a:t> 1075).</a:t>
            </a:r>
            <a:endParaRPr lang="vi-VN"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5" name="Group 14"/>
          <p:cNvGrpSpPr/>
          <p:nvPr/>
        </p:nvGrpSpPr>
        <p:grpSpPr>
          <a:xfrm>
            <a:off x="1069407" y="1570919"/>
            <a:ext cx="14297383" cy="2522284"/>
            <a:chOff x="883785" y="1742811"/>
            <a:chExt cx="10723037" cy="1891713"/>
          </a:xfrm>
        </p:grpSpPr>
        <p:grpSp>
          <p:nvGrpSpPr>
            <p:cNvPr id="90" name="Group 89"/>
            <p:cNvGrpSpPr/>
            <p:nvPr/>
          </p:nvGrpSpPr>
          <p:grpSpPr>
            <a:xfrm>
              <a:off x="883785" y="1742811"/>
              <a:ext cx="10723037" cy="1891713"/>
              <a:chOff x="1082847" y="869689"/>
              <a:chExt cx="10723037" cy="1954846"/>
            </a:xfrm>
          </p:grpSpPr>
          <p:grpSp>
            <p:nvGrpSpPr>
              <p:cNvPr id="91" name="Group 90"/>
              <p:cNvGrpSpPr/>
              <p:nvPr/>
            </p:nvGrpSpPr>
            <p:grpSpPr>
              <a:xfrm>
                <a:off x="1082847" y="869689"/>
                <a:ext cx="10723037" cy="1954846"/>
                <a:chOff x="1082847" y="869689"/>
                <a:chExt cx="10723037" cy="1954846"/>
              </a:xfrm>
            </p:grpSpPr>
            <p:pic>
              <p:nvPicPr>
                <p:cNvPr id="94" name="Picture 18"/>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rot="95476">
                  <a:off x="1358815" y="869689"/>
                  <a:ext cx="10447069" cy="1954846"/>
                </a:xfrm>
                <a:prstGeom prst="rect">
                  <a:avLst/>
                </a:prstGeom>
              </p:spPr>
            </p:pic>
            <p:grpSp>
              <p:nvGrpSpPr>
                <p:cNvPr id="95" name="Group 94"/>
                <p:cNvGrpSpPr/>
                <p:nvPr/>
              </p:nvGrpSpPr>
              <p:grpSpPr>
                <a:xfrm>
                  <a:off x="1082847" y="1274728"/>
                  <a:ext cx="9188923" cy="1458881"/>
                  <a:chOff x="1082847" y="1274728"/>
                  <a:chExt cx="9188923" cy="1458881"/>
                </a:xfrm>
              </p:grpSpPr>
              <p:pic>
                <p:nvPicPr>
                  <p:cNvPr id="97"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248397">
                    <a:off x="1012514" y="1345061"/>
                    <a:ext cx="1028916" cy="888250"/>
                  </a:xfrm>
                  <a:prstGeom prst="rect">
                    <a:avLst/>
                  </a:prstGeom>
                </p:spPr>
              </p:pic>
              <p:pic>
                <p:nvPicPr>
                  <p:cNvPr id="98" name="Picture 2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334522">
                    <a:off x="9373716" y="2437222"/>
                    <a:ext cx="251124" cy="341650"/>
                  </a:xfrm>
                  <a:prstGeom prst="rect">
                    <a:avLst/>
                  </a:prstGeom>
                </p:spPr>
              </p:pic>
              <p:pic>
                <p:nvPicPr>
                  <p:cNvPr id="99" name="Picture 2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6956497">
                    <a:off x="9466389" y="2547231"/>
                    <a:ext cx="94820" cy="132444"/>
                  </a:xfrm>
                  <a:prstGeom prst="rect">
                    <a:avLst/>
                  </a:prstGeom>
                </p:spPr>
              </p:pic>
              <p:pic>
                <p:nvPicPr>
                  <p:cNvPr id="101" name="Picture 2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853178">
                    <a:off x="9884090" y="1859956"/>
                    <a:ext cx="387680" cy="441794"/>
                  </a:xfrm>
                  <a:prstGeom prst="rect">
                    <a:avLst/>
                  </a:prstGeom>
                </p:spPr>
              </p:pic>
              <p:pic>
                <p:nvPicPr>
                  <p:cNvPr id="102" name="Picture 2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436866">
                    <a:off x="2103854" y="1749951"/>
                    <a:ext cx="387680" cy="441794"/>
                  </a:xfrm>
                  <a:prstGeom prst="rect">
                    <a:avLst/>
                  </a:prstGeom>
                </p:spPr>
              </p:pic>
            </p:grpSp>
          </p:grpSp>
          <p:pic>
            <p:nvPicPr>
              <p:cNvPr id="92" name="Picture 20"/>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242115">
                <a:off x="10103892" y="1245309"/>
                <a:ext cx="1028918" cy="888248"/>
              </a:xfrm>
              <a:prstGeom prst="rect">
                <a:avLst/>
              </a:prstGeom>
            </p:spPr>
          </p:pic>
          <p:pic>
            <p:nvPicPr>
              <p:cNvPr id="93" name="Picture 22"/>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334522">
                <a:off x="2263966" y="1166620"/>
                <a:ext cx="330384" cy="449482"/>
              </a:xfrm>
              <a:prstGeom prst="rect">
                <a:avLst/>
              </a:prstGeom>
            </p:spPr>
          </p:pic>
        </p:grpSp>
        <p:sp>
          <p:nvSpPr>
            <p:cNvPr id="3" name="Rectangle 2"/>
            <p:cNvSpPr/>
            <p:nvPr/>
          </p:nvSpPr>
          <p:spPr>
            <a:xfrm>
              <a:off x="3745679" y="1946640"/>
              <a:ext cx="4245489" cy="1015663"/>
            </a:xfrm>
            <a:prstGeom prst="rect">
              <a:avLst/>
            </a:prstGeom>
            <a:noFill/>
          </p:spPr>
          <p:txBody>
            <a:bodyPr wrap="none" lIns="121920" tIns="60960" rIns="121920" bIns="60960">
              <a:spAutoFit/>
            </a:bodyPr>
            <a:lstStyle/>
            <a:p>
              <a:pPr algn="ctr" defTabSz="1219200"/>
              <a:r>
                <a:rPr lang="en-US" sz="80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4 W’s &amp; 1 H</a:t>
              </a:r>
              <a:endParaRPr lang="en-US" sz="8000" b="1" dirty="0">
                <a:ln w="0"/>
                <a:solidFill>
                  <a:srgbClr val="C00000"/>
                </a:solidFill>
                <a:effectLst>
                  <a:reflection blurRad="6350" stA="53000" endA="300" endPos="35500" dir="5400000" sy="-90000" algn="bl" rotWithShape="0"/>
                </a:effectLst>
                <a:latin typeface="Arial" panose="020B0604020202020204"/>
              </a:endParaRPr>
            </a:p>
          </p:txBody>
        </p:sp>
      </p:grpSp>
      <p:sp>
        <p:nvSpPr>
          <p:cNvPr id="178" name="Text Box 9"/>
          <p:cNvSpPr txBox="1">
            <a:spLocks noChangeArrowheads="1"/>
          </p:cNvSpPr>
          <p:nvPr/>
        </p:nvSpPr>
        <p:spPr bwMode="auto">
          <a:xfrm>
            <a:off x="12344720" y="6438585"/>
            <a:ext cx="2540000"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defTabSz="1219200">
              <a:spcBef>
                <a:spcPct val="50000"/>
              </a:spcBef>
              <a:defRPr/>
            </a:pPr>
            <a:endParaRPr lang="en-AU" altLang="en-US" sz="3735">
              <a:solidFill>
                <a:srgbClr val="0000FF"/>
              </a:solidFill>
              <a:latin typeface=".VnArial" pitchFamily="34" charset="0"/>
            </a:endParaRPr>
          </a:p>
        </p:txBody>
      </p:sp>
      <p:sp>
        <p:nvSpPr>
          <p:cNvPr id="179" name="Text Box 11"/>
          <p:cNvSpPr txBox="1">
            <a:spLocks noChangeArrowheads="1"/>
          </p:cNvSpPr>
          <p:nvPr/>
        </p:nvSpPr>
        <p:spPr bwMode="auto">
          <a:xfrm>
            <a:off x="3266160" y="6455497"/>
            <a:ext cx="184731"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just" defTabSz="1219200">
              <a:defRPr/>
            </a:pPr>
            <a:endParaRPr lang="vi-VN" altLang="en-US" sz="3735" kern="0">
              <a:solidFill>
                <a:prstClr val="black"/>
              </a:solidFill>
              <a:latin typeface="Arial" panose="020B0604020202020204" pitchFamily="34" charset="0"/>
            </a:endParaRPr>
          </a:p>
        </p:txBody>
      </p:sp>
      <p:sp>
        <p:nvSpPr>
          <p:cNvPr id="7" name="TextBox 6"/>
          <p:cNvSpPr txBox="1"/>
          <p:nvPr/>
        </p:nvSpPr>
        <p:spPr>
          <a:xfrm>
            <a:off x="72026" y="5363242"/>
            <a:ext cx="2785706" cy="2062103"/>
          </a:xfrm>
          <a:prstGeom prst="rect">
            <a:avLst/>
          </a:prstGeom>
          <a:noFill/>
        </p:spPr>
        <p:txBody>
          <a:bodyPr wrap="square" rtlCol="0">
            <a:spAutoFit/>
          </a:bodyPr>
          <a:lstStyle/>
          <a:p>
            <a:pPr algn="ctr" defTabSz="1219200"/>
            <a:r>
              <a:rPr lang="en-US" sz="3200" dirty="0" err="1">
                <a:solidFill>
                  <a:srgbClr val="2E2E2E"/>
                </a:solidFill>
                <a:latin typeface="Times New Roman" panose="02020603050405020304" pitchFamily="18" charset="0"/>
                <a:cs typeface="Times New Roman" panose="02020603050405020304" pitchFamily="18" charset="0"/>
              </a:rPr>
              <a:t>Tống</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âm</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mưu</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xâm</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lược</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nước</a:t>
            </a:r>
            <a:r>
              <a:rPr lang="en-US" sz="3200" dirty="0">
                <a:solidFill>
                  <a:srgbClr val="2E2E2E"/>
                </a:solidFill>
                <a:latin typeface="Times New Roman" panose="02020603050405020304" pitchFamily="18" charset="0"/>
                <a:cs typeface="Times New Roman" panose="02020603050405020304" pitchFamily="18" charset="0"/>
              </a:rPr>
              <a:t> ta </a:t>
            </a:r>
            <a:r>
              <a:rPr lang="en-US" sz="3200" dirty="0" err="1">
                <a:solidFill>
                  <a:srgbClr val="2E2E2E"/>
                </a:solidFill>
                <a:latin typeface="Times New Roman" panose="02020603050405020304" pitchFamily="18" charset="0"/>
                <a:cs typeface="Times New Roman" panose="02020603050405020304" pitchFamily="18" charset="0"/>
              </a:rPr>
              <a:t>vào</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thời</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gian</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nào</a:t>
            </a:r>
            <a:r>
              <a:rPr lang="en-US" sz="3200" dirty="0">
                <a:solidFill>
                  <a:srgbClr val="2E2E2E"/>
                </a:solidFill>
                <a:latin typeface="Times New Roman" panose="02020603050405020304" pitchFamily="18" charset="0"/>
                <a:cs typeface="Times New Roman" panose="02020603050405020304" pitchFamily="18" charset="0"/>
              </a:rPr>
              <a:t>?</a:t>
            </a:r>
            <a:endParaRPr lang="en-US" sz="3200" dirty="0">
              <a:solidFill>
                <a:srgbClr val="2E2E2E"/>
              </a:solidFill>
              <a:latin typeface="Times New Roman" panose="02020603050405020304" pitchFamily="18" charset="0"/>
              <a:cs typeface="Times New Roman" panose="02020603050405020304" pitchFamily="18" charset="0"/>
            </a:endParaRPr>
          </a:p>
        </p:txBody>
      </p:sp>
      <p:sp>
        <p:nvSpPr>
          <p:cNvPr id="108" name="TextBox 107"/>
          <p:cNvSpPr txBox="1"/>
          <p:nvPr/>
        </p:nvSpPr>
        <p:spPr>
          <a:xfrm>
            <a:off x="3084201" y="5267379"/>
            <a:ext cx="2562830" cy="3093154"/>
          </a:xfrm>
          <a:prstGeom prst="rect">
            <a:avLst/>
          </a:prstGeom>
          <a:noFill/>
        </p:spPr>
        <p:txBody>
          <a:bodyPr wrap="square" rtlCol="0">
            <a:spAutoFit/>
          </a:bodyPr>
          <a:lstStyle/>
          <a:p>
            <a:pPr algn="ctr" defTabSz="1219200"/>
            <a:r>
              <a:rPr lang="en-US" sz="2800" dirty="0" err="1">
                <a:solidFill>
                  <a:schemeClr val="bg1"/>
                </a:solidFill>
                <a:latin typeface="Times New Roman" panose="02020603050405020304" pitchFamily="18" charset="0"/>
                <a:cs typeface="Times New Roman" panose="02020603050405020304" pitchFamily="18" charset="0"/>
              </a:rPr>
              <a:t>Dựa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mục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biết</a:t>
            </a:r>
            <a:r>
              <a:rPr lang="en-US" sz="2800" dirty="0">
                <a:solidFill>
                  <a:schemeClr val="bg1"/>
                </a:solidFill>
                <a:latin typeface="Times New Roman" panose="02020603050405020304" pitchFamily="18" charset="0"/>
                <a:cs typeface="Times New Roman" panose="02020603050405020304" pitchFamily="18" charset="0"/>
              </a:rPr>
              <a:t> (tr. 58, SGK), </a:t>
            </a:r>
            <a:r>
              <a:rPr lang="en-US" sz="2800" dirty="0" err="1">
                <a:solidFill>
                  <a:schemeClr val="bg1"/>
                </a:solidFill>
                <a:latin typeface="Times New Roman" panose="02020603050405020304" pitchFamily="18" charset="0"/>
                <a:cs typeface="Times New Roman" panose="02020603050405020304" pitchFamily="18" charset="0"/>
              </a:rPr>
              <a:t>hãy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giới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thiệu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những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hiểu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Lý</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Kiệt</a:t>
            </a:r>
            <a:endParaRPr lang="en-US" sz="2800" dirty="0">
              <a:solidFill>
                <a:schemeClr val="bg1"/>
              </a:solidFill>
              <a:latin typeface="Times New Roman" panose="02020603050405020304" pitchFamily="18" charset="0"/>
              <a:cs typeface="Times New Roman" panose="02020603050405020304" pitchFamily="18" charset="0"/>
            </a:endParaRPr>
          </a:p>
        </p:txBody>
      </p:sp>
      <p:sp>
        <p:nvSpPr>
          <p:cNvPr id="110" name="TextBox 109"/>
          <p:cNvSpPr txBox="1"/>
          <p:nvPr/>
        </p:nvSpPr>
        <p:spPr>
          <a:xfrm>
            <a:off x="6032182" y="5210256"/>
            <a:ext cx="3360501" cy="3046988"/>
          </a:xfrm>
          <a:prstGeom prst="rect">
            <a:avLst/>
          </a:prstGeom>
          <a:noFill/>
        </p:spPr>
        <p:txBody>
          <a:bodyPr wrap="square" rtlCol="0">
            <a:spAutoFit/>
          </a:bodyPr>
          <a:lstStyle/>
          <a:p>
            <a:pPr algn="ctr" defTabSz="1219200"/>
            <a:r>
              <a:rPr lang="en-US" sz="3200" dirty="0" err="1">
                <a:solidFill>
                  <a:srgbClr val="2E2E2E"/>
                </a:solidFill>
                <a:latin typeface="Times New Roman" panose="02020603050405020304" pitchFamily="18" charset="0"/>
                <a:cs typeface="Times New Roman" panose="02020603050405020304" pitchFamily="18" charset="0"/>
              </a:rPr>
              <a:t>Trước</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âm</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mưu</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xâm</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lược</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nhà</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Lý</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chuẩn</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bị</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đối</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phó</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như</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thế</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nào</a:t>
            </a:r>
            <a:r>
              <a:rPr lang="vi-VN" sz="3200" dirty="0">
                <a:solidFill>
                  <a:srgbClr val="2E2E2E"/>
                </a:solidFill>
                <a:latin typeface="Times New Roman" panose="02020603050405020304" pitchFamily="18" charset="0"/>
                <a:cs typeface="Times New Roman" panose="02020603050405020304" pitchFamily="18" charset="0"/>
              </a:rPr>
              <a:t>?</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Em</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có</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nhận</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xét</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gì</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về</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âm</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mưu</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đó</a:t>
            </a:r>
            <a:endParaRPr lang="en-US" sz="3200" dirty="0">
              <a:solidFill>
                <a:srgbClr val="2E2E2E"/>
              </a:solidFill>
              <a:latin typeface="Times New Roman" panose="02020603050405020304" pitchFamily="18" charset="0"/>
              <a:cs typeface="Times New Roman" panose="02020603050405020304" pitchFamily="18" charset="0"/>
            </a:endParaRPr>
          </a:p>
        </p:txBody>
      </p:sp>
      <p:sp>
        <p:nvSpPr>
          <p:cNvPr id="116" name="TextBox 115"/>
          <p:cNvSpPr txBox="1"/>
          <p:nvPr/>
        </p:nvSpPr>
        <p:spPr>
          <a:xfrm>
            <a:off x="9779554" y="5481280"/>
            <a:ext cx="3038431" cy="2554545"/>
          </a:xfrm>
          <a:prstGeom prst="rect">
            <a:avLst/>
          </a:prstGeom>
          <a:noFill/>
        </p:spPr>
        <p:txBody>
          <a:bodyPr wrap="square" rtlCol="0">
            <a:spAutoFit/>
          </a:bodyPr>
          <a:lstStyle/>
          <a:p>
            <a:pPr algn="ctr" defTabSz="1219200"/>
            <a:r>
              <a:rPr lang="en-US" sz="3200" dirty="0">
                <a:solidFill>
                  <a:srgbClr val="2E2E2E"/>
                </a:solidFill>
                <a:latin typeface="Times New Roman" panose="02020603050405020304" pitchFamily="18" charset="0"/>
                <a:cs typeface="Times New Roman" panose="02020603050405020304" pitchFamily="18" charset="0"/>
              </a:rPr>
              <a:t>Quan </a:t>
            </a:r>
            <a:r>
              <a:rPr lang="en-US" sz="3200" dirty="0" err="1">
                <a:solidFill>
                  <a:srgbClr val="2E2E2E"/>
                </a:solidFill>
                <a:latin typeface="Times New Roman" panose="02020603050405020304" pitchFamily="18" charset="0"/>
                <a:cs typeface="Times New Roman" panose="02020603050405020304" pitchFamily="18" charset="0"/>
              </a:rPr>
              <a:t>sát</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vào</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lược</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đồ</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trình</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bày</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diễn</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biến</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cuộc</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tiến</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công</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của</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nhà</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Lý</a:t>
            </a:r>
            <a:r>
              <a:rPr lang="vi-VN" sz="3200" dirty="0">
                <a:solidFill>
                  <a:srgbClr val="2E2E2E"/>
                </a:solidFill>
                <a:latin typeface="Times New Roman" panose="02020603050405020304" pitchFamily="18" charset="0"/>
                <a:cs typeface="Times New Roman" panose="02020603050405020304" pitchFamily="18" charset="0"/>
              </a:rPr>
              <a:t>?</a:t>
            </a:r>
            <a:endParaRPr lang="en-US" sz="3200" dirty="0">
              <a:solidFill>
                <a:srgbClr val="2E2E2E"/>
              </a:solidFill>
              <a:latin typeface="Times New Roman" panose="02020603050405020304" pitchFamily="18" charset="0"/>
              <a:cs typeface="Times New Roman" panose="02020603050405020304" pitchFamily="18" charset="0"/>
            </a:endParaRPr>
          </a:p>
        </p:txBody>
      </p:sp>
      <p:sp>
        <p:nvSpPr>
          <p:cNvPr id="120" name="TextBox 119"/>
          <p:cNvSpPr txBox="1"/>
          <p:nvPr/>
        </p:nvSpPr>
        <p:spPr>
          <a:xfrm>
            <a:off x="13092497" y="5193343"/>
            <a:ext cx="3200617" cy="3416320"/>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1075)</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1"/>
                                        </p:tgtEl>
                                        <p:attrNameLst>
                                          <p:attrName>style.visibility</p:attrName>
                                        </p:attrNameLst>
                                      </p:cBhvr>
                                      <p:to>
                                        <p:strVal val="visible"/>
                                      </p:to>
                                    </p:set>
                                    <p:animEffect transition="in" filter="fade">
                                      <p:cBhvr>
                                        <p:cTn id="7" dur="1000"/>
                                        <p:tgtEl>
                                          <p:spTgt spid="181"/>
                                        </p:tgtEl>
                                      </p:cBhvr>
                                    </p:animEffect>
                                    <p:anim calcmode="lin" valueType="num">
                                      <p:cBhvr>
                                        <p:cTn id="8" dur="1000" fill="hold"/>
                                        <p:tgtEl>
                                          <p:spTgt spid="181"/>
                                        </p:tgtEl>
                                        <p:attrNameLst>
                                          <p:attrName>ppt_x</p:attrName>
                                        </p:attrNameLst>
                                      </p:cBhvr>
                                      <p:tavLst>
                                        <p:tav tm="0">
                                          <p:val>
                                            <p:strVal val="#ppt_x"/>
                                          </p:val>
                                        </p:tav>
                                        <p:tav tm="100000">
                                          <p:val>
                                            <p:strVal val="#ppt_x"/>
                                          </p:val>
                                        </p:tav>
                                      </p:tavLst>
                                    </p:anim>
                                    <p:anim calcmode="lin" valueType="num">
                                      <p:cBhvr>
                                        <p:cTn id="9" dur="1000" fill="hold"/>
                                        <p:tgtEl>
                                          <p:spTgt spid="18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outVertical)">
                                      <p:cBhvr>
                                        <p:cTn id="14" dur="500"/>
                                        <p:tgtEl>
                                          <p:spTgt spid="15"/>
                                        </p:tgtEl>
                                      </p:cBhvr>
                                    </p:animEffect>
                                  </p:childTnLst>
                                </p:cTn>
                              </p:par>
                            </p:childTnLst>
                          </p:cTn>
                        </p:par>
                        <p:par>
                          <p:cTn id="15" fill="hold">
                            <p:stCondLst>
                              <p:cond delay="500"/>
                            </p:stCondLst>
                            <p:childTnLst>
                              <p:par>
                                <p:cTn id="16" presetID="55"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strVal val="#ppt_w*0.70"/>
                                          </p:val>
                                        </p:tav>
                                        <p:tav tm="100000">
                                          <p:val>
                                            <p:strVal val="#ppt_w"/>
                                          </p:val>
                                        </p:tav>
                                      </p:tavLst>
                                    </p:anim>
                                    <p:anim calcmode="lin" valueType="num">
                                      <p:cBhvr>
                                        <p:cTn id="19" dur="1000" fill="hold"/>
                                        <p:tgtEl>
                                          <p:spTgt spid="14"/>
                                        </p:tgtEl>
                                        <p:attrNameLst>
                                          <p:attrName>ppt_h</p:attrName>
                                        </p:attrNameLst>
                                      </p:cBhvr>
                                      <p:tavLst>
                                        <p:tav tm="0">
                                          <p:val>
                                            <p:strVal val="#ppt_h"/>
                                          </p:val>
                                        </p:tav>
                                        <p:tav tm="100000">
                                          <p:val>
                                            <p:strVal val="#ppt_h"/>
                                          </p:val>
                                        </p:tav>
                                      </p:tavLst>
                                    </p:anim>
                                    <p:animEffect transition="in" filter="fade">
                                      <p:cBhvr>
                                        <p:cTn id="20" dur="1000"/>
                                        <p:tgtEl>
                                          <p:spTgt spid="14"/>
                                        </p:tgtEl>
                                      </p:cBhvr>
                                    </p:animEffect>
                                  </p:childTnLst>
                                </p:cTn>
                              </p:par>
                              <p:par>
                                <p:cTn id="21" presetID="55"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strVal val="#ppt_w*0.70"/>
                                          </p:val>
                                        </p:tav>
                                        <p:tav tm="100000">
                                          <p:val>
                                            <p:strVal val="#ppt_w"/>
                                          </p:val>
                                        </p:tav>
                                      </p:tavLst>
                                    </p:anim>
                                    <p:anim calcmode="lin" valueType="num">
                                      <p:cBhvr>
                                        <p:cTn id="24" dur="1000" fill="hold"/>
                                        <p:tgtEl>
                                          <p:spTgt spid="13"/>
                                        </p:tgtEl>
                                        <p:attrNameLst>
                                          <p:attrName>ppt_h</p:attrName>
                                        </p:attrNameLst>
                                      </p:cBhvr>
                                      <p:tavLst>
                                        <p:tav tm="0">
                                          <p:val>
                                            <p:strVal val="#ppt_h"/>
                                          </p:val>
                                        </p:tav>
                                        <p:tav tm="100000">
                                          <p:val>
                                            <p:strVal val="#ppt_h"/>
                                          </p:val>
                                        </p:tav>
                                      </p:tavLst>
                                    </p:anim>
                                    <p:animEffect transition="in" filter="fade">
                                      <p:cBhvr>
                                        <p:cTn id="25" dur="1000"/>
                                        <p:tgtEl>
                                          <p:spTgt spid="13"/>
                                        </p:tgtEl>
                                      </p:cBhvr>
                                    </p:animEffect>
                                  </p:childTnLst>
                                </p:cTn>
                              </p:par>
                              <p:par>
                                <p:cTn id="26" presetID="55"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strVal val="#ppt_w*0.70"/>
                                          </p:val>
                                        </p:tav>
                                        <p:tav tm="100000">
                                          <p:val>
                                            <p:strVal val="#ppt_w"/>
                                          </p:val>
                                        </p:tav>
                                      </p:tavLst>
                                    </p:anim>
                                    <p:anim calcmode="lin" valueType="num">
                                      <p:cBhvr>
                                        <p:cTn id="29" dur="1000" fill="hold"/>
                                        <p:tgtEl>
                                          <p:spTgt spid="12"/>
                                        </p:tgtEl>
                                        <p:attrNameLst>
                                          <p:attrName>ppt_h</p:attrName>
                                        </p:attrNameLst>
                                      </p:cBhvr>
                                      <p:tavLst>
                                        <p:tav tm="0">
                                          <p:val>
                                            <p:strVal val="#ppt_h"/>
                                          </p:val>
                                        </p:tav>
                                        <p:tav tm="100000">
                                          <p:val>
                                            <p:strVal val="#ppt_h"/>
                                          </p:val>
                                        </p:tav>
                                      </p:tavLst>
                                    </p:anim>
                                    <p:animEffect transition="in" filter="fade">
                                      <p:cBhvr>
                                        <p:cTn id="30" dur="1000"/>
                                        <p:tgtEl>
                                          <p:spTgt spid="12"/>
                                        </p:tgtEl>
                                      </p:cBhvr>
                                    </p:animEffect>
                                  </p:childTnLst>
                                </p:cTn>
                              </p:par>
                              <p:par>
                                <p:cTn id="31" presetID="55"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strVal val="#ppt_w*0.70"/>
                                          </p:val>
                                        </p:tav>
                                        <p:tav tm="100000">
                                          <p:val>
                                            <p:strVal val="#ppt_w"/>
                                          </p:val>
                                        </p:tav>
                                      </p:tavLst>
                                    </p:anim>
                                    <p:anim calcmode="lin" valueType="num">
                                      <p:cBhvr>
                                        <p:cTn id="34" dur="1000" fill="hold"/>
                                        <p:tgtEl>
                                          <p:spTgt spid="10"/>
                                        </p:tgtEl>
                                        <p:attrNameLst>
                                          <p:attrName>ppt_h</p:attrName>
                                        </p:attrNameLst>
                                      </p:cBhvr>
                                      <p:tavLst>
                                        <p:tav tm="0">
                                          <p:val>
                                            <p:strVal val="#ppt_h"/>
                                          </p:val>
                                        </p:tav>
                                        <p:tav tm="100000">
                                          <p:val>
                                            <p:strVal val="#ppt_h"/>
                                          </p:val>
                                        </p:tav>
                                      </p:tavLst>
                                    </p:anim>
                                    <p:animEffect transition="in" filter="fade">
                                      <p:cBhvr>
                                        <p:cTn id="35" dur="1000"/>
                                        <p:tgtEl>
                                          <p:spTgt spid="10"/>
                                        </p:tgtEl>
                                      </p:cBhvr>
                                    </p:animEffect>
                                  </p:childTnLst>
                                </p:cTn>
                              </p:par>
                              <p:par>
                                <p:cTn id="36" presetID="55"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strVal val="#ppt_w*0.70"/>
                                          </p:val>
                                        </p:tav>
                                        <p:tav tm="100000">
                                          <p:val>
                                            <p:strVal val="#ppt_w"/>
                                          </p:val>
                                        </p:tav>
                                      </p:tavLst>
                                    </p:anim>
                                    <p:anim calcmode="lin" valueType="num">
                                      <p:cBhvr>
                                        <p:cTn id="39" dur="1000" fill="hold"/>
                                        <p:tgtEl>
                                          <p:spTgt spid="9"/>
                                        </p:tgtEl>
                                        <p:attrNameLst>
                                          <p:attrName>ppt_h</p:attrName>
                                        </p:attrNameLst>
                                      </p:cBhvr>
                                      <p:tavLst>
                                        <p:tav tm="0">
                                          <p:val>
                                            <p:strVal val="#ppt_h"/>
                                          </p:val>
                                        </p:tav>
                                        <p:tav tm="100000">
                                          <p:val>
                                            <p:strVal val="#ppt_h"/>
                                          </p:val>
                                        </p:tav>
                                      </p:tavLst>
                                    </p:anim>
                                    <p:animEffect transition="in" filter="fade">
                                      <p:cBhvr>
                                        <p:cTn id="40" dur="10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37"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out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37" fill="hold" grpId="0" nodeType="clickEffect">
                                  <p:stCondLst>
                                    <p:cond delay="0"/>
                                  </p:stCondLst>
                                  <p:childTnLst>
                                    <p:set>
                                      <p:cBhvr>
                                        <p:cTn id="49" dur="1" fill="hold">
                                          <p:stCondLst>
                                            <p:cond delay="0"/>
                                          </p:stCondLst>
                                        </p:cTn>
                                        <p:tgtEl>
                                          <p:spTgt spid="108"/>
                                        </p:tgtEl>
                                        <p:attrNameLst>
                                          <p:attrName>style.visibility</p:attrName>
                                        </p:attrNameLst>
                                      </p:cBhvr>
                                      <p:to>
                                        <p:strVal val="visible"/>
                                      </p:to>
                                    </p:set>
                                    <p:animEffect transition="in" filter="barn(outVertical)">
                                      <p:cBhvr>
                                        <p:cTn id="50" dur="500"/>
                                        <p:tgtEl>
                                          <p:spTgt spid="10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37" fill="hold" grpId="0" nodeType="clickEffect">
                                  <p:stCondLst>
                                    <p:cond delay="0"/>
                                  </p:stCondLst>
                                  <p:childTnLst>
                                    <p:set>
                                      <p:cBhvr>
                                        <p:cTn id="54" dur="1" fill="hold">
                                          <p:stCondLst>
                                            <p:cond delay="0"/>
                                          </p:stCondLst>
                                        </p:cTn>
                                        <p:tgtEl>
                                          <p:spTgt spid="110"/>
                                        </p:tgtEl>
                                        <p:attrNameLst>
                                          <p:attrName>style.visibility</p:attrName>
                                        </p:attrNameLst>
                                      </p:cBhvr>
                                      <p:to>
                                        <p:strVal val="visible"/>
                                      </p:to>
                                    </p:set>
                                    <p:animEffect transition="in" filter="barn(outVertical)">
                                      <p:cBhvr>
                                        <p:cTn id="55" dur="500"/>
                                        <p:tgtEl>
                                          <p:spTgt spid="11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37" fill="hold" grpId="0" nodeType="clickEffect">
                                  <p:stCondLst>
                                    <p:cond delay="0"/>
                                  </p:stCondLst>
                                  <p:childTnLst>
                                    <p:set>
                                      <p:cBhvr>
                                        <p:cTn id="59" dur="1" fill="hold">
                                          <p:stCondLst>
                                            <p:cond delay="0"/>
                                          </p:stCondLst>
                                        </p:cTn>
                                        <p:tgtEl>
                                          <p:spTgt spid="116"/>
                                        </p:tgtEl>
                                        <p:attrNameLst>
                                          <p:attrName>style.visibility</p:attrName>
                                        </p:attrNameLst>
                                      </p:cBhvr>
                                      <p:to>
                                        <p:strVal val="visible"/>
                                      </p:to>
                                    </p:set>
                                    <p:animEffect transition="in" filter="barn(outVertical)">
                                      <p:cBhvr>
                                        <p:cTn id="60" dur="500"/>
                                        <p:tgtEl>
                                          <p:spTgt spid="116"/>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37" fill="hold" grpId="0" nodeType="clickEffect">
                                  <p:stCondLst>
                                    <p:cond delay="0"/>
                                  </p:stCondLst>
                                  <p:childTnLst>
                                    <p:set>
                                      <p:cBhvr>
                                        <p:cTn id="64" dur="1" fill="hold">
                                          <p:stCondLst>
                                            <p:cond delay="0"/>
                                          </p:stCondLst>
                                        </p:cTn>
                                        <p:tgtEl>
                                          <p:spTgt spid="120"/>
                                        </p:tgtEl>
                                        <p:attrNameLst>
                                          <p:attrName>style.visibility</p:attrName>
                                        </p:attrNameLst>
                                      </p:cBhvr>
                                      <p:to>
                                        <p:strVal val="visible"/>
                                      </p:to>
                                    </p:set>
                                    <p:animEffect transition="in" filter="barn(outVertical)">
                                      <p:cBhvr>
                                        <p:cTn id="65"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bldLvl="0" animBg="1"/>
      <p:bldP spid="7" grpId="0"/>
      <p:bldP spid="108" grpId="0"/>
      <p:bldP spid="110" grpId="0"/>
      <p:bldP spid="116" grpId="0"/>
      <p:bldP spid="1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7" name="Group 386"/>
          <p:cNvGrpSpPr/>
          <p:nvPr/>
        </p:nvGrpSpPr>
        <p:grpSpPr>
          <a:xfrm>
            <a:off x="-254000" y="1447800"/>
            <a:ext cx="7991475" cy="7045960"/>
            <a:chOff x="-192359" y="1133289"/>
            <a:chExt cx="5993606" cy="5284470"/>
          </a:xfrm>
        </p:grpSpPr>
        <p:pic>
          <p:nvPicPr>
            <p:cNvPr id="388" name="4"/>
            <p:cNvPicPr>
              <a:picLocks noChangeAspect="1"/>
            </p:cNvPicPr>
            <p:nvPr/>
          </p:nvPicPr>
          <p:blipFill rotWithShape="1">
            <a:blip r:embed="rId1">
              <a:extLst>
                <a:ext uri="{28A0092B-C50C-407E-A947-70E740481C1C}">
                  <a14:useLocalDpi xmlns:a14="http://schemas.microsoft.com/office/drawing/2010/main" val="0"/>
                </a:ext>
              </a:extLst>
            </a:blip>
            <a:srcRect l="33765" t="20706" r="35647" b="20732"/>
            <a:stretch>
              <a:fillRect/>
            </a:stretch>
          </p:blipFill>
          <p:spPr>
            <a:xfrm>
              <a:off x="-192359" y="1133289"/>
              <a:ext cx="5993606" cy="5284470"/>
            </a:xfrm>
            <a:prstGeom prst="rect">
              <a:avLst/>
            </a:prstGeom>
          </p:spPr>
        </p:pic>
        <p:sp>
          <p:nvSpPr>
            <p:cNvPr id="389" name="Rectangle 388"/>
            <p:cNvSpPr/>
            <p:nvPr/>
          </p:nvSpPr>
          <p:spPr>
            <a:xfrm>
              <a:off x="1085419" y="3533589"/>
              <a:ext cx="3438049" cy="1753076"/>
            </a:xfrm>
            <a:prstGeom prst="rect">
              <a:avLst/>
            </a:prstGeom>
            <a:noFill/>
          </p:spPr>
          <p:txBody>
            <a:bodyPr wrap="square" lIns="121920" tIns="60960" rIns="121920" bIns="60960">
              <a:spAutoFit/>
            </a:bodyPr>
            <a:lstStyle/>
            <a:p>
              <a:pPr algn="ctr" defTabSz="1219200"/>
              <a:r>
                <a:rPr lang="en-US" sz="4800" dirty="0" err="1">
                  <a:solidFill>
                    <a:srgbClr val="2E2E2E"/>
                  </a:solidFill>
                  <a:latin typeface="Times New Roman" panose="02020603050405020304" pitchFamily="18" charset="0"/>
                  <a:cs typeface="Times New Roman" panose="02020603050405020304" pitchFamily="18" charset="0"/>
                </a:rPr>
                <a:t>Tống</a:t>
              </a:r>
              <a:r>
                <a:rPr lang="en-US" sz="4800" dirty="0">
                  <a:solidFill>
                    <a:srgbClr val="2E2E2E"/>
                  </a:solidFill>
                  <a:latin typeface="Times New Roman" panose="02020603050405020304" pitchFamily="18" charset="0"/>
                  <a:cs typeface="Times New Roman" panose="02020603050405020304" pitchFamily="18" charset="0"/>
                </a:rPr>
                <a:t> </a:t>
              </a:r>
              <a:r>
                <a:rPr lang="en-US" sz="4800" dirty="0" err="1">
                  <a:solidFill>
                    <a:srgbClr val="2E2E2E"/>
                  </a:solidFill>
                  <a:latin typeface="Times New Roman" panose="02020603050405020304" pitchFamily="18" charset="0"/>
                  <a:cs typeface="Times New Roman" panose="02020603050405020304" pitchFamily="18" charset="0"/>
                </a:rPr>
                <a:t>âm</a:t>
              </a:r>
              <a:r>
                <a:rPr lang="en-US" sz="4800" dirty="0">
                  <a:solidFill>
                    <a:srgbClr val="2E2E2E"/>
                  </a:solidFill>
                  <a:latin typeface="Times New Roman" panose="02020603050405020304" pitchFamily="18" charset="0"/>
                  <a:cs typeface="Times New Roman" panose="02020603050405020304" pitchFamily="18" charset="0"/>
                </a:rPr>
                <a:t> </a:t>
              </a:r>
              <a:r>
                <a:rPr lang="en-US" sz="4800" dirty="0" err="1">
                  <a:solidFill>
                    <a:srgbClr val="2E2E2E"/>
                  </a:solidFill>
                  <a:latin typeface="Times New Roman" panose="02020603050405020304" pitchFamily="18" charset="0"/>
                  <a:cs typeface="Times New Roman" panose="02020603050405020304" pitchFamily="18" charset="0"/>
                </a:rPr>
                <a:t>mưu</a:t>
              </a:r>
              <a:r>
                <a:rPr lang="en-US" sz="4800" dirty="0">
                  <a:solidFill>
                    <a:srgbClr val="2E2E2E"/>
                  </a:solidFill>
                  <a:latin typeface="Times New Roman" panose="02020603050405020304" pitchFamily="18" charset="0"/>
                  <a:cs typeface="Times New Roman" panose="02020603050405020304" pitchFamily="18" charset="0"/>
                </a:rPr>
                <a:t> </a:t>
              </a:r>
              <a:r>
                <a:rPr lang="en-US" sz="4800" dirty="0" err="1">
                  <a:solidFill>
                    <a:srgbClr val="2E2E2E"/>
                  </a:solidFill>
                  <a:latin typeface="Times New Roman" panose="02020603050405020304" pitchFamily="18" charset="0"/>
                  <a:cs typeface="Times New Roman" panose="02020603050405020304" pitchFamily="18" charset="0"/>
                </a:rPr>
                <a:t>xâm</a:t>
              </a:r>
              <a:r>
                <a:rPr lang="en-US" sz="4800" dirty="0">
                  <a:solidFill>
                    <a:srgbClr val="2E2E2E"/>
                  </a:solidFill>
                  <a:latin typeface="Times New Roman" panose="02020603050405020304" pitchFamily="18" charset="0"/>
                  <a:cs typeface="Times New Roman" panose="02020603050405020304" pitchFamily="18" charset="0"/>
                </a:rPr>
                <a:t> </a:t>
              </a:r>
              <a:r>
                <a:rPr lang="en-US" sz="4800" dirty="0" err="1">
                  <a:solidFill>
                    <a:srgbClr val="2E2E2E"/>
                  </a:solidFill>
                  <a:latin typeface="Times New Roman" panose="02020603050405020304" pitchFamily="18" charset="0"/>
                  <a:cs typeface="Times New Roman" panose="02020603050405020304" pitchFamily="18" charset="0"/>
                </a:rPr>
                <a:t>lược</a:t>
              </a:r>
              <a:r>
                <a:rPr lang="en-US" sz="4800" dirty="0">
                  <a:solidFill>
                    <a:srgbClr val="2E2E2E"/>
                  </a:solidFill>
                  <a:latin typeface="Times New Roman" panose="02020603050405020304" pitchFamily="18" charset="0"/>
                  <a:cs typeface="Times New Roman" panose="02020603050405020304" pitchFamily="18" charset="0"/>
                </a:rPr>
                <a:t> </a:t>
              </a:r>
              <a:r>
                <a:rPr lang="en-US" sz="4800" dirty="0" err="1">
                  <a:solidFill>
                    <a:srgbClr val="2E2E2E"/>
                  </a:solidFill>
                  <a:latin typeface="Times New Roman" panose="02020603050405020304" pitchFamily="18" charset="0"/>
                  <a:cs typeface="Times New Roman" panose="02020603050405020304" pitchFamily="18" charset="0"/>
                </a:rPr>
                <a:t>nước</a:t>
              </a:r>
              <a:r>
                <a:rPr lang="en-US" sz="4800" dirty="0">
                  <a:solidFill>
                    <a:srgbClr val="2E2E2E"/>
                  </a:solidFill>
                  <a:latin typeface="Times New Roman" panose="02020603050405020304" pitchFamily="18" charset="0"/>
                  <a:cs typeface="Times New Roman" panose="02020603050405020304" pitchFamily="18" charset="0"/>
                </a:rPr>
                <a:t> ta </a:t>
              </a:r>
              <a:r>
                <a:rPr lang="en-US" sz="4800" dirty="0" err="1">
                  <a:solidFill>
                    <a:srgbClr val="2E2E2E"/>
                  </a:solidFill>
                  <a:latin typeface="Times New Roman" panose="02020603050405020304" pitchFamily="18" charset="0"/>
                  <a:cs typeface="Times New Roman" panose="02020603050405020304" pitchFamily="18" charset="0"/>
                </a:rPr>
                <a:t>vào</a:t>
              </a:r>
              <a:r>
                <a:rPr lang="en-US" sz="4800" dirty="0">
                  <a:solidFill>
                    <a:srgbClr val="2E2E2E"/>
                  </a:solidFill>
                  <a:latin typeface="Times New Roman" panose="02020603050405020304" pitchFamily="18" charset="0"/>
                  <a:cs typeface="Times New Roman" panose="02020603050405020304" pitchFamily="18" charset="0"/>
                </a:rPr>
                <a:t> </a:t>
              </a:r>
              <a:r>
                <a:rPr lang="en-US" sz="4800" dirty="0" err="1">
                  <a:solidFill>
                    <a:srgbClr val="2E2E2E"/>
                  </a:solidFill>
                  <a:latin typeface="Times New Roman" panose="02020603050405020304" pitchFamily="18" charset="0"/>
                  <a:cs typeface="Times New Roman" panose="02020603050405020304" pitchFamily="18" charset="0"/>
                </a:rPr>
                <a:t>thời</a:t>
              </a:r>
              <a:r>
                <a:rPr lang="en-US" sz="4800" dirty="0">
                  <a:solidFill>
                    <a:srgbClr val="2E2E2E"/>
                  </a:solidFill>
                  <a:latin typeface="Times New Roman" panose="02020603050405020304" pitchFamily="18" charset="0"/>
                  <a:cs typeface="Times New Roman" panose="02020603050405020304" pitchFamily="18" charset="0"/>
                </a:rPr>
                <a:t> </a:t>
              </a:r>
              <a:r>
                <a:rPr lang="en-US" sz="4800" dirty="0" err="1">
                  <a:solidFill>
                    <a:srgbClr val="2E2E2E"/>
                  </a:solidFill>
                  <a:latin typeface="Times New Roman" panose="02020603050405020304" pitchFamily="18" charset="0"/>
                  <a:cs typeface="Times New Roman" panose="02020603050405020304" pitchFamily="18" charset="0"/>
                </a:rPr>
                <a:t>gian</a:t>
              </a:r>
              <a:r>
                <a:rPr lang="en-US" sz="4800" dirty="0">
                  <a:solidFill>
                    <a:srgbClr val="2E2E2E"/>
                  </a:solidFill>
                  <a:latin typeface="Times New Roman" panose="02020603050405020304" pitchFamily="18" charset="0"/>
                  <a:cs typeface="Times New Roman" panose="02020603050405020304" pitchFamily="18" charset="0"/>
                </a:rPr>
                <a:t> </a:t>
              </a:r>
              <a:r>
                <a:rPr lang="en-US" sz="4800" dirty="0" err="1">
                  <a:solidFill>
                    <a:srgbClr val="2E2E2E"/>
                  </a:solidFill>
                  <a:latin typeface="Times New Roman" panose="02020603050405020304" pitchFamily="18" charset="0"/>
                  <a:cs typeface="Times New Roman" panose="02020603050405020304" pitchFamily="18" charset="0"/>
                </a:rPr>
                <a:t>nào</a:t>
              </a:r>
              <a:r>
                <a:rPr lang="en-US" sz="4800" dirty="0">
                  <a:solidFill>
                    <a:srgbClr val="2E2E2E"/>
                  </a:solidFill>
                  <a:latin typeface="Times New Roman" panose="02020603050405020304" pitchFamily="18" charset="0"/>
                  <a:cs typeface="Times New Roman" panose="02020603050405020304" pitchFamily="18" charset="0"/>
                </a:rPr>
                <a:t>?</a:t>
              </a:r>
              <a:endParaRPr lang="en-US" sz="4800" dirty="0">
                <a:solidFill>
                  <a:srgbClr val="2E2E2E"/>
                </a:solidFill>
                <a:latin typeface="Times New Roman" panose="02020603050405020304" pitchFamily="18" charset="0"/>
                <a:cs typeface="Times New Roman" panose="02020603050405020304" pitchFamily="18" charset="0"/>
              </a:endParaRPr>
            </a:p>
          </p:txBody>
        </p:sp>
      </p:grpSp>
      <p:grpSp>
        <p:nvGrpSpPr>
          <p:cNvPr id="4" name="Group 3"/>
          <p:cNvGrpSpPr/>
          <p:nvPr/>
        </p:nvGrpSpPr>
        <p:grpSpPr>
          <a:xfrm>
            <a:off x="548953" y="169461"/>
            <a:ext cx="14891775" cy="1612900"/>
            <a:chOff x="548953" y="169461"/>
            <a:chExt cx="14891775" cy="1612900"/>
          </a:xfrm>
          <a:solidFill>
            <a:schemeClr val="accent2"/>
          </a:solidFill>
        </p:grpSpPr>
        <p:grpSp>
          <p:nvGrpSpPr>
            <p:cNvPr id="390" name="组合 17"/>
            <p:cNvGrpSpPr/>
            <p:nvPr/>
          </p:nvGrpSpPr>
          <p:grpSpPr bwMode="auto">
            <a:xfrm>
              <a:off x="654684" y="169461"/>
              <a:ext cx="14786044" cy="1612900"/>
              <a:chOff x="2855" y="3087"/>
              <a:chExt cx="11247" cy="2382"/>
            </a:xfrm>
            <a:grpFill/>
          </p:grpSpPr>
          <p:sp>
            <p:nvSpPr>
              <p:cNvPr id="391" name="剪去单角的矩形 13"/>
              <p:cNvSpPr/>
              <p:nvPr/>
            </p:nvSpPr>
            <p:spPr>
              <a:xfrm flipV="1">
                <a:off x="2855" y="3087"/>
                <a:ext cx="11247" cy="2382"/>
              </a:xfrm>
              <a:prstGeom prst="snip1Rect">
                <a:avLst>
                  <a:gd name="adj" fmla="val 50000"/>
                </a:avLst>
              </a:prstGeom>
              <a:grp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endParaRPr lang="zh-CN" altLang="en-US" sz="2400">
                  <a:solidFill>
                    <a:srgbClr val="FFFF00"/>
                  </a:solidFill>
                  <a:latin typeface="Arial" panose="020B0604020202020204"/>
                  <a:ea typeface="楷体"/>
                </a:endParaRPr>
              </a:p>
            </p:txBody>
          </p:sp>
          <p:sp>
            <p:nvSpPr>
              <p:cNvPr id="775" name="剪去单角的矩形 14"/>
              <p:cNvSpPr/>
              <p:nvPr/>
            </p:nvSpPr>
            <p:spPr>
              <a:xfrm flipV="1">
                <a:off x="2942" y="3277"/>
                <a:ext cx="10912" cy="2001"/>
              </a:xfrm>
              <a:prstGeom prst="snip1Rect">
                <a:avLst>
                  <a:gd name="adj" fmla="val 50000"/>
                </a:avLst>
              </a:prstGeom>
              <a:grp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endParaRPr lang="zh-CN" altLang="en-US" sz="2400">
                  <a:solidFill>
                    <a:srgbClr val="FFFF00"/>
                  </a:solidFill>
                  <a:latin typeface="Arial" panose="020B0604020202020204"/>
                  <a:ea typeface="楷体"/>
                </a:endParaRPr>
              </a:p>
            </p:txBody>
          </p:sp>
        </p:grpSp>
        <p:sp>
          <p:nvSpPr>
            <p:cNvPr id="3" name="Rectangle 2"/>
            <p:cNvSpPr/>
            <p:nvPr/>
          </p:nvSpPr>
          <p:spPr>
            <a:xfrm>
              <a:off x="548953" y="315451"/>
              <a:ext cx="14785843" cy="986360"/>
            </a:xfrm>
            <a:prstGeom prst="rect">
              <a:avLst/>
            </a:prstGeom>
            <a:grpFill/>
          </p:spPr>
          <p:txBody>
            <a:bodyPr wrap="none">
              <a:spAutoFit/>
            </a:bodyPr>
            <a:lstStyle/>
            <a:p>
              <a:pPr lvl="0" algn="ctr">
                <a:lnSpc>
                  <a:spcPct val="150000"/>
                </a:lnSpc>
                <a:tabLst>
                  <a:tab pos="520700" algn="l"/>
                  <a:tab pos="698500" algn="l"/>
                  <a:tab pos="901700" algn="l"/>
                </a:tabLst>
              </a:pPr>
              <a:r>
                <a:rPr lang="en-US" altLang="zh-CN" sz="4400" dirty="0">
                  <a:solidFill>
                    <a:srgbClr val="FFFF00"/>
                  </a:solidFill>
                  <a:latin typeface="Times New Roman" panose="02020603050405020304" pitchFamily="18" charset="0"/>
                  <a:ea typeface="Kingthings Foundation" charset="0"/>
                  <a:cs typeface="Times New Roman" panose="02020603050405020304" pitchFamily="18" charset="0"/>
                </a:rPr>
                <a:t>1. </a:t>
              </a:r>
              <a:r>
                <a:rPr lang="en-US" altLang="zh-CN" sz="4400" dirty="0" err="1">
                  <a:solidFill>
                    <a:srgbClr val="FFFF00"/>
                  </a:solidFill>
                  <a:latin typeface="Times New Roman" panose="02020603050405020304" pitchFamily="18" charset="0"/>
                  <a:ea typeface="Kingthings Foundation" charset="0"/>
                  <a:cs typeface="Times New Roman" panose="02020603050405020304" pitchFamily="18" charset="0"/>
                </a:rPr>
                <a:t>Cuộc</a:t>
              </a:r>
              <a:r>
                <a:rPr lang="en-US" altLang="zh-CN" sz="4400" dirty="0">
                  <a:solidFill>
                    <a:srgbClr val="FFFF0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FFFF00"/>
                  </a:solidFill>
                  <a:latin typeface="Times New Roman" panose="02020603050405020304" pitchFamily="18" charset="0"/>
                  <a:ea typeface="Kingthings Foundation" charset="0"/>
                  <a:cs typeface="Times New Roman" panose="02020603050405020304" pitchFamily="18" charset="0"/>
                </a:rPr>
                <a:t>kháng</a:t>
              </a:r>
              <a:r>
                <a:rPr lang="en-US" altLang="zh-CN" sz="4400" dirty="0">
                  <a:solidFill>
                    <a:srgbClr val="FFFF0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FFFF00"/>
                  </a:solidFill>
                  <a:latin typeface="Times New Roman" panose="02020603050405020304" pitchFamily="18" charset="0"/>
                  <a:ea typeface="Kingthings Foundation" charset="0"/>
                  <a:cs typeface="Times New Roman" panose="02020603050405020304" pitchFamily="18" charset="0"/>
                </a:rPr>
                <a:t>chiến</a:t>
              </a:r>
              <a:r>
                <a:rPr lang="en-US" altLang="zh-CN" sz="4400" dirty="0">
                  <a:solidFill>
                    <a:srgbClr val="FFFF0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FFFF00"/>
                  </a:solidFill>
                  <a:latin typeface="Times New Roman" panose="02020603050405020304" pitchFamily="18" charset="0"/>
                  <a:ea typeface="Kingthings Foundation" charset="0"/>
                  <a:cs typeface="Times New Roman" panose="02020603050405020304" pitchFamily="18" charset="0"/>
                </a:rPr>
                <a:t>chống</a:t>
              </a:r>
              <a:r>
                <a:rPr lang="en-US" altLang="zh-CN" sz="4400" dirty="0">
                  <a:solidFill>
                    <a:srgbClr val="FFFF0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FFFF00"/>
                  </a:solidFill>
                  <a:latin typeface="Times New Roman" panose="02020603050405020304" pitchFamily="18" charset="0"/>
                  <a:ea typeface="Kingthings Foundation" charset="0"/>
                  <a:cs typeface="Times New Roman" panose="02020603050405020304" pitchFamily="18" charset="0"/>
                </a:rPr>
                <a:t>Tống</a:t>
              </a:r>
              <a:r>
                <a:rPr lang="en-US" altLang="zh-CN" sz="4400" dirty="0">
                  <a:solidFill>
                    <a:srgbClr val="FFFF0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FFFF00"/>
                  </a:solidFill>
                  <a:latin typeface="Times New Roman" panose="02020603050405020304" pitchFamily="18" charset="0"/>
                  <a:ea typeface="Kingthings Foundation" charset="0"/>
                  <a:cs typeface="Times New Roman" panose="02020603050405020304" pitchFamily="18" charset="0"/>
                </a:rPr>
                <a:t>giai</a:t>
              </a:r>
              <a:r>
                <a:rPr lang="en-US" altLang="zh-CN" sz="4400" dirty="0">
                  <a:solidFill>
                    <a:srgbClr val="FFFF0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FFFF00"/>
                  </a:solidFill>
                  <a:latin typeface="Times New Roman" panose="02020603050405020304" pitchFamily="18" charset="0"/>
                  <a:ea typeface="Kingthings Foundation" charset="0"/>
                  <a:cs typeface="Times New Roman" panose="02020603050405020304" pitchFamily="18" charset="0"/>
                </a:rPr>
                <a:t>đoạn</a:t>
              </a:r>
              <a:r>
                <a:rPr lang="en-US" altLang="zh-CN" sz="4400" dirty="0">
                  <a:solidFill>
                    <a:srgbClr val="FFFF0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FFFF00"/>
                  </a:solidFill>
                  <a:latin typeface="Times New Roman" panose="02020603050405020304" pitchFamily="18" charset="0"/>
                  <a:ea typeface="Kingthings Foundation" charset="0"/>
                  <a:cs typeface="Times New Roman" panose="02020603050405020304" pitchFamily="18" charset="0"/>
                </a:rPr>
                <a:t>thứ</a:t>
              </a:r>
              <a:r>
                <a:rPr lang="en-US" altLang="zh-CN" sz="4400" dirty="0">
                  <a:solidFill>
                    <a:srgbClr val="FFFF0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FFFF00"/>
                  </a:solidFill>
                  <a:latin typeface="Times New Roman" panose="02020603050405020304" pitchFamily="18" charset="0"/>
                  <a:ea typeface="Kingthings Foundation" charset="0"/>
                  <a:cs typeface="Times New Roman" panose="02020603050405020304" pitchFamily="18" charset="0"/>
                </a:rPr>
                <a:t>nhất</a:t>
              </a:r>
              <a:r>
                <a:rPr lang="en-US" altLang="zh-CN" sz="4400" dirty="0">
                  <a:solidFill>
                    <a:srgbClr val="FFFF00"/>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FFFF00"/>
                  </a:solidFill>
                  <a:latin typeface="Times New Roman" panose="02020603050405020304" pitchFamily="18" charset="0"/>
                  <a:ea typeface="Kingthings Foundation" charset="0"/>
                  <a:cs typeface="Times New Roman" panose="02020603050405020304" pitchFamily="18" charset="0"/>
                </a:rPr>
                <a:t>năm</a:t>
              </a:r>
              <a:r>
                <a:rPr lang="en-US" altLang="zh-CN" sz="4400" dirty="0">
                  <a:solidFill>
                    <a:srgbClr val="FFFF00"/>
                  </a:solidFill>
                  <a:latin typeface="Times New Roman" panose="02020603050405020304" pitchFamily="18" charset="0"/>
                  <a:ea typeface="Kingthings Foundation" charset="0"/>
                  <a:cs typeface="Times New Roman" panose="02020603050405020304" pitchFamily="18" charset="0"/>
                </a:rPr>
                <a:t> 1075).</a:t>
              </a:r>
              <a:endParaRPr lang="en-US" altLang="zh-CN" sz="4400" dirty="0">
                <a:solidFill>
                  <a:srgbClr val="FFFF00"/>
                </a:solidFill>
                <a:latin typeface="Times New Roman" panose="02020603050405020304" pitchFamily="18" charset="0"/>
                <a:ea typeface="Kingthings Foundation" charset="0"/>
                <a:cs typeface="Times New Roman" panose="02020603050405020304" pitchFamily="18" charset="0"/>
              </a:endParaRPr>
            </a:p>
          </p:txBody>
        </p:sp>
      </p:grpSp>
      <p:sp>
        <p:nvSpPr>
          <p:cNvPr id="780" name="Rectangle 779"/>
          <p:cNvSpPr/>
          <p:nvPr/>
        </p:nvSpPr>
        <p:spPr>
          <a:xfrm>
            <a:off x="1896959" y="3758233"/>
            <a:ext cx="2439130" cy="954107"/>
          </a:xfrm>
          <a:prstGeom prst="rect">
            <a:avLst/>
          </a:prstGeom>
          <a:noFill/>
        </p:spPr>
        <p:txBody>
          <a:bodyPr wrap="none" lIns="121920" tIns="60960" rIns="121920" bIns="60960">
            <a:spAutoFit/>
          </a:bodyPr>
          <a:lstStyle/>
          <a:p>
            <a:pPr algn="ctr" defTabSz="1219200"/>
            <a:r>
              <a:rPr lang="en-US" sz="54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WHEN</a:t>
            </a:r>
            <a:endParaRPr lang="en-US" sz="54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5" name="TextBox 4"/>
          <p:cNvSpPr txBox="1"/>
          <p:nvPr/>
        </p:nvSpPr>
        <p:spPr>
          <a:xfrm>
            <a:off x="6985000" y="2667124"/>
            <a:ext cx="8966759" cy="1322070"/>
          </a:xfrm>
          <a:prstGeom prst="rect">
            <a:avLst/>
          </a:prstGeom>
          <a:noFill/>
        </p:spPr>
        <p:txBody>
          <a:bodyPr wrap="square" rtlCol="0">
            <a:spAutoFit/>
          </a:bodyPr>
          <a:lstStyle/>
          <a:p>
            <a:pPr algn="ct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Giữa</a:t>
            </a:r>
            <a:r>
              <a:rPr lang="en-US" sz="4000" dirty="0">
                <a:solidFill>
                  <a:schemeClr val="tx1"/>
                </a:solidFill>
                <a:latin typeface="Times New Roman" panose="02020603050405020304" pitchFamily="18" charset="0"/>
                <a:cs typeface="Times New Roman" panose="02020603050405020304" pitchFamily="18" charset="0"/>
              </a:rPr>
              <a:t> thế kỷ X,  </a:t>
            </a:r>
            <a:r>
              <a:rPr lang="en-US" sz="4000" dirty="0" err="1">
                <a:solidFill>
                  <a:schemeClr val="tx1"/>
                </a:solidFill>
                <a:latin typeface="Times New Roman" panose="02020603050405020304" pitchFamily="18" charset="0"/>
                <a:cs typeface="Times New Roman" panose="02020603050405020304" pitchFamily="18" charset="0"/>
              </a:rPr>
              <a:t>vua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Tống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lại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âm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mưu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xâm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lược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Đại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Việt</a:t>
            </a:r>
            <a:r>
              <a:rPr lang="en-US" sz="4000" dirty="0">
                <a:solidFill>
                  <a:schemeClr val="tx1"/>
                </a:solidFill>
                <a:latin typeface="Times New Roman" panose="02020603050405020304" pitchFamily="18" charset="0"/>
                <a:cs typeface="Times New Roman" panose="02020603050405020304" pitchFamily="18" charset="0"/>
              </a:rPr>
              <a:t>.</a:t>
            </a:r>
            <a:endParaRPr lang="en-US" sz="4000"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87"/>
                                        </p:tgtEl>
                                        <p:attrNameLst>
                                          <p:attrName>style.visibility</p:attrName>
                                        </p:attrNameLst>
                                      </p:cBhvr>
                                      <p:to>
                                        <p:strVal val="visible"/>
                                      </p:to>
                                    </p:set>
                                    <p:anim calcmode="lin" valueType="num">
                                      <p:cBhvr>
                                        <p:cTn id="7" dur="1000" fill="hold"/>
                                        <p:tgtEl>
                                          <p:spTgt spid="387"/>
                                        </p:tgtEl>
                                        <p:attrNameLst>
                                          <p:attrName>ppt_w</p:attrName>
                                        </p:attrNameLst>
                                      </p:cBhvr>
                                      <p:tavLst>
                                        <p:tav tm="0">
                                          <p:val>
                                            <p:fltVal val="0"/>
                                          </p:val>
                                        </p:tav>
                                        <p:tav tm="100000">
                                          <p:val>
                                            <p:strVal val="#ppt_w"/>
                                          </p:val>
                                        </p:tav>
                                      </p:tavLst>
                                    </p:anim>
                                    <p:anim calcmode="lin" valueType="num">
                                      <p:cBhvr>
                                        <p:cTn id="8" dur="1000" fill="hold"/>
                                        <p:tgtEl>
                                          <p:spTgt spid="387"/>
                                        </p:tgtEl>
                                        <p:attrNameLst>
                                          <p:attrName>ppt_h</p:attrName>
                                        </p:attrNameLst>
                                      </p:cBhvr>
                                      <p:tavLst>
                                        <p:tav tm="0">
                                          <p:val>
                                            <p:fltVal val="0"/>
                                          </p:val>
                                        </p:tav>
                                        <p:tav tm="100000">
                                          <p:val>
                                            <p:strVal val="#ppt_h"/>
                                          </p:val>
                                        </p:tav>
                                      </p:tavLst>
                                    </p:anim>
                                    <p:anim calcmode="lin" valueType="num">
                                      <p:cBhvr>
                                        <p:cTn id="9" dur="1000" fill="hold"/>
                                        <p:tgtEl>
                                          <p:spTgt spid="387"/>
                                        </p:tgtEl>
                                        <p:attrNameLst>
                                          <p:attrName>style.rotation</p:attrName>
                                        </p:attrNameLst>
                                      </p:cBhvr>
                                      <p:tavLst>
                                        <p:tav tm="0">
                                          <p:val>
                                            <p:fltVal val="90"/>
                                          </p:val>
                                        </p:tav>
                                        <p:tav tm="100000">
                                          <p:val>
                                            <p:fltVal val="0"/>
                                          </p:val>
                                        </p:tav>
                                      </p:tavLst>
                                    </p:anim>
                                    <p:animEffect transition="in" filter="fade">
                                      <p:cBhvr>
                                        <p:cTn id="10" dur="1000"/>
                                        <p:tgtEl>
                                          <p:spTgt spid="38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80"/>
                                        </p:tgtEl>
                                        <p:attrNameLst>
                                          <p:attrName>style.visibility</p:attrName>
                                        </p:attrNameLst>
                                      </p:cBhvr>
                                      <p:to>
                                        <p:strVal val="visible"/>
                                      </p:to>
                                    </p:set>
                                    <p:anim calcmode="lin" valueType="num">
                                      <p:cBhvr>
                                        <p:cTn id="13" dur="1000" fill="hold"/>
                                        <p:tgtEl>
                                          <p:spTgt spid="780"/>
                                        </p:tgtEl>
                                        <p:attrNameLst>
                                          <p:attrName>ppt_w</p:attrName>
                                        </p:attrNameLst>
                                      </p:cBhvr>
                                      <p:tavLst>
                                        <p:tav tm="0">
                                          <p:val>
                                            <p:fltVal val="0"/>
                                          </p:val>
                                        </p:tav>
                                        <p:tav tm="100000">
                                          <p:val>
                                            <p:strVal val="#ppt_w"/>
                                          </p:val>
                                        </p:tav>
                                      </p:tavLst>
                                    </p:anim>
                                    <p:anim calcmode="lin" valueType="num">
                                      <p:cBhvr>
                                        <p:cTn id="14" dur="1000" fill="hold"/>
                                        <p:tgtEl>
                                          <p:spTgt spid="780"/>
                                        </p:tgtEl>
                                        <p:attrNameLst>
                                          <p:attrName>ppt_h</p:attrName>
                                        </p:attrNameLst>
                                      </p:cBhvr>
                                      <p:tavLst>
                                        <p:tav tm="0">
                                          <p:val>
                                            <p:fltVal val="0"/>
                                          </p:val>
                                        </p:tav>
                                        <p:tav tm="100000">
                                          <p:val>
                                            <p:strVal val="#ppt_h"/>
                                          </p:val>
                                        </p:tav>
                                      </p:tavLst>
                                    </p:anim>
                                    <p:anim calcmode="lin" valueType="num">
                                      <p:cBhvr>
                                        <p:cTn id="15" dur="1000" fill="hold"/>
                                        <p:tgtEl>
                                          <p:spTgt spid="780"/>
                                        </p:tgtEl>
                                        <p:attrNameLst>
                                          <p:attrName>style.rotation</p:attrName>
                                        </p:attrNameLst>
                                      </p:cBhvr>
                                      <p:tavLst>
                                        <p:tav tm="0">
                                          <p:val>
                                            <p:fltVal val="90"/>
                                          </p:val>
                                        </p:tav>
                                        <p:tav tm="100000">
                                          <p:val>
                                            <p:fltVal val="0"/>
                                          </p:val>
                                        </p:tav>
                                      </p:tavLst>
                                    </p:anim>
                                    <p:animEffect transition="in" filter="fade">
                                      <p:cBhvr>
                                        <p:cTn id="16" dur="1000"/>
                                        <p:tgtEl>
                                          <p:spTgt spid="78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0"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63643" y="1315231"/>
            <a:ext cx="6631940" cy="6546849"/>
            <a:chOff x="-561697" y="781344"/>
            <a:chExt cx="7304132" cy="6546849"/>
          </a:xfrm>
        </p:grpSpPr>
        <p:grpSp>
          <p:nvGrpSpPr>
            <p:cNvPr id="769" name="Group 768"/>
            <p:cNvGrpSpPr/>
            <p:nvPr/>
          </p:nvGrpSpPr>
          <p:grpSpPr>
            <a:xfrm>
              <a:off x="-561697" y="781344"/>
              <a:ext cx="7304132" cy="6546849"/>
              <a:chOff x="-135220" y="1391268"/>
              <a:chExt cx="5693527" cy="5284560"/>
            </a:xfrm>
          </p:grpSpPr>
          <p:pic>
            <p:nvPicPr>
              <p:cNvPr id="770" name="4"/>
              <p:cNvPicPr>
                <a:picLocks noChangeAspect="1"/>
              </p:cNvPicPr>
              <p:nvPr/>
            </p:nvPicPr>
            <p:blipFill rotWithShape="1">
              <a:blip r:embed="rId1">
                <a:extLst>
                  <a:ext uri="{28A0092B-C50C-407E-A947-70E740481C1C}">
                    <a14:useLocalDpi xmlns:a14="http://schemas.microsoft.com/office/drawing/2010/main" val="0"/>
                  </a:ext>
                </a:extLst>
              </a:blip>
              <a:srcRect l="33765" t="20706" r="35647" b="20732"/>
              <a:stretch>
                <a:fillRect/>
              </a:stretch>
            </p:blipFill>
            <p:spPr>
              <a:xfrm>
                <a:off x="-135220" y="1391268"/>
                <a:ext cx="5693527" cy="5284560"/>
              </a:xfrm>
              <a:prstGeom prst="rect">
                <a:avLst/>
              </a:prstGeom>
            </p:spPr>
          </p:pic>
          <p:sp>
            <p:nvSpPr>
              <p:cNvPr id="771" name="Rectangle 770"/>
              <p:cNvSpPr/>
              <p:nvPr/>
            </p:nvSpPr>
            <p:spPr>
              <a:xfrm>
                <a:off x="1116045" y="3067202"/>
                <a:ext cx="3272476" cy="3079500"/>
              </a:xfrm>
              <a:prstGeom prst="rect">
                <a:avLst/>
              </a:prstGeom>
              <a:noFill/>
            </p:spPr>
            <p:txBody>
              <a:bodyPr wrap="square" lIns="121920" tIns="60960" rIns="121920" bIns="60960">
                <a:spAutoFit/>
              </a:bodyPr>
              <a:lstStyle/>
              <a:p>
                <a:pPr algn="ctr" defTabSz="1219200"/>
                <a:r>
                  <a:rPr lang="en-US" sz="4000" dirty="0" err="1">
                    <a:latin typeface="Times New Roman" panose="02020603050405020304" pitchFamily="18" charset="0"/>
                    <a:cs typeface="Times New Roman" panose="02020603050405020304" pitchFamily="18" charset="0"/>
                  </a:rPr>
                  <a:t>Dựa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mục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có</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(tr. 58, SGK), </a:t>
                </a:r>
                <a:r>
                  <a:rPr lang="en-US" sz="4000" dirty="0" err="1">
                    <a:latin typeface="Times New Roman" panose="02020603050405020304" pitchFamily="18" charset="0"/>
                    <a:cs typeface="Times New Roman" panose="02020603050405020304" pitchFamily="18" charset="0"/>
                  </a:rPr>
                  <a:t>hãy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giới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thiệu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hiểu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biết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về</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Lý</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Thường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Kiệt</a:t>
                </a:r>
                <a:r>
                  <a:rPr lang="en-US" sz="4000" dirty="0">
                    <a:solidFill>
                      <a:srgbClr val="2E2E2E"/>
                    </a:solidFill>
                    <a:latin typeface="Times New Roman" panose="02020603050405020304" pitchFamily="18" charset="0"/>
                    <a:cs typeface="Times New Roman" panose="02020603050405020304" pitchFamily="18" charset="0"/>
                  </a:rPr>
                  <a:t>?</a:t>
                </a:r>
                <a:endParaRPr lang="en-US" sz="4000" dirty="0">
                  <a:solidFill>
                    <a:srgbClr val="2E2E2E"/>
                  </a:solidFill>
                  <a:latin typeface="Times New Roman" panose="02020603050405020304" pitchFamily="18" charset="0"/>
                  <a:cs typeface="Times New Roman" panose="02020603050405020304" pitchFamily="18" charset="0"/>
                </a:endParaRPr>
              </a:p>
            </p:txBody>
          </p:sp>
        </p:grpSp>
        <p:sp>
          <p:nvSpPr>
            <p:cNvPr id="773" name="Rectangle 772"/>
            <p:cNvSpPr/>
            <p:nvPr/>
          </p:nvSpPr>
          <p:spPr>
            <a:xfrm>
              <a:off x="2043493" y="1752103"/>
              <a:ext cx="2211503" cy="1046440"/>
            </a:xfrm>
            <a:prstGeom prst="rect">
              <a:avLst/>
            </a:prstGeom>
            <a:noFill/>
          </p:spPr>
          <p:txBody>
            <a:bodyPr wrap="none" lIns="121920" tIns="60960" rIns="121920" bIns="60960">
              <a:spAutoFit/>
            </a:bodyPr>
            <a:lstStyle/>
            <a:p>
              <a:pPr algn="ctr" defTabSz="1219200"/>
              <a:r>
                <a:rPr lang="en-US" sz="60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WHO</a:t>
              </a:r>
              <a:endParaRPr lang="en-US" sz="60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grpSp>
      <p:grpSp>
        <p:nvGrpSpPr>
          <p:cNvPr id="2" name="Group 1"/>
          <p:cNvGrpSpPr/>
          <p:nvPr/>
        </p:nvGrpSpPr>
        <p:grpSpPr>
          <a:xfrm>
            <a:off x="12700" y="6984796"/>
            <a:ext cx="3154422" cy="2068361"/>
            <a:chOff x="6340098" y="6052082"/>
            <a:chExt cx="5081675" cy="3076741"/>
          </a:xfrm>
        </p:grpSpPr>
        <p:grpSp>
          <p:nvGrpSpPr>
            <p:cNvPr id="306" name="Grupo"/>
            <p:cNvGrpSpPr/>
            <p:nvPr/>
          </p:nvGrpSpPr>
          <p:grpSpPr>
            <a:xfrm>
              <a:off x="9197598" y="6052082"/>
              <a:ext cx="2224175" cy="3075940"/>
              <a:chOff x="0" y="0"/>
              <a:chExt cx="2224173" cy="3075939"/>
            </a:xfrm>
          </p:grpSpPr>
          <p:sp>
            <p:nvSpPr>
              <p:cNvPr id="307" name="Figura"/>
              <p:cNvSpPr/>
              <p:nvPr/>
            </p:nvSpPr>
            <p:spPr>
              <a:xfrm>
                <a:off x="0" y="406400"/>
                <a:ext cx="102871" cy="66041"/>
              </a:xfrm>
              <a:custGeom>
                <a:avLst/>
                <a:gdLst/>
                <a:ahLst/>
                <a:cxnLst>
                  <a:cxn ang="0">
                    <a:pos x="wd2" y="hd2"/>
                  </a:cxn>
                  <a:cxn ang="5400000">
                    <a:pos x="wd2" y="hd2"/>
                  </a:cxn>
                  <a:cxn ang="10800000">
                    <a:pos x="wd2" y="hd2"/>
                  </a:cxn>
                  <a:cxn ang="16200000">
                    <a:pos x="wd2" y="hd2"/>
                  </a:cxn>
                </a:cxnLst>
                <a:rect l="0" t="0" r="r" b="b"/>
                <a:pathLst>
                  <a:path w="21600" h="21600" extrusionOk="0">
                    <a:moveTo>
                      <a:pt x="20000" y="0"/>
                    </a:moveTo>
                    <a:lnTo>
                      <a:pt x="0" y="4985"/>
                    </a:lnTo>
                    <a:lnTo>
                      <a:pt x="9333" y="21600"/>
                    </a:lnTo>
                    <a:lnTo>
                      <a:pt x="21600" y="5400"/>
                    </a:ln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08" name="Figura"/>
              <p:cNvSpPr/>
              <p:nvPr/>
            </p:nvSpPr>
            <p:spPr>
              <a:xfrm>
                <a:off x="165100" y="444500"/>
                <a:ext cx="90171" cy="85091"/>
              </a:xfrm>
              <a:custGeom>
                <a:avLst/>
                <a:gdLst/>
                <a:ahLst/>
                <a:cxnLst>
                  <a:cxn ang="0">
                    <a:pos x="wd2" y="hd2"/>
                  </a:cxn>
                  <a:cxn ang="5400000">
                    <a:pos x="wd2" y="hd2"/>
                  </a:cxn>
                  <a:cxn ang="10800000">
                    <a:pos x="wd2" y="hd2"/>
                  </a:cxn>
                  <a:cxn ang="16200000">
                    <a:pos x="wd2" y="hd2"/>
                  </a:cxn>
                </a:cxnLst>
                <a:rect l="0" t="0" r="r" b="b"/>
                <a:pathLst>
                  <a:path w="21600" h="21600" extrusionOk="0">
                    <a:moveTo>
                      <a:pt x="1825" y="21600"/>
                    </a:moveTo>
                    <a:lnTo>
                      <a:pt x="0" y="5158"/>
                    </a:lnTo>
                    <a:lnTo>
                      <a:pt x="14603" y="0"/>
                    </a:lnTo>
                    <a:lnTo>
                      <a:pt x="21600" y="18376"/>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09" name="Figura"/>
              <p:cNvSpPr/>
              <p:nvPr/>
            </p:nvSpPr>
            <p:spPr>
              <a:xfrm>
                <a:off x="1054100" y="63499"/>
                <a:ext cx="400674" cy="390949"/>
              </a:xfrm>
              <a:custGeom>
                <a:avLst/>
                <a:gdLst/>
                <a:ahLst/>
                <a:cxnLst>
                  <a:cxn ang="0">
                    <a:pos x="wd2" y="hd2"/>
                  </a:cxn>
                  <a:cxn ang="5400000">
                    <a:pos x="wd2" y="hd2"/>
                  </a:cxn>
                  <a:cxn ang="10800000">
                    <a:pos x="wd2" y="hd2"/>
                  </a:cxn>
                  <a:cxn ang="16200000">
                    <a:pos x="wd2" y="hd2"/>
                  </a:cxn>
                </a:cxnLst>
                <a:rect l="0" t="0" r="r" b="b"/>
                <a:pathLst>
                  <a:path w="18368" h="19329" extrusionOk="0">
                    <a:moveTo>
                      <a:pt x="14637" y="241"/>
                    </a:moveTo>
                    <a:cubicBezTo>
                      <a:pt x="256" y="-2271"/>
                      <a:pt x="-326" y="15624"/>
                      <a:pt x="82" y="19203"/>
                    </a:cubicBezTo>
                    <a:lnTo>
                      <a:pt x="838" y="19329"/>
                    </a:lnTo>
                    <a:cubicBezTo>
                      <a:pt x="2061" y="11857"/>
                      <a:pt x="9513" y="8655"/>
                      <a:pt x="15394" y="7650"/>
                    </a:cubicBezTo>
                    <a:cubicBezTo>
                      <a:pt x="21274" y="6645"/>
                      <a:pt x="17024" y="680"/>
                      <a:pt x="14637" y="241"/>
                    </a:cubicBezTo>
                    <a:close/>
                  </a:path>
                </a:pathLst>
              </a:custGeom>
              <a:solidFill>
                <a:srgbClr val="FEF5D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10" name="Figura"/>
              <p:cNvSpPr/>
              <p:nvPr/>
            </p:nvSpPr>
            <p:spPr>
              <a:xfrm>
                <a:off x="1066799" y="101600"/>
                <a:ext cx="432739" cy="345016"/>
              </a:xfrm>
              <a:custGeom>
                <a:avLst/>
                <a:gdLst/>
                <a:ahLst/>
                <a:cxnLst>
                  <a:cxn ang="0">
                    <a:pos x="wd2" y="hd2"/>
                  </a:cxn>
                  <a:cxn ang="5400000">
                    <a:pos x="wd2" y="hd2"/>
                  </a:cxn>
                  <a:cxn ang="10800000">
                    <a:pos x="wd2" y="hd2"/>
                  </a:cxn>
                  <a:cxn ang="16200000">
                    <a:pos x="wd2" y="hd2"/>
                  </a:cxn>
                </a:cxnLst>
                <a:rect l="0" t="0" r="r" b="b"/>
                <a:pathLst>
                  <a:path w="19368" h="17464" extrusionOk="0">
                    <a:moveTo>
                      <a:pt x="16825" y="878"/>
                    </a:moveTo>
                    <a:cubicBezTo>
                      <a:pt x="4775" y="-4136"/>
                      <a:pt x="284" y="13800"/>
                      <a:pt x="0" y="17207"/>
                    </a:cubicBezTo>
                    <a:lnTo>
                      <a:pt x="625" y="17464"/>
                    </a:lnTo>
                    <a:cubicBezTo>
                      <a:pt x="2899" y="10650"/>
                      <a:pt x="11027" y="7821"/>
                      <a:pt x="16257" y="7950"/>
                    </a:cubicBezTo>
                    <a:cubicBezTo>
                      <a:pt x="21600" y="8143"/>
                      <a:pt x="18872" y="1714"/>
                      <a:pt x="16825" y="878"/>
                    </a:cubicBezTo>
                    <a:close/>
                  </a:path>
                </a:pathLst>
              </a:custGeom>
              <a:solidFill>
                <a:srgbClr val="EE8C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11" name="Figura"/>
              <p:cNvSpPr/>
              <p:nvPr/>
            </p:nvSpPr>
            <p:spPr>
              <a:xfrm>
                <a:off x="1054100" y="215899"/>
                <a:ext cx="476303" cy="244971"/>
              </a:xfrm>
              <a:custGeom>
                <a:avLst/>
                <a:gdLst/>
                <a:ahLst/>
                <a:cxnLst>
                  <a:cxn ang="0">
                    <a:pos x="wd2" y="hd2"/>
                  </a:cxn>
                  <a:cxn ang="5400000">
                    <a:pos x="wd2" y="hd2"/>
                  </a:cxn>
                  <a:cxn ang="10800000">
                    <a:pos x="wd2" y="hd2"/>
                  </a:cxn>
                  <a:cxn ang="16200000">
                    <a:pos x="wd2" y="hd2"/>
                  </a:cxn>
                </a:cxnLst>
                <a:rect l="0" t="0" r="r" b="b"/>
                <a:pathLst>
                  <a:path w="20718" h="14318" extrusionOk="0">
                    <a:moveTo>
                      <a:pt x="19777" y="3481"/>
                    </a:moveTo>
                    <a:cubicBezTo>
                      <a:pt x="8618" y="-7282"/>
                      <a:pt x="1050" y="10013"/>
                      <a:pt x="0" y="13724"/>
                    </a:cubicBezTo>
                    <a:lnTo>
                      <a:pt x="608" y="14318"/>
                    </a:lnTo>
                    <a:cubicBezTo>
                      <a:pt x="4530" y="7712"/>
                      <a:pt x="10330" y="6970"/>
                      <a:pt x="15689" y="9419"/>
                    </a:cubicBezTo>
                    <a:cubicBezTo>
                      <a:pt x="21048" y="11794"/>
                      <a:pt x="21600" y="5262"/>
                      <a:pt x="19777" y="3481"/>
                    </a:cubicBezTo>
                    <a:close/>
                  </a:path>
                </a:pathLst>
              </a:custGeom>
              <a:solidFill>
                <a:srgbClr val="FCE6C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12" name="Figura"/>
              <p:cNvSpPr/>
              <p:nvPr/>
            </p:nvSpPr>
            <p:spPr>
              <a:xfrm>
                <a:off x="241299" y="762000"/>
                <a:ext cx="212091" cy="302261"/>
              </a:xfrm>
              <a:custGeom>
                <a:avLst/>
                <a:gdLst/>
                <a:ahLst/>
                <a:cxnLst>
                  <a:cxn ang="0">
                    <a:pos x="wd2" y="hd2"/>
                  </a:cxn>
                  <a:cxn ang="5400000">
                    <a:pos x="wd2" y="hd2"/>
                  </a:cxn>
                  <a:cxn ang="10800000">
                    <a:pos x="wd2" y="hd2"/>
                  </a:cxn>
                  <a:cxn ang="16200000">
                    <a:pos x="wd2" y="hd2"/>
                  </a:cxn>
                </a:cxnLst>
                <a:rect l="0" t="0" r="r" b="b"/>
                <a:pathLst>
                  <a:path w="21600" h="21600" extrusionOk="0">
                    <a:moveTo>
                      <a:pt x="10606" y="21600"/>
                    </a:moveTo>
                    <a:lnTo>
                      <a:pt x="0" y="4901"/>
                    </a:lnTo>
                    <a:lnTo>
                      <a:pt x="10347" y="0"/>
                    </a:lnTo>
                    <a:lnTo>
                      <a:pt x="21600" y="10437"/>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13" name="Figura"/>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8176" y="21600"/>
                    </a:moveTo>
                    <a:lnTo>
                      <a:pt x="0" y="16268"/>
                    </a:lnTo>
                    <a:lnTo>
                      <a:pt x="2898" y="0"/>
                    </a:lnTo>
                    <a:lnTo>
                      <a:pt x="21600" y="957"/>
                    </a:lnTo>
                    <a:close/>
                  </a:path>
                </a:pathLst>
              </a:custGeom>
              <a:solidFill>
                <a:srgbClr val="BB72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14" name="Figura"/>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0449" y="410"/>
                    </a:moveTo>
                    <a:cubicBezTo>
                      <a:pt x="10449" y="957"/>
                      <a:pt x="10361" y="1504"/>
                      <a:pt x="10361" y="2051"/>
                    </a:cubicBezTo>
                    <a:cubicBezTo>
                      <a:pt x="9922" y="7929"/>
                      <a:pt x="8429" y="12441"/>
                      <a:pt x="7024" y="12167"/>
                    </a:cubicBezTo>
                    <a:cubicBezTo>
                      <a:pt x="5707" y="11894"/>
                      <a:pt x="5005" y="6972"/>
                      <a:pt x="5444" y="1094"/>
                    </a:cubicBezTo>
                    <a:cubicBezTo>
                      <a:pt x="5444" y="820"/>
                      <a:pt x="5532" y="410"/>
                      <a:pt x="5532" y="137"/>
                    </a:cubicBezTo>
                    <a:lnTo>
                      <a:pt x="2898" y="0"/>
                    </a:lnTo>
                    <a:lnTo>
                      <a:pt x="0" y="16268"/>
                    </a:lnTo>
                    <a:lnTo>
                      <a:pt x="18176" y="21600"/>
                    </a:lnTo>
                    <a:lnTo>
                      <a:pt x="21600" y="957"/>
                    </a:lnTo>
                    <a:lnTo>
                      <a:pt x="10449" y="410"/>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15" name="Figura"/>
              <p:cNvSpPr/>
              <p:nvPr/>
            </p:nvSpPr>
            <p:spPr>
              <a:xfrm>
                <a:off x="546100" y="889000"/>
                <a:ext cx="347699" cy="403860"/>
              </a:xfrm>
              <a:custGeom>
                <a:avLst/>
                <a:gdLst/>
                <a:ahLst/>
                <a:cxnLst>
                  <a:cxn ang="0">
                    <a:pos x="wd2" y="hd2"/>
                  </a:cxn>
                  <a:cxn ang="5400000">
                    <a:pos x="wd2" y="hd2"/>
                  </a:cxn>
                  <a:cxn ang="10800000">
                    <a:pos x="wd2" y="hd2"/>
                  </a:cxn>
                  <a:cxn ang="16200000">
                    <a:pos x="wd2" y="hd2"/>
                  </a:cxn>
                </a:cxnLst>
                <a:rect l="0" t="0" r="r" b="b"/>
                <a:pathLst>
                  <a:path w="20183" h="21600" extrusionOk="0">
                    <a:moveTo>
                      <a:pt x="20183" y="4687"/>
                    </a:moveTo>
                    <a:lnTo>
                      <a:pt x="13991" y="21600"/>
                    </a:lnTo>
                    <a:lnTo>
                      <a:pt x="426" y="20581"/>
                    </a:lnTo>
                    <a:cubicBezTo>
                      <a:pt x="426" y="20581"/>
                      <a:pt x="-1417" y="10460"/>
                      <a:pt x="2564" y="0"/>
                    </a:cubicBezTo>
                    <a:cubicBezTo>
                      <a:pt x="2638" y="0"/>
                      <a:pt x="12221" y="1494"/>
                      <a:pt x="20183" y="4687"/>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16" name="Figura"/>
              <p:cNvSpPr/>
              <p:nvPr/>
            </p:nvSpPr>
            <p:spPr>
              <a:xfrm>
                <a:off x="546099" y="939800"/>
                <a:ext cx="346711" cy="360681"/>
              </a:xfrm>
              <a:custGeom>
                <a:avLst/>
                <a:gdLst/>
                <a:ahLst/>
                <a:cxnLst>
                  <a:cxn ang="0">
                    <a:pos x="wd2" y="hd2"/>
                  </a:cxn>
                  <a:cxn ang="5400000">
                    <a:pos x="wd2" y="hd2"/>
                  </a:cxn>
                  <a:cxn ang="10800000">
                    <a:pos x="wd2" y="hd2"/>
                  </a:cxn>
                  <a:cxn ang="16200000">
                    <a:pos x="wd2" y="hd2"/>
                  </a:cxn>
                </a:cxnLst>
                <a:rect l="0" t="0" r="r" b="b"/>
                <a:pathLst>
                  <a:path w="21600" h="21600" extrusionOk="0">
                    <a:moveTo>
                      <a:pt x="8624" y="0"/>
                    </a:moveTo>
                    <a:cubicBezTo>
                      <a:pt x="8862" y="1901"/>
                      <a:pt x="9257" y="7301"/>
                      <a:pt x="8941" y="9583"/>
                    </a:cubicBezTo>
                    <a:cubicBezTo>
                      <a:pt x="8149" y="14755"/>
                      <a:pt x="2374" y="13766"/>
                      <a:pt x="0" y="15515"/>
                    </a:cubicBezTo>
                    <a:cubicBezTo>
                      <a:pt x="79" y="18558"/>
                      <a:pt x="396" y="20459"/>
                      <a:pt x="396" y="20459"/>
                    </a:cubicBezTo>
                    <a:lnTo>
                      <a:pt x="14954" y="21600"/>
                    </a:lnTo>
                    <a:lnTo>
                      <a:pt x="21600" y="2662"/>
                    </a:lnTo>
                    <a:cubicBezTo>
                      <a:pt x="15745" y="228"/>
                      <a:pt x="12264" y="761"/>
                      <a:pt x="8624" y="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17" name="Figura"/>
              <p:cNvSpPr/>
              <p:nvPr/>
            </p:nvSpPr>
            <p:spPr>
              <a:xfrm>
                <a:off x="558800" y="927100"/>
                <a:ext cx="458470" cy="291587"/>
              </a:xfrm>
              <a:custGeom>
                <a:avLst/>
                <a:gdLst/>
                <a:ahLst/>
                <a:cxnLst>
                  <a:cxn ang="0">
                    <a:pos x="wd2" y="hd2"/>
                  </a:cxn>
                  <a:cxn ang="5400000">
                    <a:pos x="wd2" y="hd2"/>
                  </a:cxn>
                  <a:cxn ang="10800000">
                    <a:pos x="wd2" y="hd2"/>
                  </a:cxn>
                  <a:cxn ang="16200000">
                    <a:pos x="wd2" y="hd2"/>
                  </a:cxn>
                </a:cxnLst>
                <a:rect l="0" t="0" r="r" b="b"/>
                <a:pathLst>
                  <a:path w="21600" h="19372" extrusionOk="0">
                    <a:moveTo>
                      <a:pt x="0" y="17550"/>
                    </a:moveTo>
                    <a:cubicBezTo>
                      <a:pt x="0" y="17550"/>
                      <a:pt x="1197" y="4641"/>
                      <a:pt x="2932" y="0"/>
                    </a:cubicBezTo>
                    <a:cubicBezTo>
                      <a:pt x="2932" y="0"/>
                      <a:pt x="13702" y="2700"/>
                      <a:pt x="21600" y="17634"/>
                    </a:cubicBezTo>
                    <a:cubicBezTo>
                      <a:pt x="21540" y="17634"/>
                      <a:pt x="9753" y="21600"/>
                      <a:pt x="0" y="1755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18" name="Figura"/>
              <p:cNvSpPr/>
              <p:nvPr/>
            </p:nvSpPr>
            <p:spPr>
              <a:xfrm>
                <a:off x="584200" y="863600"/>
                <a:ext cx="445771" cy="279667"/>
              </a:xfrm>
              <a:custGeom>
                <a:avLst/>
                <a:gdLst/>
                <a:ahLst/>
                <a:cxnLst>
                  <a:cxn ang="0">
                    <a:pos x="wd2" y="hd2"/>
                  </a:cxn>
                  <a:cxn ang="5400000">
                    <a:pos x="wd2" y="hd2"/>
                  </a:cxn>
                  <a:cxn ang="10800000">
                    <a:pos x="wd2" y="hd2"/>
                  </a:cxn>
                  <a:cxn ang="16200000">
                    <a:pos x="wd2" y="hd2"/>
                  </a:cxn>
                </a:cxnLst>
                <a:rect l="0" t="0" r="r" b="b"/>
                <a:pathLst>
                  <a:path w="21600" h="19414" extrusionOk="0">
                    <a:moveTo>
                      <a:pt x="0" y="17544"/>
                    </a:moveTo>
                    <a:cubicBezTo>
                      <a:pt x="0" y="17544"/>
                      <a:pt x="185" y="4673"/>
                      <a:pt x="2400" y="0"/>
                    </a:cubicBezTo>
                    <a:cubicBezTo>
                      <a:pt x="2400" y="0"/>
                      <a:pt x="14092" y="2645"/>
                      <a:pt x="21600" y="17721"/>
                    </a:cubicBezTo>
                    <a:cubicBezTo>
                      <a:pt x="21538" y="17809"/>
                      <a:pt x="10462" y="21600"/>
                      <a:pt x="0" y="17544"/>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19" name="Figura"/>
              <p:cNvSpPr/>
              <p:nvPr/>
            </p:nvSpPr>
            <p:spPr>
              <a:xfrm>
                <a:off x="584200" y="965200"/>
                <a:ext cx="444500" cy="168523"/>
              </a:xfrm>
              <a:custGeom>
                <a:avLst/>
                <a:gdLst/>
                <a:ahLst/>
                <a:cxnLst>
                  <a:cxn ang="0">
                    <a:pos x="wd2" y="hd2"/>
                  </a:cxn>
                  <a:cxn ang="5400000">
                    <a:pos x="wd2" y="hd2"/>
                  </a:cxn>
                  <a:cxn ang="10800000">
                    <a:pos x="wd2" y="hd2"/>
                  </a:cxn>
                  <a:cxn ang="16200000">
                    <a:pos x="wd2" y="hd2"/>
                  </a:cxn>
                </a:cxnLst>
                <a:rect l="0" t="0" r="r" b="b"/>
                <a:pathLst>
                  <a:path w="21600" h="13331" extrusionOk="0">
                    <a:moveTo>
                      <a:pt x="0" y="11201"/>
                    </a:moveTo>
                    <a:cubicBezTo>
                      <a:pt x="0" y="11201"/>
                      <a:pt x="4999" y="6881"/>
                      <a:pt x="7221" y="1556"/>
                    </a:cubicBezTo>
                    <a:cubicBezTo>
                      <a:pt x="7221" y="1556"/>
                      <a:pt x="14071" y="-5778"/>
                      <a:pt x="21600" y="11402"/>
                    </a:cubicBezTo>
                    <a:cubicBezTo>
                      <a:pt x="21600" y="11502"/>
                      <a:pt x="10491" y="15822"/>
                      <a:pt x="0" y="11201"/>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20" name="Figura"/>
              <p:cNvSpPr/>
              <p:nvPr/>
            </p:nvSpPr>
            <p:spPr>
              <a:xfrm>
                <a:off x="596900" y="863600"/>
                <a:ext cx="414026" cy="255472"/>
              </a:xfrm>
              <a:custGeom>
                <a:avLst/>
                <a:gdLst/>
                <a:ahLst/>
                <a:cxnLst>
                  <a:cxn ang="0">
                    <a:pos x="wd2" y="hd2"/>
                  </a:cxn>
                  <a:cxn ang="5400000">
                    <a:pos x="wd2" y="hd2"/>
                  </a:cxn>
                  <a:cxn ang="10800000">
                    <a:pos x="wd2" y="hd2"/>
                  </a:cxn>
                  <a:cxn ang="16200000">
                    <a:pos x="wd2" y="hd2"/>
                  </a:cxn>
                </a:cxnLst>
                <a:rect l="0" t="0" r="r" b="b"/>
                <a:pathLst>
                  <a:path w="21534" h="19397" extrusionOk="0">
                    <a:moveTo>
                      <a:pt x="0" y="17550"/>
                    </a:moveTo>
                    <a:cubicBezTo>
                      <a:pt x="0" y="17550"/>
                      <a:pt x="198" y="4725"/>
                      <a:pt x="2378" y="0"/>
                    </a:cubicBezTo>
                    <a:cubicBezTo>
                      <a:pt x="2378" y="0"/>
                      <a:pt x="14070" y="2604"/>
                      <a:pt x="21534" y="17646"/>
                    </a:cubicBezTo>
                    <a:cubicBezTo>
                      <a:pt x="21600" y="17743"/>
                      <a:pt x="10503" y="21600"/>
                      <a:pt x="0" y="17550"/>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21" name="Figura"/>
              <p:cNvSpPr/>
              <p:nvPr/>
            </p:nvSpPr>
            <p:spPr>
              <a:xfrm>
                <a:off x="584199" y="914400"/>
                <a:ext cx="339091" cy="383540"/>
              </a:xfrm>
              <a:custGeom>
                <a:avLst/>
                <a:gdLst/>
                <a:ahLst/>
                <a:cxnLst>
                  <a:cxn ang="0">
                    <a:pos x="wd2" y="hd2"/>
                  </a:cxn>
                  <a:cxn ang="5400000">
                    <a:pos x="wd2" y="hd2"/>
                  </a:cxn>
                  <a:cxn ang="10800000">
                    <a:pos x="wd2" y="hd2"/>
                  </a:cxn>
                  <a:cxn ang="16200000">
                    <a:pos x="wd2" y="hd2"/>
                  </a:cxn>
                </a:cxnLst>
                <a:rect l="0" t="0" r="r" b="b"/>
                <a:pathLst>
                  <a:path w="21600" h="21600" extrusionOk="0">
                    <a:moveTo>
                      <a:pt x="14966" y="0"/>
                    </a:moveTo>
                    <a:cubicBezTo>
                      <a:pt x="2103" y="8654"/>
                      <a:pt x="0" y="20241"/>
                      <a:pt x="0" y="20241"/>
                    </a:cubicBezTo>
                    <a:lnTo>
                      <a:pt x="18121" y="21600"/>
                    </a:lnTo>
                    <a:lnTo>
                      <a:pt x="21600" y="787"/>
                    </a:lnTo>
                    <a:lnTo>
                      <a:pt x="14966" y="0"/>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22" name="Figura"/>
              <p:cNvSpPr/>
              <p:nvPr/>
            </p:nvSpPr>
            <p:spPr>
              <a:xfrm>
                <a:off x="571500" y="1993899"/>
                <a:ext cx="1083310" cy="435895"/>
              </a:xfrm>
              <a:custGeom>
                <a:avLst/>
                <a:gdLst/>
                <a:ahLst/>
                <a:cxnLst>
                  <a:cxn ang="0">
                    <a:pos x="wd2" y="hd2"/>
                  </a:cxn>
                  <a:cxn ang="5400000">
                    <a:pos x="wd2" y="hd2"/>
                  </a:cxn>
                  <a:cxn ang="10800000">
                    <a:pos x="wd2" y="hd2"/>
                  </a:cxn>
                  <a:cxn ang="16200000">
                    <a:pos x="wd2" y="hd2"/>
                  </a:cxn>
                </a:cxnLst>
                <a:rect l="0" t="0" r="r" b="b"/>
                <a:pathLst>
                  <a:path w="21600" h="20480" extrusionOk="0">
                    <a:moveTo>
                      <a:pt x="0" y="13366"/>
                    </a:moveTo>
                    <a:cubicBezTo>
                      <a:pt x="0" y="13366"/>
                      <a:pt x="4305" y="11874"/>
                      <a:pt x="8762" y="16170"/>
                    </a:cubicBezTo>
                    <a:cubicBezTo>
                      <a:pt x="11876" y="19213"/>
                      <a:pt x="18992" y="21600"/>
                      <a:pt x="21600" y="19929"/>
                    </a:cubicBezTo>
                    <a:cubicBezTo>
                      <a:pt x="18030" y="3878"/>
                      <a:pt x="11294" y="0"/>
                      <a:pt x="11294" y="0"/>
                    </a:cubicBezTo>
                    <a:lnTo>
                      <a:pt x="0" y="13366"/>
                    </a:lnTo>
                    <a:close/>
                  </a:path>
                </a:pathLst>
              </a:custGeom>
              <a:solidFill>
                <a:srgbClr val="4A585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23" name="Figura"/>
              <p:cNvSpPr/>
              <p:nvPr/>
            </p:nvSpPr>
            <p:spPr>
              <a:xfrm>
                <a:off x="1181100" y="1917700"/>
                <a:ext cx="409202" cy="641419"/>
              </a:xfrm>
              <a:custGeom>
                <a:avLst/>
                <a:gdLst/>
                <a:ahLst/>
                <a:cxnLst>
                  <a:cxn ang="0">
                    <a:pos x="wd2" y="hd2"/>
                  </a:cxn>
                  <a:cxn ang="5400000">
                    <a:pos x="wd2" y="hd2"/>
                  </a:cxn>
                  <a:cxn ang="10800000">
                    <a:pos x="wd2" y="hd2"/>
                  </a:cxn>
                  <a:cxn ang="16200000">
                    <a:pos x="wd2" y="hd2"/>
                  </a:cxn>
                </a:cxnLst>
                <a:rect l="0" t="0" r="r" b="b"/>
                <a:pathLst>
                  <a:path w="21218" h="20661" extrusionOk="0">
                    <a:moveTo>
                      <a:pt x="15673" y="166"/>
                    </a:moveTo>
                    <a:cubicBezTo>
                      <a:pt x="15673" y="166"/>
                      <a:pt x="21534" y="18166"/>
                      <a:pt x="21205" y="19352"/>
                    </a:cubicBezTo>
                    <a:cubicBezTo>
                      <a:pt x="20875" y="20497"/>
                      <a:pt x="15541" y="20661"/>
                      <a:pt x="15541" y="20661"/>
                    </a:cubicBezTo>
                    <a:cubicBezTo>
                      <a:pt x="15541" y="20661"/>
                      <a:pt x="132" y="5320"/>
                      <a:pt x="0" y="4584"/>
                    </a:cubicBezTo>
                    <a:cubicBezTo>
                      <a:pt x="-66" y="3806"/>
                      <a:pt x="15080" y="-939"/>
                      <a:pt x="15673" y="166"/>
                    </a:cubicBezTo>
                    <a:close/>
                  </a:path>
                </a:pathLst>
              </a:custGeom>
              <a:solidFill>
                <a:srgbClr val="A365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24" name="Figura"/>
              <p:cNvSpPr/>
              <p:nvPr/>
            </p:nvSpPr>
            <p:spPr>
              <a:xfrm>
                <a:off x="507999" y="1917699"/>
                <a:ext cx="598695" cy="481574"/>
              </a:xfrm>
              <a:custGeom>
                <a:avLst/>
                <a:gdLst/>
                <a:ahLst/>
                <a:cxnLst>
                  <a:cxn ang="0">
                    <a:pos x="wd2" y="hd2"/>
                  </a:cxn>
                  <a:cxn ang="5400000">
                    <a:pos x="wd2" y="hd2"/>
                  </a:cxn>
                  <a:cxn ang="10800000">
                    <a:pos x="wd2" y="hd2"/>
                  </a:cxn>
                  <a:cxn ang="16200000">
                    <a:pos x="wd2" y="hd2"/>
                  </a:cxn>
                </a:cxnLst>
                <a:rect l="0" t="0" r="r" b="b"/>
                <a:pathLst>
                  <a:path w="20738" h="20736" extrusionOk="0">
                    <a:moveTo>
                      <a:pt x="20676" y="5068"/>
                    </a:moveTo>
                    <a:cubicBezTo>
                      <a:pt x="20676" y="5068"/>
                      <a:pt x="5279" y="20270"/>
                      <a:pt x="4047" y="20708"/>
                    </a:cubicBezTo>
                    <a:cubicBezTo>
                      <a:pt x="2815" y="21145"/>
                      <a:pt x="0" y="16223"/>
                      <a:pt x="0" y="16223"/>
                    </a:cubicBezTo>
                    <a:cubicBezTo>
                      <a:pt x="0" y="16223"/>
                      <a:pt x="10514" y="475"/>
                      <a:pt x="11174" y="37"/>
                    </a:cubicBezTo>
                    <a:cubicBezTo>
                      <a:pt x="11922" y="-455"/>
                      <a:pt x="21600" y="4029"/>
                      <a:pt x="20676" y="5068"/>
                    </a:cubicBezTo>
                    <a:close/>
                  </a:path>
                </a:pathLst>
              </a:custGeom>
              <a:solidFill>
                <a:srgbClr val="A365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25" name="Figura"/>
              <p:cNvSpPr/>
              <p:nvPr/>
            </p:nvSpPr>
            <p:spPr>
              <a:xfrm>
                <a:off x="88900" y="317500"/>
                <a:ext cx="165177" cy="180341"/>
              </a:xfrm>
              <a:custGeom>
                <a:avLst/>
                <a:gdLst/>
                <a:ahLst/>
                <a:cxnLst>
                  <a:cxn ang="0">
                    <a:pos x="wd2" y="hd2"/>
                  </a:cxn>
                  <a:cxn ang="5400000">
                    <a:pos x="wd2" y="hd2"/>
                  </a:cxn>
                  <a:cxn ang="10800000">
                    <a:pos x="wd2" y="hd2"/>
                  </a:cxn>
                  <a:cxn ang="16200000">
                    <a:pos x="wd2" y="hd2"/>
                  </a:cxn>
                </a:cxnLst>
                <a:rect l="0" t="0" r="r" b="b"/>
                <a:pathLst>
                  <a:path w="21282" h="21600" extrusionOk="0">
                    <a:moveTo>
                      <a:pt x="7700" y="21600"/>
                    </a:moveTo>
                    <a:lnTo>
                      <a:pt x="18827" y="17341"/>
                    </a:lnTo>
                    <a:lnTo>
                      <a:pt x="21282" y="4259"/>
                    </a:lnTo>
                    <a:cubicBezTo>
                      <a:pt x="21282" y="4259"/>
                      <a:pt x="14246" y="0"/>
                      <a:pt x="12609" y="0"/>
                    </a:cubicBezTo>
                    <a:cubicBezTo>
                      <a:pt x="10973" y="0"/>
                      <a:pt x="500" y="6237"/>
                      <a:pt x="9" y="7910"/>
                    </a:cubicBezTo>
                    <a:cubicBezTo>
                      <a:pt x="-318" y="9735"/>
                      <a:pt x="7700" y="21600"/>
                      <a:pt x="7700"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26" name="Figura"/>
              <p:cNvSpPr/>
              <p:nvPr/>
            </p:nvSpPr>
            <p:spPr>
              <a:xfrm>
                <a:off x="114299" y="330199"/>
                <a:ext cx="119381" cy="156212"/>
              </a:xfrm>
              <a:custGeom>
                <a:avLst/>
                <a:gdLst/>
                <a:ahLst/>
                <a:cxnLst>
                  <a:cxn ang="0">
                    <a:pos x="wd2" y="hd2"/>
                  </a:cxn>
                  <a:cxn ang="5400000">
                    <a:pos x="wd2" y="hd2"/>
                  </a:cxn>
                  <a:cxn ang="10800000">
                    <a:pos x="wd2" y="hd2"/>
                  </a:cxn>
                  <a:cxn ang="16200000">
                    <a:pos x="wd2" y="hd2"/>
                  </a:cxn>
                </a:cxnLst>
                <a:rect l="0" t="0" r="r" b="b"/>
                <a:pathLst>
                  <a:path w="21600" h="21600" extrusionOk="0">
                    <a:moveTo>
                      <a:pt x="9881" y="21600"/>
                    </a:moveTo>
                    <a:lnTo>
                      <a:pt x="0" y="7551"/>
                    </a:lnTo>
                    <a:lnTo>
                      <a:pt x="19991" y="0"/>
                    </a:lnTo>
                    <a:lnTo>
                      <a:pt x="21600" y="14049"/>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27" name="Figura"/>
              <p:cNvSpPr/>
              <p:nvPr/>
            </p:nvSpPr>
            <p:spPr>
              <a:xfrm>
                <a:off x="114299" y="482599"/>
                <a:ext cx="331472" cy="495308"/>
              </a:xfrm>
              <a:custGeom>
                <a:avLst/>
                <a:gdLst/>
                <a:ahLst/>
                <a:cxnLst>
                  <a:cxn ang="0">
                    <a:pos x="wd2" y="hd2"/>
                  </a:cxn>
                  <a:cxn ang="5400000">
                    <a:pos x="wd2" y="hd2"/>
                  </a:cxn>
                  <a:cxn ang="10800000">
                    <a:pos x="wd2" y="hd2"/>
                  </a:cxn>
                  <a:cxn ang="16200000">
                    <a:pos x="wd2" y="hd2"/>
                  </a:cxn>
                </a:cxnLst>
                <a:rect l="0" t="0" r="r" b="b"/>
                <a:pathLst>
                  <a:path w="21600" h="20299" extrusionOk="0">
                    <a:moveTo>
                      <a:pt x="0" y="2863"/>
                    </a:moveTo>
                    <a:cubicBezTo>
                      <a:pt x="0" y="2863"/>
                      <a:pt x="3393" y="260"/>
                      <a:pt x="9766" y="0"/>
                    </a:cubicBezTo>
                    <a:lnTo>
                      <a:pt x="21600" y="14417"/>
                    </a:lnTo>
                    <a:cubicBezTo>
                      <a:pt x="21600" y="14417"/>
                      <a:pt x="15807" y="21600"/>
                      <a:pt x="2814" y="20091"/>
                    </a:cubicBezTo>
                    <a:cubicBezTo>
                      <a:pt x="2814" y="20091"/>
                      <a:pt x="910" y="13376"/>
                      <a:pt x="0" y="2863"/>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28" name="Figura"/>
              <p:cNvSpPr/>
              <p:nvPr/>
            </p:nvSpPr>
            <p:spPr>
              <a:xfrm>
                <a:off x="126999" y="584199"/>
                <a:ext cx="318771" cy="401328"/>
              </a:xfrm>
              <a:custGeom>
                <a:avLst/>
                <a:gdLst/>
                <a:ahLst/>
                <a:cxnLst>
                  <a:cxn ang="0">
                    <a:pos x="wd2" y="hd2"/>
                  </a:cxn>
                  <a:cxn ang="5400000">
                    <a:pos x="wd2" y="hd2"/>
                  </a:cxn>
                  <a:cxn ang="10800000">
                    <a:pos x="wd2" y="hd2"/>
                  </a:cxn>
                  <a:cxn ang="16200000">
                    <a:pos x="wd2" y="hd2"/>
                  </a:cxn>
                </a:cxnLst>
                <a:rect l="0" t="0" r="r" b="b"/>
                <a:pathLst>
                  <a:path w="21600" h="20017" extrusionOk="0">
                    <a:moveTo>
                      <a:pt x="12564" y="0"/>
                    </a:moveTo>
                    <a:cubicBezTo>
                      <a:pt x="14974" y="6524"/>
                      <a:pt x="13769" y="12415"/>
                      <a:pt x="9724" y="13302"/>
                    </a:cubicBezTo>
                    <a:cubicBezTo>
                      <a:pt x="6712" y="13999"/>
                      <a:pt x="2926" y="11655"/>
                      <a:pt x="0" y="7791"/>
                    </a:cubicBezTo>
                    <a:cubicBezTo>
                      <a:pt x="947" y="15266"/>
                      <a:pt x="2065" y="19763"/>
                      <a:pt x="2065" y="19763"/>
                    </a:cubicBezTo>
                    <a:cubicBezTo>
                      <a:pt x="15576" y="21600"/>
                      <a:pt x="21600" y="12859"/>
                      <a:pt x="21600" y="12859"/>
                    </a:cubicBezTo>
                    <a:lnTo>
                      <a:pt x="12564" y="0"/>
                    </a:ln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29" name="Figura"/>
              <p:cNvSpPr/>
              <p:nvPr/>
            </p:nvSpPr>
            <p:spPr>
              <a:xfrm>
                <a:off x="1460499" y="2451099"/>
                <a:ext cx="613390" cy="555402"/>
              </a:xfrm>
              <a:custGeom>
                <a:avLst/>
                <a:gdLst/>
                <a:ahLst/>
                <a:cxnLst>
                  <a:cxn ang="0">
                    <a:pos x="wd2" y="hd2"/>
                  </a:cxn>
                  <a:cxn ang="5400000">
                    <a:pos x="wd2" y="hd2"/>
                  </a:cxn>
                  <a:cxn ang="10800000">
                    <a:pos x="wd2" y="hd2"/>
                  </a:cxn>
                  <a:cxn ang="16200000">
                    <a:pos x="wd2" y="hd2"/>
                  </a:cxn>
                </a:cxnLst>
                <a:rect l="0" t="0" r="r" b="b"/>
                <a:pathLst>
                  <a:path w="20823" h="20625" extrusionOk="0">
                    <a:moveTo>
                      <a:pt x="20823" y="20153"/>
                    </a:moveTo>
                    <a:cubicBezTo>
                      <a:pt x="20823" y="20153"/>
                      <a:pt x="10691" y="10627"/>
                      <a:pt x="6983" y="1477"/>
                    </a:cubicBezTo>
                    <a:cubicBezTo>
                      <a:pt x="6983" y="1477"/>
                      <a:pt x="3448" y="-975"/>
                      <a:pt x="1336" y="440"/>
                    </a:cubicBezTo>
                    <a:cubicBezTo>
                      <a:pt x="-777" y="1902"/>
                      <a:pt x="42" y="3600"/>
                      <a:pt x="904" y="4449"/>
                    </a:cubicBezTo>
                    <a:cubicBezTo>
                      <a:pt x="2327" y="5911"/>
                      <a:pt x="16555" y="15767"/>
                      <a:pt x="16943" y="20625"/>
                    </a:cubicBezTo>
                    <a:lnTo>
                      <a:pt x="20823" y="20153"/>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30" name="Figura"/>
              <p:cNvSpPr/>
              <p:nvPr/>
            </p:nvSpPr>
            <p:spPr>
              <a:xfrm>
                <a:off x="1485899" y="2539999"/>
                <a:ext cx="172722" cy="86362"/>
              </a:xfrm>
              <a:custGeom>
                <a:avLst/>
                <a:gdLst/>
                <a:ahLst/>
                <a:cxnLst>
                  <a:cxn ang="0">
                    <a:pos x="wd2" y="hd2"/>
                  </a:cxn>
                  <a:cxn ang="5400000">
                    <a:pos x="wd2" y="hd2"/>
                  </a:cxn>
                  <a:cxn ang="10800000">
                    <a:pos x="wd2" y="hd2"/>
                  </a:cxn>
                  <a:cxn ang="16200000">
                    <a:pos x="wd2" y="hd2"/>
                  </a:cxn>
                </a:cxnLst>
                <a:rect l="0" t="0" r="r" b="b"/>
                <a:pathLst>
                  <a:path w="21600" h="21600" extrusionOk="0">
                    <a:moveTo>
                      <a:pt x="0" y="4447"/>
                    </a:moveTo>
                    <a:lnTo>
                      <a:pt x="9371" y="21600"/>
                    </a:lnTo>
                    <a:lnTo>
                      <a:pt x="21600" y="4765"/>
                    </a:lnTo>
                    <a:lnTo>
                      <a:pt x="8418" y="0"/>
                    </a:lnTo>
                    <a:close/>
                  </a:path>
                </a:pathLst>
              </a:custGeom>
              <a:solidFill>
                <a:srgbClr val="BB72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31" name="Figura"/>
              <p:cNvSpPr/>
              <p:nvPr/>
            </p:nvSpPr>
            <p:spPr>
              <a:xfrm>
                <a:off x="406399" y="2273299"/>
                <a:ext cx="245112" cy="769369"/>
              </a:xfrm>
              <a:custGeom>
                <a:avLst/>
                <a:gdLst/>
                <a:ahLst/>
                <a:cxnLst>
                  <a:cxn ang="0">
                    <a:pos x="wd2" y="hd2"/>
                  </a:cxn>
                  <a:cxn ang="5400000">
                    <a:pos x="wd2" y="hd2"/>
                  </a:cxn>
                  <a:cxn ang="10800000">
                    <a:pos x="wd2" y="hd2"/>
                  </a:cxn>
                  <a:cxn ang="16200000">
                    <a:pos x="wd2" y="hd2"/>
                  </a:cxn>
                </a:cxnLst>
                <a:rect l="0" t="0" r="r" b="b"/>
                <a:pathLst>
                  <a:path w="21600" h="21105" extrusionOk="0">
                    <a:moveTo>
                      <a:pt x="8841" y="21105"/>
                    </a:moveTo>
                    <a:cubicBezTo>
                      <a:pt x="8841" y="21105"/>
                      <a:pt x="10184" y="11315"/>
                      <a:pt x="21600" y="4870"/>
                    </a:cubicBezTo>
                    <a:cubicBezTo>
                      <a:pt x="21600" y="4870"/>
                      <a:pt x="20257" y="899"/>
                      <a:pt x="14549" y="202"/>
                    </a:cubicBezTo>
                    <a:cubicBezTo>
                      <a:pt x="8841" y="-495"/>
                      <a:pt x="6939" y="759"/>
                      <a:pt x="6603" y="1700"/>
                    </a:cubicBezTo>
                    <a:cubicBezTo>
                      <a:pt x="6044" y="3268"/>
                      <a:pt x="8394" y="16750"/>
                      <a:pt x="0" y="19119"/>
                    </a:cubicBezTo>
                    <a:lnTo>
                      <a:pt x="8841" y="21105"/>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32" name="Figura"/>
              <p:cNvSpPr/>
              <p:nvPr/>
            </p:nvSpPr>
            <p:spPr>
              <a:xfrm>
                <a:off x="482599" y="2349500"/>
                <a:ext cx="114301" cy="99061"/>
              </a:xfrm>
              <a:custGeom>
                <a:avLst/>
                <a:gdLst/>
                <a:ahLst/>
                <a:cxnLst>
                  <a:cxn ang="0">
                    <a:pos x="wd2" y="hd2"/>
                  </a:cxn>
                  <a:cxn ang="5400000">
                    <a:pos x="wd2" y="hd2"/>
                  </a:cxn>
                  <a:cxn ang="10800000">
                    <a:pos x="wd2" y="hd2"/>
                  </a:cxn>
                  <a:cxn ang="16200000">
                    <a:pos x="wd2" y="hd2"/>
                  </a:cxn>
                </a:cxnLst>
                <a:rect l="0" t="0" r="r" b="b"/>
                <a:pathLst>
                  <a:path w="21600" h="21600" extrusionOk="0">
                    <a:moveTo>
                      <a:pt x="19200" y="21600"/>
                    </a:moveTo>
                    <a:lnTo>
                      <a:pt x="21600" y="13015"/>
                    </a:lnTo>
                    <a:lnTo>
                      <a:pt x="720" y="0"/>
                    </a:lnTo>
                    <a:lnTo>
                      <a:pt x="0" y="19385"/>
                    </a:lnTo>
                    <a:close/>
                  </a:path>
                </a:pathLst>
              </a:custGeom>
              <a:solidFill>
                <a:srgbClr val="BB72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33" name="Figura"/>
              <p:cNvSpPr/>
              <p:nvPr/>
            </p:nvSpPr>
            <p:spPr>
              <a:xfrm>
                <a:off x="482599" y="2768600"/>
                <a:ext cx="71122" cy="52070"/>
              </a:xfrm>
              <a:custGeom>
                <a:avLst/>
                <a:gdLst/>
                <a:ahLst/>
                <a:cxnLst>
                  <a:cxn ang="0">
                    <a:pos x="wd2" y="hd2"/>
                  </a:cxn>
                  <a:cxn ang="5400000">
                    <a:pos x="wd2" y="hd2"/>
                  </a:cxn>
                  <a:cxn ang="10800000">
                    <a:pos x="wd2" y="hd2"/>
                  </a:cxn>
                  <a:cxn ang="16200000">
                    <a:pos x="wd2" y="hd2"/>
                  </a:cxn>
                </a:cxnLst>
                <a:rect l="0" t="0" r="r" b="b"/>
                <a:pathLst>
                  <a:path w="21600" h="21600" extrusionOk="0">
                    <a:moveTo>
                      <a:pt x="4243" y="0"/>
                    </a:moveTo>
                    <a:lnTo>
                      <a:pt x="0" y="20020"/>
                    </a:lnTo>
                    <a:lnTo>
                      <a:pt x="19286" y="21600"/>
                    </a:lnTo>
                    <a:lnTo>
                      <a:pt x="21600" y="7376"/>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34" name="Figura"/>
              <p:cNvSpPr/>
              <p:nvPr/>
            </p:nvSpPr>
            <p:spPr>
              <a:xfrm>
                <a:off x="520699" y="2590799"/>
                <a:ext cx="77471" cy="62232"/>
              </a:xfrm>
              <a:custGeom>
                <a:avLst/>
                <a:gdLst/>
                <a:ahLst/>
                <a:cxnLst>
                  <a:cxn ang="0">
                    <a:pos x="wd2" y="hd2"/>
                  </a:cxn>
                  <a:cxn ang="5400000">
                    <a:pos x="wd2" y="hd2"/>
                  </a:cxn>
                  <a:cxn ang="10800000">
                    <a:pos x="wd2" y="hd2"/>
                  </a:cxn>
                  <a:cxn ang="16200000">
                    <a:pos x="wd2" y="hd2"/>
                  </a:cxn>
                </a:cxnLst>
                <a:rect l="0" t="0" r="r" b="b"/>
                <a:pathLst>
                  <a:path w="21600" h="21600" extrusionOk="0">
                    <a:moveTo>
                      <a:pt x="9561" y="0"/>
                    </a:moveTo>
                    <a:lnTo>
                      <a:pt x="0" y="19396"/>
                    </a:lnTo>
                    <a:lnTo>
                      <a:pt x="17705" y="21600"/>
                    </a:lnTo>
                    <a:lnTo>
                      <a:pt x="21600" y="4408"/>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35" name="Figura"/>
              <p:cNvSpPr/>
              <p:nvPr/>
            </p:nvSpPr>
            <p:spPr>
              <a:xfrm>
                <a:off x="419099" y="2425699"/>
                <a:ext cx="195581" cy="499111"/>
              </a:xfrm>
              <a:custGeom>
                <a:avLst/>
                <a:gdLst/>
                <a:ahLst/>
                <a:cxnLst>
                  <a:cxn ang="0">
                    <a:pos x="wd2" y="hd2"/>
                  </a:cxn>
                  <a:cxn ang="5400000">
                    <a:pos x="wd2" y="hd2"/>
                  </a:cxn>
                  <a:cxn ang="10800000">
                    <a:pos x="wd2" y="hd2"/>
                  </a:cxn>
                  <a:cxn ang="16200000">
                    <a:pos x="wd2" y="hd2"/>
                  </a:cxn>
                </a:cxnLst>
                <a:rect l="0" t="0" r="r" b="b"/>
                <a:pathLst>
                  <a:path w="21600" h="21600" extrusionOk="0">
                    <a:moveTo>
                      <a:pt x="5470" y="21325"/>
                    </a:moveTo>
                    <a:lnTo>
                      <a:pt x="0" y="21600"/>
                    </a:lnTo>
                    <a:cubicBezTo>
                      <a:pt x="0" y="21600"/>
                      <a:pt x="5049" y="11432"/>
                      <a:pt x="3086" y="0"/>
                    </a:cubicBezTo>
                    <a:cubicBezTo>
                      <a:pt x="3086" y="0"/>
                      <a:pt x="9257" y="110"/>
                      <a:pt x="21600" y="989"/>
                    </a:cubicBezTo>
                    <a:cubicBezTo>
                      <a:pt x="21460" y="1044"/>
                      <a:pt x="15569" y="4727"/>
                      <a:pt x="5470" y="21325"/>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36" name="Figura"/>
              <p:cNvSpPr/>
              <p:nvPr/>
            </p:nvSpPr>
            <p:spPr>
              <a:xfrm>
                <a:off x="444499" y="2425700"/>
                <a:ext cx="167641" cy="487681"/>
              </a:xfrm>
              <a:custGeom>
                <a:avLst/>
                <a:gdLst/>
                <a:ahLst/>
                <a:cxnLst>
                  <a:cxn ang="0">
                    <a:pos x="wd2" y="hd2"/>
                  </a:cxn>
                  <a:cxn ang="5400000">
                    <a:pos x="wd2" y="hd2"/>
                  </a:cxn>
                  <a:cxn ang="10800000">
                    <a:pos x="wd2" y="hd2"/>
                  </a:cxn>
                  <a:cxn ang="16200000">
                    <a:pos x="wd2" y="hd2"/>
                  </a:cxn>
                </a:cxnLst>
                <a:rect l="0" t="0" r="r" b="b"/>
                <a:pathLst>
                  <a:path w="21600" h="21600" extrusionOk="0">
                    <a:moveTo>
                      <a:pt x="8182" y="0"/>
                    </a:moveTo>
                    <a:cubicBezTo>
                      <a:pt x="9000" y="3712"/>
                      <a:pt x="5727" y="11362"/>
                      <a:pt x="0" y="21600"/>
                    </a:cubicBezTo>
                    <a:lnTo>
                      <a:pt x="2782" y="21487"/>
                    </a:lnTo>
                    <a:cubicBezTo>
                      <a:pt x="14564" y="4500"/>
                      <a:pt x="21600" y="731"/>
                      <a:pt x="21600" y="731"/>
                    </a:cubicBezTo>
                    <a:cubicBezTo>
                      <a:pt x="16036" y="394"/>
                      <a:pt x="11618" y="169"/>
                      <a:pt x="8182" y="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37" name="Figura"/>
              <p:cNvSpPr/>
              <p:nvPr/>
            </p:nvSpPr>
            <p:spPr>
              <a:xfrm>
                <a:off x="1536700" y="2514600"/>
                <a:ext cx="488950" cy="449581"/>
              </a:xfrm>
              <a:custGeom>
                <a:avLst/>
                <a:gdLst/>
                <a:ahLst/>
                <a:cxnLst>
                  <a:cxn ang="0">
                    <a:pos x="wd2" y="hd2"/>
                  </a:cxn>
                  <a:cxn ang="5400000">
                    <a:pos x="wd2" y="hd2"/>
                  </a:cxn>
                  <a:cxn ang="10800000">
                    <a:pos x="wd2" y="hd2"/>
                  </a:cxn>
                  <a:cxn ang="16200000">
                    <a:pos x="wd2" y="hd2"/>
                  </a:cxn>
                </a:cxnLst>
                <a:rect l="0" t="0" r="r" b="b"/>
                <a:pathLst>
                  <a:path w="21600" h="21600" extrusionOk="0">
                    <a:moveTo>
                      <a:pt x="21600" y="19647"/>
                    </a:moveTo>
                    <a:lnTo>
                      <a:pt x="17336" y="21600"/>
                    </a:lnTo>
                    <a:cubicBezTo>
                      <a:pt x="17336" y="21600"/>
                      <a:pt x="9706" y="13424"/>
                      <a:pt x="0" y="6102"/>
                    </a:cubicBezTo>
                    <a:cubicBezTo>
                      <a:pt x="0" y="6102"/>
                      <a:pt x="2132" y="2990"/>
                      <a:pt x="7013" y="0"/>
                    </a:cubicBezTo>
                    <a:cubicBezTo>
                      <a:pt x="6957" y="61"/>
                      <a:pt x="12006" y="10739"/>
                      <a:pt x="21600" y="19647"/>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38" name="Figura"/>
              <p:cNvSpPr/>
              <p:nvPr/>
            </p:nvSpPr>
            <p:spPr>
              <a:xfrm>
                <a:off x="1587500" y="2514599"/>
                <a:ext cx="438150" cy="426721"/>
              </a:xfrm>
              <a:custGeom>
                <a:avLst/>
                <a:gdLst/>
                <a:ahLst/>
                <a:cxnLst>
                  <a:cxn ang="0">
                    <a:pos x="wd2" y="hd2"/>
                  </a:cxn>
                  <a:cxn ang="5400000">
                    <a:pos x="wd2" y="hd2"/>
                  </a:cxn>
                  <a:cxn ang="10800000">
                    <a:pos x="wd2" y="hd2"/>
                  </a:cxn>
                  <a:cxn ang="16200000">
                    <a:pos x="wd2" y="hd2"/>
                  </a:cxn>
                </a:cxnLst>
                <a:rect l="0" t="0" r="r" b="b"/>
                <a:pathLst>
                  <a:path w="21600" h="21600" extrusionOk="0">
                    <a:moveTo>
                      <a:pt x="10894" y="12343"/>
                    </a:moveTo>
                    <a:cubicBezTo>
                      <a:pt x="14463" y="15686"/>
                      <a:pt x="17468" y="18964"/>
                      <a:pt x="19534" y="21600"/>
                    </a:cubicBezTo>
                    <a:lnTo>
                      <a:pt x="21600" y="20700"/>
                    </a:lnTo>
                    <a:cubicBezTo>
                      <a:pt x="10894" y="11250"/>
                      <a:pt x="5259" y="0"/>
                      <a:pt x="5259" y="0"/>
                    </a:cubicBezTo>
                    <a:cubicBezTo>
                      <a:pt x="2943" y="1350"/>
                      <a:pt x="1252" y="2636"/>
                      <a:pt x="0" y="3793"/>
                    </a:cubicBezTo>
                    <a:cubicBezTo>
                      <a:pt x="2943" y="5593"/>
                      <a:pt x="6887" y="8614"/>
                      <a:pt x="10894" y="12343"/>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39" name="Figura"/>
              <p:cNvSpPr/>
              <p:nvPr/>
            </p:nvSpPr>
            <p:spPr>
              <a:xfrm>
                <a:off x="203200" y="29591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20428" y="20136"/>
                    </a:moveTo>
                    <a:lnTo>
                      <a:pt x="0" y="20136"/>
                    </a:lnTo>
                    <a:cubicBezTo>
                      <a:pt x="0" y="20136"/>
                      <a:pt x="10465" y="-1464"/>
                      <a:pt x="15991" y="79"/>
                    </a:cubicBezTo>
                    <a:cubicBezTo>
                      <a:pt x="21600" y="1401"/>
                      <a:pt x="20428" y="20136"/>
                      <a:pt x="20428"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40" name="Figura"/>
              <p:cNvSpPr/>
              <p:nvPr/>
            </p:nvSpPr>
            <p:spPr>
              <a:xfrm>
                <a:off x="203200" y="2959099"/>
                <a:ext cx="311458" cy="116841"/>
              </a:xfrm>
              <a:custGeom>
                <a:avLst/>
                <a:gdLst/>
                <a:ahLst/>
                <a:cxnLst>
                  <a:cxn ang="0">
                    <a:pos x="wd2" y="hd2"/>
                  </a:cxn>
                  <a:cxn ang="5400000">
                    <a:pos x="wd2" y="hd2"/>
                  </a:cxn>
                  <a:cxn ang="10800000">
                    <a:pos x="wd2" y="hd2"/>
                  </a:cxn>
                  <a:cxn ang="16200000">
                    <a:pos x="wd2" y="hd2"/>
                  </a:cxn>
                </a:cxnLst>
                <a:rect l="0" t="0" r="r" b="b"/>
                <a:pathLst>
                  <a:path w="20532" h="21600" extrusionOk="0">
                    <a:moveTo>
                      <a:pt x="16074" y="0"/>
                    </a:moveTo>
                    <a:cubicBezTo>
                      <a:pt x="16158" y="235"/>
                      <a:pt x="16158" y="470"/>
                      <a:pt x="16158" y="939"/>
                    </a:cubicBezTo>
                    <a:cubicBezTo>
                      <a:pt x="16577" y="7043"/>
                      <a:pt x="12140" y="14791"/>
                      <a:pt x="6195" y="18313"/>
                    </a:cubicBezTo>
                    <a:cubicBezTo>
                      <a:pt x="4270" y="19487"/>
                      <a:pt x="2428" y="19957"/>
                      <a:pt x="753" y="19957"/>
                    </a:cubicBezTo>
                    <a:cubicBezTo>
                      <a:pt x="251" y="20896"/>
                      <a:pt x="0" y="21600"/>
                      <a:pt x="0" y="21600"/>
                    </a:cubicBezTo>
                    <a:lnTo>
                      <a:pt x="20428" y="21600"/>
                    </a:lnTo>
                    <a:cubicBezTo>
                      <a:pt x="20428" y="21600"/>
                      <a:pt x="21600" y="1643"/>
                      <a:pt x="16074" y="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41" name="Figura"/>
              <p:cNvSpPr/>
              <p:nvPr/>
            </p:nvSpPr>
            <p:spPr>
              <a:xfrm>
                <a:off x="1917699" y="2971800"/>
                <a:ext cx="248922"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106" y="-2890"/>
                      <a:pt x="6612" y="327"/>
                    </a:cubicBezTo>
                    <a:cubicBezTo>
                      <a:pt x="2094"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42" name="Figura"/>
              <p:cNvSpPr/>
              <p:nvPr/>
            </p:nvSpPr>
            <p:spPr>
              <a:xfrm>
                <a:off x="457200" y="1739899"/>
                <a:ext cx="1214120" cy="804219"/>
              </a:xfrm>
              <a:custGeom>
                <a:avLst/>
                <a:gdLst/>
                <a:ahLst/>
                <a:cxnLst>
                  <a:cxn ang="0">
                    <a:pos x="wd2" y="hd2"/>
                  </a:cxn>
                  <a:cxn ang="5400000">
                    <a:pos x="wd2" y="hd2"/>
                  </a:cxn>
                  <a:cxn ang="10800000">
                    <a:pos x="wd2" y="hd2"/>
                  </a:cxn>
                  <a:cxn ang="16200000">
                    <a:pos x="wd2" y="hd2"/>
                  </a:cxn>
                </a:cxnLst>
                <a:rect l="0" t="0" r="r" b="b"/>
                <a:pathLst>
                  <a:path w="21600" h="21239" extrusionOk="0">
                    <a:moveTo>
                      <a:pt x="17985" y="0"/>
                    </a:moveTo>
                    <a:lnTo>
                      <a:pt x="7343" y="2415"/>
                    </a:lnTo>
                    <a:lnTo>
                      <a:pt x="0" y="14858"/>
                    </a:lnTo>
                    <a:cubicBezTo>
                      <a:pt x="0" y="14858"/>
                      <a:pt x="3186" y="17944"/>
                      <a:pt x="7863" y="18984"/>
                    </a:cubicBezTo>
                    <a:cubicBezTo>
                      <a:pt x="7863" y="18984"/>
                      <a:pt x="10235" y="8486"/>
                      <a:pt x="11500" y="9123"/>
                    </a:cubicBezTo>
                    <a:cubicBezTo>
                      <a:pt x="12359" y="9559"/>
                      <a:pt x="13285" y="21130"/>
                      <a:pt x="13285" y="21130"/>
                    </a:cubicBezTo>
                    <a:cubicBezTo>
                      <a:pt x="16268" y="21600"/>
                      <a:pt x="18550" y="20493"/>
                      <a:pt x="21600" y="18883"/>
                    </a:cubicBezTo>
                    <a:lnTo>
                      <a:pt x="17985" y="0"/>
                    </a:ln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43" name="Figura"/>
              <p:cNvSpPr/>
              <p:nvPr/>
            </p:nvSpPr>
            <p:spPr>
              <a:xfrm>
                <a:off x="507999" y="1739900"/>
                <a:ext cx="1170941" cy="750571"/>
              </a:xfrm>
              <a:custGeom>
                <a:avLst/>
                <a:gdLst/>
                <a:ahLst/>
                <a:cxnLst>
                  <a:cxn ang="0">
                    <a:pos x="wd2" y="hd2"/>
                  </a:cxn>
                  <a:cxn ang="5400000">
                    <a:pos x="wd2" y="hd2"/>
                  </a:cxn>
                  <a:cxn ang="10800000">
                    <a:pos x="wd2" y="hd2"/>
                  </a:cxn>
                  <a:cxn ang="16200000">
                    <a:pos x="wd2" y="hd2"/>
                  </a:cxn>
                </a:cxnLst>
                <a:rect l="0" t="0" r="r" b="b"/>
                <a:pathLst>
                  <a:path w="21600" h="21600" extrusionOk="0">
                    <a:moveTo>
                      <a:pt x="17781" y="0"/>
                    </a:moveTo>
                    <a:lnTo>
                      <a:pt x="6747" y="2631"/>
                    </a:lnTo>
                    <a:lnTo>
                      <a:pt x="0" y="14656"/>
                    </a:lnTo>
                    <a:cubicBezTo>
                      <a:pt x="515" y="14985"/>
                      <a:pt x="3866" y="18457"/>
                      <a:pt x="4592" y="19773"/>
                    </a:cubicBezTo>
                    <a:cubicBezTo>
                      <a:pt x="5435" y="20138"/>
                      <a:pt x="6325" y="20467"/>
                      <a:pt x="7309" y="20686"/>
                    </a:cubicBezTo>
                    <a:cubicBezTo>
                      <a:pt x="9090" y="13742"/>
                      <a:pt x="10097" y="8991"/>
                      <a:pt x="11128" y="9101"/>
                    </a:cubicBezTo>
                    <a:cubicBezTo>
                      <a:pt x="12042" y="9210"/>
                      <a:pt x="12557" y="12755"/>
                      <a:pt x="13822" y="20759"/>
                    </a:cubicBezTo>
                    <a:cubicBezTo>
                      <a:pt x="13822" y="20796"/>
                      <a:pt x="13822" y="20832"/>
                      <a:pt x="13846" y="20869"/>
                    </a:cubicBezTo>
                    <a:cubicBezTo>
                      <a:pt x="14455" y="20759"/>
                      <a:pt x="15111" y="20686"/>
                      <a:pt x="15813" y="20686"/>
                    </a:cubicBezTo>
                    <a:cubicBezTo>
                      <a:pt x="17383" y="20686"/>
                      <a:pt x="18789" y="21052"/>
                      <a:pt x="19726" y="21600"/>
                    </a:cubicBezTo>
                    <a:cubicBezTo>
                      <a:pt x="20311" y="21308"/>
                      <a:pt x="20944" y="20979"/>
                      <a:pt x="21600" y="20613"/>
                    </a:cubicBezTo>
                    <a:lnTo>
                      <a:pt x="17781" y="0"/>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44" name="Figura"/>
              <p:cNvSpPr/>
              <p:nvPr/>
            </p:nvSpPr>
            <p:spPr>
              <a:xfrm>
                <a:off x="482600" y="1828799"/>
                <a:ext cx="647707" cy="532904"/>
              </a:xfrm>
              <a:custGeom>
                <a:avLst/>
                <a:gdLst/>
                <a:ahLst/>
                <a:cxnLst>
                  <a:cxn ang="0">
                    <a:pos x="wd2" y="hd2"/>
                  </a:cxn>
                  <a:cxn ang="5400000">
                    <a:pos x="wd2" y="hd2"/>
                  </a:cxn>
                  <a:cxn ang="10800000">
                    <a:pos x="wd2" y="hd2"/>
                  </a:cxn>
                  <a:cxn ang="16200000">
                    <a:pos x="wd2" y="hd2"/>
                  </a:cxn>
                </a:cxnLst>
                <a:rect l="0" t="0" r="r" b="b"/>
                <a:pathLst>
                  <a:path w="21558" h="20884" extrusionOk="0">
                    <a:moveTo>
                      <a:pt x="12597" y="0"/>
                    </a:moveTo>
                    <a:lnTo>
                      <a:pt x="21558" y="5076"/>
                    </a:lnTo>
                    <a:lnTo>
                      <a:pt x="21135" y="8112"/>
                    </a:lnTo>
                    <a:cubicBezTo>
                      <a:pt x="19698" y="8212"/>
                      <a:pt x="16190" y="7366"/>
                      <a:pt x="11878" y="20853"/>
                    </a:cubicBezTo>
                    <a:cubicBezTo>
                      <a:pt x="11878" y="20853"/>
                      <a:pt x="7102" y="21600"/>
                      <a:pt x="0" y="15677"/>
                    </a:cubicBezTo>
                    <a:cubicBezTo>
                      <a:pt x="-42" y="15628"/>
                      <a:pt x="5876" y="4678"/>
                      <a:pt x="12597" y="0"/>
                    </a:cubicBezTo>
                    <a:close/>
                  </a:path>
                </a:pathLst>
              </a:custGeom>
              <a:solidFill>
                <a:srgbClr val="D1E2E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45" name="Figura"/>
              <p:cNvSpPr/>
              <p:nvPr/>
            </p:nvSpPr>
            <p:spPr>
              <a:xfrm>
                <a:off x="761999" y="1828800"/>
                <a:ext cx="325122" cy="157116"/>
              </a:xfrm>
              <a:custGeom>
                <a:avLst/>
                <a:gdLst/>
                <a:ahLst/>
                <a:cxnLst>
                  <a:cxn ang="0">
                    <a:pos x="wd2" y="hd2"/>
                  </a:cxn>
                  <a:cxn ang="5400000">
                    <a:pos x="wd2" y="hd2"/>
                  </a:cxn>
                  <a:cxn ang="10800000">
                    <a:pos x="wd2" y="hd2"/>
                  </a:cxn>
                  <a:cxn ang="16200000">
                    <a:pos x="wd2" y="hd2"/>
                  </a:cxn>
                </a:cxnLst>
                <a:rect l="0" t="0" r="r" b="b"/>
                <a:pathLst>
                  <a:path w="21600" h="19649" extrusionOk="0">
                    <a:moveTo>
                      <a:pt x="21600" y="19535"/>
                    </a:moveTo>
                    <a:cubicBezTo>
                      <a:pt x="21600" y="19535"/>
                      <a:pt x="6750" y="21600"/>
                      <a:pt x="0" y="8100"/>
                    </a:cubicBezTo>
                    <a:cubicBezTo>
                      <a:pt x="0" y="8100"/>
                      <a:pt x="4894" y="318"/>
                      <a:pt x="5906" y="0"/>
                    </a:cubicBezTo>
                    <a:lnTo>
                      <a:pt x="21600" y="19535"/>
                    </a:lnTo>
                    <a:close/>
                  </a:path>
                </a:pathLst>
              </a:custGeom>
              <a:solidFill>
                <a:srgbClr val="B9D3D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46" name="Figura"/>
              <p:cNvSpPr/>
              <p:nvPr/>
            </p:nvSpPr>
            <p:spPr>
              <a:xfrm>
                <a:off x="673099" y="18288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567" y="107"/>
                      <a:pt x="5050" y="5133"/>
                      <a:pt x="0" y="12618"/>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47" name="Figura"/>
              <p:cNvSpPr/>
              <p:nvPr/>
            </p:nvSpPr>
            <p:spPr>
              <a:xfrm>
                <a:off x="482599" y="2019299"/>
                <a:ext cx="636271" cy="337533"/>
              </a:xfrm>
              <a:custGeom>
                <a:avLst/>
                <a:gdLst/>
                <a:ahLst/>
                <a:cxnLst>
                  <a:cxn ang="0">
                    <a:pos x="wd2" y="hd2"/>
                  </a:cxn>
                  <a:cxn ang="5400000">
                    <a:pos x="wd2" y="hd2"/>
                  </a:cxn>
                  <a:cxn ang="10800000">
                    <a:pos x="wd2" y="hd2"/>
                  </a:cxn>
                  <a:cxn ang="16200000">
                    <a:pos x="wd2" y="hd2"/>
                  </a:cxn>
                </a:cxnLst>
                <a:rect l="0" t="0" r="r" b="b"/>
                <a:pathLst>
                  <a:path w="21600" h="20002" extrusionOk="0">
                    <a:moveTo>
                      <a:pt x="10649" y="17691"/>
                    </a:moveTo>
                    <a:cubicBezTo>
                      <a:pt x="10649" y="17691"/>
                      <a:pt x="6510" y="18669"/>
                      <a:pt x="172" y="11745"/>
                    </a:cubicBezTo>
                    <a:cubicBezTo>
                      <a:pt x="86" y="12046"/>
                      <a:pt x="0" y="12122"/>
                      <a:pt x="0" y="12122"/>
                    </a:cubicBezTo>
                    <a:cubicBezTo>
                      <a:pt x="7243" y="21153"/>
                      <a:pt x="12115" y="19949"/>
                      <a:pt x="12115" y="19949"/>
                    </a:cubicBezTo>
                    <a:cubicBezTo>
                      <a:pt x="16513" y="-447"/>
                      <a:pt x="20091" y="832"/>
                      <a:pt x="21557" y="682"/>
                    </a:cubicBezTo>
                    <a:lnTo>
                      <a:pt x="21600" y="5"/>
                    </a:lnTo>
                    <a:cubicBezTo>
                      <a:pt x="19315" y="-71"/>
                      <a:pt x="14357" y="531"/>
                      <a:pt x="10649" y="17691"/>
                    </a:cubicBezTo>
                    <a:close/>
                  </a:path>
                </a:pathLst>
              </a:custGeom>
              <a:solidFill>
                <a:srgbClr val="B9D3D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48" name="Figura"/>
              <p:cNvSpPr/>
              <p:nvPr/>
            </p:nvSpPr>
            <p:spPr>
              <a:xfrm>
                <a:off x="1079500" y="1765300"/>
                <a:ext cx="594383" cy="648508"/>
              </a:xfrm>
              <a:custGeom>
                <a:avLst/>
                <a:gdLst/>
                <a:ahLst/>
                <a:cxnLst>
                  <a:cxn ang="0">
                    <a:pos x="wd2" y="hd2"/>
                  </a:cxn>
                  <a:cxn ang="5400000">
                    <a:pos x="wd2" y="hd2"/>
                  </a:cxn>
                  <a:cxn ang="10800000">
                    <a:pos x="wd2" y="hd2"/>
                  </a:cxn>
                  <a:cxn ang="16200000">
                    <a:pos x="wd2" y="hd2"/>
                  </a:cxn>
                </a:cxnLst>
                <a:rect l="0" t="0" r="r" b="b"/>
                <a:pathLst>
                  <a:path w="21555" h="20616" extrusionOk="0">
                    <a:moveTo>
                      <a:pt x="14600" y="0"/>
                    </a:moveTo>
                    <a:lnTo>
                      <a:pt x="0" y="5693"/>
                    </a:lnTo>
                    <a:lnTo>
                      <a:pt x="0" y="8156"/>
                    </a:lnTo>
                    <a:cubicBezTo>
                      <a:pt x="1520" y="8479"/>
                      <a:pt x="3777" y="8882"/>
                      <a:pt x="6494" y="20348"/>
                    </a:cubicBezTo>
                    <a:cubicBezTo>
                      <a:pt x="6494" y="20348"/>
                      <a:pt x="14784" y="21600"/>
                      <a:pt x="21554" y="18693"/>
                    </a:cubicBezTo>
                    <a:cubicBezTo>
                      <a:pt x="21600" y="18733"/>
                      <a:pt x="19712" y="8196"/>
                      <a:pt x="14600" y="0"/>
                    </a:cubicBezTo>
                    <a:close/>
                  </a:path>
                </a:pathLst>
              </a:custGeom>
              <a:solidFill>
                <a:srgbClr val="D1E2E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49" name="Figura"/>
              <p:cNvSpPr/>
              <p:nvPr/>
            </p:nvSpPr>
            <p:spPr>
              <a:xfrm>
                <a:off x="1079499" y="1765300"/>
                <a:ext cx="594361" cy="647700"/>
              </a:xfrm>
              <a:custGeom>
                <a:avLst/>
                <a:gdLst/>
                <a:ahLst/>
                <a:cxnLst>
                  <a:cxn ang="0">
                    <a:pos x="wd2" y="hd2"/>
                  </a:cxn>
                  <a:cxn ang="5400000">
                    <a:pos x="wd2" y="hd2"/>
                  </a:cxn>
                  <a:cxn ang="10800000">
                    <a:pos x="wd2" y="hd2"/>
                  </a:cxn>
                  <a:cxn ang="16200000">
                    <a:pos x="wd2" y="hd2"/>
                  </a:cxn>
                </a:cxnLst>
                <a:rect l="0" t="0" r="r" b="b"/>
                <a:pathLst>
                  <a:path w="21600" h="21600" extrusionOk="0">
                    <a:moveTo>
                      <a:pt x="11031" y="16602"/>
                    </a:moveTo>
                    <a:cubicBezTo>
                      <a:pt x="12046" y="18339"/>
                      <a:pt x="12738" y="20075"/>
                      <a:pt x="13154" y="21600"/>
                    </a:cubicBezTo>
                    <a:cubicBezTo>
                      <a:pt x="15785" y="21431"/>
                      <a:pt x="18831" y="20922"/>
                      <a:pt x="21600" y="19652"/>
                    </a:cubicBezTo>
                    <a:cubicBezTo>
                      <a:pt x="21600" y="19652"/>
                      <a:pt x="19708" y="8598"/>
                      <a:pt x="14631" y="0"/>
                    </a:cubicBezTo>
                    <a:lnTo>
                      <a:pt x="0" y="6014"/>
                    </a:lnTo>
                    <a:lnTo>
                      <a:pt x="0" y="6946"/>
                    </a:lnTo>
                    <a:cubicBezTo>
                      <a:pt x="3323" y="7242"/>
                      <a:pt x="7985" y="11224"/>
                      <a:pt x="11031" y="16602"/>
                    </a:cubicBezTo>
                    <a:close/>
                  </a:path>
                </a:pathLst>
              </a:custGeom>
              <a:solidFill>
                <a:srgbClr val="B9D3D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50" name="Figura"/>
              <p:cNvSpPr/>
              <p:nvPr/>
            </p:nvSpPr>
            <p:spPr>
              <a:xfrm>
                <a:off x="1079500" y="2019299"/>
                <a:ext cx="358141" cy="392326"/>
              </a:xfrm>
              <a:custGeom>
                <a:avLst/>
                <a:gdLst/>
                <a:ahLst/>
                <a:cxnLst>
                  <a:cxn ang="0">
                    <a:pos x="wd2" y="hd2"/>
                  </a:cxn>
                  <a:cxn ang="5400000">
                    <a:pos x="wd2" y="hd2"/>
                  </a:cxn>
                  <a:cxn ang="10800000">
                    <a:pos x="wd2" y="hd2"/>
                  </a:cxn>
                  <a:cxn ang="16200000">
                    <a:pos x="wd2" y="hd2"/>
                  </a:cxn>
                </a:cxnLst>
                <a:rect l="0" t="0" r="r" b="b"/>
                <a:pathLst>
                  <a:path w="21600" h="21318" extrusionOk="0">
                    <a:moveTo>
                      <a:pt x="21140" y="20703"/>
                    </a:moveTo>
                    <a:cubicBezTo>
                      <a:pt x="15243" y="21048"/>
                      <a:pt x="10877" y="20358"/>
                      <a:pt x="10877" y="20358"/>
                    </a:cubicBezTo>
                    <a:cubicBezTo>
                      <a:pt x="6357" y="759"/>
                      <a:pt x="2987" y="621"/>
                      <a:pt x="996" y="0"/>
                    </a:cubicBezTo>
                    <a:lnTo>
                      <a:pt x="0" y="552"/>
                    </a:lnTo>
                    <a:cubicBezTo>
                      <a:pt x="2528" y="1104"/>
                      <a:pt x="5745" y="1311"/>
                      <a:pt x="10264" y="20910"/>
                    </a:cubicBezTo>
                    <a:cubicBezTo>
                      <a:pt x="10264" y="20910"/>
                      <a:pt x="15243" y="21600"/>
                      <a:pt x="21600" y="21186"/>
                    </a:cubicBezTo>
                    <a:cubicBezTo>
                      <a:pt x="21447" y="20979"/>
                      <a:pt x="21294" y="20841"/>
                      <a:pt x="21140" y="20703"/>
                    </a:cubicBez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51" name="Figura"/>
              <p:cNvSpPr/>
              <p:nvPr/>
            </p:nvSpPr>
            <p:spPr>
              <a:xfrm>
                <a:off x="1130300" y="18541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671" y="8100"/>
                      <a:pt x="21600" y="14688"/>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52" name="Figura"/>
              <p:cNvSpPr/>
              <p:nvPr/>
            </p:nvSpPr>
            <p:spPr>
              <a:xfrm>
                <a:off x="1130300" y="18414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744" y="8100"/>
                      <a:pt x="21600" y="14688"/>
                    </a:cubicBezTo>
                    <a:close/>
                  </a:path>
                </a:pathLst>
              </a:custGeom>
              <a:solidFill>
                <a:srgbClr val="D7BF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53" name="Figura"/>
              <p:cNvSpPr/>
              <p:nvPr/>
            </p:nvSpPr>
            <p:spPr>
              <a:xfrm>
                <a:off x="1143000" y="1803399"/>
                <a:ext cx="378461" cy="254014"/>
              </a:xfrm>
              <a:custGeom>
                <a:avLst/>
                <a:gdLst/>
                <a:ahLst/>
                <a:cxnLst>
                  <a:cxn ang="0">
                    <a:pos x="wd2" y="hd2"/>
                  </a:cxn>
                  <a:cxn ang="5400000">
                    <a:pos x="wd2" y="hd2"/>
                  </a:cxn>
                  <a:cxn ang="10800000">
                    <a:pos x="wd2" y="hd2"/>
                  </a:cxn>
                  <a:cxn ang="16200000">
                    <a:pos x="wd2" y="hd2"/>
                  </a:cxn>
                </a:cxnLst>
                <a:rect l="0" t="0" r="r" b="b"/>
                <a:pathLst>
                  <a:path w="21600" h="21494" extrusionOk="0">
                    <a:moveTo>
                      <a:pt x="21600" y="14616"/>
                    </a:moveTo>
                    <a:cubicBezTo>
                      <a:pt x="21600" y="14616"/>
                      <a:pt x="8698" y="21494"/>
                      <a:pt x="7683" y="21494"/>
                    </a:cubicBezTo>
                    <a:cubicBezTo>
                      <a:pt x="6668" y="21494"/>
                      <a:pt x="0" y="8921"/>
                      <a:pt x="0" y="8921"/>
                    </a:cubicBezTo>
                    <a:lnTo>
                      <a:pt x="8988" y="1"/>
                    </a:lnTo>
                    <a:cubicBezTo>
                      <a:pt x="8988" y="-106"/>
                      <a:pt x="16744" y="7954"/>
                      <a:pt x="21600" y="14616"/>
                    </a:cubicBezTo>
                    <a:close/>
                  </a:path>
                </a:pathLst>
              </a:custGeom>
              <a:solidFill>
                <a:srgbClr val="B58F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54" name="Figura"/>
              <p:cNvSpPr/>
              <p:nvPr/>
            </p:nvSpPr>
            <p:spPr>
              <a:xfrm>
                <a:off x="673099" y="18161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489" y="0"/>
                      <a:pt x="4973" y="5026"/>
                      <a:pt x="0" y="12618"/>
                    </a:cubicBezTo>
                    <a:close/>
                  </a:path>
                </a:pathLst>
              </a:custGeom>
              <a:solidFill>
                <a:srgbClr val="B58F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55" name="Figura"/>
              <p:cNvSpPr/>
              <p:nvPr/>
            </p:nvSpPr>
            <p:spPr>
              <a:xfrm>
                <a:off x="673099" y="1905000"/>
                <a:ext cx="353061" cy="165100"/>
              </a:xfrm>
              <a:custGeom>
                <a:avLst/>
                <a:gdLst/>
                <a:ahLst/>
                <a:cxnLst>
                  <a:cxn ang="0">
                    <a:pos x="wd2" y="hd2"/>
                  </a:cxn>
                  <a:cxn ang="5400000">
                    <a:pos x="wd2" y="hd2"/>
                  </a:cxn>
                  <a:cxn ang="10800000">
                    <a:pos x="wd2" y="hd2"/>
                  </a:cxn>
                  <a:cxn ang="16200000">
                    <a:pos x="wd2" y="hd2"/>
                  </a:cxn>
                </a:cxnLst>
                <a:rect l="0" t="0" r="r" b="b"/>
                <a:pathLst>
                  <a:path w="21600" h="21600" extrusionOk="0">
                    <a:moveTo>
                      <a:pt x="19735" y="0"/>
                    </a:moveTo>
                    <a:cubicBezTo>
                      <a:pt x="16860" y="5483"/>
                      <a:pt x="10955" y="16117"/>
                      <a:pt x="10023" y="16117"/>
                    </a:cubicBezTo>
                    <a:cubicBezTo>
                      <a:pt x="9091" y="16117"/>
                      <a:pt x="3963" y="8640"/>
                      <a:pt x="1321" y="4652"/>
                    </a:cubicBezTo>
                    <a:cubicBezTo>
                      <a:pt x="855" y="5649"/>
                      <a:pt x="388" y="6646"/>
                      <a:pt x="0" y="7643"/>
                    </a:cubicBezTo>
                    <a:cubicBezTo>
                      <a:pt x="0" y="7643"/>
                      <a:pt x="9013" y="21600"/>
                      <a:pt x="10256" y="21600"/>
                    </a:cubicBezTo>
                    <a:cubicBezTo>
                      <a:pt x="11499" y="21600"/>
                      <a:pt x="21600" y="2326"/>
                      <a:pt x="21600" y="2326"/>
                    </a:cubicBezTo>
                    <a:lnTo>
                      <a:pt x="19735" y="0"/>
                    </a:lnTo>
                    <a:close/>
                  </a:path>
                </a:pathLst>
              </a:custGeom>
              <a:solidFill>
                <a:srgbClr val="D7BF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56" name="Figura"/>
              <p:cNvSpPr/>
              <p:nvPr/>
            </p:nvSpPr>
            <p:spPr>
              <a:xfrm>
                <a:off x="812800" y="1765300"/>
                <a:ext cx="695960" cy="237491"/>
              </a:xfrm>
              <a:custGeom>
                <a:avLst/>
                <a:gdLst/>
                <a:ahLst/>
                <a:cxnLst>
                  <a:cxn ang="0">
                    <a:pos x="wd2" y="hd2"/>
                  </a:cxn>
                  <a:cxn ang="5400000">
                    <a:pos x="wd2" y="hd2"/>
                  </a:cxn>
                  <a:cxn ang="10800000">
                    <a:pos x="wd2" y="hd2"/>
                  </a:cxn>
                  <a:cxn ang="16200000">
                    <a:pos x="wd2" y="hd2"/>
                  </a:cxn>
                </a:cxnLst>
                <a:rect l="0" t="0" r="r" b="b"/>
                <a:pathLst>
                  <a:path w="21600" h="21600" extrusionOk="0">
                    <a:moveTo>
                      <a:pt x="21364" y="3119"/>
                    </a:moveTo>
                    <a:cubicBezTo>
                      <a:pt x="21166" y="2079"/>
                      <a:pt x="21009" y="1040"/>
                      <a:pt x="20812" y="0"/>
                    </a:cubicBezTo>
                    <a:lnTo>
                      <a:pt x="8790" y="15709"/>
                    </a:lnTo>
                    <a:lnTo>
                      <a:pt x="946" y="4158"/>
                    </a:lnTo>
                    <a:cubicBezTo>
                      <a:pt x="591" y="4851"/>
                      <a:pt x="355" y="6122"/>
                      <a:pt x="0" y="6930"/>
                    </a:cubicBezTo>
                    <a:cubicBezTo>
                      <a:pt x="1577" y="11666"/>
                      <a:pt x="8396" y="21600"/>
                      <a:pt x="8396" y="21600"/>
                    </a:cubicBezTo>
                    <a:cubicBezTo>
                      <a:pt x="16673" y="15132"/>
                      <a:pt x="21600" y="11435"/>
                      <a:pt x="21600" y="11435"/>
                    </a:cubicBezTo>
                    <a:cubicBezTo>
                      <a:pt x="21600" y="10973"/>
                      <a:pt x="21364" y="3581"/>
                      <a:pt x="21364" y="3119"/>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57" name="Figura"/>
              <p:cNvSpPr/>
              <p:nvPr/>
            </p:nvSpPr>
            <p:spPr>
              <a:xfrm>
                <a:off x="787400" y="1028700"/>
                <a:ext cx="712620" cy="952107"/>
              </a:xfrm>
              <a:custGeom>
                <a:avLst/>
                <a:gdLst/>
                <a:ahLst/>
                <a:cxnLst>
                  <a:cxn ang="0">
                    <a:pos x="wd2" y="hd2"/>
                  </a:cxn>
                  <a:cxn ang="5400000">
                    <a:pos x="wd2" y="hd2"/>
                  </a:cxn>
                  <a:cxn ang="10800000">
                    <a:pos x="wd2" y="hd2"/>
                  </a:cxn>
                  <a:cxn ang="16200000">
                    <a:pos x="wd2" y="hd2"/>
                  </a:cxn>
                </a:cxnLst>
                <a:rect l="0" t="0" r="r" b="b"/>
                <a:pathLst>
                  <a:path w="20370" h="19893" extrusionOk="0">
                    <a:moveTo>
                      <a:pt x="20370" y="15807"/>
                    </a:moveTo>
                    <a:cubicBezTo>
                      <a:pt x="20370" y="15807"/>
                      <a:pt x="16050" y="18407"/>
                      <a:pt x="8426" y="19893"/>
                    </a:cubicBezTo>
                    <a:cubicBezTo>
                      <a:pt x="8426" y="19893"/>
                      <a:pt x="2328" y="17558"/>
                      <a:pt x="1239" y="16523"/>
                    </a:cubicBezTo>
                    <a:cubicBezTo>
                      <a:pt x="1239" y="16523"/>
                      <a:pt x="-1230" y="6917"/>
                      <a:pt x="803" y="3043"/>
                    </a:cubicBezTo>
                    <a:cubicBezTo>
                      <a:pt x="3308" y="-1707"/>
                      <a:pt x="12492" y="522"/>
                      <a:pt x="12492" y="522"/>
                    </a:cubicBezTo>
                    <a:cubicBezTo>
                      <a:pt x="12492" y="522"/>
                      <a:pt x="19789" y="4794"/>
                      <a:pt x="20370" y="15807"/>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58" name="Figura"/>
              <p:cNvSpPr/>
              <p:nvPr/>
            </p:nvSpPr>
            <p:spPr>
              <a:xfrm>
                <a:off x="927100" y="1028700"/>
                <a:ext cx="567669" cy="951038"/>
              </a:xfrm>
              <a:custGeom>
                <a:avLst/>
                <a:gdLst/>
                <a:ahLst/>
                <a:cxnLst>
                  <a:cxn ang="0">
                    <a:pos x="wd2" y="hd2"/>
                  </a:cxn>
                  <a:cxn ang="5400000">
                    <a:pos x="wd2" y="hd2"/>
                  </a:cxn>
                  <a:cxn ang="10800000">
                    <a:pos x="wd2" y="hd2"/>
                  </a:cxn>
                  <a:cxn ang="16200000">
                    <a:pos x="wd2" y="hd2"/>
                  </a:cxn>
                </a:cxnLst>
                <a:rect l="0" t="0" r="r" b="b"/>
                <a:pathLst>
                  <a:path w="18320" h="21199" extrusionOk="0">
                    <a:moveTo>
                      <a:pt x="9467" y="562"/>
                    </a:moveTo>
                    <a:cubicBezTo>
                      <a:pt x="9467" y="562"/>
                      <a:pt x="5327" y="-401"/>
                      <a:pt x="1556" y="193"/>
                    </a:cubicBezTo>
                    <a:cubicBezTo>
                      <a:pt x="1556" y="193"/>
                      <a:pt x="1556" y="222"/>
                      <a:pt x="1515" y="222"/>
                    </a:cubicBezTo>
                    <a:cubicBezTo>
                      <a:pt x="-3280" y="5912"/>
                      <a:pt x="4835" y="21199"/>
                      <a:pt x="4835" y="21199"/>
                    </a:cubicBezTo>
                    <a:cubicBezTo>
                      <a:pt x="13443" y="19614"/>
                      <a:pt x="18320" y="16839"/>
                      <a:pt x="18320" y="16839"/>
                    </a:cubicBezTo>
                    <a:cubicBezTo>
                      <a:pt x="17705" y="5091"/>
                      <a:pt x="9467" y="562"/>
                      <a:pt x="9467" y="562"/>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59" name="Figura"/>
              <p:cNvSpPr/>
              <p:nvPr/>
            </p:nvSpPr>
            <p:spPr>
              <a:xfrm>
                <a:off x="914399" y="1257299"/>
                <a:ext cx="163854" cy="734061"/>
              </a:xfrm>
              <a:custGeom>
                <a:avLst/>
                <a:gdLst/>
                <a:ahLst/>
                <a:cxnLst>
                  <a:cxn ang="0">
                    <a:pos x="wd2" y="hd2"/>
                  </a:cxn>
                  <a:cxn ang="5400000">
                    <a:pos x="wd2" y="hd2"/>
                  </a:cxn>
                  <a:cxn ang="10800000">
                    <a:pos x="wd2" y="hd2"/>
                  </a:cxn>
                  <a:cxn ang="16200000">
                    <a:pos x="wd2" y="hd2"/>
                  </a:cxn>
                </a:cxnLst>
                <a:rect l="0" t="0" r="r" b="b"/>
                <a:pathLst>
                  <a:path w="20953" h="21600" extrusionOk="0">
                    <a:moveTo>
                      <a:pt x="1" y="0"/>
                    </a:moveTo>
                    <a:cubicBezTo>
                      <a:pt x="1" y="0"/>
                      <a:pt x="-486" y="11136"/>
                      <a:pt x="17379" y="21114"/>
                    </a:cubicBezTo>
                    <a:lnTo>
                      <a:pt x="20952" y="21600"/>
                    </a:lnTo>
                    <a:cubicBezTo>
                      <a:pt x="21114" y="21600"/>
                      <a:pt x="8934" y="17003"/>
                      <a:pt x="1" y="0"/>
                    </a:cubicBezTo>
                    <a:close/>
                  </a:path>
                </a:pathLst>
              </a:custGeom>
              <a:solidFill>
                <a:srgbClr val="CFE8E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60" name="Figura"/>
              <p:cNvSpPr/>
              <p:nvPr/>
            </p:nvSpPr>
            <p:spPr>
              <a:xfrm>
                <a:off x="927100" y="1269999"/>
                <a:ext cx="192140" cy="706121"/>
              </a:xfrm>
              <a:custGeom>
                <a:avLst/>
                <a:gdLst/>
                <a:ahLst/>
                <a:cxnLst>
                  <a:cxn ang="0">
                    <a:pos x="wd2" y="hd2"/>
                  </a:cxn>
                  <a:cxn ang="5400000">
                    <a:pos x="wd2" y="hd2"/>
                  </a:cxn>
                  <a:cxn ang="10800000">
                    <a:pos x="wd2" y="hd2"/>
                  </a:cxn>
                  <a:cxn ang="16200000">
                    <a:pos x="wd2" y="hd2"/>
                  </a:cxn>
                </a:cxnLst>
                <a:rect l="0" t="0" r="r" b="b"/>
                <a:pathLst>
                  <a:path w="20048" h="21600" extrusionOk="0">
                    <a:moveTo>
                      <a:pt x="38" y="0"/>
                    </a:moveTo>
                    <a:cubicBezTo>
                      <a:pt x="38" y="0"/>
                      <a:pt x="-1552" y="8547"/>
                      <a:pt x="15675" y="21600"/>
                    </a:cubicBezTo>
                    <a:lnTo>
                      <a:pt x="20048" y="21445"/>
                    </a:lnTo>
                    <a:cubicBezTo>
                      <a:pt x="20048" y="21445"/>
                      <a:pt x="7327" y="17676"/>
                      <a:pt x="38"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61" name="Figura"/>
              <p:cNvSpPr/>
              <p:nvPr/>
            </p:nvSpPr>
            <p:spPr>
              <a:xfrm>
                <a:off x="774699" y="1193799"/>
                <a:ext cx="149427" cy="704851"/>
              </a:xfrm>
              <a:custGeom>
                <a:avLst/>
                <a:gdLst/>
                <a:ahLst/>
                <a:cxnLst>
                  <a:cxn ang="0">
                    <a:pos x="wd2" y="hd2"/>
                  </a:cxn>
                  <a:cxn ang="5400000">
                    <a:pos x="wd2" y="hd2"/>
                  </a:cxn>
                  <a:cxn ang="10800000">
                    <a:pos x="wd2" y="hd2"/>
                  </a:cxn>
                  <a:cxn ang="16200000">
                    <a:pos x="wd2" y="hd2"/>
                  </a:cxn>
                </a:cxnLst>
                <a:rect l="0" t="0" r="r" b="b"/>
                <a:pathLst>
                  <a:path w="17407" h="21600" extrusionOk="0">
                    <a:moveTo>
                      <a:pt x="5571" y="18837"/>
                    </a:moveTo>
                    <a:cubicBezTo>
                      <a:pt x="5571" y="18837"/>
                      <a:pt x="-1086" y="6889"/>
                      <a:pt x="2908" y="0"/>
                    </a:cubicBezTo>
                    <a:cubicBezTo>
                      <a:pt x="-4193" y="5955"/>
                      <a:pt x="3944" y="18992"/>
                      <a:pt x="3944" y="18992"/>
                    </a:cubicBezTo>
                    <a:cubicBezTo>
                      <a:pt x="5867" y="19615"/>
                      <a:pt x="11489" y="20627"/>
                      <a:pt x="17407" y="21600"/>
                    </a:cubicBezTo>
                    <a:cubicBezTo>
                      <a:pt x="13412" y="20861"/>
                      <a:pt x="7051" y="19343"/>
                      <a:pt x="5571" y="18837"/>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62" name="Figura"/>
              <p:cNvSpPr/>
              <p:nvPr/>
            </p:nvSpPr>
            <p:spPr>
              <a:xfrm>
                <a:off x="1104899" y="1054100"/>
                <a:ext cx="390693" cy="925830"/>
              </a:xfrm>
              <a:custGeom>
                <a:avLst/>
                <a:gdLst/>
                <a:ahLst/>
                <a:cxnLst>
                  <a:cxn ang="0">
                    <a:pos x="wd2" y="hd2"/>
                  </a:cxn>
                  <a:cxn ang="5400000">
                    <a:pos x="wd2" y="hd2"/>
                  </a:cxn>
                  <a:cxn ang="10800000">
                    <a:pos x="wd2" y="hd2"/>
                  </a:cxn>
                  <a:cxn ang="16200000">
                    <a:pos x="wd2" y="hd2"/>
                  </a:cxn>
                </a:cxnLst>
                <a:rect l="0" t="0" r="r" b="b"/>
                <a:pathLst>
                  <a:path w="18877" h="21600" extrusionOk="0">
                    <a:moveTo>
                      <a:pt x="713" y="6785"/>
                    </a:moveTo>
                    <a:cubicBezTo>
                      <a:pt x="7279" y="13926"/>
                      <a:pt x="4947" y="19378"/>
                      <a:pt x="284" y="21600"/>
                    </a:cubicBezTo>
                    <a:cubicBezTo>
                      <a:pt x="12188" y="19911"/>
                      <a:pt x="18877" y="17185"/>
                      <a:pt x="18877" y="17185"/>
                    </a:cubicBezTo>
                    <a:cubicBezTo>
                      <a:pt x="17957" y="4919"/>
                      <a:pt x="5622" y="148"/>
                      <a:pt x="5622" y="148"/>
                    </a:cubicBezTo>
                    <a:cubicBezTo>
                      <a:pt x="5622" y="148"/>
                      <a:pt x="5254" y="89"/>
                      <a:pt x="4579" y="0"/>
                    </a:cubicBezTo>
                    <a:cubicBezTo>
                      <a:pt x="7525" y="2519"/>
                      <a:pt x="-2723" y="3081"/>
                      <a:pt x="713" y="6785"/>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63" name="Figura"/>
              <p:cNvSpPr/>
              <p:nvPr/>
            </p:nvSpPr>
            <p:spPr>
              <a:xfrm>
                <a:off x="1231900" y="1066800"/>
                <a:ext cx="262891" cy="758191"/>
              </a:xfrm>
              <a:custGeom>
                <a:avLst/>
                <a:gdLst/>
                <a:ahLst/>
                <a:cxnLst>
                  <a:cxn ang="0">
                    <a:pos x="wd2" y="hd2"/>
                  </a:cxn>
                  <a:cxn ang="5400000">
                    <a:pos x="wd2" y="hd2"/>
                  </a:cxn>
                  <a:cxn ang="10800000">
                    <a:pos x="wd2" y="hd2"/>
                  </a:cxn>
                  <a:cxn ang="16200000">
                    <a:pos x="wd2" y="hd2"/>
                  </a:cxn>
                </a:cxnLst>
                <a:rect l="0" t="0" r="r" b="b"/>
                <a:pathLst>
                  <a:path w="21600" h="21600" extrusionOk="0">
                    <a:moveTo>
                      <a:pt x="17217" y="21600"/>
                    </a:moveTo>
                    <a:cubicBezTo>
                      <a:pt x="20139" y="20949"/>
                      <a:pt x="21600" y="20478"/>
                      <a:pt x="21600" y="20478"/>
                    </a:cubicBezTo>
                    <a:cubicBezTo>
                      <a:pt x="20243" y="7453"/>
                      <a:pt x="4174" y="1375"/>
                      <a:pt x="0" y="0"/>
                    </a:cubicBezTo>
                    <a:cubicBezTo>
                      <a:pt x="6365" y="2858"/>
                      <a:pt x="17635" y="9733"/>
                      <a:pt x="17217" y="21600"/>
                    </a:cubicBezTo>
                    <a:close/>
                  </a:path>
                </a:pathLst>
              </a:custGeom>
              <a:solidFill>
                <a:srgbClr val="B9D3D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64" name="Figura"/>
              <p:cNvSpPr/>
              <p:nvPr/>
            </p:nvSpPr>
            <p:spPr>
              <a:xfrm>
                <a:off x="1193799" y="1320799"/>
                <a:ext cx="294641" cy="420481"/>
              </a:xfrm>
              <a:custGeom>
                <a:avLst/>
                <a:gdLst/>
                <a:ahLst/>
                <a:cxnLst>
                  <a:cxn ang="0">
                    <a:pos x="wd2" y="hd2"/>
                  </a:cxn>
                  <a:cxn ang="5400000">
                    <a:pos x="wd2" y="hd2"/>
                  </a:cxn>
                  <a:cxn ang="10800000">
                    <a:pos x="wd2" y="hd2"/>
                  </a:cxn>
                  <a:cxn ang="16200000">
                    <a:pos x="wd2" y="hd2"/>
                  </a:cxn>
                </a:cxnLst>
                <a:rect l="0" t="0" r="r" b="b"/>
                <a:pathLst>
                  <a:path w="21600" h="17614" extrusionOk="0">
                    <a:moveTo>
                      <a:pt x="0" y="5005"/>
                    </a:moveTo>
                    <a:lnTo>
                      <a:pt x="3445" y="8570"/>
                    </a:lnTo>
                    <a:lnTo>
                      <a:pt x="5959" y="8942"/>
                    </a:lnTo>
                    <a:lnTo>
                      <a:pt x="8472" y="11709"/>
                    </a:lnTo>
                    <a:lnTo>
                      <a:pt x="21600" y="17614"/>
                    </a:lnTo>
                    <a:cubicBezTo>
                      <a:pt x="21600" y="17614"/>
                      <a:pt x="21600" y="8250"/>
                      <a:pt x="15176" y="2132"/>
                    </a:cubicBezTo>
                    <a:cubicBezTo>
                      <a:pt x="8659" y="-3986"/>
                      <a:pt x="0" y="5005"/>
                      <a:pt x="0" y="5005"/>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65" name="Figura"/>
              <p:cNvSpPr/>
              <p:nvPr/>
            </p:nvSpPr>
            <p:spPr>
              <a:xfrm>
                <a:off x="1422400" y="1270000"/>
                <a:ext cx="269240" cy="341630"/>
              </a:xfrm>
              <a:custGeom>
                <a:avLst/>
                <a:gdLst/>
                <a:ahLst/>
                <a:cxnLst>
                  <a:cxn ang="0">
                    <a:pos x="wd2" y="hd2"/>
                  </a:cxn>
                  <a:cxn ang="5400000">
                    <a:pos x="wd2" y="hd2"/>
                  </a:cxn>
                  <a:cxn ang="10800000">
                    <a:pos x="wd2" y="hd2"/>
                  </a:cxn>
                  <a:cxn ang="16200000">
                    <a:pos x="wd2" y="hd2"/>
                  </a:cxn>
                </a:cxnLst>
                <a:rect l="0" t="0" r="r" b="b"/>
                <a:pathLst>
                  <a:path w="21600" h="21600" extrusionOk="0">
                    <a:moveTo>
                      <a:pt x="0" y="7468"/>
                    </a:moveTo>
                    <a:lnTo>
                      <a:pt x="11615" y="21600"/>
                    </a:lnTo>
                    <a:lnTo>
                      <a:pt x="21600" y="15578"/>
                    </a:lnTo>
                    <a:lnTo>
                      <a:pt x="12736" y="0"/>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66" name="Figura"/>
              <p:cNvSpPr/>
              <p:nvPr/>
            </p:nvSpPr>
            <p:spPr>
              <a:xfrm>
                <a:off x="774700" y="1054099"/>
                <a:ext cx="609487" cy="543561"/>
              </a:xfrm>
              <a:custGeom>
                <a:avLst/>
                <a:gdLst/>
                <a:ahLst/>
                <a:cxnLst>
                  <a:cxn ang="0">
                    <a:pos x="wd2" y="hd2"/>
                  </a:cxn>
                  <a:cxn ang="5400000">
                    <a:pos x="wd2" y="hd2"/>
                  </a:cxn>
                  <a:cxn ang="10800000">
                    <a:pos x="wd2" y="hd2"/>
                  </a:cxn>
                  <a:cxn ang="16200000">
                    <a:pos x="wd2" y="hd2"/>
                  </a:cxn>
                </a:cxnLst>
                <a:rect l="0" t="0" r="r" b="b"/>
                <a:pathLst>
                  <a:path w="20815" h="21600" extrusionOk="0">
                    <a:moveTo>
                      <a:pt x="14613" y="4996"/>
                    </a:moveTo>
                    <a:lnTo>
                      <a:pt x="2598" y="0"/>
                    </a:lnTo>
                    <a:cubicBezTo>
                      <a:pt x="2598" y="0"/>
                      <a:pt x="-785" y="10800"/>
                      <a:pt x="169" y="18723"/>
                    </a:cubicBezTo>
                    <a:lnTo>
                      <a:pt x="1254" y="19733"/>
                    </a:lnTo>
                    <a:lnTo>
                      <a:pt x="1340" y="18168"/>
                    </a:lnTo>
                    <a:lnTo>
                      <a:pt x="3075" y="19178"/>
                    </a:lnTo>
                    <a:lnTo>
                      <a:pt x="3379" y="20994"/>
                    </a:lnTo>
                    <a:lnTo>
                      <a:pt x="6458" y="21600"/>
                    </a:lnTo>
                    <a:lnTo>
                      <a:pt x="6458" y="20237"/>
                    </a:lnTo>
                    <a:lnTo>
                      <a:pt x="9495" y="20136"/>
                    </a:lnTo>
                    <a:lnTo>
                      <a:pt x="9928" y="21499"/>
                    </a:lnTo>
                    <a:lnTo>
                      <a:pt x="13658" y="20439"/>
                    </a:lnTo>
                    <a:lnTo>
                      <a:pt x="13528" y="18622"/>
                    </a:lnTo>
                    <a:lnTo>
                      <a:pt x="15957" y="17714"/>
                    </a:lnTo>
                    <a:lnTo>
                      <a:pt x="17345" y="19127"/>
                    </a:lnTo>
                    <a:lnTo>
                      <a:pt x="20815" y="15796"/>
                    </a:lnTo>
                    <a:lnTo>
                      <a:pt x="14613" y="4996"/>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67" name="Figura"/>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68" name="Figura"/>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69" name="Figura"/>
              <p:cNvSpPr/>
              <p:nvPr/>
            </p:nvSpPr>
            <p:spPr>
              <a:xfrm>
                <a:off x="762000" y="1054099"/>
                <a:ext cx="585476" cy="511811"/>
              </a:xfrm>
              <a:custGeom>
                <a:avLst/>
                <a:gdLst/>
                <a:ahLst/>
                <a:cxnLst>
                  <a:cxn ang="0">
                    <a:pos x="wd2" y="hd2"/>
                  </a:cxn>
                  <a:cxn ang="5400000">
                    <a:pos x="wd2" y="hd2"/>
                  </a:cxn>
                  <a:cxn ang="10800000">
                    <a:pos x="wd2" y="hd2"/>
                  </a:cxn>
                  <a:cxn ang="16200000">
                    <a:pos x="wd2" y="hd2"/>
                  </a:cxn>
                </a:cxnLst>
                <a:rect l="0" t="0" r="r" b="b"/>
                <a:pathLst>
                  <a:path w="20964" h="21600" extrusionOk="0">
                    <a:moveTo>
                      <a:pt x="3775" y="21064"/>
                    </a:moveTo>
                    <a:lnTo>
                      <a:pt x="3457" y="19242"/>
                    </a:lnTo>
                    <a:lnTo>
                      <a:pt x="774" y="17687"/>
                    </a:lnTo>
                    <a:lnTo>
                      <a:pt x="683" y="19081"/>
                    </a:lnTo>
                    <a:lnTo>
                      <a:pt x="137" y="18545"/>
                    </a:lnTo>
                    <a:cubicBezTo>
                      <a:pt x="-636" y="11416"/>
                      <a:pt x="2092" y="2305"/>
                      <a:pt x="2820" y="0"/>
                    </a:cubicBezTo>
                    <a:lnTo>
                      <a:pt x="14780" y="5092"/>
                    </a:lnTo>
                    <a:lnTo>
                      <a:pt x="20964" y="15972"/>
                    </a:lnTo>
                    <a:lnTo>
                      <a:pt x="18008" y="18867"/>
                    </a:lnTo>
                    <a:lnTo>
                      <a:pt x="16644" y="17527"/>
                    </a:lnTo>
                    <a:lnTo>
                      <a:pt x="13461" y="18706"/>
                    </a:lnTo>
                    <a:lnTo>
                      <a:pt x="13597" y="20582"/>
                    </a:lnTo>
                    <a:lnTo>
                      <a:pt x="10551" y="21493"/>
                    </a:lnTo>
                    <a:lnTo>
                      <a:pt x="10096" y="20153"/>
                    </a:lnTo>
                    <a:lnTo>
                      <a:pt x="6094" y="20260"/>
                    </a:lnTo>
                    <a:lnTo>
                      <a:pt x="6094" y="21600"/>
                    </a:lnTo>
                    <a:lnTo>
                      <a:pt x="3775" y="21064"/>
                    </a:lnTo>
                    <a:close/>
                  </a:path>
                </a:pathLst>
              </a:custGeom>
              <a:solidFill>
                <a:srgbClr val="B58F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70" name="Figura"/>
              <p:cNvSpPr/>
              <p:nvPr/>
            </p:nvSpPr>
            <p:spPr>
              <a:xfrm>
                <a:off x="1003300" y="1130300"/>
                <a:ext cx="364491" cy="448310"/>
              </a:xfrm>
              <a:custGeom>
                <a:avLst/>
                <a:gdLst/>
                <a:ahLst/>
                <a:cxnLst>
                  <a:cxn ang="0">
                    <a:pos x="wd2" y="hd2"/>
                  </a:cxn>
                  <a:cxn ang="5400000">
                    <a:pos x="wd2" y="hd2"/>
                  </a:cxn>
                  <a:cxn ang="10800000">
                    <a:pos x="wd2" y="hd2"/>
                  </a:cxn>
                  <a:cxn ang="16200000">
                    <a:pos x="wd2" y="hd2"/>
                  </a:cxn>
                </a:cxnLst>
                <a:rect l="0" t="0" r="r" b="b"/>
                <a:pathLst>
                  <a:path w="21600" h="21600" extrusionOk="0">
                    <a:moveTo>
                      <a:pt x="10913" y="1652"/>
                    </a:moveTo>
                    <a:lnTo>
                      <a:pt x="5193" y="0"/>
                    </a:lnTo>
                    <a:cubicBezTo>
                      <a:pt x="5645" y="3304"/>
                      <a:pt x="5419" y="7159"/>
                      <a:pt x="4215" y="11137"/>
                    </a:cubicBezTo>
                    <a:cubicBezTo>
                      <a:pt x="3236" y="14502"/>
                      <a:pt x="1806" y="17500"/>
                      <a:pt x="0" y="20009"/>
                    </a:cubicBezTo>
                    <a:lnTo>
                      <a:pt x="1957" y="19948"/>
                    </a:lnTo>
                    <a:lnTo>
                      <a:pt x="2709" y="21600"/>
                    </a:lnTo>
                    <a:lnTo>
                      <a:pt x="9182" y="20315"/>
                    </a:lnTo>
                    <a:lnTo>
                      <a:pt x="8956" y="18112"/>
                    </a:lnTo>
                    <a:lnTo>
                      <a:pt x="13171" y="17011"/>
                    </a:lnTo>
                    <a:lnTo>
                      <a:pt x="15579" y="18724"/>
                    </a:lnTo>
                    <a:lnTo>
                      <a:pt x="21600" y="14686"/>
                    </a:lnTo>
                    <a:lnTo>
                      <a:pt x="10913" y="1652"/>
                    </a:lnTo>
                    <a:close/>
                  </a:path>
                </a:pathLst>
              </a:custGeom>
              <a:solidFill>
                <a:srgbClr val="A9596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71" name="Figura"/>
              <p:cNvSpPr/>
              <p:nvPr/>
            </p:nvSpPr>
            <p:spPr>
              <a:xfrm>
                <a:off x="774699" y="1028699"/>
                <a:ext cx="534721" cy="424930"/>
              </a:xfrm>
              <a:custGeom>
                <a:avLst/>
                <a:gdLst/>
                <a:ahLst/>
                <a:cxnLst>
                  <a:cxn ang="0">
                    <a:pos x="wd2" y="hd2"/>
                  </a:cxn>
                  <a:cxn ang="5400000">
                    <a:pos x="wd2" y="hd2"/>
                  </a:cxn>
                  <a:cxn ang="10800000">
                    <a:pos x="wd2" y="hd2"/>
                  </a:cxn>
                  <a:cxn ang="16200000">
                    <a:pos x="wd2" y="hd2"/>
                  </a:cxn>
                </a:cxnLst>
                <a:rect l="0" t="0" r="r" b="b"/>
                <a:pathLst>
                  <a:path w="18045" h="21009" extrusionOk="0">
                    <a:moveTo>
                      <a:pt x="5470" y="21008"/>
                    </a:moveTo>
                    <a:cubicBezTo>
                      <a:pt x="2685" y="20946"/>
                      <a:pt x="-3101" y="19878"/>
                      <a:pt x="2085" y="2925"/>
                    </a:cubicBezTo>
                    <a:cubicBezTo>
                      <a:pt x="2728" y="790"/>
                      <a:pt x="17470" y="-466"/>
                      <a:pt x="17985" y="162"/>
                    </a:cubicBezTo>
                    <a:cubicBezTo>
                      <a:pt x="18499" y="727"/>
                      <a:pt x="15842" y="21134"/>
                      <a:pt x="5470" y="21008"/>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72" name="Figura"/>
              <p:cNvSpPr/>
              <p:nvPr/>
            </p:nvSpPr>
            <p:spPr>
              <a:xfrm>
                <a:off x="774700" y="1015999"/>
                <a:ext cx="532873" cy="420114"/>
              </a:xfrm>
              <a:custGeom>
                <a:avLst/>
                <a:gdLst/>
                <a:ahLst/>
                <a:cxnLst>
                  <a:cxn ang="0">
                    <a:pos x="wd2" y="hd2"/>
                  </a:cxn>
                  <a:cxn ang="5400000">
                    <a:pos x="wd2" y="hd2"/>
                  </a:cxn>
                  <a:cxn ang="10800000">
                    <a:pos x="wd2" y="hd2"/>
                  </a:cxn>
                  <a:cxn ang="16200000">
                    <a:pos x="wd2" y="hd2"/>
                  </a:cxn>
                </a:cxnLst>
                <a:rect l="0" t="0" r="r" b="b"/>
                <a:pathLst>
                  <a:path w="18054" h="20711" extrusionOk="0">
                    <a:moveTo>
                      <a:pt x="5473" y="20704"/>
                    </a:moveTo>
                    <a:cubicBezTo>
                      <a:pt x="2676" y="20579"/>
                      <a:pt x="-3090" y="19326"/>
                      <a:pt x="2073" y="2547"/>
                    </a:cubicBezTo>
                    <a:cubicBezTo>
                      <a:pt x="2719" y="419"/>
                      <a:pt x="17477" y="-458"/>
                      <a:pt x="17994" y="231"/>
                    </a:cubicBezTo>
                    <a:cubicBezTo>
                      <a:pt x="18510" y="857"/>
                      <a:pt x="15799" y="21142"/>
                      <a:pt x="5473" y="20704"/>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grpSp>
            <p:nvGrpSpPr>
              <p:cNvPr id="373" name="Grupo"/>
              <p:cNvGrpSpPr/>
              <p:nvPr/>
            </p:nvGrpSpPr>
            <p:grpSpPr>
              <a:xfrm>
                <a:off x="774699" y="1155700"/>
                <a:ext cx="304922" cy="262929"/>
                <a:chOff x="0" y="0"/>
                <a:chExt cx="304920" cy="262928"/>
              </a:xfrm>
            </p:grpSpPr>
            <p:sp>
              <p:nvSpPr>
                <p:cNvPr id="505" name="Figura"/>
                <p:cNvSpPr/>
                <p:nvPr/>
              </p:nvSpPr>
              <p:spPr>
                <a:xfrm>
                  <a:off x="228599" y="215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06" name="Figura"/>
                <p:cNvSpPr/>
                <p:nvPr/>
              </p:nvSpPr>
              <p:spPr>
                <a:xfrm>
                  <a:off x="266699" y="1270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07" name="Figura"/>
                <p:cNvSpPr/>
                <p:nvPr/>
              </p:nvSpPr>
              <p:spPr>
                <a:xfrm>
                  <a:off x="253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08" name="Figura"/>
                <p:cNvSpPr/>
                <p:nvPr/>
              </p:nvSpPr>
              <p:spPr>
                <a:xfrm>
                  <a:off x="241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09" name="Figura"/>
                <p:cNvSpPr/>
                <p:nvPr/>
              </p:nvSpPr>
              <p:spPr>
                <a:xfrm>
                  <a:off x="2666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10" name="Figura"/>
                <p:cNvSpPr/>
                <p:nvPr/>
              </p:nvSpPr>
              <p:spPr>
                <a:xfrm>
                  <a:off x="266699" y="1397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11" name="Figura"/>
                <p:cNvSpPr/>
                <p:nvPr/>
              </p:nvSpPr>
              <p:spPr>
                <a:xfrm>
                  <a:off x="2412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12" name="Figura"/>
                <p:cNvSpPr/>
                <p:nvPr/>
              </p:nvSpPr>
              <p:spPr>
                <a:xfrm>
                  <a:off x="253999" y="165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13" name="Figura"/>
                <p:cNvSpPr/>
                <p:nvPr/>
              </p:nvSpPr>
              <p:spPr>
                <a:xfrm>
                  <a:off x="2666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14" name="Figura"/>
                <p:cNvSpPr/>
                <p:nvPr/>
              </p:nvSpPr>
              <p:spPr>
                <a:xfrm>
                  <a:off x="2539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15" name="Figura"/>
                <p:cNvSpPr/>
                <p:nvPr/>
              </p:nvSpPr>
              <p:spPr>
                <a:xfrm>
                  <a:off x="-1"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16" name="Figura"/>
                <p:cNvSpPr/>
                <p:nvPr/>
              </p:nvSpPr>
              <p:spPr>
                <a:xfrm>
                  <a:off x="203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17" name="Figura"/>
                <p:cNvSpPr/>
                <p:nvPr/>
              </p:nvSpPr>
              <p:spPr>
                <a:xfrm>
                  <a:off x="126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18" name="Figura"/>
                <p:cNvSpPr/>
                <p:nvPr/>
              </p:nvSpPr>
              <p:spPr>
                <a:xfrm>
                  <a:off x="1523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19" name="Figura"/>
                <p:cNvSpPr/>
                <p:nvPr/>
              </p:nvSpPr>
              <p:spPr>
                <a:xfrm>
                  <a:off x="1269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20" name="Figura"/>
                <p:cNvSpPr/>
                <p:nvPr/>
              </p:nvSpPr>
              <p:spPr>
                <a:xfrm>
                  <a:off x="114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21" name="Figura"/>
                <p:cNvSpPr/>
                <p:nvPr/>
              </p:nvSpPr>
              <p:spPr>
                <a:xfrm>
                  <a:off x="888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22" name="Figura"/>
                <p:cNvSpPr/>
                <p:nvPr/>
              </p:nvSpPr>
              <p:spPr>
                <a:xfrm>
                  <a:off x="1015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23" name="Figura"/>
                <p:cNvSpPr/>
                <p:nvPr/>
              </p:nvSpPr>
              <p:spPr>
                <a:xfrm>
                  <a:off x="76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24" name="Figura"/>
                <p:cNvSpPr/>
                <p:nvPr/>
              </p:nvSpPr>
              <p:spPr>
                <a:xfrm>
                  <a:off x="761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25" name="Figura"/>
                <p:cNvSpPr/>
                <p:nvPr/>
              </p:nvSpPr>
              <p:spPr>
                <a:xfrm>
                  <a:off x="634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26" name="Figura"/>
                <p:cNvSpPr/>
                <p:nvPr/>
              </p:nvSpPr>
              <p:spPr>
                <a:xfrm>
                  <a:off x="507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27" name="Figura"/>
                <p:cNvSpPr/>
                <p:nvPr/>
              </p:nvSpPr>
              <p:spPr>
                <a:xfrm>
                  <a:off x="38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28" name="Figura"/>
                <p:cNvSpPr/>
                <p:nvPr/>
              </p:nvSpPr>
              <p:spPr>
                <a:xfrm>
                  <a:off x="38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29" name="Figura"/>
                <p:cNvSpPr/>
                <p:nvPr/>
              </p:nvSpPr>
              <p:spPr>
                <a:xfrm>
                  <a:off x="253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30" name="Figura"/>
                <p:cNvSpPr/>
                <p:nvPr/>
              </p:nvSpPr>
              <p:spPr>
                <a:xfrm>
                  <a:off x="-1" y="762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3792"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31" name="Figura"/>
                <p:cNvSpPr/>
                <p:nvPr/>
              </p:nvSpPr>
              <p:spPr>
                <a:xfrm>
                  <a:off x="165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32" name="Figura"/>
                <p:cNvSpPr/>
                <p:nvPr/>
              </p:nvSpPr>
              <p:spPr>
                <a:xfrm>
                  <a:off x="165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33" name="Figura"/>
                <p:cNvSpPr/>
                <p:nvPr/>
              </p:nvSpPr>
              <p:spPr>
                <a:xfrm>
                  <a:off x="1904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34" name="Figura"/>
                <p:cNvSpPr/>
                <p:nvPr/>
              </p:nvSpPr>
              <p:spPr>
                <a:xfrm>
                  <a:off x="2285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35" name="Figura"/>
                <p:cNvSpPr/>
                <p:nvPr/>
              </p:nvSpPr>
              <p:spPr>
                <a:xfrm>
                  <a:off x="2031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36" name="Figura"/>
                <p:cNvSpPr/>
                <p:nvPr/>
              </p:nvSpPr>
              <p:spPr>
                <a:xfrm>
                  <a:off x="2539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37" name="Figura"/>
                <p:cNvSpPr/>
                <p:nvPr/>
              </p:nvSpPr>
              <p:spPr>
                <a:xfrm>
                  <a:off x="2285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38" name="Figura"/>
                <p:cNvSpPr/>
                <p:nvPr/>
              </p:nvSpPr>
              <p:spPr>
                <a:xfrm>
                  <a:off x="2539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39" name="Figura"/>
                <p:cNvSpPr/>
                <p:nvPr/>
              </p:nvSpPr>
              <p:spPr>
                <a:xfrm>
                  <a:off x="2666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40" name="Figura"/>
                <p:cNvSpPr/>
                <p:nvPr/>
              </p:nvSpPr>
              <p:spPr>
                <a:xfrm>
                  <a:off x="2666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41" name="Figura"/>
                <p:cNvSpPr/>
                <p:nvPr/>
              </p:nvSpPr>
              <p:spPr>
                <a:xfrm>
                  <a:off x="241299" y="508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42" name="Figura"/>
                <p:cNvSpPr/>
                <p:nvPr/>
              </p:nvSpPr>
              <p:spPr>
                <a:xfrm>
                  <a:off x="253999"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43" name="Figura"/>
                <p:cNvSpPr/>
                <p:nvPr/>
              </p:nvSpPr>
              <p:spPr>
                <a:xfrm>
                  <a:off x="2793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44" name="Figura"/>
                <p:cNvSpPr/>
                <p:nvPr/>
              </p:nvSpPr>
              <p:spPr>
                <a:xfrm>
                  <a:off x="2539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45" name="Figura"/>
                <p:cNvSpPr/>
                <p:nvPr/>
              </p:nvSpPr>
              <p:spPr>
                <a:xfrm>
                  <a:off x="2793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46" name="Figura"/>
                <p:cNvSpPr/>
                <p:nvPr/>
              </p:nvSpPr>
              <p:spPr>
                <a:xfrm>
                  <a:off x="2285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47" name="Figura"/>
                <p:cNvSpPr/>
                <p:nvPr/>
              </p:nvSpPr>
              <p:spPr>
                <a:xfrm>
                  <a:off x="241299" y="190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48" name="Figura"/>
                <p:cNvSpPr/>
                <p:nvPr/>
              </p:nvSpPr>
              <p:spPr>
                <a:xfrm>
                  <a:off x="203199" y="2286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grpSp>
          <p:sp>
            <p:nvSpPr>
              <p:cNvPr id="374" name="Figura"/>
              <p:cNvSpPr/>
              <p:nvPr/>
            </p:nvSpPr>
            <p:spPr>
              <a:xfrm>
                <a:off x="774699" y="1016000"/>
                <a:ext cx="531278" cy="416919"/>
              </a:xfrm>
              <a:custGeom>
                <a:avLst/>
                <a:gdLst/>
                <a:ahLst/>
                <a:cxnLst>
                  <a:cxn ang="0">
                    <a:pos x="wd2" y="hd2"/>
                  </a:cxn>
                  <a:cxn ang="5400000">
                    <a:pos x="wd2" y="hd2"/>
                  </a:cxn>
                  <a:cxn ang="10800000">
                    <a:pos x="wd2" y="hd2"/>
                  </a:cxn>
                  <a:cxn ang="16200000">
                    <a:pos x="wd2" y="hd2"/>
                  </a:cxn>
                </a:cxnLst>
                <a:rect l="0" t="0" r="r" b="b"/>
                <a:pathLst>
                  <a:path w="21112" h="21167" extrusionOk="0">
                    <a:moveTo>
                      <a:pt x="21045" y="212"/>
                    </a:moveTo>
                    <a:cubicBezTo>
                      <a:pt x="20439" y="-433"/>
                      <a:pt x="3179" y="405"/>
                      <a:pt x="2372" y="2597"/>
                    </a:cubicBezTo>
                    <a:cubicBezTo>
                      <a:pt x="908" y="6788"/>
                      <a:pt x="151" y="10077"/>
                      <a:pt x="0" y="12591"/>
                    </a:cubicBezTo>
                    <a:cubicBezTo>
                      <a:pt x="1716" y="8271"/>
                      <a:pt x="4996" y="5048"/>
                      <a:pt x="7873" y="5177"/>
                    </a:cubicBezTo>
                    <a:cubicBezTo>
                      <a:pt x="11204" y="5306"/>
                      <a:pt x="12768" y="9690"/>
                      <a:pt x="11355" y="15042"/>
                    </a:cubicBezTo>
                    <a:cubicBezTo>
                      <a:pt x="10750" y="17363"/>
                      <a:pt x="9639" y="19491"/>
                      <a:pt x="8327" y="21167"/>
                    </a:cubicBezTo>
                    <a:cubicBezTo>
                      <a:pt x="18824" y="19426"/>
                      <a:pt x="21600" y="792"/>
                      <a:pt x="21045" y="212"/>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75" name="Figura"/>
              <p:cNvSpPr/>
              <p:nvPr/>
            </p:nvSpPr>
            <p:spPr>
              <a:xfrm>
                <a:off x="774700" y="1054099"/>
                <a:ext cx="445303" cy="372246"/>
              </a:xfrm>
              <a:custGeom>
                <a:avLst/>
                <a:gdLst/>
                <a:ahLst/>
                <a:cxnLst>
                  <a:cxn ang="0">
                    <a:pos x="wd2" y="hd2"/>
                  </a:cxn>
                  <a:cxn ang="5400000">
                    <a:pos x="wd2" y="hd2"/>
                  </a:cxn>
                  <a:cxn ang="10800000">
                    <a:pos x="wd2" y="hd2"/>
                  </a:cxn>
                  <a:cxn ang="16200000">
                    <a:pos x="wd2" y="hd2"/>
                  </a:cxn>
                </a:cxnLst>
                <a:rect l="0" t="0" r="r" b="b"/>
                <a:pathLst>
                  <a:path w="17905" h="21389" extrusionOk="0">
                    <a:moveTo>
                      <a:pt x="6671" y="21016"/>
                    </a:moveTo>
                    <a:cubicBezTo>
                      <a:pt x="3352" y="20870"/>
                      <a:pt x="-3491" y="19411"/>
                      <a:pt x="2637" y="0"/>
                    </a:cubicBezTo>
                    <a:cubicBezTo>
                      <a:pt x="2586" y="73"/>
                      <a:pt x="2535" y="146"/>
                      <a:pt x="2484" y="219"/>
                    </a:cubicBezTo>
                    <a:cubicBezTo>
                      <a:pt x="-3695" y="19776"/>
                      <a:pt x="3199" y="21235"/>
                      <a:pt x="6518" y="21381"/>
                    </a:cubicBezTo>
                    <a:cubicBezTo>
                      <a:pt x="11931" y="21600"/>
                      <a:pt x="15607" y="17149"/>
                      <a:pt x="17905" y="11968"/>
                    </a:cubicBezTo>
                    <a:cubicBezTo>
                      <a:pt x="15556" y="17003"/>
                      <a:pt x="11982" y="21235"/>
                      <a:pt x="6671" y="21016"/>
                    </a:cubicBezTo>
                    <a:close/>
                  </a:path>
                </a:pathLst>
              </a:custGeom>
              <a:solidFill>
                <a:srgbClr val="D7E1E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76" name="Figura"/>
              <p:cNvSpPr/>
              <p:nvPr/>
            </p:nvSpPr>
            <p:spPr>
              <a:xfrm>
                <a:off x="787399" y="1066800"/>
                <a:ext cx="400419" cy="193295"/>
              </a:xfrm>
              <a:custGeom>
                <a:avLst/>
                <a:gdLst/>
                <a:ahLst/>
                <a:cxnLst>
                  <a:cxn ang="0">
                    <a:pos x="wd2" y="hd2"/>
                  </a:cxn>
                  <a:cxn ang="5400000">
                    <a:pos x="wd2" y="hd2"/>
                  </a:cxn>
                  <a:cxn ang="10800000">
                    <a:pos x="wd2" y="hd2"/>
                  </a:cxn>
                  <a:cxn ang="16200000">
                    <a:pos x="wd2" y="hd2"/>
                  </a:cxn>
                </a:cxnLst>
                <a:rect l="0" t="0" r="r" b="b"/>
                <a:pathLst>
                  <a:path w="19023" h="20169" extrusionOk="0">
                    <a:moveTo>
                      <a:pt x="1345" y="3313"/>
                    </a:moveTo>
                    <a:cubicBezTo>
                      <a:pt x="1345" y="3313"/>
                      <a:pt x="-2577" y="16564"/>
                      <a:pt x="2974" y="19877"/>
                    </a:cubicBezTo>
                    <a:cubicBezTo>
                      <a:pt x="5930" y="21600"/>
                      <a:pt x="10516" y="15372"/>
                      <a:pt x="14015" y="9541"/>
                    </a:cubicBezTo>
                    <a:cubicBezTo>
                      <a:pt x="16851" y="4638"/>
                      <a:pt x="19023" y="0"/>
                      <a:pt x="19023" y="0"/>
                    </a:cubicBezTo>
                    <a:lnTo>
                      <a:pt x="1345" y="3313"/>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77" name="Figura"/>
              <p:cNvSpPr/>
              <p:nvPr/>
            </p:nvSpPr>
            <p:spPr>
              <a:xfrm>
                <a:off x="800099" y="1054099"/>
                <a:ext cx="399149" cy="193388"/>
              </a:xfrm>
              <a:custGeom>
                <a:avLst/>
                <a:gdLst/>
                <a:ahLst/>
                <a:cxnLst>
                  <a:cxn ang="0">
                    <a:pos x="wd2" y="hd2"/>
                  </a:cxn>
                  <a:cxn ang="5400000">
                    <a:pos x="wd2" y="hd2"/>
                  </a:cxn>
                  <a:cxn ang="10800000">
                    <a:pos x="wd2" y="hd2"/>
                  </a:cxn>
                  <a:cxn ang="16200000">
                    <a:pos x="wd2" y="hd2"/>
                  </a:cxn>
                </a:cxnLst>
                <a:rect l="0" t="0" r="r" b="b"/>
                <a:pathLst>
                  <a:path w="19016" h="18903" extrusionOk="0">
                    <a:moveTo>
                      <a:pt x="1349" y="3103"/>
                    </a:moveTo>
                    <a:cubicBezTo>
                      <a:pt x="1349" y="3103"/>
                      <a:pt x="-2584" y="15517"/>
                      <a:pt x="2982" y="18621"/>
                    </a:cubicBezTo>
                    <a:cubicBezTo>
                      <a:pt x="8367" y="21600"/>
                      <a:pt x="19016" y="0"/>
                      <a:pt x="19016" y="0"/>
                    </a:cubicBezTo>
                    <a:lnTo>
                      <a:pt x="1349" y="3103"/>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78" name="Figura"/>
              <p:cNvSpPr/>
              <p:nvPr/>
            </p:nvSpPr>
            <p:spPr>
              <a:xfrm>
                <a:off x="800100" y="914399"/>
                <a:ext cx="458092" cy="288933"/>
              </a:xfrm>
              <a:custGeom>
                <a:avLst/>
                <a:gdLst/>
                <a:ahLst/>
                <a:cxnLst>
                  <a:cxn ang="0">
                    <a:pos x="wd2" y="hd2"/>
                  </a:cxn>
                  <a:cxn ang="5400000">
                    <a:pos x="wd2" y="hd2"/>
                  </a:cxn>
                  <a:cxn ang="10800000">
                    <a:pos x="wd2" y="hd2"/>
                  </a:cxn>
                  <a:cxn ang="16200000">
                    <a:pos x="wd2" y="hd2"/>
                  </a:cxn>
                </a:cxnLst>
                <a:rect l="0" t="0" r="r" b="b"/>
                <a:pathLst>
                  <a:path w="20557" h="19976" extrusionOk="0">
                    <a:moveTo>
                      <a:pt x="20557" y="5268"/>
                    </a:moveTo>
                    <a:lnTo>
                      <a:pt x="12236" y="0"/>
                    </a:lnTo>
                    <a:lnTo>
                      <a:pt x="1522" y="7815"/>
                    </a:lnTo>
                    <a:cubicBezTo>
                      <a:pt x="-359" y="13873"/>
                      <a:pt x="-1043" y="18615"/>
                      <a:pt x="2718" y="19844"/>
                    </a:cubicBezTo>
                    <a:cubicBezTo>
                      <a:pt x="7905" y="21600"/>
                      <a:pt x="20557" y="5268"/>
                      <a:pt x="20557" y="5268"/>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79" name="Figura"/>
              <p:cNvSpPr/>
              <p:nvPr/>
            </p:nvSpPr>
            <p:spPr>
              <a:xfrm>
                <a:off x="838200" y="914399"/>
                <a:ext cx="419005" cy="214631"/>
              </a:xfrm>
              <a:custGeom>
                <a:avLst/>
                <a:gdLst/>
                <a:ahLst/>
                <a:cxnLst>
                  <a:cxn ang="0">
                    <a:pos x="wd2" y="hd2"/>
                  </a:cxn>
                  <a:cxn ang="5400000">
                    <a:pos x="wd2" y="hd2"/>
                  </a:cxn>
                  <a:cxn ang="10800000">
                    <a:pos x="wd2" y="hd2"/>
                  </a:cxn>
                  <a:cxn ang="16200000">
                    <a:pos x="wd2" y="hd2"/>
                  </a:cxn>
                </a:cxnLst>
                <a:rect l="0" t="0" r="r" b="b"/>
                <a:pathLst>
                  <a:path w="18180" h="20057" extrusionOk="0">
                    <a:moveTo>
                      <a:pt x="9804" y="20057"/>
                    </a:moveTo>
                    <a:cubicBezTo>
                      <a:pt x="14158" y="14360"/>
                      <a:pt x="18180" y="7121"/>
                      <a:pt x="18180" y="7121"/>
                    </a:cubicBezTo>
                    <a:lnTo>
                      <a:pt x="10135" y="0"/>
                    </a:lnTo>
                    <a:cubicBezTo>
                      <a:pt x="10135" y="0"/>
                      <a:pt x="-3420" y="9613"/>
                      <a:pt x="823" y="18040"/>
                    </a:cubicBezTo>
                    <a:cubicBezTo>
                      <a:pt x="2586" y="21600"/>
                      <a:pt x="12560" y="11868"/>
                      <a:pt x="9804" y="20057"/>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80" name="Figura"/>
              <p:cNvSpPr/>
              <p:nvPr/>
            </p:nvSpPr>
            <p:spPr>
              <a:xfrm>
                <a:off x="838199" y="914399"/>
                <a:ext cx="475272" cy="430531"/>
              </a:xfrm>
              <a:custGeom>
                <a:avLst/>
                <a:gdLst/>
                <a:ahLst/>
                <a:cxnLst>
                  <a:cxn ang="0">
                    <a:pos x="wd2" y="hd2"/>
                  </a:cxn>
                  <a:cxn ang="5400000">
                    <a:pos x="wd2" y="hd2"/>
                  </a:cxn>
                  <a:cxn ang="10800000">
                    <a:pos x="wd2" y="hd2"/>
                  </a:cxn>
                  <a:cxn ang="16200000">
                    <a:pos x="wd2" y="hd2"/>
                  </a:cxn>
                </a:cxnLst>
                <a:rect l="0" t="0" r="r" b="b"/>
                <a:pathLst>
                  <a:path w="18886" h="21600" extrusionOk="0">
                    <a:moveTo>
                      <a:pt x="14646" y="21600"/>
                    </a:moveTo>
                    <a:cubicBezTo>
                      <a:pt x="13687" y="19816"/>
                      <a:pt x="18936" y="5480"/>
                      <a:pt x="18886" y="5480"/>
                    </a:cubicBezTo>
                    <a:cubicBezTo>
                      <a:pt x="18835" y="5416"/>
                      <a:pt x="18734" y="5416"/>
                      <a:pt x="18583" y="5416"/>
                    </a:cubicBezTo>
                    <a:cubicBezTo>
                      <a:pt x="18583" y="5416"/>
                      <a:pt x="18583" y="5352"/>
                      <a:pt x="18583" y="5352"/>
                    </a:cubicBezTo>
                    <a:cubicBezTo>
                      <a:pt x="18583" y="5352"/>
                      <a:pt x="18583" y="5288"/>
                      <a:pt x="18583" y="5288"/>
                    </a:cubicBezTo>
                    <a:cubicBezTo>
                      <a:pt x="18583" y="5225"/>
                      <a:pt x="18532" y="5225"/>
                      <a:pt x="18532" y="5161"/>
                    </a:cubicBezTo>
                    <a:cubicBezTo>
                      <a:pt x="18381" y="5034"/>
                      <a:pt x="17372" y="4970"/>
                      <a:pt x="15908" y="4970"/>
                    </a:cubicBezTo>
                    <a:cubicBezTo>
                      <a:pt x="16059" y="4779"/>
                      <a:pt x="16211" y="4651"/>
                      <a:pt x="16362" y="4524"/>
                    </a:cubicBezTo>
                    <a:cubicBezTo>
                      <a:pt x="16362" y="4524"/>
                      <a:pt x="16362" y="4524"/>
                      <a:pt x="16362" y="4524"/>
                    </a:cubicBezTo>
                    <a:cubicBezTo>
                      <a:pt x="16463" y="4396"/>
                      <a:pt x="16564" y="4333"/>
                      <a:pt x="16615" y="4269"/>
                    </a:cubicBezTo>
                    <a:cubicBezTo>
                      <a:pt x="16615" y="4269"/>
                      <a:pt x="16615" y="4269"/>
                      <a:pt x="16615" y="4269"/>
                    </a:cubicBezTo>
                    <a:cubicBezTo>
                      <a:pt x="16665" y="4205"/>
                      <a:pt x="16715" y="4142"/>
                      <a:pt x="16766" y="4078"/>
                    </a:cubicBezTo>
                    <a:cubicBezTo>
                      <a:pt x="16766" y="4078"/>
                      <a:pt x="16766" y="4078"/>
                      <a:pt x="16816" y="4014"/>
                    </a:cubicBezTo>
                    <a:cubicBezTo>
                      <a:pt x="16867" y="3950"/>
                      <a:pt x="16867" y="3950"/>
                      <a:pt x="16917" y="3887"/>
                    </a:cubicBezTo>
                    <a:cubicBezTo>
                      <a:pt x="16917" y="3887"/>
                      <a:pt x="16917" y="3887"/>
                      <a:pt x="16917" y="3887"/>
                    </a:cubicBezTo>
                    <a:cubicBezTo>
                      <a:pt x="16917" y="3887"/>
                      <a:pt x="16968" y="3823"/>
                      <a:pt x="16968" y="3823"/>
                    </a:cubicBezTo>
                    <a:lnTo>
                      <a:pt x="9600" y="0"/>
                    </a:lnTo>
                    <a:lnTo>
                      <a:pt x="3089" y="3887"/>
                    </a:lnTo>
                    <a:cubicBezTo>
                      <a:pt x="2433" y="3250"/>
                      <a:pt x="970" y="4142"/>
                      <a:pt x="667" y="5225"/>
                    </a:cubicBezTo>
                    <a:cubicBezTo>
                      <a:pt x="-2664" y="19242"/>
                      <a:pt x="7177" y="21218"/>
                      <a:pt x="14646"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81" name="Figura"/>
              <p:cNvSpPr/>
              <p:nvPr/>
            </p:nvSpPr>
            <p:spPr>
              <a:xfrm>
                <a:off x="1257299" y="1181099"/>
                <a:ext cx="411502" cy="383543"/>
              </a:xfrm>
              <a:custGeom>
                <a:avLst/>
                <a:gdLst/>
                <a:ahLst/>
                <a:cxnLst>
                  <a:cxn ang="0">
                    <a:pos x="wd2" y="hd2"/>
                  </a:cxn>
                  <a:cxn ang="5400000">
                    <a:pos x="wd2" y="hd2"/>
                  </a:cxn>
                  <a:cxn ang="10800000">
                    <a:pos x="wd2" y="hd2"/>
                  </a:cxn>
                  <a:cxn ang="16200000">
                    <a:pos x="wd2" y="hd2"/>
                  </a:cxn>
                </a:cxnLst>
                <a:rect l="0" t="0" r="r" b="b"/>
                <a:pathLst>
                  <a:path w="21535" h="21458" extrusionOk="0">
                    <a:moveTo>
                      <a:pt x="14821" y="0"/>
                    </a:moveTo>
                    <a:lnTo>
                      <a:pt x="0" y="13642"/>
                    </a:lnTo>
                    <a:lnTo>
                      <a:pt x="3589" y="21458"/>
                    </a:lnTo>
                    <a:cubicBezTo>
                      <a:pt x="3589" y="21458"/>
                      <a:pt x="17479" y="21600"/>
                      <a:pt x="21534" y="11368"/>
                    </a:cubicBezTo>
                    <a:cubicBezTo>
                      <a:pt x="21600" y="11439"/>
                      <a:pt x="18543" y="1989"/>
                      <a:pt x="14821" y="0"/>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82" name="Figura"/>
              <p:cNvSpPr/>
              <p:nvPr/>
            </p:nvSpPr>
            <p:spPr>
              <a:xfrm>
                <a:off x="1257300" y="1181099"/>
                <a:ext cx="411481" cy="349251"/>
              </a:xfrm>
              <a:custGeom>
                <a:avLst/>
                <a:gdLst/>
                <a:ahLst/>
                <a:cxnLst>
                  <a:cxn ang="0">
                    <a:pos x="wd2" y="hd2"/>
                  </a:cxn>
                  <a:cxn ang="5400000">
                    <a:pos x="wd2" y="hd2"/>
                  </a:cxn>
                  <a:cxn ang="10800000">
                    <a:pos x="wd2" y="hd2"/>
                  </a:cxn>
                  <a:cxn ang="16200000">
                    <a:pos x="wd2" y="hd2"/>
                  </a:cxn>
                </a:cxnLst>
                <a:rect l="0" t="0" r="r" b="b"/>
                <a:pathLst>
                  <a:path w="21600" h="21600" extrusionOk="0">
                    <a:moveTo>
                      <a:pt x="9733" y="19165"/>
                    </a:moveTo>
                    <a:cubicBezTo>
                      <a:pt x="12533" y="18694"/>
                      <a:pt x="15200" y="18694"/>
                      <a:pt x="17133" y="19087"/>
                    </a:cubicBezTo>
                    <a:cubicBezTo>
                      <a:pt x="19000" y="17516"/>
                      <a:pt x="20600" y="15395"/>
                      <a:pt x="21600" y="12646"/>
                    </a:cubicBezTo>
                    <a:cubicBezTo>
                      <a:pt x="21600" y="12646"/>
                      <a:pt x="18533" y="2199"/>
                      <a:pt x="14867" y="0"/>
                    </a:cubicBezTo>
                    <a:lnTo>
                      <a:pt x="0" y="15081"/>
                    </a:lnTo>
                    <a:lnTo>
                      <a:pt x="2733" y="21600"/>
                    </a:lnTo>
                    <a:cubicBezTo>
                      <a:pt x="4400" y="20579"/>
                      <a:pt x="6933" y="19636"/>
                      <a:pt x="9733" y="19165"/>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grpSp>
            <p:nvGrpSpPr>
              <p:cNvPr id="383" name="Grupo"/>
              <p:cNvGrpSpPr/>
              <p:nvPr/>
            </p:nvGrpSpPr>
            <p:grpSpPr>
              <a:xfrm>
                <a:off x="1308099" y="1460500"/>
                <a:ext cx="260351" cy="81604"/>
                <a:chOff x="0" y="0"/>
                <a:chExt cx="260350" cy="81603"/>
              </a:xfrm>
            </p:grpSpPr>
            <p:sp>
              <p:nvSpPr>
                <p:cNvPr id="487" name="Figura"/>
                <p:cNvSpPr/>
                <p:nvPr/>
              </p:nvSpPr>
              <p:spPr>
                <a:xfrm>
                  <a:off x="-1"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88" name="Figura"/>
                <p:cNvSpPr/>
                <p:nvPr/>
              </p:nvSpPr>
              <p:spPr>
                <a:xfrm>
                  <a:off x="12699" y="50799"/>
                  <a:ext cx="19615" cy="30805"/>
                </a:xfrm>
                <a:custGeom>
                  <a:avLst/>
                  <a:gdLst/>
                  <a:ahLst/>
                  <a:cxnLst>
                    <a:cxn ang="0">
                      <a:pos x="wd2" y="hd2"/>
                    </a:cxn>
                    <a:cxn ang="5400000">
                      <a:pos x="wd2" y="hd2"/>
                    </a:cxn>
                    <a:cxn ang="10800000">
                      <a:pos x="wd2" y="hd2"/>
                    </a:cxn>
                    <a:cxn ang="16200000">
                      <a:pos x="wd2" y="hd2"/>
                    </a:cxn>
                  </a:cxnLst>
                  <a:rect l="0" t="0" r="r" b="b"/>
                  <a:pathLst>
                    <a:path w="19623"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8035"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89" name="Figura"/>
                <p:cNvSpPr/>
                <p:nvPr/>
              </p:nvSpPr>
              <p:spPr>
                <a:xfrm>
                  <a:off x="253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90" name="Figura"/>
                <p:cNvSpPr/>
                <p:nvPr/>
              </p:nvSpPr>
              <p:spPr>
                <a:xfrm>
                  <a:off x="38099"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91" name="Figura"/>
                <p:cNvSpPr/>
                <p:nvPr/>
              </p:nvSpPr>
              <p:spPr>
                <a:xfrm>
                  <a:off x="507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92" name="Figura"/>
                <p:cNvSpPr/>
                <p:nvPr/>
              </p:nvSpPr>
              <p:spPr>
                <a:xfrm>
                  <a:off x="634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93" name="Figura"/>
                <p:cNvSpPr/>
                <p:nvPr/>
              </p:nvSpPr>
              <p:spPr>
                <a:xfrm>
                  <a:off x="76199" y="126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94" name="Figura"/>
                <p:cNvSpPr/>
                <p:nvPr/>
              </p:nvSpPr>
              <p:spPr>
                <a:xfrm>
                  <a:off x="1015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95" name="Figura"/>
                <p:cNvSpPr/>
                <p:nvPr/>
              </p:nvSpPr>
              <p:spPr>
                <a:xfrm>
                  <a:off x="1142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96" name="Figura"/>
                <p:cNvSpPr/>
                <p:nvPr/>
              </p:nvSpPr>
              <p:spPr>
                <a:xfrm>
                  <a:off x="127000" y="12699"/>
                  <a:ext cx="19297" cy="30805"/>
                </a:xfrm>
                <a:custGeom>
                  <a:avLst/>
                  <a:gdLst/>
                  <a:ahLst/>
                  <a:cxnLst>
                    <a:cxn ang="0">
                      <a:pos x="wd2" y="hd2"/>
                    </a:cxn>
                    <a:cxn ang="5400000">
                      <a:pos x="wd2" y="hd2"/>
                    </a:cxn>
                    <a:cxn ang="10800000">
                      <a:pos x="wd2" y="hd2"/>
                    </a:cxn>
                    <a:cxn ang="16200000">
                      <a:pos x="wd2" y="hd2"/>
                    </a:cxn>
                  </a:cxnLst>
                  <a:rect l="0" t="0" r="r" b="b"/>
                  <a:pathLst>
                    <a:path w="20512" h="20150" extrusionOk="0">
                      <a:moveTo>
                        <a:pt x="20512" y="9244"/>
                      </a:moveTo>
                      <a:cubicBezTo>
                        <a:pt x="19162" y="3429"/>
                        <a:pt x="13762" y="-725"/>
                        <a:pt x="8362" y="106"/>
                      </a:cubicBezTo>
                      <a:cubicBezTo>
                        <a:pt x="2962" y="937"/>
                        <a:pt x="-1088" y="5090"/>
                        <a:pt x="262" y="10906"/>
                      </a:cubicBezTo>
                      <a:cubicBezTo>
                        <a:pt x="1612" y="16721"/>
                        <a:pt x="7012" y="20875"/>
                        <a:pt x="12412" y="20044"/>
                      </a:cubicBezTo>
                      <a:cubicBezTo>
                        <a:pt x="17812" y="20044"/>
                        <a:pt x="20512" y="15060"/>
                        <a:pt x="20512"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97" name="Figura"/>
                <p:cNvSpPr/>
                <p:nvPr/>
              </p:nvSpPr>
              <p:spPr>
                <a:xfrm>
                  <a:off x="1397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98" name="Figura"/>
                <p:cNvSpPr/>
                <p:nvPr/>
              </p:nvSpPr>
              <p:spPr>
                <a:xfrm>
                  <a:off x="165099" y="25399"/>
                  <a:ext cx="18274" cy="29491"/>
                </a:xfrm>
                <a:custGeom>
                  <a:avLst/>
                  <a:gdLst/>
                  <a:ahLst/>
                  <a:cxnLst>
                    <a:cxn ang="0">
                      <a:pos x="wd2" y="hd2"/>
                    </a:cxn>
                    <a:cxn ang="5400000">
                      <a:pos x="wd2" y="hd2"/>
                    </a:cxn>
                    <a:cxn ang="10800000">
                      <a:pos x="wd2" y="hd2"/>
                    </a:cxn>
                    <a:cxn ang="16200000">
                      <a:pos x="wd2" y="hd2"/>
                    </a:cxn>
                  </a:cxnLst>
                  <a:rect l="0" t="0" r="r" b="b"/>
                  <a:pathLst>
                    <a:path w="19423" h="20062" extrusionOk="0">
                      <a:moveTo>
                        <a:pt x="19162" y="9599"/>
                      </a:moveTo>
                      <a:cubicBezTo>
                        <a:pt x="19162" y="4415"/>
                        <a:pt x="13762" y="-769"/>
                        <a:pt x="8362" y="95"/>
                      </a:cubicBezTo>
                      <a:cubicBezTo>
                        <a:pt x="2962" y="95"/>
                        <a:pt x="-1088" y="5279"/>
                        <a:pt x="262" y="10463"/>
                      </a:cubicBezTo>
                      <a:cubicBezTo>
                        <a:pt x="262" y="15647"/>
                        <a:pt x="5662" y="20831"/>
                        <a:pt x="11062" y="19967"/>
                      </a:cubicBezTo>
                      <a:cubicBezTo>
                        <a:pt x="16462" y="19967"/>
                        <a:pt x="20512" y="15647"/>
                        <a:pt x="19162"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99" name="Figura"/>
                <p:cNvSpPr/>
                <p:nvPr/>
              </p:nvSpPr>
              <p:spPr>
                <a:xfrm>
                  <a:off x="1778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00" name="Figura"/>
                <p:cNvSpPr/>
                <p:nvPr/>
              </p:nvSpPr>
              <p:spPr>
                <a:xfrm>
                  <a:off x="190500" y="253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01" name="Figura"/>
                <p:cNvSpPr/>
                <p:nvPr/>
              </p:nvSpPr>
              <p:spPr>
                <a:xfrm>
                  <a:off x="203200" y="126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02" name="Figura"/>
                <p:cNvSpPr/>
                <p:nvPr/>
              </p:nvSpPr>
              <p:spPr>
                <a:xfrm>
                  <a:off x="215900" y="-1"/>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4415"/>
                        <a:pt x="0" y="10463"/>
                      </a:cubicBezTo>
                      <a:cubicBezTo>
                        <a:pt x="0" y="15647"/>
                        <a:pt x="5760" y="20831"/>
                        <a:pt x="11520" y="19967"/>
                      </a:cubicBezTo>
                      <a:cubicBezTo>
                        <a:pt x="17280" y="19103"/>
                        <a:pt x="21600" y="14783"/>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03" name="Figura"/>
                <p:cNvSpPr/>
                <p:nvPr/>
              </p:nvSpPr>
              <p:spPr>
                <a:xfrm>
                  <a:off x="2286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04" name="Figura"/>
                <p:cNvSpPr/>
                <p:nvPr/>
              </p:nvSpPr>
              <p:spPr>
                <a:xfrm>
                  <a:off x="241300" y="12700"/>
                  <a:ext cx="19050"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5840" y="0"/>
                        <a:pt x="10080" y="0"/>
                      </a:cubicBezTo>
                      <a:cubicBezTo>
                        <a:pt x="4320" y="0"/>
                        <a:pt x="0" y="4800"/>
                        <a:pt x="0" y="10800"/>
                      </a:cubicBezTo>
                      <a:cubicBezTo>
                        <a:pt x="0" y="16800"/>
                        <a:pt x="5760" y="21600"/>
                        <a:pt x="11520" y="21600"/>
                      </a:cubicBezTo>
                      <a:cubicBezTo>
                        <a:pt x="17280" y="21600"/>
                        <a:pt x="21600" y="16800"/>
                        <a:pt x="21600" y="10800"/>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grpSp>
          <p:sp>
            <p:nvSpPr>
              <p:cNvPr id="384" name="Figura"/>
              <p:cNvSpPr/>
              <p:nvPr/>
            </p:nvSpPr>
            <p:spPr>
              <a:xfrm>
                <a:off x="1104900" y="977899"/>
                <a:ext cx="361699" cy="518294"/>
              </a:xfrm>
              <a:custGeom>
                <a:avLst/>
                <a:gdLst/>
                <a:ahLst/>
                <a:cxnLst>
                  <a:cxn ang="0">
                    <a:pos x="wd2" y="hd2"/>
                  </a:cxn>
                  <a:cxn ang="5400000">
                    <a:pos x="wd2" y="hd2"/>
                  </a:cxn>
                  <a:cxn ang="10800000">
                    <a:pos x="wd2" y="hd2"/>
                  </a:cxn>
                  <a:cxn ang="16200000">
                    <a:pos x="wd2" y="hd2"/>
                  </a:cxn>
                </a:cxnLst>
                <a:rect l="0" t="0" r="r" b="b"/>
                <a:pathLst>
                  <a:path w="16994" h="19080" extrusionOk="0">
                    <a:moveTo>
                      <a:pt x="4641" y="19080"/>
                    </a:moveTo>
                    <a:cubicBezTo>
                      <a:pt x="4641" y="19080"/>
                      <a:pt x="-4429" y="10758"/>
                      <a:pt x="2791" y="612"/>
                    </a:cubicBezTo>
                    <a:cubicBezTo>
                      <a:pt x="2791" y="612"/>
                      <a:pt x="10607" y="-2520"/>
                      <a:pt x="16992" y="5381"/>
                    </a:cubicBezTo>
                    <a:cubicBezTo>
                      <a:pt x="17171" y="9729"/>
                      <a:pt x="4641" y="19080"/>
                      <a:pt x="4641" y="1908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85" name="Figura"/>
              <p:cNvSpPr/>
              <p:nvPr/>
            </p:nvSpPr>
            <p:spPr>
              <a:xfrm>
                <a:off x="1117600" y="990600"/>
                <a:ext cx="361699" cy="514177"/>
              </a:xfrm>
              <a:custGeom>
                <a:avLst/>
                <a:gdLst/>
                <a:ahLst/>
                <a:cxnLst>
                  <a:cxn ang="0">
                    <a:pos x="wd2" y="hd2"/>
                  </a:cxn>
                  <a:cxn ang="5400000">
                    <a:pos x="wd2" y="hd2"/>
                  </a:cxn>
                  <a:cxn ang="10800000">
                    <a:pos x="wd2" y="hd2"/>
                  </a:cxn>
                  <a:cxn ang="16200000">
                    <a:pos x="wd2" y="hd2"/>
                  </a:cxn>
                </a:cxnLst>
                <a:rect l="0" t="0" r="r" b="b"/>
                <a:pathLst>
                  <a:path w="16994" h="19094" extrusionOk="0">
                    <a:moveTo>
                      <a:pt x="4641" y="19094"/>
                    </a:moveTo>
                    <a:cubicBezTo>
                      <a:pt x="4641" y="19094"/>
                      <a:pt x="-4429" y="10794"/>
                      <a:pt x="2791" y="607"/>
                    </a:cubicBezTo>
                    <a:cubicBezTo>
                      <a:pt x="2791" y="607"/>
                      <a:pt x="10607" y="-2506"/>
                      <a:pt x="16992" y="5370"/>
                    </a:cubicBezTo>
                    <a:cubicBezTo>
                      <a:pt x="17171" y="9756"/>
                      <a:pt x="4641" y="19094"/>
                      <a:pt x="4641" y="19094"/>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86" name="Figura"/>
              <p:cNvSpPr/>
              <p:nvPr/>
            </p:nvSpPr>
            <p:spPr>
              <a:xfrm>
                <a:off x="1168400" y="990600"/>
                <a:ext cx="303547" cy="380827"/>
              </a:xfrm>
              <a:custGeom>
                <a:avLst/>
                <a:gdLst/>
                <a:ahLst/>
                <a:cxnLst>
                  <a:cxn ang="0">
                    <a:pos x="wd2" y="hd2"/>
                  </a:cxn>
                  <a:cxn ang="5400000">
                    <a:pos x="wd2" y="hd2"/>
                  </a:cxn>
                  <a:cxn ang="10800000">
                    <a:pos x="wd2" y="hd2"/>
                  </a:cxn>
                  <a:cxn ang="16200000">
                    <a:pos x="wd2" y="hd2"/>
                  </a:cxn>
                </a:cxnLst>
                <a:rect l="0" t="0" r="r" b="b"/>
                <a:pathLst>
                  <a:path w="21511" h="18349" extrusionOk="0">
                    <a:moveTo>
                      <a:pt x="450" y="849"/>
                    </a:moveTo>
                    <a:cubicBezTo>
                      <a:pt x="6660" y="849"/>
                      <a:pt x="11700" y="8681"/>
                      <a:pt x="11790" y="18349"/>
                    </a:cubicBezTo>
                    <a:cubicBezTo>
                      <a:pt x="16650" y="14555"/>
                      <a:pt x="21600" y="9905"/>
                      <a:pt x="21510" y="6968"/>
                    </a:cubicBezTo>
                    <a:cubicBezTo>
                      <a:pt x="11880" y="-3251"/>
                      <a:pt x="90" y="788"/>
                      <a:pt x="90" y="788"/>
                    </a:cubicBezTo>
                    <a:cubicBezTo>
                      <a:pt x="90" y="788"/>
                      <a:pt x="90" y="849"/>
                      <a:pt x="0" y="849"/>
                    </a:cubicBezTo>
                    <a:cubicBezTo>
                      <a:pt x="180" y="910"/>
                      <a:pt x="360" y="849"/>
                      <a:pt x="450" y="849"/>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87" name="Figura"/>
              <p:cNvSpPr/>
              <p:nvPr/>
            </p:nvSpPr>
            <p:spPr>
              <a:xfrm>
                <a:off x="1142999" y="1003299"/>
                <a:ext cx="478590" cy="497279"/>
              </a:xfrm>
              <a:custGeom>
                <a:avLst/>
                <a:gdLst/>
                <a:ahLst/>
                <a:cxnLst>
                  <a:cxn ang="0">
                    <a:pos x="wd2" y="hd2"/>
                  </a:cxn>
                  <a:cxn ang="5400000">
                    <a:pos x="wd2" y="hd2"/>
                  </a:cxn>
                  <a:cxn ang="10800000">
                    <a:pos x="wd2" y="hd2"/>
                  </a:cxn>
                  <a:cxn ang="16200000">
                    <a:pos x="wd2" y="hd2"/>
                  </a:cxn>
                </a:cxnLst>
                <a:rect l="0" t="0" r="r" b="b"/>
                <a:pathLst>
                  <a:path w="17772" h="19807" extrusionOk="0">
                    <a:moveTo>
                      <a:pt x="2262" y="19807"/>
                    </a:moveTo>
                    <a:cubicBezTo>
                      <a:pt x="2262" y="19807"/>
                      <a:pt x="11648" y="19200"/>
                      <a:pt x="17543" y="12422"/>
                    </a:cubicBezTo>
                    <a:cubicBezTo>
                      <a:pt x="17543" y="12422"/>
                      <a:pt x="18486" y="9235"/>
                      <a:pt x="16552" y="6908"/>
                    </a:cubicBezTo>
                    <a:cubicBezTo>
                      <a:pt x="14572" y="4581"/>
                      <a:pt x="10374" y="-1793"/>
                      <a:pt x="2781" y="483"/>
                    </a:cubicBezTo>
                    <a:cubicBezTo>
                      <a:pt x="2781" y="433"/>
                      <a:pt x="-3114" y="8526"/>
                      <a:pt x="2262" y="19807"/>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88" name="Figura"/>
              <p:cNvSpPr/>
              <p:nvPr/>
            </p:nvSpPr>
            <p:spPr>
              <a:xfrm>
                <a:off x="1219200" y="1003300"/>
                <a:ext cx="403704" cy="314319"/>
              </a:xfrm>
              <a:custGeom>
                <a:avLst/>
                <a:gdLst/>
                <a:ahLst/>
                <a:cxnLst>
                  <a:cxn ang="0">
                    <a:pos x="wd2" y="hd2"/>
                  </a:cxn>
                  <a:cxn ang="5400000">
                    <a:pos x="wd2" y="hd2"/>
                  </a:cxn>
                  <a:cxn ang="10800000">
                    <a:pos x="wd2" y="hd2"/>
                  </a:cxn>
                  <a:cxn ang="16200000">
                    <a:pos x="wd2" y="hd2"/>
                  </a:cxn>
                </a:cxnLst>
                <a:rect l="0" t="0" r="r" b="b"/>
                <a:pathLst>
                  <a:path w="20619" h="19025" extrusionOk="0">
                    <a:moveTo>
                      <a:pt x="18551" y="16104"/>
                    </a:moveTo>
                    <a:cubicBezTo>
                      <a:pt x="19135" y="17026"/>
                      <a:pt x="19719" y="18026"/>
                      <a:pt x="20238" y="19025"/>
                    </a:cubicBezTo>
                    <a:cubicBezTo>
                      <a:pt x="20238" y="19025"/>
                      <a:pt x="20303" y="18948"/>
                      <a:pt x="20303" y="18948"/>
                    </a:cubicBezTo>
                    <a:cubicBezTo>
                      <a:pt x="20303" y="18948"/>
                      <a:pt x="21600" y="14105"/>
                      <a:pt x="18941" y="10569"/>
                    </a:cubicBezTo>
                    <a:cubicBezTo>
                      <a:pt x="16281" y="7034"/>
                      <a:pt x="10249" y="-2575"/>
                      <a:pt x="0" y="653"/>
                    </a:cubicBezTo>
                    <a:cubicBezTo>
                      <a:pt x="5708" y="1499"/>
                      <a:pt x="13038" y="7264"/>
                      <a:pt x="18551" y="16104"/>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89" name="Figura"/>
              <p:cNvSpPr/>
              <p:nvPr/>
            </p:nvSpPr>
            <p:spPr>
              <a:xfrm>
                <a:off x="736600" y="457200"/>
                <a:ext cx="468901" cy="612141"/>
              </a:xfrm>
              <a:custGeom>
                <a:avLst/>
                <a:gdLst/>
                <a:ahLst/>
                <a:cxnLst>
                  <a:cxn ang="0">
                    <a:pos x="wd2" y="hd2"/>
                  </a:cxn>
                  <a:cxn ang="5400000">
                    <a:pos x="wd2" y="hd2"/>
                  </a:cxn>
                  <a:cxn ang="10800000">
                    <a:pos x="wd2" y="hd2"/>
                  </a:cxn>
                  <a:cxn ang="16200000">
                    <a:pos x="wd2" y="hd2"/>
                  </a:cxn>
                </a:cxnLst>
                <a:rect l="0" t="0" r="r" b="b"/>
                <a:pathLst>
                  <a:path w="17801" h="21600" extrusionOk="0">
                    <a:moveTo>
                      <a:pt x="16296" y="17970"/>
                    </a:moveTo>
                    <a:cubicBezTo>
                      <a:pt x="16296" y="17970"/>
                      <a:pt x="21600" y="6856"/>
                      <a:pt x="12295" y="0"/>
                    </a:cubicBezTo>
                    <a:cubicBezTo>
                      <a:pt x="12295" y="0"/>
                      <a:pt x="964" y="762"/>
                      <a:pt x="0" y="11383"/>
                    </a:cubicBezTo>
                    <a:lnTo>
                      <a:pt x="7521" y="21600"/>
                    </a:lnTo>
                    <a:cubicBezTo>
                      <a:pt x="10463" y="21600"/>
                      <a:pt x="13548" y="20345"/>
                      <a:pt x="16296" y="17970"/>
                    </a:cubicBezTo>
                    <a:close/>
                  </a:path>
                </a:pathLst>
              </a:custGeom>
              <a:solidFill>
                <a:srgbClr val="BFDB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90" name="Figura"/>
              <p:cNvSpPr/>
              <p:nvPr/>
            </p:nvSpPr>
            <p:spPr>
              <a:xfrm>
                <a:off x="736600" y="457199"/>
                <a:ext cx="323850" cy="3365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431" y="0"/>
                      <a:pt x="1779" y="978"/>
                      <a:pt x="0" y="20703"/>
                    </a:cubicBezTo>
                    <a:lnTo>
                      <a:pt x="1186" y="21600"/>
                    </a:lnTo>
                    <a:cubicBezTo>
                      <a:pt x="2795" y="4891"/>
                      <a:pt x="17195" y="815"/>
                      <a:pt x="21600"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91" name="Figura"/>
              <p:cNvSpPr/>
              <p:nvPr/>
            </p:nvSpPr>
            <p:spPr>
              <a:xfrm>
                <a:off x="749300" y="711200"/>
                <a:ext cx="250190" cy="91440"/>
              </a:xfrm>
              <a:custGeom>
                <a:avLst/>
                <a:gdLst/>
                <a:ahLst/>
                <a:cxnLst>
                  <a:cxn ang="0">
                    <a:pos x="wd2" y="hd2"/>
                  </a:cxn>
                  <a:cxn ang="5400000">
                    <a:pos x="wd2" y="hd2"/>
                  </a:cxn>
                  <a:cxn ang="10800000">
                    <a:pos x="wd2" y="hd2"/>
                  </a:cxn>
                  <a:cxn ang="16200000">
                    <a:pos x="wd2" y="hd2"/>
                  </a:cxn>
                </a:cxnLst>
                <a:rect l="0" t="0" r="r" b="b"/>
                <a:pathLst>
                  <a:path w="21600" h="21600" extrusionOk="0">
                    <a:moveTo>
                      <a:pt x="658" y="0"/>
                    </a:moveTo>
                    <a:lnTo>
                      <a:pt x="21600" y="14400"/>
                    </a:lnTo>
                    <a:lnTo>
                      <a:pt x="19626" y="21600"/>
                    </a:lnTo>
                    <a:lnTo>
                      <a:pt x="0" y="7800"/>
                    </a:ln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92" name="Figura"/>
              <p:cNvSpPr/>
              <p:nvPr/>
            </p:nvSpPr>
            <p:spPr>
              <a:xfrm>
                <a:off x="939800" y="457199"/>
                <a:ext cx="270672" cy="615951"/>
              </a:xfrm>
              <a:custGeom>
                <a:avLst/>
                <a:gdLst/>
                <a:ahLst/>
                <a:cxnLst>
                  <a:cxn ang="0">
                    <a:pos x="wd2" y="hd2"/>
                  </a:cxn>
                  <a:cxn ang="5400000">
                    <a:pos x="wd2" y="hd2"/>
                  </a:cxn>
                  <a:cxn ang="10800000">
                    <a:pos x="wd2" y="hd2"/>
                  </a:cxn>
                  <a:cxn ang="16200000">
                    <a:pos x="wd2" y="hd2"/>
                  </a:cxn>
                </a:cxnLst>
                <a:rect l="0" t="0" r="r" b="b"/>
                <a:pathLst>
                  <a:path w="14297" h="21600" extrusionOk="0">
                    <a:moveTo>
                      <a:pt x="6473" y="0"/>
                    </a:moveTo>
                    <a:cubicBezTo>
                      <a:pt x="6473" y="0"/>
                      <a:pt x="6406" y="0"/>
                      <a:pt x="6339" y="0"/>
                    </a:cubicBezTo>
                    <a:cubicBezTo>
                      <a:pt x="8486" y="2895"/>
                      <a:pt x="4595" y="10021"/>
                      <a:pt x="2247" y="11446"/>
                    </a:cubicBezTo>
                    <a:cubicBezTo>
                      <a:pt x="-2180" y="14162"/>
                      <a:pt x="1442" y="18215"/>
                      <a:pt x="637" y="21600"/>
                    </a:cubicBezTo>
                    <a:cubicBezTo>
                      <a:pt x="4528" y="21422"/>
                      <a:pt x="8955" y="20398"/>
                      <a:pt x="12444" y="18215"/>
                    </a:cubicBezTo>
                    <a:cubicBezTo>
                      <a:pt x="12377" y="18215"/>
                      <a:pt x="19420" y="6814"/>
                      <a:pt x="6473" y="0"/>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93" name="Figura"/>
              <p:cNvSpPr/>
              <p:nvPr/>
            </p:nvSpPr>
            <p:spPr>
              <a:xfrm>
                <a:off x="939799" y="787399"/>
                <a:ext cx="147321" cy="281694"/>
              </a:xfrm>
              <a:custGeom>
                <a:avLst/>
                <a:gdLst/>
                <a:ahLst/>
                <a:cxnLst>
                  <a:cxn ang="0">
                    <a:pos x="wd2" y="hd2"/>
                  </a:cxn>
                  <a:cxn ang="5400000">
                    <a:pos x="wd2" y="hd2"/>
                  </a:cxn>
                  <a:cxn ang="10800000">
                    <a:pos x="wd2" y="hd2"/>
                  </a:cxn>
                  <a:cxn ang="16200000">
                    <a:pos x="wd2" y="hd2"/>
                  </a:cxn>
                </a:cxnLst>
                <a:rect l="0" t="0" r="r" b="b"/>
                <a:pathLst>
                  <a:path w="21600" h="20562" extrusionOk="0">
                    <a:moveTo>
                      <a:pt x="21600" y="17706"/>
                    </a:moveTo>
                    <a:lnTo>
                      <a:pt x="9869" y="15760"/>
                    </a:lnTo>
                    <a:lnTo>
                      <a:pt x="7076" y="0"/>
                    </a:lnTo>
                    <a:lnTo>
                      <a:pt x="5028" y="278"/>
                    </a:lnTo>
                    <a:lnTo>
                      <a:pt x="4097" y="15203"/>
                    </a:lnTo>
                    <a:lnTo>
                      <a:pt x="0" y="20024"/>
                    </a:lnTo>
                    <a:cubicBezTo>
                      <a:pt x="5214" y="21600"/>
                      <a:pt x="15828" y="19375"/>
                      <a:pt x="21600" y="17706"/>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94" name="Figura"/>
              <p:cNvSpPr/>
              <p:nvPr/>
            </p:nvSpPr>
            <p:spPr>
              <a:xfrm>
                <a:off x="927100" y="457200"/>
                <a:ext cx="154770" cy="601211"/>
              </a:xfrm>
              <a:custGeom>
                <a:avLst/>
                <a:gdLst/>
                <a:ahLst/>
                <a:cxnLst>
                  <a:cxn ang="0">
                    <a:pos x="wd2" y="hd2"/>
                  </a:cxn>
                  <a:cxn ang="5400000">
                    <a:pos x="wd2" y="hd2"/>
                  </a:cxn>
                  <a:cxn ang="10800000">
                    <a:pos x="wd2" y="hd2"/>
                  </a:cxn>
                  <a:cxn ang="16200000">
                    <a:pos x="wd2" y="hd2"/>
                  </a:cxn>
                </a:cxnLst>
                <a:rect l="0" t="0" r="r" b="b"/>
                <a:pathLst>
                  <a:path w="15394" h="21572" extrusionOk="0">
                    <a:moveTo>
                      <a:pt x="2148" y="21509"/>
                    </a:moveTo>
                    <a:cubicBezTo>
                      <a:pt x="1516" y="18137"/>
                      <a:pt x="758" y="16542"/>
                      <a:pt x="8084" y="13716"/>
                    </a:cubicBezTo>
                    <a:cubicBezTo>
                      <a:pt x="12253" y="12122"/>
                      <a:pt x="18695" y="3463"/>
                      <a:pt x="13390" y="0"/>
                    </a:cubicBezTo>
                    <a:cubicBezTo>
                      <a:pt x="13390" y="0"/>
                      <a:pt x="13263" y="0"/>
                      <a:pt x="13137" y="0"/>
                    </a:cubicBezTo>
                    <a:cubicBezTo>
                      <a:pt x="17179" y="2962"/>
                      <a:pt x="9853" y="10253"/>
                      <a:pt x="5432" y="11711"/>
                    </a:cubicBezTo>
                    <a:cubicBezTo>
                      <a:pt x="-2905" y="14491"/>
                      <a:pt x="1516" y="17954"/>
                      <a:pt x="0" y="21463"/>
                    </a:cubicBezTo>
                    <a:cubicBezTo>
                      <a:pt x="1263" y="21600"/>
                      <a:pt x="758" y="21600"/>
                      <a:pt x="2148" y="21509"/>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95" name="Figura"/>
              <p:cNvSpPr/>
              <p:nvPr/>
            </p:nvSpPr>
            <p:spPr>
              <a:xfrm>
                <a:off x="609599" y="736600"/>
                <a:ext cx="369572" cy="337821"/>
              </a:xfrm>
              <a:custGeom>
                <a:avLst/>
                <a:gdLst/>
                <a:ahLst/>
                <a:cxnLst>
                  <a:cxn ang="0">
                    <a:pos x="wd2" y="hd2"/>
                  </a:cxn>
                  <a:cxn ang="5400000">
                    <a:pos x="wd2" y="hd2"/>
                  </a:cxn>
                  <a:cxn ang="10800000">
                    <a:pos x="wd2" y="hd2"/>
                  </a:cxn>
                  <a:cxn ang="16200000">
                    <a:pos x="wd2" y="hd2"/>
                  </a:cxn>
                </a:cxnLst>
                <a:rect l="0" t="0" r="r" b="b"/>
                <a:pathLst>
                  <a:path w="21600" h="21600" extrusionOk="0">
                    <a:moveTo>
                      <a:pt x="0" y="16809"/>
                    </a:moveTo>
                    <a:lnTo>
                      <a:pt x="6161" y="4385"/>
                    </a:lnTo>
                    <a:lnTo>
                      <a:pt x="6903" y="0"/>
                    </a:lnTo>
                    <a:lnTo>
                      <a:pt x="21600" y="3086"/>
                    </a:lnTo>
                    <a:lnTo>
                      <a:pt x="21600" y="17215"/>
                    </a:lnTo>
                    <a:lnTo>
                      <a:pt x="20041" y="21600"/>
                    </a:lnTo>
                    <a:cubicBezTo>
                      <a:pt x="20041" y="21600"/>
                      <a:pt x="4082" y="18352"/>
                      <a:pt x="0" y="16809"/>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96" name="Figura"/>
              <p:cNvSpPr/>
              <p:nvPr/>
            </p:nvSpPr>
            <p:spPr>
              <a:xfrm>
                <a:off x="330200" y="888999"/>
                <a:ext cx="140971" cy="224115"/>
              </a:xfrm>
              <a:custGeom>
                <a:avLst/>
                <a:gdLst/>
                <a:ahLst/>
                <a:cxnLst>
                  <a:cxn ang="0">
                    <a:pos x="wd2" y="hd2"/>
                  </a:cxn>
                  <a:cxn ang="5400000">
                    <a:pos x="wd2" y="hd2"/>
                  </a:cxn>
                  <a:cxn ang="10800000">
                    <a:pos x="wd2" y="hd2"/>
                  </a:cxn>
                  <a:cxn ang="16200000">
                    <a:pos x="wd2" y="hd2"/>
                  </a:cxn>
                </a:cxnLst>
                <a:rect l="0" t="0" r="r" b="b"/>
                <a:pathLst>
                  <a:path w="21600" h="19251" extrusionOk="0">
                    <a:moveTo>
                      <a:pt x="18292" y="0"/>
                    </a:moveTo>
                    <a:lnTo>
                      <a:pt x="21211" y="545"/>
                    </a:lnTo>
                    <a:lnTo>
                      <a:pt x="21600" y="18655"/>
                    </a:lnTo>
                    <a:cubicBezTo>
                      <a:pt x="21600" y="18655"/>
                      <a:pt x="2335" y="21600"/>
                      <a:pt x="0" y="14400"/>
                    </a:cubicBezTo>
                    <a:lnTo>
                      <a:pt x="18292" y="0"/>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97" name="Figura"/>
              <p:cNvSpPr/>
              <p:nvPr/>
            </p:nvSpPr>
            <p:spPr>
              <a:xfrm>
                <a:off x="330200" y="965200"/>
                <a:ext cx="140971" cy="150454"/>
              </a:xfrm>
              <a:custGeom>
                <a:avLst/>
                <a:gdLst/>
                <a:ahLst/>
                <a:cxnLst>
                  <a:cxn ang="0">
                    <a:pos x="wd2" y="hd2"/>
                  </a:cxn>
                  <a:cxn ang="5400000">
                    <a:pos x="wd2" y="hd2"/>
                  </a:cxn>
                  <a:cxn ang="10800000">
                    <a:pos x="wd2" y="hd2"/>
                  </a:cxn>
                  <a:cxn ang="16200000">
                    <a:pos x="wd2" y="hd2"/>
                  </a:cxn>
                </a:cxnLst>
                <a:rect l="0" t="0" r="r" b="b"/>
                <a:pathLst>
                  <a:path w="21600" h="18278" extrusionOk="0">
                    <a:moveTo>
                      <a:pt x="16151" y="10183"/>
                    </a:moveTo>
                    <a:cubicBezTo>
                      <a:pt x="12454" y="9411"/>
                      <a:pt x="10314" y="5246"/>
                      <a:pt x="10508" y="0"/>
                    </a:cubicBezTo>
                    <a:lnTo>
                      <a:pt x="0" y="11417"/>
                    </a:lnTo>
                    <a:cubicBezTo>
                      <a:pt x="2335" y="21600"/>
                      <a:pt x="21600" y="17434"/>
                      <a:pt x="21600" y="17434"/>
                    </a:cubicBezTo>
                    <a:lnTo>
                      <a:pt x="21405" y="9103"/>
                    </a:lnTo>
                    <a:cubicBezTo>
                      <a:pt x="19849" y="10029"/>
                      <a:pt x="17903" y="10491"/>
                      <a:pt x="16151" y="10183"/>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98" name="Figura"/>
              <p:cNvSpPr/>
              <p:nvPr/>
            </p:nvSpPr>
            <p:spPr>
              <a:xfrm>
                <a:off x="50800" y="50800"/>
                <a:ext cx="909320" cy="379730"/>
              </a:xfrm>
              <a:custGeom>
                <a:avLst/>
                <a:gdLst/>
                <a:ahLst/>
                <a:cxnLst>
                  <a:cxn ang="0">
                    <a:pos x="wd2" y="hd2"/>
                  </a:cxn>
                  <a:cxn ang="5400000">
                    <a:pos x="wd2" y="hd2"/>
                  </a:cxn>
                  <a:cxn ang="10800000">
                    <a:pos x="wd2" y="hd2"/>
                  </a:cxn>
                  <a:cxn ang="16200000">
                    <a:pos x="wd2" y="hd2"/>
                  </a:cxn>
                </a:cxnLst>
                <a:rect l="0" t="0" r="r" b="b"/>
                <a:pathLst>
                  <a:path w="21600" h="21600" extrusionOk="0">
                    <a:moveTo>
                      <a:pt x="0" y="20950"/>
                    </a:moveTo>
                    <a:lnTo>
                      <a:pt x="483" y="21600"/>
                    </a:lnTo>
                    <a:lnTo>
                      <a:pt x="21600" y="2673"/>
                    </a:lnTo>
                    <a:lnTo>
                      <a:pt x="21268" y="0"/>
                    </a:lnTo>
                    <a:close/>
                  </a:path>
                </a:pathLst>
              </a:custGeom>
              <a:solidFill>
                <a:srgbClr val="7F74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399" name="Figura"/>
              <p:cNvSpPr/>
              <p:nvPr/>
            </p:nvSpPr>
            <p:spPr>
              <a:xfrm>
                <a:off x="761999" y="0"/>
                <a:ext cx="294641" cy="203200"/>
              </a:xfrm>
              <a:custGeom>
                <a:avLst/>
                <a:gdLst/>
                <a:ahLst/>
                <a:cxnLst>
                  <a:cxn ang="0">
                    <a:pos x="wd2" y="hd2"/>
                  </a:cxn>
                  <a:cxn ang="5400000">
                    <a:pos x="wd2" y="hd2"/>
                  </a:cxn>
                  <a:cxn ang="10800000">
                    <a:pos x="wd2" y="hd2"/>
                  </a:cxn>
                  <a:cxn ang="16200000">
                    <a:pos x="wd2" y="hd2"/>
                  </a:cxn>
                </a:cxnLst>
                <a:rect l="0" t="0" r="r" b="b"/>
                <a:pathLst>
                  <a:path w="21600" h="21600" extrusionOk="0">
                    <a:moveTo>
                      <a:pt x="13314" y="21600"/>
                    </a:moveTo>
                    <a:lnTo>
                      <a:pt x="1024" y="17145"/>
                    </a:lnTo>
                    <a:lnTo>
                      <a:pt x="0" y="14715"/>
                    </a:lnTo>
                    <a:lnTo>
                      <a:pt x="7448" y="0"/>
                    </a:lnTo>
                    <a:lnTo>
                      <a:pt x="20576" y="1890"/>
                    </a:lnTo>
                    <a:lnTo>
                      <a:pt x="21600" y="7155"/>
                    </a:lnTo>
                    <a:close/>
                  </a:path>
                </a:pathLst>
              </a:custGeom>
              <a:solidFill>
                <a:srgbClr val="7F74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00" name="Figura"/>
              <p:cNvSpPr/>
              <p:nvPr/>
            </p:nvSpPr>
            <p:spPr>
              <a:xfrm>
                <a:off x="1003300" y="469900"/>
                <a:ext cx="205111" cy="595631"/>
              </a:xfrm>
              <a:custGeom>
                <a:avLst/>
                <a:gdLst/>
                <a:ahLst/>
                <a:cxnLst>
                  <a:cxn ang="0">
                    <a:pos x="wd2" y="hd2"/>
                  </a:cxn>
                  <a:cxn ang="5400000">
                    <a:pos x="wd2" y="hd2"/>
                  </a:cxn>
                  <a:cxn ang="10800000">
                    <a:pos x="wd2" y="hd2"/>
                  </a:cxn>
                  <a:cxn ang="16200000">
                    <a:pos x="wd2" y="hd2"/>
                  </a:cxn>
                </a:cxnLst>
                <a:rect l="0" t="0" r="r" b="b"/>
                <a:pathLst>
                  <a:path w="15037" h="21600" extrusionOk="0">
                    <a:moveTo>
                      <a:pt x="5679" y="0"/>
                    </a:moveTo>
                    <a:cubicBezTo>
                      <a:pt x="19738" y="7507"/>
                      <a:pt x="10893" y="18284"/>
                      <a:pt x="10893" y="18284"/>
                    </a:cubicBezTo>
                    <a:cubicBezTo>
                      <a:pt x="7541" y="19850"/>
                      <a:pt x="3910" y="21001"/>
                      <a:pt x="0" y="21600"/>
                    </a:cubicBezTo>
                    <a:cubicBezTo>
                      <a:pt x="4376" y="21139"/>
                      <a:pt x="8566" y="19988"/>
                      <a:pt x="12383" y="18238"/>
                    </a:cubicBezTo>
                    <a:cubicBezTo>
                      <a:pt x="12383" y="18238"/>
                      <a:pt x="21600" y="7093"/>
                      <a:pt x="5679" y="0"/>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01" name="Figura"/>
              <p:cNvSpPr/>
              <p:nvPr/>
            </p:nvSpPr>
            <p:spPr>
              <a:xfrm>
                <a:off x="1206499" y="1104899"/>
                <a:ext cx="420215" cy="393701"/>
              </a:xfrm>
              <a:custGeom>
                <a:avLst/>
                <a:gdLst/>
                <a:ahLst/>
                <a:cxnLst>
                  <a:cxn ang="0">
                    <a:pos x="wd2" y="hd2"/>
                  </a:cxn>
                  <a:cxn ang="5400000">
                    <a:pos x="wd2" y="hd2"/>
                  </a:cxn>
                  <a:cxn ang="10800000">
                    <a:pos x="wd2" y="hd2"/>
                  </a:cxn>
                  <a:cxn ang="16200000">
                    <a:pos x="wd2" y="hd2"/>
                  </a:cxn>
                </a:cxnLst>
                <a:rect l="0" t="0" r="r" b="b"/>
                <a:pathLst>
                  <a:path w="20656" h="21600" extrusionOk="0">
                    <a:moveTo>
                      <a:pt x="19040" y="3832"/>
                    </a:moveTo>
                    <a:cubicBezTo>
                      <a:pt x="18291" y="2857"/>
                      <a:pt x="17230" y="1463"/>
                      <a:pt x="15919" y="0"/>
                    </a:cubicBezTo>
                    <a:cubicBezTo>
                      <a:pt x="17105" y="1324"/>
                      <a:pt x="18042" y="2648"/>
                      <a:pt x="18791" y="3554"/>
                    </a:cubicBezTo>
                    <a:cubicBezTo>
                      <a:pt x="21413" y="6759"/>
                      <a:pt x="20102" y="11148"/>
                      <a:pt x="20102" y="11148"/>
                    </a:cubicBezTo>
                    <a:cubicBezTo>
                      <a:pt x="12735" y="19928"/>
                      <a:pt x="1311" y="21182"/>
                      <a:pt x="0" y="21321"/>
                    </a:cubicBezTo>
                    <a:cubicBezTo>
                      <a:pt x="62" y="21391"/>
                      <a:pt x="62" y="21530"/>
                      <a:pt x="125" y="21600"/>
                    </a:cubicBezTo>
                    <a:cubicBezTo>
                      <a:pt x="125" y="21600"/>
                      <a:pt x="12548" y="20764"/>
                      <a:pt x="20351" y="11427"/>
                    </a:cubicBezTo>
                    <a:cubicBezTo>
                      <a:pt x="20351" y="11497"/>
                      <a:pt x="21600" y="7037"/>
                      <a:pt x="19040" y="3832"/>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02" name="Figura"/>
              <p:cNvSpPr/>
              <p:nvPr/>
            </p:nvSpPr>
            <p:spPr>
              <a:xfrm>
                <a:off x="1219200" y="1003300"/>
                <a:ext cx="401321" cy="308610"/>
              </a:xfrm>
              <a:custGeom>
                <a:avLst/>
                <a:gdLst/>
                <a:ahLst/>
                <a:cxnLst>
                  <a:cxn ang="0">
                    <a:pos x="wd2" y="hd2"/>
                  </a:cxn>
                  <a:cxn ang="5400000">
                    <a:pos x="wd2" y="hd2"/>
                  </a:cxn>
                  <a:cxn ang="10800000">
                    <a:pos x="wd2" y="hd2"/>
                  </a:cxn>
                  <a:cxn ang="16200000">
                    <a:pos x="wd2" y="hd2"/>
                  </a:cxn>
                </a:cxnLst>
                <a:rect l="0" t="0" r="r" b="b"/>
                <a:pathLst>
                  <a:path w="21600" h="21600" extrusionOk="0">
                    <a:moveTo>
                      <a:pt x="20370" y="18400"/>
                    </a:moveTo>
                    <a:cubicBezTo>
                      <a:pt x="14628" y="8356"/>
                      <a:pt x="7109" y="1600"/>
                      <a:pt x="957" y="0"/>
                    </a:cubicBezTo>
                    <a:cubicBezTo>
                      <a:pt x="615" y="89"/>
                      <a:pt x="342" y="178"/>
                      <a:pt x="0" y="267"/>
                    </a:cubicBezTo>
                    <a:cubicBezTo>
                      <a:pt x="6084" y="1333"/>
                      <a:pt x="13808" y="8000"/>
                      <a:pt x="19618" y="18222"/>
                    </a:cubicBezTo>
                    <a:cubicBezTo>
                      <a:pt x="20233" y="19289"/>
                      <a:pt x="20848" y="20444"/>
                      <a:pt x="21395" y="21600"/>
                    </a:cubicBezTo>
                    <a:cubicBezTo>
                      <a:pt x="21395" y="21600"/>
                      <a:pt x="21463" y="21511"/>
                      <a:pt x="21463" y="21511"/>
                    </a:cubicBezTo>
                    <a:cubicBezTo>
                      <a:pt x="21463" y="21511"/>
                      <a:pt x="21532" y="21156"/>
                      <a:pt x="21600" y="20622"/>
                    </a:cubicBezTo>
                    <a:cubicBezTo>
                      <a:pt x="21190" y="19911"/>
                      <a:pt x="20780" y="19111"/>
                      <a:pt x="20370" y="18400"/>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03" name="Figura"/>
              <p:cNvSpPr/>
              <p:nvPr/>
            </p:nvSpPr>
            <p:spPr>
              <a:xfrm>
                <a:off x="723900" y="761999"/>
                <a:ext cx="241300" cy="40642"/>
              </a:xfrm>
              <a:custGeom>
                <a:avLst/>
                <a:gdLst/>
                <a:ahLst/>
                <a:cxnLst>
                  <a:cxn ang="0">
                    <a:pos x="wd2" y="hd2"/>
                  </a:cxn>
                  <a:cxn ang="5400000">
                    <a:pos x="wd2" y="hd2"/>
                  </a:cxn>
                  <a:cxn ang="10800000">
                    <a:pos x="wd2" y="hd2"/>
                  </a:cxn>
                  <a:cxn ang="16200000">
                    <a:pos x="wd2" y="hd2"/>
                  </a:cxn>
                </a:cxnLst>
                <a:rect l="0" t="0" r="r" b="b"/>
                <a:pathLst>
                  <a:path w="21600" h="21600" extrusionOk="0">
                    <a:moveTo>
                      <a:pt x="0" y="18225"/>
                    </a:moveTo>
                    <a:lnTo>
                      <a:pt x="21600" y="21600"/>
                    </a:lnTo>
                    <a:lnTo>
                      <a:pt x="21259" y="18900"/>
                    </a:lnTo>
                    <a:lnTo>
                      <a:pt x="455" y="0"/>
                    </a:lnTo>
                    <a:close/>
                  </a:path>
                </a:pathLst>
              </a:custGeom>
              <a:solidFill>
                <a:srgbClr val="4A585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04" name="Figura"/>
              <p:cNvSpPr/>
              <p:nvPr/>
            </p:nvSpPr>
            <p:spPr>
              <a:xfrm>
                <a:off x="622300" y="812799"/>
                <a:ext cx="365760" cy="257811"/>
              </a:xfrm>
              <a:custGeom>
                <a:avLst/>
                <a:gdLst/>
                <a:ahLst/>
                <a:cxnLst>
                  <a:cxn ang="0">
                    <a:pos x="wd2" y="hd2"/>
                  </a:cxn>
                  <a:cxn ang="5400000">
                    <a:pos x="wd2" y="hd2"/>
                  </a:cxn>
                  <a:cxn ang="10800000">
                    <a:pos x="wd2" y="hd2"/>
                  </a:cxn>
                  <a:cxn ang="16200000">
                    <a:pos x="wd2" y="hd2"/>
                  </a:cxn>
                </a:cxnLst>
                <a:rect l="0" t="0" r="r" b="b"/>
                <a:pathLst>
                  <a:path w="21600" h="21600" extrusionOk="0">
                    <a:moveTo>
                      <a:pt x="15900" y="7023"/>
                    </a:moveTo>
                    <a:cubicBezTo>
                      <a:pt x="10575" y="12343"/>
                      <a:pt x="4650" y="15216"/>
                      <a:pt x="0" y="15429"/>
                    </a:cubicBezTo>
                    <a:cubicBezTo>
                      <a:pt x="4575" y="17450"/>
                      <a:pt x="20025" y="21600"/>
                      <a:pt x="20025" y="21600"/>
                    </a:cubicBezTo>
                    <a:lnTo>
                      <a:pt x="21600" y="15748"/>
                    </a:lnTo>
                    <a:lnTo>
                      <a:pt x="21600" y="0"/>
                    </a:lnTo>
                    <a:cubicBezTo>
                      <a:pt x="20025" y="2447"/>
                      <a:pt x="18150" y="4788"/>
                      <a:pt x="15900" y="7023"/>
                    </a:cubicBezTo>
                    <a:close/>
                  </a:path>
                </a:pathLst>
              </a:custGeom>
              <a:solidFill>
                <a:srgbClr val="ACCE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05" name="Figura"/>
              <p:cNvSpPr/>
              <p:nvPr/>
            </p:nvSpPr>
            <p:spPr>
              <a:xfrm>
                <a:off x="622300" y="812800"/>
                <a:ext cx="365760" cy="191770"/>
              </a:xfrm>
              <a:custGeom>
                <a:avLst/>
                <a:gdLst/>
                <a:ahLst/>
                <a:cxnLst>
                  <a:cxn ang="0">
                    <a:pos x="wd2" y="hd2"/>
                  </a:cxn>
                  <a:cxn ang="5400000">
                    <a:pos x="wd2" y="hd2"/>
                  </a:cxn>
                  <a:cxn ang="10800000">
                    <a:pos x="wd2" y="hd2"/>
                  </a:cxn>
                  <a:cxn ang="16200000">
                    <a:pos x="wd2" y="hd2"/>
                  </a:cxn>
                </a:cxnLst>
                <a:rect l="0" t="0" r="r" b="b"/>
                <a:pathLst>
                  <a:path w="21600" h="21600" extrusionOk="0">
                    <a:moveTo>
                      <a:pt x="16575" y="13160"/>
                    </a:moveTo>
                    <a:cubicBezTo>
                      <a:pt x="18375" y="11301"/>
                      <a:pt x="20100" y="9155"/>
                      <a:pt x="21600" y="7009"/>
                    </a:cubicBezTo>
                    <a:lnTo>
                      <a:pt x="21600" y="0"/>
                    </a:lnTo>
                    <a:cubicBezTo>
                      <a:pt x="20025" y="3290"/>
                      <a:pt x="18150" y="6437"/>
                      <a:pt x="15900" y="9441"/>
                    </a:cubicBezTo>
                    <a:cubicBezTo>
                      <a:pt x="10575" y="16593"/>
                      <a:pt x="4650" y="20456"/>
                      <a:pt x="0" y="20742"/>
                    </a:cubicBezTo>
                    <a:cubicBezTo>
                      <a:pt x="450" y="21028"/>
                      <a:pt x="975" y="21314"/>
                      <a:pt x="1575" y="21600"/>
                    </a:cubicBezTo>
                    <a:cubicBezTo>
                      <a:pt x="6075" y="21314"/>
                      <a:pt x="11400" y="18453"/>
                      <a:pt x="16575" y="13160"/>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06" name="Figura"/>
              <p:cNvSpPr/>
              <p:nvPr/>
            </p:nvSpPr>
            <p:spPr>
              <a:xfrm>
                <a:off x="723900" y="762000"/>
                <a:ext cx="240030" cy="38100"/>
              </a:xfrm>
              <a:custGeom>
                <a:avLst/>
                <a:gdLst/>
                <a:ahLst/>
                <a:cxnLst>
                  <a:cxn ang="0">
                    <a:pos x="wd2" y="hd2"/>
                  </a:cxn>
                  <a:cxn ang="5400000">
                    <a:pos x="wd2" y="hd2"/>
                  </a:cxn>
                  <a:cxn ang="10800000">
                    <a:pos x="wd2" y="hd2"/>
                  </a:cxn>
                  <a:cxn ang="16200000">
                    <a:pos x="wd2" y="hd2"/>
                  </a:cxn>
                </a:cxnLst>
                <a:rect l="0" t="0" r="r" b="b"/>
                <a:pathLst>
                  <a:path w="21600" h="21600" extrusionOk="0">
                    <a:moveTo>
                      <a:pt x="0" y="7920"/>
                    </a:moveTo>
                    <a:lnTo>
                      <a:pt x="21600" y="21600"/>
                    </a:lnTo>
                    <a:lnTo>
                      <a:pt x="21486" y="18000"/>
                    </a:lnTo>
                    <a:lnTo>
                      <a:pt x="457" y="0"/>
                    </a:ln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07" name="Figura"/>
              <p:cNvSpPr/>
              <p:nvPr/>
            </p:nvSpPr>
            <p:spPr>
              <a:xfrm>
                <a:off x="787400" y="495299"/>
                <a:ext cx="190501" cy="215901"/>
              </a:xfrm>
              <a:custGeom>
                <a:avLst/>
                <a:gdLst/>
                <a:ahLst/>
                <a:cxnLst>
                  <a:cxn ang="0">
                    <a:pos x="wd2" y="hd2"/>
                  </a:cxn>
                  <a:cxn ang="5400000">
                    <a:pos x="wd2" y="hd2"/>
                  </a:cxn>
                  <a:cxn ang="10800000">
                    <a:pos x="wd2" y="hd2"/>
                  </a:cxn>
                  <a:cxn ang="16200000">
                    <a:pos x="wd2" y="hd2"/>
                  </a:cxn>
                </a:cxnLst>
                <a:rect l="0" t="0" r="r" b="b"/>
                <a:pathLst>
                  <a:path w="21600" h="21600" extrusionOk="0">
                    <a:moveTo>
                      <a:pt x="0" y="20838"/>
                    </a:moveTo>
                    <a:lnTo>
                      <a:pt x="4032" y="21600"/>
                    </a:lnTo>
                    <a:cubicBezTo>
                      <a:pt x="4032" y="21600"/>
                      <a:pt x="6048" y="9656"/>
                      <a:pt x="21600" y="0"/>
                    </a:cubicBezTo>
                    <a:cubicBezTo>
                      <a:pt x="21600" y="127"/>
                      <a:pt x="6624" y="4701"/>
                      <a:pt x="0" y="20838"/>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08" name="Figura"/>
              <p:cNvSpPr/>
              <p:nvPr/>
            </p:nvSpPr>
            <p:spPr>
              <a:xfrm>
                <a:off x="1104900" y="863599"/>
                <a:ext cx="58329" cy="120378"/>
              </a:xfrm>
              <a:custGeom>
                <a:avLst/>
                <a:gdLst/>
                <a:ahLst/>
                <a:cxnLst>
                  <a:cxn ang="0">
                    <a:pos x="wd2" y="hd2"/>
                  </a:cxn>
                  <a:cxn ang="5400000">
                    <a:pos x="wd2" y="hd2"/>
                  </a:cxn>
                  <a:cxn ang="10800000">
                    <a:pos x="wd2" y="hd2"/>
                  </a:cxn>
                  <a:cxn ang="16200000">
                    <a:pos x="wd2" y="hd2"/>
                  </a:cxn>
                </a:cxnLst>
                <a:rect l="0" t="0" r="r" b="b"/>
                <a:pathLst>
                  <a:path w="18718" h="20271" extrusionOk="0">
                    <a:moveTo>
                      <a:pt x="14029" y="15025"/>
                    </a:moveTo>
                    <a:cubicBezTo>
                      <a:pt x="17697" y="11389"/>
                      <a:pt x="20550" y="910"/>
                      <a:pt x="17290" y="54"/>
                    </a:cubicBezTo>
                    <a:cubicBezTo>
                      <a:pt x="14437" y="-801"/>
                      <a:pt x="6693" y="8609"/>
                      <a:pt x="3025" y="12245"/>
                    </a:cubicBezTo>
                    <a:cubicBezTo>
                      <a:pt x="-642" y="15880"/>
                      <a:pt x="-1050" y="19302"/>
                      <a:pt x="2210" y="20157"/>
                    </a:cubicBezTo>
                    <a:cubicBezTo>
                      <a:pt x="5471" y="20799"/>
                      <a:pt x="10769" y="18660"/>
                      <a:pt x="14029" y="15025"/>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09" name="Figura"/>
              <p:cNvSpPr/>
              <p:nvPr/>
            </p:nvSpPr>
            <p:spPr>
              <a:xfrm>
                <a:off x="977899" y="761999"/>
                <a:ext cx="35562" cy="4064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725"/>
                      <a:pt x="16971" y="0"/>
                      <a:pt x="10800" y="0"/>
                    </a:cubicBezTo>
                    <a:cubicBezTo>
                      <a:pt x="4629" y="0"/>
                      <a:pt x="0" y="4725"/>
                      <a:pt x="0" y="10800"/>
                    </a:cubicBezTo>
                    <a:cubicBezTo>
                      <a:pt x="0" y="16875"/>
                      <a:pt x="4629" y="21600"/>
                      <a:pt x="10800" y="21600"/>
                    </a:cubicBezTo>
                    <a:cubicBezTo>
                      <a:pt x="16971" y="21600"/>
                      <a:pt x="21600" y="16875"/>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10" name="Figura"/>
              <p:cNvSpPr/>
              <p:nvPr/>
            </p:nvSpPr>
            <p:spPr>
              <a:xfrm>
                <a:off x="977899" y="774700"/>
                <a:ext cx="17782" cy="20516"/>
              </a:xfrm>
              <a:custGeom>
                <a:avLst/>
                <a:gdLst/>
                <a:ahLst/>
                <a:cxnLst>
                  <a:cxn ang="0">
                    <a:pos x="wd2" y="hd2"/>
                  </a:cxn>
                  <a:cxn ang="5400000">
                    <a:pos x="wd2" y="hd2"/>
                  </a:cxn>
                  <a:cxn ang="10800000">
                    <a:pos x="wd2" y="hd2"/>
                  </a:cxn>
                  <a:cxn ang="16200000">
                    <a:pos x="wd2" y="hd2"/>
                  </a:cxn>
                </a:cxnLst>
                <a:rect l="0" t="0" r="r" b="b"/>
                <a:pathLst>
                  <a:path w="21600" h="20525" extrusionOk="0">
                    <a:moveTo>
                      <a:pt x="21600" y="10165"/>
                    </a:moveTo>
                    <a:cubicBezTo>
                      <a:pt x="21600" y="3812"/>
                      <a:pt x="16971" y="0"/>
                      <a:pt x="10800" y="0"/>
                    </a:cubicBezTo>
                    <a:cubicBezTo>
                      <a:pt x="4629" y="0"/>
                      <a:pt x="0" y="5082"/>
                      <a:pt x="0" y="10165"/>
                    </a:cubicBezTo>
                    <a:cubicBezTo>
                      <a:pt x="0" y="16518"/>
                      <a:pt x="4629" y="20329"/>
                      <a:pt x="10800" y="20329"/>
                    </a:cubicBezTo>
                    <a:cubicBezTo>
                      <a:pt x="16971" y="21600"/>
                      <a:pt x="21600" y="16518"/>
                      <a:pt x="21600" y="10165"/>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grpSp>
            <p:nvGrpSpPr>
              <p:cNvPr id="411" name="Grupo"/>
              <p:cNvGrpSpPr/>
              <p:nvPr/>
            </p:nvGrpSpPr>
            <p:grpSpPr>
              <a:xfrm>
                <a:off x="685800" y="825500"/>
                <a:ext cx="289560" cy="213360"/>
                <a:chOff x="0" y="0"/>
                <a:chExt cx="289560" cy="213360"/>
              </a:xfrm>
            </p:grpSpPr>
            <p:sp>
              <p:nvSpPr>
                <p:cNvPr id="459" name="Figura"/>
                <p:cNvSpPr/>
                <p:nvPr/>
              </p:nvSpPr>
              <p:spPr>
                <a:xfrm>
                  <a:off x="1396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60" name="Figura"/>
                <p:cNvSpPr/>
                <p:nvPr/>
              </p:nvSpPr>
              <p:spPr>
                <a:xfrm>
                  <a:off x="1904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61" name="Figura"/>
                <p:cNvSpPr/>
                <p:nvPr/>
              </p:nvSpPr>
              <p:spPr>
                <a:xfrm>
                  <a:off x="2412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62" name="Figura"/>
                <p:cNvSpPr/>
                <p:nvPr/>
              </p:nvSpPr>
              <p:spPr>
                <a:xfrm>
                  <a:off x="888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63" name="Figura"/>
                <p:cNvSpPr/>
                <p:nvPr/>
              </p:nvSpPr>
              <p:spPr>
                <a:xfrm>
                  <a:off x="1396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64" name="Figura"/>
                <p:cNvSpPr/>
                <p:nvPr/>
              </p:nvSpPr>
              <p:spPr>
                <a:xfrm>
                  <a:off x="1904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65" name="Figura"/>
                <p:cNvSpPr/>
                <p:nvPr/>
              </p:nvSpPr>
              <p:spPr>
                <a:xfrm>
                  <a:off x="2412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66" name="Figura"/>
                <p:cNvSpPr/>
                <p:nvPr/>
              </p:nvSpPr>
              <p:spPr>
                <a:xfrm>
                  <a:off x="507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67" name="Figura"/>
                <p:cNvSpPr/>
                <p:nvPr/>
              </p:nvSpPr>
              <p:spPr>
                <a:xfrm>
                  <a:off x="888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68" name="Figura"/>
                <p:cNvSpPr/>
                <p:nvPr/>
              </p:nvSpPr>
              <p:spPr>
                <a:xfrm>
                  <a:off x="139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69" name="Figura"/>
                <p:cNvSpPr/>
                <p:nvPr/>
              </p:nvSpPr>
              <p:spPr>
                <a:xfrm>
                  <a:off x="1904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70" name="Figura"/>
                <p:cNvSpPr/>
                <p:nvPr/>
              </p:nvSpPr>
              <p:spPr>
                <a:xfrm>
                  <a:off x="2412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71" name="Figura"/>
                <p:cNvSpPr/>
                <p:nvPr/>
              </p:nvSpPr>
              <p:spPr>
                <a:xfrm>
                  <a:off x="266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72" name="Figura"/>
                <p:cNvSpPr/>
                <p:nvPr/>
              </p:nvSpPr>
              <p:spPr>
                <a:xfrm>
                  <a:off x="507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73" name="Figura"/>
                <p:cNvSpPr/>
                <p:nvPr/>
              </p:nvSpPr>
              <p:spPr>
                <a:xfrm>
                  <a:off x="888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74" name="Figura"/>
                <p:cNvSpPr/>
                <p:nvPr/>
              </p:nvSpPr>
              <p:spPr>
                <a:xfrm>
                  <a:off x="1396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75" name="Figura"/>
                <p:cNvSpPr/>
                <p:nvPr/>
              </p:nvSpPr>
              <p:spPr>
                <a:xfrm>
                  <a:off x="1904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76" name="Figura"/>
                <p:cNvSpPr/>
                <p:nvPr/>
              </p:nvSpPr>
              <p:spPr>
                <a:xfrm>
                  <a:off x="2412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77" name="Figura"/>
                <p:cNvSpPr/>
                <p:nvPr/>
              </p:nvSpPr>
              <p:spPr>
                <a:xfrm>
                  <a:off x="2793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78" name="Figura"/>
                <p:cNvSpPr/>
                <p:nvPr/>
              </p:nvSpPr>
              <p:spPr>
                <a:xfrm>
                  <a:off x="888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79" name="Figura"/>
                <p:cNvSpPr/>
                <p:nvPr/>
              </p:nvSpPr>
              <p:spPr>
                <a:xfrm>
                  <a:off x="139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80" name="Figura"/>
                <p:cNvSpPr/>
                <p:nvPr/>
              </p:nvSpPr>
              <p:spPr>
                <a:xfrm>
                  <a:off x="139699" y="1904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189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81" name="Figura"/>
                <p:cNvSpPr/>
                <p:nvPr/>
              </p:nvSpPr>
              <p:spPr>
                <a:xfrm>
                  <a:off x="1904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82" name="Figura"/>
                <p:cNvSpPr/>
                <p:nvPr/>
              </p:nvSpPr>
              <p:spPr>
                <a:xfrm>
                  <a:off x="2412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83" name="Figura"/>
                <p:cNvSpPr/>
                <p:nvPr/>
              </p:nvSpPr>
              <p:spPr>
                <a:xfrm>
                  <a:off x="266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84" name="Figura"/>
                <p:cNvSpPr/>
                <p:nvPr/>
              </p:nvSpPr>
              <p:spPr>
                <a:xfrm>
                  <a:off x="-1"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85" name="Figura"/>
                <p:cNvSpPr/>
                <p:nvPr/>
              </p:nvSpPr>
              <p:spPr>
                <a:xfrm>
                  <a:off x="1904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86" name="Figura"/>
                <p:cNvSpPr/>
                <p:nvPr/>
              </p:nvSpPr>
              <p:spPr>
                <a:xfrm>
                  <a:off x="2412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grpSp>
          <p:sp>
            <p:nvSpPr>
              <p:cNvPr id="412" name="Figura"/>
              <p:cNvSpPr/>
              <p:nvPr/>
            </p:nvSpPr>
            <p:spPr>
              <a:xfrm>
                <a:off x="1168399" y="1041399"/>
                <a:ext cx="125091" cy="427992"/>
              </a:xfrm>
              <a:custGeom>
                <a:avLst/>
                <a:gdLst/>
                <a:ahLst/>
                <a:cxnLst>
                  <a:cxn ang="0">
                    <a:pos x="wd2" y="hd2"/>
                  </a:cxn>
                  <a:cxn ang="5400000">
                    <a:pos x="wd2" y="hd2"/>
                  </a:cxn>
                  <a:cxn ang="10800000">
                    <a:pos x="wd2" y="hd2"/>
                  </a:cxn>
                  <a:cxn ang="16200000">
                    <a:pos x="wd2" y="hd2"/>
                  </a:cxn>
                </a:cxnLst>
                <a:rect l="0" t="0" r="r" b="b"/>
                <a:pathLst>
                  <a:path w="14473" h="21600" extrusionOk="0">
                    <a:moveTo>
                      <a:pt x="6832" y="0"/>
                    </a:moveTo>
                    <a:lnTo>
                      <a:pt x="14473" y="1410"/>
                    </a:lnTo>
                    <a:cubicBezTo>
                      <a:pt x="14473" y="1410"/>
                      <a:pt x="2718" y="7691"/>
                      <a:pt x="4628" y="21600"/>
                    </a:cubicBezTo>
                    <a:cubicBezTo>
                      <a:pt x="4628" y="21536"/>
                      <a:pt x="-7127" y="10063"/>
                      <a:pt x="6832" y="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13" name="Figura"/>
              <p:cNvSpPr/>
              <p:nvPr/>
            </p:nvSpPr>
            <p:spPr>
              <a:xfrm>
                <a:off x="1308099" y="1079500"/>
                <a:ext cx="275591" cy="224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0651" y="2685"/>
                      <a:pt x="21600" y="21600"/>
                    </a:cubicBezTo>
                    <a:cubicBezTo>
                      <a:pt x="13935" y="11105"/>
                      <a:pt x="8461" y="4515"/>
                      <a:pt x="0" y="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14" name="Figura"/>
              <p:cNvSpPr/>
              <p:nvPr/>
            </p:nvSpPr>
            <p:spPr>
              <a:xfrm>
                <a:off x="609600" y="1003300"/>
                <a:ext cx="386080" cy="72390"/>
              </a:xfrm>
              <a:custGeom>
                <a:avLst/>
                <a:gdLst/>
                <a:ahLst/>
                <a:cxnLst>
                  <a:cxn ang="0">
                    <a:pos x="wd2" y="hd2"/>
                  </a:cxn>
                  <a:cxn ang="5400000">
                    <a:pos x="wd2" y="hd2"/>
                  </a:cxn>
                  <a:cxn ang="10800000">
                    <a:pos x="wd2" y="hd2"/>
                  </a:cxn>
                  <a:cxn ang="16200000">
                    <a:pos x="wd2" y="hd2"/>
                  </a:cxn>
                </a:cxnLst>
                <a:rect l="0" t="0" r="r" b="b"/>
                <a:pathLst>
                  <a:path w="21600" h="21600" extrusionOk="0">
                    <a:moveTo>
                      <a:pt x="20250" y="16295"/>
                    </a:moveTo>
                    <a:lnTo>
                      <a:pt x="0" y="0"/>
                    </a:lnTo>
                    <a:lnTo>
                      <a:pt x="568" y="1516"/>
                    </a:lnTo>
                    <a:cubicBezTo>
                      <a:pt x="5826" y="8716"/>
                      <a:pt x="12079" y="14400"/>
                      <a:pt x="19539" y="21600"/>
                    </a:cubicBezTo>
                    <a:lnTo>
                      <a:pt x="21600" y="19326"/>
                    </a:lnTo>
                    <a:lnTo>
                      <a:pt x="20250" y="16295"/>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15" name="Figura"/>
              <p:cNvSpPr/>
              <p:nvPr/>
            </p:nvSpPr>
            <p:spPr>
              <a:xfrm>
                <a:off x="1054099" y="444499"/>
                <a:ext cx="31751" cy="21592"/>
              </a:xfrm>
              <a:custGeom>
                <a:avLst/>
                <a:gdLst/>
                <a:ahLst/>
                <a:cxnLst>
                  <a:cxn ang="0">
                    <a:pos x="wd2" y="hd2"/>
                  </a:cxn>
                  <a:cxn ang="5400000">
                    <a:pos x="wd2" y="hd2"/>
                  </a:cxn>
                  <a:cxn ang="10800000">
                    <a:pos x="wd2" y="hd2"/>
                  </a:cxn>
                  <a:cxn ang="16200000">
                    <a:pos x="wd2" y="hd2"/>
                  </a:cxn>
                </a:cxnLst>
                <a:rect l="0" t="0" r="r" b="b"/>
                <a:pathLst>
                  <a:path w="21600" h="21600" extrusionOk="0">
                    <a:moveTo>
                      <a:pt x="0" y="10165"/>
                    </a:moveTo>
                    <a:lnTo>
                      <a:pt x="21600" y="21600"/>
                    </a:lnTo>
                    <a:lnTo>
                      <a:pt x="20736" y="2541"/>
                    </a:lnTo>
                    <a:lnTo>
                      <a:pt x="3456" y="0"/>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16" name="Figura"/>
              <p:cNvSpPr/>
              <p:nvPr/>
            </p:nvSpPr>
            <p:spPr>
              <a:xfrm>
                <a:off x="1524000" y="1523999"/>
                <a:ext cx="133375" cy="61927"/>
              </a:xfrm>
              <a:custGeom>
                <a:avLst/>
                <a:gdLst/>
                <a:ahLst/>
                <a:cxnLst>
                  <a:cxn ang="0">
                    <a:pos x="wd2" y="hd2"/>
                  </a:cxn>
                  <a:cxn ang="5400000">
                    <a:pos x="wd2" y="hd2"/>
                  </a:cxn>
                  <a:cxn ang="10800000">
                    <a:pos x="wd2" y="hd2"/>
                  </a:cxn>
                  <a:cxn ang="16200000">
                    <a:pos x="wd2" y="hd2"/>
                  </a:cxn>
                </a:cxnLst>
                <a:rect l="0" t="0" r="r" b="b"/>
                <a:pathLst>
                  <a:path w="21400" h="17266" extrusionOk="0">
                    <a:moveTo>
                      <a:pt x="0" y="4164"/>
                    </a:moveTo>
                    <a:lnTo>
                      <a:pt x="4891" y="17266"/>
                    </a:lnTo>
                    <a:lnTo>
                      <a:pt x="21396" y="3102"/>
                    </a:lnTo>
                    <a:cubicBezTo>
                      <a:pt x="21600" y="2748"/>
                      <a:pt x="13857" y="-4334"/>
                      <a:pt x="0" y="4164"/>
                    </a:cubicBezTo>
                    <a:close/>
                  </a:path>
                </a:pathLst>
              </a:custGeom>
              <a:solidFill>
                <a:srgbClr val="BB72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17" name="Figura"/>
              <p:cNvSpPr/>
              <p:nvPr/>
            </p:nvSpPr>
            <p:spPr>
              <a:xfrm>
                <a:off x="1028700" y="1943099"/>
                <a:ext cx="165100" cy="41911"/>
              </a:xfrm>
              <a:custGeom>
                <a:avLst/>
                <a:gdLst/>
                <a:ahLst/>
                <a:cxnLst>
                  <a:cxn ang="0">
                    <a:pos x="wd2" y="hd2"/>
                  </a:cxn>
                  <a:cxn ang="5400000">
                    <a:pos x="wd2" y="hd2"/>
                  </a:cxn>
                  <a:cxn ang="10800000">
                    <a:pos x="wd2" y="hd2"/>
                  </a:cxn>
                  <a:cxn ang="16200000">
                    <a:pos x="wd2" y="hd2"/>
                  </a:cxn>
                </a:cxnLst>
                <a:rect l="0" t="0" r="r" b="b"/>
                <a:pathLst>
                  <a:path w="21600" h="21600" extrusionOk="0">
                    <a:moveTo>
                      <a:pt x="0" y="3273"/>
                    </a:moveTo>
                    <a:lnTo>
                      <a:pt x="7809" y="21600"/>
                    </a:lnTo>
                    <a:lnTo>
                      <a:pt x="21600" y="0"/>
                    </a:lnTo>
                    <a:lnTo>
                      <a:pt x="7311" y="15709"/>
                    </a:ln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18" name="Figura"/>
              <p:cNvSpPr/>
              <p:nvPr/>
            </p:nvSpPr>
            <p:spPr>
              <a:xfrm>
                <a:off x="1333499" y="1511299"/>
                <a:ext cx="889982" cy="932921"/>
              </a:xfrm>
              <a:custGeom>
                <a:avLst/>
                <a:gdLst/>
                <a:ahLst/>
                <a:cxnLst>
                  <a:cxn ang="0">
                    <a:pos x="wd2" y="hd2"/>
                  </a:cxn>
                  <a:cxn ang="5400000">
                    <a:pos x="wd2" y="hd2"/>
                  </a:cxn>
                  <a:cxn ang="10800000">
                    <a:pos x="wd2" y="hd2"/>
                  </a:cxn>
                  <a:cxn ang="16200000">
                    <a:pos x="wd2" y="hd2"/>
                  </a:cxn>
                </a:cxnLst>
                <a:rect l="0" t="0" r="r" b="b"/>
                <a:pathLst>
                  <a:path w="21082" h="21156" extrusionOk="0">
                    <a:moveTo>
                      <a:pt x="12" y="10981"/>
                    </a:moveTo>
                    <a:cubicBezTo>
                      <a:pt x="283" y="16828"/>
                      <a:pt x="5216" y="21378"/>
                      <a:pt x="11022" y="21148"/>
                    </a:cubicBezTo>
                    <a:cubicBezTo>
                      <a:pt x="16828" y="20917"/>
                      <a:pt x="21341" y="16021"/>
                      <a:pt x="21070" y="10175"/>
                    </a:cubicBezTo>
                    <a:cubicBezTo>
                      <a:pt x="20799" y="4328"/>
                      <a:pt x="15866" y="-222"/>
                      <a:pt x="10060" y="8"/>
                    </a:cubicBezTo>
                    <a:cubicBezTo>
                      <a:pt x="4223" y="210"/>
                      <a:pt x="-259" y="5135"/>
                      <a:pt x="12" y="10981"/>
                    </a:cubicBezTo>
                    <a:close/>
                  </a:path>
                </a:pathLst>
              </a:custGeom>
              <a:solidFill>
                <a:srgbClr val="4A585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19" name="Figura"/>
              <p:cNvSpPr/>
              <p:nvPr/>
            </p:nvSpPr>
            <p:spPr>
              <a:xfrm>
                <a:off x="1346200" y="1523999"/>
                <a:ext cx="869680" cy="908808"/>
              </a:xfrm>
              <a:custGeom>
                <a:avLst/>
                <a:gdLst/>
                <a:ahLst/>
                <a:cxnLst>
                  <a:cxn ang="0">
                    <a:pos x="wd2" y="hd2"/>
                  </a:cxn>
                  <a:cxn ang="5400000">
                    <a:pos x="wd2" y="hd2"/>
                  </a:cxn>
                  <a:cxn ang="10800000">
                    <a:pos x="wd2" y="hd2"/>
                  </a:cxn>
                  <a:cxn ang="16200000">
                    <a:pos x="wd2" y="hd2"/>
                  </a:cxn>
                </a:cxnLst>
                <a:rect l="0" t="0" r="r" b="b"/>
                <a:pathLst>
                  <a:path w="21070" h="21145" extrusionOk="0">
                    <a:moveTo>
                      <a:pt x="12" y="10971"/>
                    </a:moveTo>
                    <a:cubicBezTo>
                      <a:pt x="289" y="16822"/>
                      <a:pt x="5212" y="21372"/>
                      <a:pt x="11027" y="21136"/>
                    </a:cubicBezTo>
                    <a:cubicBezTo>
                      <a:pt x="16843" y="20899"/>
                      <a:pt x="21335" y="15994"/>
                      <a:pt x="21058" y="10173"/>
                    </a:cubicBezTo>
                    <a:cubicBezTo>
                      <a:pt x="20781" y="4322"/>
                      <a:pt x="15858" y="-228"/>
                      <a:pt x="10043" y="8"/>
                    </a:cubicBezTo>
                    <a:cubicBezTo>
                      <a:pt x="4258" y="215"/>
                      <a:pt x="-265" y="5150"/>
                      <a:pt x="12" y="10971"/>
                    </a:cubicBezTo>
                    <a:close/>
                  </a:path>
                </a:pathLst>
              </a:custGeom>
              <a:solidFill>
                <a:srgbClr val="B58F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20" name="Figura"/>
              <p:cNvSpPr/>
              <p:nvPr/>
            </p:nvSpPr>
            <p:spPr>
              <a:xfrm>
                <a:off x="380999" y="1079499"/>
                <a:ext cx="81410" cy="30534"/>
              </a:xfrm>
              <a:custGeom>
                <a:avLst/>
                <a:gdLst/>
                <a:ahLst/>
                <a:cxnLst>
                  <a:cxn ang="0">
                    <a:pos x="wd2" y="hd2"/>
                  </a:cxn>
                  <a:cxn ang="5400000">
                    <a:pos x="wd2" y="hd2"/>
                  </a:cxn>
                  <a:cxn ang="10800000">
                    <a:pos x="wd2" y="hd2"/>
                  </a:cxn>
                  <a:cxn ang="16200000">
                    <a:pos x="wd2" y="hd2"/>
                  </a:cxn>
                </a:cxnLst>
                <a:rect l="0" t="0" r="r" b="b"/>
                <a:pathLst>
                  <a:path w="20978" h="19232" extrusionOk="0">
                    <a:moveTo>
                      <a:pt x="20962" y="12416"/>
                    </a:moveTo>
                    <a:cubicBezTo>
                      <a:pt x="21289" y="7616"/>
                      <a:pt x="16707" y="2016"/>
                      <a:pt x="10816" y="416"/>
                    </a:cubicBezTo>
                    <a:cubicBezTo>
                      <a:pt x="4925" y="-1184"/>
                      <a:pt x="344" y="2016"/>
                      <a:pt x="16" y="6816"/>
                    </a:cubicBezTo>
                    <a:cubicBezTo>
                      <a:pt x="-311" y="11616"/>
                      <a:pt x="4271" y="17216"/>
                      <a:pt x="10162" y="18816"/>
                    </a:cubicBezTo>
                    <a:cubicBezTo>
                      <a:pt x="15725" y="20416"/>
                      <a:pt x="20634" y="17216"/>
                      <a:pt x="20962" y="12416"/>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21" name="Figura"/>
              <p:cNvSpPr/>
              <p:nvPr/>
            </p:nvSpPr>
            <p:spPr>
              <a:xfrm>
                <a:off x="355600" y="1054100"/>
                <a:ext cx="25519" cy="31289"/>
              </a:xfrm>
              <a:custGeom>
                <a:avLst/>
                <a:gdLst/>
                <a:ahLst/>
                <a:cxnLst>
                  <a:cxn ang="0">
                    <a:pos x="wd2" y="hd2"/>
                  </a:cxn>
                  <a:cxn ang="5400000">
                    <a:pos x="wd2" y="hd2"/>
                  </a:cxn>
                  <a:cxn ang="10800000">
                    <a:pos x="wd2" y="hd2"/>
                  </a:cxn>
                  <a:cxn ang="16200000">
                    <a:pos x="wd2" y="hd2"/>
                  </a:cxn>
                </a:cxnLst>
                <a:rect l="0" t="0" r="r" b="b"/>
                <a:pathLst>
                  <a:path w="18870" h="19006" extrusionOk="0">
                    <a:moveTo>
                      <a:pt x="16478" y="18219"/>
                    </a:moveTo>
                    <a:cubicBezTo>
                      <a:pt x="20235" y="16676"/>
                      <a:pt x="19296" y="11276"/>
                      <a:pt x="15539" y="5876"/>
                    </a:cubicBezTo>
                    <a:cubicBezTo>
                      <a:pt x="11783" y="1247"/>
                      <a:pt x="6148" y="-1067"/>
                      <a:pt x="2392" y="476"/>
                    </a:cubicBezTo>
                    <a:cubicBezTo>
                      <a:pt x="-1365" y="2019"/>
                      <a:pt x="-426" y="7419"/>
                      <a:pt x="3331" y="12819"/>
                    </a:cubicBezTo>
                    <a:cubicBezTo>
                      <a:pt x="7087" y="17447"/>
                      <a:pt x="12722" y="20533"/>
                      <a:pt x="16478" y="18219"/>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22" name="Figura"/>
              <p:cNvSpPr/>
              <p:nvPr/>
            </p:nvSpPr>
            <p:spPr>
              <a:xfrm>
                <a:off x="203200" y="482600"/>
                <a:ext cx="241300" cy="483871"/>
              </a:xfrm>
              <a:custGeom>
                <a:avLst/>
                <a:gdLst/>
                <a:ahLst/>
                <a:cxnLst>
                  <a:cxn ang="0">
                    <a:pos x="wd2" y="hd2"/>
                  </a:cxn>
                  <a:cxn ang="5400000">
                    <a:pos x="wd2" y="hd2"/>
                  </a:cxn>
                  <a:cxn ang="10800000">
                    <a:pos x="wd2" y="hd2"/>
                  </a:cxn>
                  <a:cxn ang="16200000">
                    <a:pos x="wd2" y="hd2"/>
                  </a:cxn>
                </a:cxnLst>
                <a:rect l="0" t="0" r="r" b="b"/>
                <a:pathLst>
                  <a:path w="21600" h="21600" extrusionOk="0">
                    <a:moveTo>
                      <a:pt x="5343" y="0"/>
                    </a:moveTo>
                    <a:cubicBezTo>
                      <a:pt x="3297" y="57"/>
                      <a:pt x="1592" y="283"/>
                      <a:pt x="0" y="510"/>
                    </a:cubicBezTo>
                    <a:lnTo>
                      <a:pt x="11823" y="19389"/>
                    </a:lnTo>
                    <a:cubicBezTo>
                      <a:pt x="11823" y="19389"/>
                      <a:pt x="10232" y="20466"/>
                      <a:pt x="7276" y="21600"/>
                    </a:cubicBezTo>
                    <a:cubicBezTo>
                      <a:pt x="17166" y="20126"/>
                      <a:pt x="21600" y="15704"/>
                      <a:pt x="21600" y="15704"/>
                    </a:cubicBezTo>
                    <a:lnTo>
                      <a:pt x="5343" y="0"/>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23" name="Figura"/>
              <p:cNvSpPr/>
              <p:nvPr/>
            </p:nvSpPr>
            <p:spPr>
              <a:xfrm>
                <a:off x="1549400" y="2514599"/>
                <a:ext cx="237491" cy="15367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709" y="9104"/>
                      <a:pt x="12706" y="0"/>
                      <a:pt x="12706" y="0"/>
                    </a:cubicBezTo>
                    <a:cubicBezTo>
                      <a:pt x="6122" y="5712"/>
                      <a:pt x="2079" y="11425"/>
                      <a:pt x="0" y="14995"/>
                    </a:cubicBezTo>
                    <a:cubicBezTo>
                      <a:pt x="6122" y="14817"/>
                      <a:pt x="13745" y="16959"/>
                      <a:pt x="21600"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24" name="Figura"/>
              <p:cNvSpPr/>
              <p:nvPr/>
            </p:nvSpPr>
            <p:spPr>
              <a:xfrm>
                <a:off x="482599" y="2019299"/>
                <a:ext cx="628651" cy="336191"/>
              </a:xfrm>
              <a:custGeom>
                <a:avLst/>
                <a:gdLst/>
                <a:ahLst/>
                <a:cxnLst>
                  <a:cxn ang="0">
                    <a:pos x="wd2" y="hd2"/>
                  </a:cxn>
                  <a:cxn ang="5400000">
                    <a:pos x="wd2" y="hd2"/>
                  </a:cxn>
                  <a:cxn ang="10800000">
                    <a:pos x="wd2" y="hd2"/>
                  </a:cxn>
                  <a:cxn ang="16200000">
                    <a:pos x="wd2" y="hd2"/>
                  </a:cxn>
                </a:cxnLst>
                <a:rect l="0" t="0" r="r" b="b"/>
                <a:pathLst>
                  <a:path w="21600" h="19923" extrusionOk="0">
                    <a:moveTo>
                      <a:pt x="12131" y="19042"/>
                    </a:moveTo>
                    <a:cubicBezTo>
                      <a:pt x="12131" y="19042"/>
                      <a:pt x="7375" y="20171"/>
                      <a:pt x="175" y="11591"/>
                    </a:cubicBezTo>
                    <a:cubicBezTo>
                      <a:pt x="87" y="11892"/>
                      <a:pt x="0" y="12043"/>
                      <a:pt x="0" y="12043"/>
                    </a:cubicBezTo>
                    <a:cubicBezTo>
                      <a:pt x="7331" y="21074"/>
                      <a:pt x="12262" y="19870"/>
                      <a:pt x="12262" y="19870"/>
                    </a:cubicBezTo>
                    <a:cubicBezTo>
                      <a:pt x="16713" y="-526"/>
                      <a:pt x="20116" y="829"/>
                      <a:pt x="21600" y="603"/>
                    </a:cubicBezTo>
                    <a:lnTo>
                      <a:pt x="21382" y="1"/>
                    </a:lnTo>
                    <a:cubicBezTo>
                      <a:pt x="19636" y="1"/>
                      <a:pt x="16102" y="-375"/>
                      <a:pt x="12131" y="19042"/>
                    </a:cubicBez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25" name="Figura"/>
              <p:cNvSpPr/>
              <p:nvPr/>
            </p:nvSpPr>
            <p:spPr>
              <a:xfrm>
                <a:off x="1092199" y="1892299"/>
                <a:ext cx="135891" cy="711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450" y="21600"/>
                    </a:lnTo>
                    <a:lnTo>
                      <a:pt x="21600" y="10414"/>
                    </a:lnTo>
                    <a:cubicBezTo>
                      <a:pt x="21600" y="10800"/>
                      <a:pt x="8277" y="21214"/>
                      <a:pt x="0"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26" name="Figura"/>
              <p:cNvSpPr/>
              <p:nvPr/>
            </p:nvSpPr>
            <p:spPr>
              <a:xfrm>
                <a:off x="1943100" y="3022600"/>
                <a:ext cx="13208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116"/>
                      <a:pt x="15785" y="0"/>
                      <a:pt x="8723" y="0"/>
                    </a:cubicBezTo>
                    <a:cubicBezTo>
                      <a:pt x="1662" y="0"/>
                      <a:pt x="0" y="5116"/>
                      <a:pt x="0" y="10800"/>
                    </a:cubicBezTo>
                    <a:cubicBezTo>
                      <a:pt x="0" y="17053"/>
                      <a:pt x="1662" y="21600"/>
                      <a:pt x="8723" y="21600"/>
                    </a:cubicBezTo>
                    <a:cubicBezTo>
                      <a:pt x="15785" y="21600"/>
                      <a:pt x="21600" y="17053"/>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27" name="Figura"/>
              <p:cNvSpPr/>
              <p:nvPr/>
            </p:nvSpPr>
            <p:spPr>
              <a:xfrm>
                <a:off x="1955800" y="2984499"/>
                <a:ext cx="83442" cy="35683"/>
              </a:xfrm>
              <a:custGeom>
                <a:avLst/>
                <a:gdLst/>
                <a:ahLst/>
                <a:cxnLst>
                  <a:cxn ang="0">
                    <a:pos x="wd2" y="hd2"/>
                  </a:cxn>
                  <a:cxn ang="5400000">
                    <a:pos x="wd2" y="hd2"/>
                  </a:cxn>
                  <a:cxn ang="10800000">
                    <a:pos x="wd2" y="hd2"/>
                  </a:cxn>
                  <a:cxn ang="16200000">
                    <a:pos x="wd2" y="hd2"/>
                  </a:cxn>
                </a:cxnLst>
                <a:rect l="0" t="0" r="r" b="b"/>
                <a:pathLst>
                  <a:path w="20568" h="20926" extrusionOk="0">
                    <a:moveTo>
                      <a:pt x="20512" y="10428"/>
                    </a:moveTo>
                    <a:cubicBezTo>
                      <a:pt x="21138" y="4469"/>
                      <a:pt x="16442" y="0"/>
                      <a:pt x="9555" y="0"/>
                    </a:cubicBezTo>
                    <a:cubicBezTo>
                      <a:pt x="2668" y="0"/>
                      <a:pt x="790" y="4469"/>
                      <a:pt x="164" y="10428"/>
                    </a:cubicBezTo>
                    <a:cubicBezTo>
                      <a:pt x="-462" y="16386"/>
                      <a:pt x="477" y="20855"/>
                      <a:pt x="7051" y="20855"/>
                    </a:cubicBezTo>
                    <a:cubicBezTo>
                      <a:pt x="13625" y="21600"/>
                      <a:pt x="19886" y="16386"/>
                      <a:pt x="20512" y="10428"/>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28" name="Figura"/>
              <p:cNvSpPr/>
              <p:nvPr/>
            </p:nvSpPr>
            <p:spPr>
              <a:xfrm>
                <a:off x="1689100" y="1524000"/>
                <a:ext cx="535074" cy="909699"/>
              </a:xfrm>
              <a:custGeom>
                <a:avLst/>
                <a:gdLst/>
                <a:ahLst/>
                <a:cxnLst>
                  <a:cxn ang="0">
                    <a:pos x="wd2" y="hd2"/>
                  </a:cxn>
                  <a:cxn ang="5400000">
                    <a:pos x="wd2" y="hd2"/>
                  </a:cxn>
                  <a:cxn ang="10800000">
                    <a:pos x="wd2" y="hd2"/>
                  </a:cxn>
                  <a:cxn ang="16200000">
                    <a:pos x="wd2" y="hd2"/>
                  </a:cxn>
                </a:cxnLst>
                <a:rect l="0" t="0" r="r" b="b"/>
                <a:pathLst>
                  <a:path w="21213" h="21370" extrusionOk="0">
                    <a:moveTo>
                      <a:pt x="21197" y="10272"/>
                    </a:moveTo>
                    <a:cubicBezTo>
                      <a:pt x="20744" y="4364"/>
                      <a:pt x="12688" y="-230"/>
                      <a:pt x="3172" y="9"/>
                    </a:cubicBezTo>
                    <a:cubicBezTo>
                      <a:pt x="2064" y="39"/>
                      <a:pt x="1007" y="128"/>
                      <a:pt x="0" y="277"/>
                    </a:cubicBezTo>
                    <a:cubicBezTo>
                      <a:pt x="2820" y="2873"/>
                      <a:pt x="5035" y="6513"/>
                      <a:pt x="5992" y="10660"/>
                    </a:cubicBezTo>
                    <a:cubicBezTo>
                      <a:pt x="6898" y="14687"/>
                      <a:pt x="6445" y="18446"/>
                      <a:pt x="4985" y="21370"/>
                    </a:cubicBezTo>
                    <a:cubicBezTo>
                      <a:pt x="14350" y="21042"/>
                      <a:pt x="21600" y="16119"/>
                      <a:pt x="21197" y="10272"/>
                    </a:cubicBez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29" name="Figura"/>
              <p:cNvSpPr/>
              <p:nvPr/>
            </p:nvSpPr>
            <p:spPr>
              <a:xfrm>
                <a:off x="1396999" y="1574800"/>
                <a:ext cx="780564" cy="796779"/>
              </a:xfrm>
              <a:custGeom>
                <a:avLst/>
                <a:gdLst/>
                <a:ahLst/>
                <a:cxnLst>
                  <a:cxn ang="0">
                    <a:pos x="wd2" y="hd2"/>
                  </a:cxn>
                  <a:cxn ang="5400000">
                    <a:pos x="wd2" y="hd2"/>
                  </a:cxn>
                  <a:cxn ang="10800000">
                    <a:pos x="wd2" y="hd2"/>
                  </a:cxn>
                  <a:cxn ang="16200000">
                    <a:pos x="wd2" y="hd2"/>
                  </a:cxn>
                </a:cxnLst>
                <a:rect l="0" t="0" r="r" b="b"/>
                <a:pathLst>
                  <a:path w="21106" h="21207" extrusionOk="0">
                    <a:moveTo>
                      <a:pt x="21094" y="10215"/>
                    </a:moveTo>
                    <a:cubicBezTo>
                      <a:pt x="20820" y="4367"/>
                      <a:pt x="15909" y="-196"/>
                      <a:pt x="10071" y="7"/>
                    </a:cubicBezTo>
                    <a:cubicBezTo>
                      <a:pt x="4268" y="243"/>
                      <a:pt x="-231" y="5145"/>
                      <a:pt x="9" y="10993"/>
                    </a:cubicBezTo>
                    <a:cubicBezTo>
                      <a:pt x="284" y="16841"/>
                      <a:pt x="5195" y="21404"/>
                      <a:pt x="11033" y="21201"/>
                    </a:cubicBezTo>
                    <a:cubicBezTo>
                      <a:pt x="16870" y="20998"/>
                      <a:pt x="21369" y="16063"/>
                      <a:pt x="21094" y="10215"/>
                    </a:cubicBezTo>
                    <a:close/>
                    <a:moveTo>
                      <a:pt x="11033" y="20897"/>
                    </a:moveTo>
                    <a:cubicBezTo>
                      <a:pt x="5401" y="21100"/>
                      <a:pt x="593" y="16672"/>
                      <a:pt x="353" y="10993"/>
                    </a:cubicBezTo>
                    <a:cubicBezTo>
                      <a:pt x="78" y="5314"/>
                      <a:pt x="4474" y="548"/>
                      <a:pt x="10105" y="311"/>
                    </a:cubicBezTo>
                    <a:cubicBezTo>
                      <a:pt x="15737" y="108"/>
                      <a:pt x="20545" y="4536"/>
                      <a:pt x="20785" y="10215"/>
                    </a:cubicBezTo>
                    <a:cubicBezTo>
                      <a:pt x="21026" y="15894"/>
                      <a:pt x="16664" y="20660"/>
                      <a:pt x="11033" y="20897"/>
                    </a:cubicBez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30" name="Figura"/>
              <p:cNvSpPr/>
              <p:nvPr/>
            </p:nvSpPr>
            <p:spPr>
              <a:xfrm>
                <a:off x="1511300" y="1587499"/>
                <a:ext cx="654382" cy="622553"/>
              </a:xfrm>
              <a:custGeom>
                <a:avLst/>
                <a:gdLst/>
                <a:ahLst/>
                <a:cxnLst>
                  <a:cxn ang="0">
                    <a:pos x="wd2" y="hd2"/>
                  </a:cxn>
                  <a:cxn ang="5400000">
                    <a:pos x="wd2" y="hd2"/>
                  </a:cxn>
                  <a:cxn ang="10800000">
                    <a:pos x="wd2" y="hd2"/>
                  </a:cxn>
                  <a:cxn ang="16200000">
                    <a:pos x="wd2" y="hd2"/>
                  </a:cxn>
                </a:cxnLst>
                <a:rect l="0" t="0" r="r" b="b"/>
                <a:pathLst>
                  <a:path w="21486" h="21347" extrusionOk="0">
                    <a:moveTo>
                      <a:pt x="18973" y="21347"/>
                    </a:moveTo>
                    <a:cubicBezTo>
                      <a:pt x="20641" y="18995"/>
                      <a:pt x="21600" y="15991"/>
                      <a:pt x="21475" y="12768"/>
                    </a:cubicBezTo>
                    <a:cubicBezTo>
                      <a:pt x="21141" y="5452"/>
                      <a:pt x="15345" y="-253"/>
                      <a:pt x="8507" y="8"/>
                    </a:cubicBezTo>
                    <a:cubicBezTo>
                      <a:pt x="5129" y="139"/>
                      <a:pt x="2127" y="1707"/>
                      <a:pt x="0" y="4145"/>
                    </a:cubicBezTo>
                    <a:lnTo>
                      <a:pt x="18973" y="21347"/>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grpSp>
            <p:nvGrpSpPr>
              <p:cNvPr id="431" name="Grupo"/>
              <p:cNvGrpSpPr/>
              <p:nvPr/>
            </p:nvGrpSpPr>
            <p:grpSpPr>
              <a:xfrm>
                <a:off x="1803399" y="1625599"/>
                <a:ext cx="86362" cy="86362"/>
                <a:chOff x="0" y="0"/>
                <a:chExt cx="86359" cy="86359"/>
              </a:xfrm>
            </p:grpSpPr>
            <p:sp>
              <p:nvSpPr>
                <p:cNvPr id="455" name="Figura"/>
                <p:cNvSpPr/>
                <p:nvPr/>
              </p:nvSpPr>
              <p:spPr>
                <a:xfrm>
                  <a:off x="0" y="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0" y="8308"/>
                      </a:moveTo>
                      <a:lnTo>
                        <a:pt x="18097" y="21600"/>
                      </a:lnTo>
                      <a:lnTo>
                        <a:pt x="21600" y="18277"/>
                      </a:lnTo>
                      <a:lnTo>
                        <a:pt x="8757" y="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56" name="Figura"/>
                <p:cNvSpPr/>
                <p:nvPr/>
              </p:nvSpPr>
              <p:spPr>
                <a:xfrm>
                  <a:off x="38100" y="3810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3000" y="0"/>
                      </a:lnTo>
                      <a:lnTo>
                        <a:pt x="0" y="3411"/>
                      </a:lnTo>
                      <a:lnTo>
                        <a:pt x="12600" y="216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57" name="Figura"/>
                <p:cNvSpPr/>
                <p:nvPr/>
              </p:nvSpPr>
              <p:spPr>
                <a:xfrm>
                  <a:off x="38100" y="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13642" y="0"/>
                      </a:moveTo>
                      <a:lnTo>
                        <a:pt x="0" y="18681"/>
                      </a:lnTo>
                      <a:lnTo>
                        <a:pt x="3411"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58" name="Figura"/>
                <p:cNvSpPr/>
                <p:nvPr/>
              </p:nvSpPr>
              <p:spPr>
                <a:xfrm>
                  <a:off x="0" y="3810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7754" y="21600"/>
                      </a:moveTo>
                      <a:lnTo>
                        <a:pt x="21600" y="3000"/>
                      </a:lnTo>
                      <a:lnTo>
                        <a:pt x="17723" y="0"/>
                      </a:lnTo>
                      <a:lnTo>
                        <a:pt x="0" y="132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grpSp>
          <p:grpSp>
            <p:nvGrpSpPr>
              <p:cNvPr id="432" name="Grupo"/>
              <p:cNvGrpSpPr/>
              <p:nvPr/>
            </p:nvGrpSpPr>
            <p:grpSpPr>
              <a:xfrm>
                <a:off x="1701800" y="1739900"/>
                <a:ext cx="87631" cy="85090"/>
                <a:chOff x="0" y="0"/>
                <a:chExt cx="87630" cy="85090"/>
              </a:xfrm>
            </p:grpSpPr>
            <p:sp>
              <p:nvSpPr>
                <p:cNvPr id="451" name="Figura"/>
                <p:cNvSpPr/>
                <p:nvPr/>
              </p:nvSpPr>
              <p:spPr>
                <a:xfrm>
                  <a:off x="0" y="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0" y="7958"/>
                      </a:moveTo>
                      <a:lnTo>
                        <a:pt x="18600" y="21600"/>
                      </a:lnTo>
                      <a:lnTo>
                        <a:pt x="21600" y="18189"/>
                      </a:lnTo>
                      <a:lnTo>
                        <a:pt x="9000" y="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52" name="Figura"/>
                <p:cNvSpPr/>
                <p:nvPr/>
              </p:nvSpPr>
              <p:spPr>
                <a:xfrm>
                  <a:off x="38100" y="2540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21600" y="13846"/>
                      </a:moveTo>
                      <a:lnTo>
                        <a:pt x="3503" y="0"/>
                      </a:lnTo>
                      <a:lnTo>
                        <a:pt x="0" y="3323"/>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53" name="Figura"/>
                <p:cNvSpPr/>
                <p:nvPr/>
              </p:nvSpPr>
              <p:spPr>
                <a:xfrm>
                  <a:off x="38100" y="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13846" y="0"/>
                      </a:moveTo>
                      <a:lnTo>
                        <a:pt x="0" y="18600"/>
                      </a:lnTo>
                      <a:lnTo>
                        <a:pt x="3323" y="21600"/>
                      </a:lnTo>
                      <a:lnTo>
                        <a:pt x="21600" y="90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54" name="Figura"/>
                <p:cNvSpPr/>
                <p:nvPr/>
              </p:nvSpPr>
              <p:spPr>
                <a:xfrm>
                  <a:off x="0" y="3810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503"/>
                      </a:lnTo>
                      <a:lnTo>
                        <a:pt x="18189" y="0"/>
                      </a:lnTo>
                      <a:lnTo>
                        <a:pt x="0" y="12843"/>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grpSp>
          <p:grpSp>
            <p:nvGrpSpPr>
              <p:cNvPr id="433" name="Grupo"/>
              <p:cNvGrpSpPr/>
              <p:nvPr/>
            </p:nvGrpSpPr>
            <p:grpSpPr>
              <a:xfrm>
                <a:off x="1905000" y="1816099"/>
                <a:ext cx="74931" cy="86362"/>
                <a:chOff x="0" y="0"/>
                <a:chExt cx="74930" cy="86359"/>
              </a:xfrm>
            </p:grpSpPr>
            <p:sp>
              <p:nvSpPr>
                <p:cNvPr id="447" name="Figura"/>
                <p:cNvSpPr/>
                <p:nvPr/>
              </p:nvSpPr>
              <p:spPr>
                <a:xfrm>
                  <a:off x="0" y="0"/>
                  <a:ext cx="45720" cy="49531"/>
                </a:xfrm>
                <a:custGeom>
                  <a:avLst/>
                  <a:gdLst/>
                  <a:ahLst/>
                  <a:cxnLst>
                    <a:cxn ang="0">
                      <a:pos x="wd2" y="hd2"/>
                    </a:cxn>
                    <a:cxn ang="5400000">
                      <a:pos x="wd2" y="hd2"/>
                    </a:cxn>
                    <a:cxn ang="10800000">
                      <a:pos x="wd2" y="hd2"/>
                    </a:cxn>
                    <a:cxn ang="16200000">
                      <a:pos x="wd2" y="hd2"/>
                    </a:cxn>
                  </a:cxnLst>
                  <a:rect l="0" t="0" r="r" b="b"/>
                  <a:pathLst>
                    <a:path w="21600" h="21600" extrusionOk="0">
                      <a:moveTo>
                        <a:pt x="0" y="7754"/>
                      </a:moveTo>
                      <a:lnTo>
                        <a:pt x="18600" y="21600"/>
                      </a:lnTo>
                      <a:lnTo>
                        <a:pt x="21600" y="18277"/>
                      </a:lnTo>
                      <a:lnTo>
                        <a:pt x="8400" y="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48" name="Figura"/>
                <p:cNvSpPr/>
                <p:nvPr/>
              </p:nvSpPr>
              <p:spPr>
                <a:xfrm>
                  <a:off x="25400" y="38100"/>
                  <a:ext cx="4699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2919" y="0"/>
                      </a:lnTo>
                      <a:lnTo>
                        <a:pt x="0" y="3411"/>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49" name="Figura"/>
                <p:cNvSpPr/>
                <p:nvPr/>
              </p:nvSpPr>
              <p:spPr>
                <a:xfrm>
                  <a:off x="25400" y="0"/>
                  <a:ext cx="49531" cy="46991"/>
                </a:xfrm>
                <a:custGeom>
                  <a:avLst/>
                  <a:gdLst/>
                  <a:ahLst/>
                  <a:cxnLst>
                    <a:cxn ang="0">
                      <a:pos x="wd2" y="hd2"/>
                    </a:cxn>
                    <a:cxn ang="5400000">
                      <a:pos x="wd2" y="hd2"/>
                    </a:cxn>
                    <a:cxn ang="10800000">
                      <a:pos x="wd2" y="hd2"/>
                    </a:cxn>
                    <a:cxn ang="16200000">
                      <a:pos x="wd2" y="hd2"/>
                    </a:cxn>
                  </a:cxnLst>
                  <a:rect l="0" t="0" r="r" b="b"/>
                  <a:pathLst>
                    <a:path w="21600" h="21600" extrusionOk="0">
                      <a:moveTo>
                        <a:pt x="13292" y="0"/>
                      </a:moveTo>
                      <a:lnTo>
                        <a:pt x="0" y="18097"/>
                      </a:lnTo>
                      <a:lnTo>
                        <a:pt x="3323"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50" name="Figura"/>
                <p:cNvSpPr/>
                <p:nvPr/>
              </p:nvSpPr>
              <p:spPr>
                <a:xfrm>
                  <a:off x="0" y="38100"/>
                  <a:ext cx="48260" cy="45720"/>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000"/>
                      </a:lnTo>
                      <a:lnTo>
                        <a:pt x="18189" y="0"/>
                      </a:lnTo>
                      <a:lnTo>
                        <a:pt x="0" y="126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grpSp>
          <p:grpSp>
            <p:nvGrpSpPr>
              <p:cNvPr id="434" name="Grupo"/>
              <p:cNvGrpSpPr/>
              <p:nvPr/>
            </p:nvGrpSpPr>
            <p:grpSpPr>
              <a:xfrm>
                <a:off x="1587499" y="2019300"/>
                <a:ext cx="193041" cy="186690"/>
                <a:chOff x="0" y="0"/>
                <a:chExt cx="193039" cy="186689"/>
              </a:xfrm>
            </p:grpSpPr>
            <p:sp>
              <p:nvSpPr>
                <p:cNvPr id="443" name="Figura"/>
                <p:cNvSpPr/>
                <p:nvPr/>
              </p:nvSpPr>
              <p:spPr>
                <a:xfrm>
                  <a:off x="12700" y="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7833"/>
                      </a:moveTo>
                      <a:lnTo>
                        <a:pt x="18586" y="21600"/>
                      </a:lnTo>
                      <a:lnTo>
                        <a:pt x="21600" y="18277"/>
                      </a:lnTo>
                      <a:lnTo>
                        <a:pt x="8540" y="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44" name="Figura"/>
                <p:cNvSpPr/>
                <p:nvPr/>
              </p:nvSpPr>
              <p:spPr>
                <a:xfrm>
                  <a:off x="76200" y="6350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21600" y="13530"/>
                      </a:moveTo>
                      <a:lnTo>
                        <a:pt x="3014" y="0"/>
                      </a:lnTo>
                      <a:lnTo>
                        <a:pt x="0" y="3323"/>
                      </a:lnTo>
                      <a:lnTo>
                        <a:pt x="12809" y="2160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45" name="Figura"/>
                <p:cNvSpPr/>
                <p:nvPr/>
              </p:nvSpPr>
              <p:spPr>
                <a:xfrm>
                  <a:off x="76199" y="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13617" y="0"/>
                      </a:moveTo>
                      <a:lnTo>
                        <a:pt x="0" y="18372"/>
                      </a:lnTo>
                      <a:lnTo>
                        <a:pt x="3522" y="21600"/>
                      </a:lnTo>
                      <a:lnTo>
                        <a:pt x="21600" y="869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46" name="Figura"/>
                <p:cNvSpPr/>
                <p:nvPr/>
              </p:nvSpPr>
              <p:spPr>
                <a:xfrm>
                  <a:off x="-1" y="7620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7983" y="21600"/>
                      </a:moveTo>
                      <a:lnTo>
                        <a:pt x="21600" y="3228"/>
                      </a:lnTo>
                      <a:lnTo>
                        <a:pt x="18078" y="0"/>
                      </a:lnTo>
                      <a:lnTo>
                        <a:pt x="0" y="1291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grpSp>
          <p:sp>
            <p:nvSpPr>
              <p:cNvPr id="435" name="Figura"/>
              <p:cNvSpPr/>
              <p:nvPr/>
            </p:nvSpPr>
            <p:spPr>
              <a:xfrm>
                <a:off x="787399" y="25400"/>
                <a:ext cx="238761" cy="165100"/>
              </a:xfrm>
              <a:custGeom>
                <a:avLst/>
                <a:gdLst/>
                <a:ahLst/>
                <a:cxnLst>
                  <a:cxn ang="0">
                    <a:pos x="wd2" y="hd2"/>
                  </a:cxn>
                  <a:cxn ang="5400000">
                    <a:pos x="wd2" y="hd2"/>
                  </a:cxn>
                  <a:cxn ang="10800000">
                    <a:pos x="wd2" y="hd2"/>
                  </a:cxn>
                  <a:cxn ang="16200000">
                    <a:pos x="wd2" y="hd2"/>
                  </a:cxn>
                </a:cxnLst>
                <a:rect l="0" t="0" r="r" b="b"/>
                <a:pathLst>
                  <a:path w="21600" h="21600" extrusionOk="0">
                    <a:moveTo>
                      <a:pt x="13328" y="21600"/>
                    </a:moveTo>
                    <a:lnTo>
                      <a:pt x="919" y="17114"/>
                    </a:lnTo>
                    <a:lnTo>
                      <a:pt x="0" y="14622"/>
                    </a:lnTo>
                    <a:lnTo>
                      <a:pt x="7468" y="0"/>
                    </a:lnTo>
                    <a:lnTo>
                      <a:pt x="20681" y="1828"/>
                    </a:lnTo>
                    <a:lnTo>
                      <a:pt x="21600" y="7145"/>
                    </a:lnTo>
                    <a:close/>
                  </a:path>
                </a:pathLst>
              </a:custGeom>
              <a:solidFill>
                <a:srgbClr val="CCBCB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36" name="Figura"/>
              <p:cNvSpPr/>
              <p:nvPr/>
            </p:nvSpPr>
            <p:spPr>
              <a:xfrm>
                <a:off x="787399" y="38099"/>
                <a:ext cx="257811" cy="114301"/>
              </a:xfrm>
              <a:custGeom>
                <a:avLst/>
                <a:gdLst/>
                <a:ahLst/>
                <a:cxnLst>
                  <a:cxn ang="0">
                    <a:pos x="wd2" y="hd2"/>
                  </a:cxn>
                  <a:cxn ang="5400000">
                    <a:pos x="wd2" y="hd2"/>
                  </a:cxn>
                  <a:cxn ang="10800000">
                    <a:pos x="wd2" y="hd2"/>
                  </a:cxn>
                  <a:cxn ang="16200000">
                    <a:pos x="wd2" y="hd2"/>
                  </a:cxn>
                </a:cxnLst>
                <a:rect l="0" t="0" r="r" b="b"/>
                <a:pathLst>
                  <a:path w="21600" h="21600" extrusionOk="0">
                    <a:moveTo>
                      <a:pt x="10853" y="16320"/>
                    </a:moveTo>
                    <a:lnTo>
                      <a:pt x="958" y="21600"/>
                    </a:lnTo>
                    <a:lnTo>
                      <a:pt x="0" y="18000"/>
                    </a:lnTo>
                    <a:lnTo>
                      <a:pt x="10002" y="8880"/>
                    </a:lnTo>
                    <a:lnTo>
                      <a:pt x="20855" y="0"/>
                    </a:lnTo>
                    <a:lnTo>
                      <a:pt x="21600" y="7680"/>
                    </a:lnTo>
                    <a:close/>
                  </a:path>
                </a:pathLst>
              </a:custGeom>
              <a:solidFill>
                <a:srgbClr val="7F74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37" name="Figura"/>
              <p:cNvSpPr/>
              <p:nvPr/>
            </p:nvSpPr>
            <p:spPr>
              <a:xfrm>
                <a:off x="177800" y="304799"/>
                <a:ext cx="47228" cy="81739"/>
              </a:xfrm>
              <a:custGeom>
                <a:avLst/>
                <a:gdLst/>
                <a:ahLst/>
                <a:cxnLst>
                  <a:cxn ang="0">
                    <a:pos x="wd2" y="hd2"/>
                  </a:cxn>
                  <a:cxn ang="5400000">
                    <a:pos x="wd2" y="hd2"/>
                  </a:cxn>
                  <a:cxn ang="10800000">
                    <a:pos x="wd2" y="hd2"/>
                  </a:cxn>
                  <a:cxn ang="16200000">
                    <a:pos x="wd2" y="hd2"/>
                  </a:cxn>
                </a:cxnLst>
                <a:rect l="0" t="0" r="r" b="b"/>
                <a:pathLst>
                  <a:path w="17462" h="19308" extrusionOk="0">
                    <a:moveTo>
                      <a:pt x="2436" y="3046"/>
                    </a:moveTo>
                    <a:cubicBezTo>
                      <a:pt x="2436" y="3046"/>
                      <a:pt x="-4138" y="18046"/>
                      <a:pt x="4314" y="19246"/>
                    </a:cubicBezTo>
                    <a:cubicBezTo>
                      <a:pt x="12766" y="20446"/>
                      <a:pt x="17462" y="3946"/>
                      <a:pt x="17462" y="3946"/>
                    </a:cubicBezTo>
                    <a:cubicBezTo>
                      <a:pt x="12297" y="-1154"/>
                      <a:pt x="9010" y="-1154"/>
                      <a:pt x="2436" y="3046"/>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38" name="Figura"/>
              <p:cNvSpPr/>
              <p:nvPr/>
            </p:nvSpPr>
            <p:spPr>
              <a:xfrm>
                <a:off x="139699" y="317499"/>
                <a:ext cx="37183" cy="68973"/>
              </a:xfrm>
              <a:custGeom>
                <a:avLst/>
                <a:gdLst/>
                <a:ahLst/>
                <a:cxnLst>
                  <a:cxn ang="0">
                    <a:pos x="wd2" y="hd2"/>
                  </a:cxn>
                  <a:cxn ang="5400000">
                    <a:pos x="wd2" y="hd2"/>
                  </a:cxn>
                  <a:cxn ang="10800000">
                    <a:pos x="wd2" y="hd2"/>
                  </a:cxn>
                  <a:cxn ang="16200000">
                    <a:pos x="wd2" y="hd2"/>
                  </a:cxn>
                </a:cxnLst>
                <a:rect l="0" t="0" r="r" b="b"/>
                <a:pathLst>
                  <a:path w="18599" h="20225" extrusionOk="0">
                    <a:moveTo>
                      <a:pt x="47" y="4211"/>
                    </a:moveTo>
                    <a:cubicBezTo>
                      <a:pt x="47" y="4211"/>
                      <a:pt x="-1224" y="20225"/>
                      <a:pt x="9576" y="20225"/>
                    </a:cubicBezTo>
                    <a:cubicBezTo>
                      <a:pt x="20376" y="20225"/>
                      <a:pt x="18470" y="3094"/>
                      <a:pt x="18470" y="3094"/>
                    </a:cubicBezTo>
                    <a:cubicBezTo>
                      <a:pt x="10211" y="-1375"/>
                      <a:pt x="6400" y="-1003"/>
                      <a:pt x="47" y="4211"/>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39" name="Figura"/>
              <p:cNvSpPr/>
              <p:nvPr/>
            </p:nvSpPr>
            <p:spPr>
              <a:xfrm>
                <a:off x="101599" y="330200"/>
                <a:ext cx="39406" cy="68146"/>
              </a:xfrm>
              <a:custGeom>
                <a:avLst/>
                <a:gdLst/>
                <a:ahLst/>
                <a:cxnLst>
                  <a:cxn ang="0">
                    <a:pos x="wd2" y="hd2"/>
                  </a:cxn>
                  <a:cxn ang="5400000">
                    <a:pos x="wd2" y="hd2"/>
                  </a:cxn>
                  <a:cxn ang="10800000">
                    <a:pos x="wd2" y="hd2"/>
                  </a:cxn>
                  <a:cxn ang="16200000">
                    <a:pos x="wd2" y="hd2"/>
                  </a:cxn>
                </a:cxnLst>
                <a:rect l="0" t="0" r="r" b="b"/>
                <a:pathLst>
                  <a:path w="18616" h="19983" extrusionOk="0">
                    <a:moveTo>
                      <a:pt x="0" y="4335"/>
                    </a:moveTo>
                    <a:cubicBezTo>
                      <a:pt x="0" y="4335"/>
                      <a:pt x="600" y="20349"/>
                      <a:pt x="11400" y="19977"/>
                    </a:cubicBezTo>
                    <a:cubicBezTo>
                      <a:pt x="21600" y="19604"/>
                      <a:pt x="18000" y="2473"/>
                      <a:pt x="18000" y="2473"/>
                    </a:cubicBezTo>
                    <a:cubicBezTo>
                      <a:pt x="9000" y="-1251"/>
                      <a:pt x="5400" y="-879"/>
                      <a:pt x="0" y="4335"/>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40" name="Figura"/>
              <p:cNvSpPr/>
              <p:nvPr/>
            </p:nvSpPr>
            <p:spPr>
              <a:xfrm>
                <a:off x="177800" y="368300"/>
                <a:ext cx="68683" cy="114458"/>
              </a:xfrm>
              <a:custGeom>
                <a:avLst/>
                <a:gdLst/>
                <a:ahLst/>
                <a:cxnLst>
                  <a:cxn ang="0">
                    <a:pos x="wd2" y="hd2"/>
                  </a:cxn>
                  <a:cxn ang="5400000">
                    <a:pos x="wd2" y="hd2"/>
                  </a:cxn>
                  <a:cxn ang="10800000">
                    <a:pos x="wd2" y="hd2"/>
                  </a:cxn>
                  <a:cxn ang="16200000">
                    <a:pos x="wd2" y="hd2"/>
                  </a:cxn>
                </a:cxnLst>
                <a:rect l="0" t="0" r="r" b="b"/>
                <a:pathLst>
                  <a:path w="17699" h="20709" extrusionOk="0">
                    <a:moveTo>
                      <a:pt x="14400" y="18641"/>
                    </a:moveTo>
                    <a:cubicBezTo>
                      <a:pt x="14400" y="18641"/>
                      <a:pt x="21600" y="947"/>
                      <a:pt x="14727" y="28"/>
                    </a:cubicBezTo>
                    <a:cubicBezTo>
                      <a:pt x="7527" y="-891"/>
                      <a:pt x="0" y="20709"/>
                      <a:pt x="0" y="20709"/>
                    </a:cubicBezTo>
                    <a:lnTo>
                      <a:pt x="14400" y="18641"/>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41" name="Figura"/>
              <p:cNvSpPr/>
              <p:nvPr/>
            </p:nvSpPr>
            <p:spPr>
              <a:xfrm>
                <a:off x="152399" y="368300"/>
                <a:ext cx="91513" cy="37365"/>
              </a:xfrm>
              <a:custGeom>
                <a:avLst/>
                <a:gdLst/>
                <a:ahLst/>
                <a:cxnLst>
                  <a:cxn ang="0">
                    <a:pos x="wd2" y="hd2"/>
                  </a:cxn>
                  <a:cxn ang="5400000">
                    <a:pos x="wd2" y="hd2"/>
                  </a:cxn>
                  <a:cxn ang="10800000">
                    <a:pos x="wd2" y="hd2"/>
                  </a:cxn>
                  <a:cxn ang="16200000">
                    <a:pos x="wd2" y="hd2"/>
                  </a:cxn>
                </a:cxnLst>
                <a:rect l="0" t="0" r="r" b="b"/>
                <a:pathLst>
                  <a:path w="21033" h="18691" extrusionOk="0">
                    <a:moveTo>
                      <a:pt x="14611" y="18431"/>
                    </a:moveTo>
                    <a:cubicBezTo>
                      <a:pt x="14611" y="18431"/>
                      <a:pt x="-567" y="20972"/>
                      <a:pt x="17" y="10172"/>
                    </a:cubicBezTo>
                    <a:cubicBezTo>
                      <a:pt x="601" y="-628"/>
                      <a:pt x="21033" y="7"/>
                      <a:pt x="21033" y="7"/>
                    </a:cubicBezTo>
                    <a:lnTo>
                      <a:pt x="14611" y="18431"/>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442" name="Figura"/>
              <p:cNvSpPr/>
              <p:nvPr/>
            </p:nvSpPr>
            <p:spPr>
              <a:xfrm>
                <a:off x="203199" y="393700"/>
                <a:ext cx="40465" cy="93149"/>
              </a:xfrm>
              <a:custGeom>
                <a:avLst/>
                <a:gdLst/>
                <a:ahLst/>
                <a:cxnLst>
                  <a:cxn ang="0">
                    <a:pos x="wd2" y="hd2"/>
                  </a:cxn>
                  <a:cxn ang="5400000">
                    <a:pos x="wd2" y="hd2"/>
                  </a:cxn>
                  <a:cxn ang="10800000">
                    <a:pos x="wd2" y="hd2"/>
                  </a:cxn>
                  <a:cxn ang="16200000">
                    <a:pos x="wd2" y="hd2"/>
                  </a:cxn>
                </a:cxnLst>
                <a:rect l="0" t="0" r="r" b="b"/>
                <a:pathLst>
                  <a:path w="16785" h="20311" extrusionOk="0">
                    <a:moveTo>
                      <a:pt x="0" y="12834"/>
                    </a:moveTo>
                    <a:cubicBezTo>
                      <a:pt x="0" y="12834"/>
                      <a:pt x="4741" y="-1289"/>
                      <a:pt x="13171" y="96"/>
                    </a:cubicBezTo>
                    <a:cubicBezTo>
                      <a:pt x="21600" y="1480"/>
                      <a:pt x="12644" y="20311"/>
                      <a:pt x="12644" y="20311"/>
                    </a:cubicBezTo>
                    <a:lnTo>
                      <a:pt x="0" y="12834"/>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grpSp>
        <p:grpSp>
          <p:nvGrpSpPr>
            <p:cNvPr id="549" name="Grupo"/>
            <p:cNvGrpSpPr/>
            <p:nvPr/>
          </p:nvGrpSpPr>
          <p:grpSpPr>
            <a:xfrm>
              <a:off x="6340098" y="6242581"/>
              <a:ext cx="2127804" cy="2886242"/>
              <a:chOff x="0" y="0"/>
              <a:chExt cx="2127802" cy="2886240"/>
            </a:xfrm>
          </p:grpSpPr>
          <p:sp>
            <p:nvSpPr>
              <p:cNvPr id="550" name="Figura"/>
              <p:cNvSpPr/>
              <p:nvPr/>
            </p:nvSpPr>
            <p:spPr>
              <a:xfrm>
                <a:off x="1079500" y="-1"/>
                <a:ext cx="546459" cy="407445"/>
              </a:xfrm>
              <a:custGeom>
                <a:avLst/>
                <a:gdLst/>
                <a:ahLst/>
                <a:cxnLst>
                  <a:cxn ang="0">
                    <a:pos x="wd2" y="hd2"/>
                  </a:cxn>
                  <a:cxn ang="5400000">
                    <a:pos x="wd2" y="hd2"/>
                  </a:cxn>
                  <a:cxn ang="10800000">
                    <a:pos x="wd2" y="hd2"/>
                  </a:cxn>
                  <a:cxn ang="16200000">
                    <a:pos x="wd2" y="hd2"/>
                  </a:cxn>
                </a:cxnLst>
                <a:rect l="0" t="0" r="r" b="b"/>
                <a:pathLst>
                  <a:path w="18295" h="18986" extrusionOk="0">
                    <a:moveTo>
                      <a:pt x="17823" y="11352"/>
                    </a:moveTo>
                    <a:cubicBezTo>
                      <a:pt x="17823" y="11352"/>
                      <a:pt x="16249" y="4014"/>
                      <a:pt x="15824" y="8156"/>
                    </a:cubicBezTo>
                    <a:cubicBezTo>
                      <a:pt x="15824" y="8156"/>
                      <a:pt x="10934" y="-779"/>
                      <a:pt x="8979" y="1173"/>
                    </a:cubicBezTo>
                    <a:cubicBezTo>
                      <a:pt x="8979" y="1173"/>
                      <a:pt x="-801" y="-2614"/>
                      <a:pt x="2090" y="3422"/>
                    </a:cubicBezTo>
                    <a:cubicBezTo>
                      <a:pt x="2090" y="3422"/>
                      <a:pt x="-3012" y="12003"/>
                      <a:pt x="2728" y="14311"/>
                    </a:cubicBezTo>
                    <a:cubicBezTo>
                      <a:pt x="2728" y="14311"/>
                      <a:pt x="3111" y="17388"/>
                      <a:pt x="5109" y="16027"/>
                    </a:cubicBezTo>
                    <a:cubicBezTo>
                      <a:pt x="5109" y="16027"/>
                      <a:pt x="5662" y="18572"/>
                      <a:pt x="8511" y="14133"/>
                    </a:cubicBezTo>
                    <a:cubicBezTo>
                      <a:pt x="8511" y="14133"/>
                      <a:pt x="8298" y="16145"/>
                      <a:pt x="11742" y="13660"/>
                    </a:cubicBezTo>
                    <a:cubicBezTo>
                      <a:pt x="11742" y="13660"/>
                      <a:pt x="11445" y="15731"/>
                      <a:pt x="15229" y="16205"/>
                    </a:cubicBezTo>
                    <a:cubicBezTo>
                      <a:pt x="15229" y="16205"/>
                      <a:pt x="14974" y="17625"/>
                      <a:pt x="17610" y="18749"/>
                    </a:cubicBezTo>
                    <a:lnTo>
                      <a:pt x="17908" y="18986"/>
                    </a:lnTo>
                    <a:cubicBezTo>
                      <a:pt x="17908" y="18986"/>
                      <a:pt x="18460" y="18098"/>
                      <a:pt x="18163" y="16796"/>
                    </a:cubicBezTo>
                    <a:cubicBezTo>
                      <a:pt x="18205" y="16737"/>
                      <a:pt x="18588" y="13482"/>
                      <a:pt x="17823" y="11352"/>
                    </a:cubicBezTo>
                    <a:close/>
                  </a:path>
                </a:pathLst>
              </a:custGeom>
              <a:solidFill>
                <a:srgbClr val="FCE6C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51" name="Figura"/>
              <p:cNvSpPr/>
              <p:nvPr/>
            </p:nvSpPr>
            <p:spPr>
              <a:xfrm>
                <a:off x="1079500" y="-1"/>
                <a:ext cx="544866" cy="407494"/>
              </a:xfrm>
              <a:custGeom>
                <a:avLst/>
                <a:gdLst/>
                <a:ahLst/>
                <a:cxnLst>
                  <a:cxn ang="0">
                    <a:pos x="wd2" y="hd2"/>
                  </a:cxn>
                  <a:cxn ang="5400000">
                    <a:pos x="wd2" y="hd2"/>
                  </a:cxn>
                  <a:cxn ang="10800000">
                    <a:pos x="wd2" y="hd2"/>
                  </a:cxn>
                  <a:cxn ang="16200000">
                    <a:pos x="wd2" y="hd2"/>
                  </a:cxn>
                </a:cxnLst>
                <a:rect l="0" t="0" r="r" b="b"/>
                <a:pathLst>
                  <a:path w="18423" h="21325" extrusionOk="0">
                    <a:moveTo>
                      <a:pt x="17871" y="20262"/>
                    </a:moveTo>
                    <a:lnTo>
                      <a:pt x="17656" y="19929"/>
                    </a:lnTo>
                    <a:cubicBezTo>
                      <a:pt x="15509" y="17736"/>
                      <a:pt x="16024" y="16407"/>
                      <a:pt x="16024" y="16407"/>
                    </a:cubicBezTo>
                    <a:cubicBezTo>
                      <a:pt x="12718" y="14347"/>
                      <a:pt x="13405" y="12353"/>
                      <a:pt x="13405" y="12353"/>
                    </a:cubicBezTo>
                    <a:cubicBezTo>
                      <a:pt x="9798" y="13350"/>
                      <a:pt x="10399" y="11422"/>
                      <a:pt x="10399" y="11422"/>
                    </a:cubicBezTo>
                    <a:cubicBezTo>
                      <a:pt x="7007" y="14679"/>
                      <a:pt x="6964" y="11887"/>
                      <a:pt x="6964" y="11887"/>
                    </a:cubicBezTo>
                    <a:cubicBezTo>
                      <a:pt x="4859" y="12419"/>
                      <a:pt x="5160" y="9163"/>
                      <a:pt x="5160" y="9163"/>
                    </a:cubicBezTo>
                    <a:cubicBezTo>
                      <a:pt x="2154" y="6105"/>
                      <a:pt x="3657" y="2383"/>
                      <a:pt x="5117" y="124"/>
                    </a:cubicBezTo>
                    <a:cubicBezTo>
                      <a:pt x="2755" y="-275"/>
                      <a:pt x="479" y="124"/>
                      <a:pt x="2111" y="3846"/>
                    </a:cubicBezTo>
                    <a:cubicBezTo>
                      <a:pt x="2111" y="3846"/>
                      <a:pt x="-3042" y="13483"/>
                      <a:pt x="2755" y="16075"/>
                    </a:cubicBezTo>
                    <a:cubicBezTo>
                      <a:pt x="2755" y="16075"/>
                      <a:pt x="3142" y="19531"/>
                      <a:pt x="5160" y="18002"/>
                    </a:cubicBezTo>
                    <a:cubicBezTo>
                      <a:pt x="5160" y="18002"/>
                      <a:pt x="5718" y="20860"/>
                      <a:pt x="8595" y="15875"/>
                    </a:cubicBezTo>
                    <a:cubicBezTo>
                      <a:pt x="8595" y="15875"/>
                      <a:pt x="8381" y="18135"/>
                      <a:pt x="11859" y="15343"/>
                    </a:cubicBezTo>
                    <a:cubicBezTo>
                      <a:pt x="11859" y="15343"/>
                      <a:pt x="11558" y="17670"/>
                      <a:pt x="15380" y="18201"/>
                    </a:cubicBezTo>
                    <a:cubicBezTo>
                      <a:pt x="15380" y="18201"/>
                      <a:pt x="15123" y="19796"/>
                      <a:pt x="17785" y="21059"/>
                    </a:cubicBezTo>
                    <a:lnTo>
                      <a:pt x="18086" y="21325"/>
                    </a:lnTo>
                    <a:cubicBezTo>
                      <a:pt x="18086" y="21325"/>
                      <a:pt x="18558" y="20527"/>
                      <a:pt x="18386" y="19265"/>
                    </a:cubicBezTo>
                    <a:cubicBezTo>
                      <a:pt x="18214" y="19929"/>
                      <a:pt x="17871" y="20262"/>
                      <a:pt x="17871" y="20262"/>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52" name="Figura"/>
              <p:cNvSpPr/>
              <p:nvPr/>
            </p:nvSpPr>
            <p:spPr>
              <a:xfrm>
                <a:off x="1460500" y="203200"/>
                <a:ext cx="52774" cy="93981"/>
              </a:xfrm>
              <a:custGeom>
                <a:avLst/>
                <a:gdLst/>
                <a:ahLst/>
                <a:cxnLst>
                  <a:cxn ang="0">
                    <a:pos x="wd2" y="hd2"/>
                  </a:cxn>
                  <a:cxn ang="5400000">
                    <a:pos x="wd2" y="hd2"/>
                  </a:cxn>
                  <a:cxn ang="10800000">
                    <a:pos x="wd2" y="hd2"/>
                  </a:cxn>
                  <a:cxn ang="16200000">
                    <a:pos x="wd2" y="hd2"/>
                  </a:cxn>
                </a:cxnLst>
                <a:rect l="0" t="0" r="r" b="b"/>
                <a:pathLst>
                  <a:path w="17599" h="21600" extrusionOk="0">
                    <a:moveTo>
                      <a:pt x="17599" y="0"/>
                    </a:moveTo>
                    <a:cubicBezTo>
                      <a:pt x="17599" y="0"/>
                      <a:pt x="-4001" y="2627"/>
                      <a:pt x="658" y="15178"/>
                    </a:cubicBezTo>
                    <a:lnTo>
                      <a:pt x="12093" y="21600"/>
                    </a:lnTo>
                    <a:cubicBezTo>
                      <a:pt x="8281" y="18681"/>
                      <a:pt x="1928" y="4670"/>
                      <a:pt x="17599" y="0"/>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53" name="Figura"/>
              <p:cNvSpPr/>
              <p:nvPr/>
            </p:nvSpPr>
            <p:spPr>
              <a:xfrm>
                <a:off x="1371599" y="177799"/>
                <a:ext cx="52350" cy="92711"/>
              </a:xfrm>
              <a:custGeom>
                <a:avLst/>
                <a:gdLst/>
                <a:ahLst/>
                <a:cxnLst>
                  <a:cxn ang="0">
                    <a:pos x="wd2" y="hd2"/>
                  </a:cxn>
                  <a:cxn ang="5400000">
                    <a:pos x="wd2" y="hd2"/>
                  </a:cxn>
                  <a:cxn ang="10800000">
                    <a:pos x="wd2" y="hd2"/>
                  </a:cxn>
                  <a:cxn ang="16200000">
                    <a:pos x="wd2" y="hd2"/>
                  </a:cxn>
                </a:cxnLst>
                <a:rect l="0" t="0" r="r" b="b"/>
                <a:pathLst>
                  <a:path w="15090" h="21600" extrusionOk="0">
                    <a:moveTo>
                      <a:pt x="9598" y="0"/>
                    </a:moveTo>
                    <a:cubicBezTo>
                      <a:pt x="9598" y="0"/>
                      <a:pt x="-6510" y="7989"/>
                      <a:pt x="3009" y="18641"/>
                    </a:cubicBezTo>
                    <a:lnTo>
                      <a:pt x="15090" y="21600"/>
                    </a:lnTo>
                    <a:cubicBezTo>
                      <a:pt x="10697" y="19825"/>
                      <a:pt x="-1018" y="8285"/>
                      <a:pt x="9598" y="0"/>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54" name="Figura"/>
              <p:cNvSpPr/>
              <p:nvPr/>
            </p:nvSpPr>
            <p:spPr>
              <a:xfrm>
                <a:off x="1320800" y="25400"/>
                <a:ext cx="51060" cy="85091"/>
              </a:xfrm>
              <a:custGeom>
                <a:avLst/>
                <a:gdLst/>
                <a:ahLst/>
                <a:cxnLst>
                  <a:cxn ang="0">
                    <a:pos x="wd2" y="hd2"/>
                  </a:cxn>
                  <a:cxn ang="5400000">
                    <a:pos x="wd2" y="hd2"/>
                  </a:cxn>
                  <a:cxn ang="10800000">
                    <a:pos x="wd2" y="hd2"/>
                  </a:cxn>
                  <a:cxn ang="16200000">
                    <a:pos x="wd2" y="hd2"/>
                  </a:cxn>
                </a:cxnLst>
                <a:rect l="0" t="0" r="r" b="b"/>
                <a:pathLst>
                  <a:path w="14972" h="21600" extrusionOk="0">
                    <a:moveTo>
                      <a:pt x="8641" y="21600"/>
                    </a:moveTo>
                    <a:cubicBezTo>
                      <a:pt x="8641" y="21600"/>
                      <a:pt x="-6628" y="14185"/>
                      <a:pt x="3427" y="3546"/>
                    </a:cubicBezTo>
                    <a:cubicBezTo>
                      <a:pt x="5662" y="967"/>
                      <a:pt x="14972" y="0"/>
                      <a:pt x="14972" y="0"/>
                    </a:cubicBezTo>
                    <a:cubicBezTo>
                      <a:pt x="10503" y="1612"/>
                      <a:pt x="-2159" y="7415"/>
                      <a:pt x="8641" y="21600"/>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55" name="Figura"/>
              <p:cNvSpPr/>
              <p:nvPr/>
            </p:nvSpPr>
            <p:spPr>
              <a:xfrm>
                <a:off x="1219199" y="139699"/>
                <a:ext cx="57753" cy="81344"/>
              </a:xfrm>
              <a:custGeom>
                <a:avLst/>
                <a:gdLst/>
                <a:ahLst/>
                <a:cxnLst>
                  <a:cxn ang="0">
                    <a:pos x="wd2" y="hd2"/>
                  </a:cxn>
                  <a:cxn ang="5400000">
                    <a:pos x="wd2" y="hd2"/>
                  </a:cxn>
                  <a:cxn ang="10800000">
                    <a:pos x="wd2" y="hd2"/>
                  </a:cxn>
                  <a:cxn ang="16200000">
                    <a:pos x="wd2" y="hd2"/>
                  </a:cxn>
                </a:cxnLst>
                <a:rect l="0" t="0" r="r" b="b"/>
                <a:pathLst>
                  <a:path w="15111" h="21284" extrusionOk="0">
                    <a:moveTo>
                      <a:pt x="6139" y="21284"/>
                    </a:moveTo>
                    <a:cubicBezTo>
                      <a:pt x="6139" y="21284"/>
                      <a:pt x="-6489" y="11979"/>
                      <a:pt x="4477" y="2010"/>
                    </a:cubicBezTo>
                    <a:cubicBezTo>
                      <a:pt x="7136" y="-316"/>
                      <a:pt x="15111" y="16"/>
                      <a:pt x="15111" y="16"/>
                    </a:cubicBezTo>
                    <a:cubicBezTo>
                      <a:pt x="11123" y="1346"/>
                      <a:pt x="-1504" y="5333"/>
                      <a:pt x="6139" y="21284"/>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56" name="Figura"/>
              <p:cNvSpPr/>
              <p:nvPr/>
            </p:nvSpPr>
            <p:spPr>
              <a:xfrm>
                <a:off x="1142999" y="50799"/>
                <a:ext cx="93546" cy="73002"/>
              </a:xfrm>
              <a:custGeom>
                <a:avLst/>
                <a:gdLst/>
                <a:ahLst/>
                <a:cxnLst>
                  <a:cxn ang="0">
                    <a:pos x="wd2" y="hd2"/>
                  </a:cxn>
                  <a:cxn ang="5400000">
                    <a:pos x="wd2" y="hd2"/>
                  </a:cxn>
                  <a:cxn ang="10800000">
                    <a:pos x="wd2" y="hd2"/>
                  </a:cxn>
                  <a:cxn ang="16200000">
                    <a:pos x="wd2" y="hd2"/>
                  </a:cxn>
                </a:cxnLst>
                <a:rect l="0" t="0" r="r" b="b"/>
                <a:pathLst>
                  <a:path w="18079" h="20693" extrusionOk="0">
                    <a:moveTo>
                      <a:pt x="652" y="20693"/>
                    </a:moveTo>
                    <a:cubicBezTo>
                      <a:pt x="652" y="20693"/>
                      <a:pt x="-3521" y="4853"/>
                      <a:pt x="9243" y="173"/>
                    </a:cubicBezTo>
                    <a:cubicBezTo>
                      <a:pt x="12188" y="-907"/>
                      <a:pt x="18079" y="3413"/>
                      <a:pt x="18079" y="3413"/>
                    </a:cubicBezTo>
                    <a:cubicBezTo>
                      <a:pt x="14397" y="2333"/>
                      <a:pt x="3352" y="533"/>
                      <a:pt x="652" y="20693"/>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57" name="Figura"/>
              <p:cNvSpPr/>
              <p:nvPr/>
            </p:nvSpPr>
            <p:spPr>
              <a:xfrm>
                <a:off x="330200" y="1612900"/>
                <a:ext cx="72745" cy="41552"/>
              </a:xfrm>
              <a:custGeom>
                <a:avLst/>
                <a:gdLst/>
                <a:ahLst/>
                <a:cxnLst>
                  <a:cxn ang="0">
                    <a:pos x="wd2" y="hd2"/>
                  </a:cxn>
                  <a:cxn ang="5400000">
                    <a:pos x="wd2" y="hd2"/>
                  </a:cxn>
                  <a:cxn ang="10800000">
                    <a:pos x="wd2" y="hd2"/>
                  </a:cxn>
                  <a:cxn ang="16200000">
                    <a:pos x="wd2" y="hd2"/>
                  </a:cxn>
                </a:cxnLst>
                <a:rect l="0" t="0" r="r" b="b"/>
                <a:pathLst>
                  <a:path w="16068" h="11778" extrusionOk="0">
                    <a:moveTo>
                      <a:pt x="0" y="8014"/>
                    </a:moveTo>
                    <a:cubicBezTo>
                      <a:pt x="0" y="8014"/>
                      <a:pt x="5891" y="17374"/>
                      <a:pt x="13745" y="6574"/>
                    </a:cubicBezTo>
                    <a:cubicBezTo>
                      <a:pt x="21600" y="-4226"/>
                      <a:pt x="7013" y="1534"/>
                      <a:pt x="7013" y="1534"/>
                    </a:cubicBezTo>
                    <a:lnTo>
                      <a:pt x="0" y="8014"/>
                    </a:lnTo>
                    <a:close/>
                  </a:path>
                </a:pathLst>
              </a:custGeom>
              <a:solidFill>
                <a:srgbClr val="79A9A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58" name="Figura"/>
              <p:cNvSpPr/>
              <p:nvPr/>
            </p:nvSpPr>
            <p:spPr>
              <a:xfrm>
                <a:off x="380999" y="1562100"/>
                <a:ext cx="41213" cy="77708"/>
              </a:xfrm>
              <a:custGeom>
                <a:avLst/>
                <a:gdLst/>
                <a:ahLst/>
                <a:cxnLst>
                  <a:cxn ang="0">
                    <a:pos x="wd2" y="hd2"/>
                  </a:cxn>
                  <a:cxn ang="5400000">
                    <a:pos x="wd2" y="hd2"/>
                  </a:cxn>
                  <a:cxn ang="10800000">
                    <a:pos x="wd2" y="hd2"/>
                  </a:cxn>
                  <a:cxn ang="16200000">
                    <a:pos x="wd2" y="hd2"/>
                  </a:cxn>
                </a:cxnLst>
                <a:rect l="0" t="0" r="r" b="b"/>
                <a:pathLst>
                  <a:path w="14913" h="15191" extrusionOk="0">
                    <a:moveTo>
                      <a:pt x="4596" y="0"/>
                    </a:moveTo>
                    <a:cubicBezTo>
                      <a:pt x="4596" y="0"/>
                      <a:pt x="21600" y="1241"/>
                      <a:pt x="11949" y="11421"/>
                    </a:cubicBezTo>
                    <a:cubicBezTo>
                      <a:pt x="2298" y="21600"/>
                      <a:pt x="0" y="7945"/>
                      <a:pt x="0" y="7945"/>
                    </a:cubicBezTo>
                    <a:lnTo>
                      <a:pt x="4596" y="0"/>
                    </a:lnTo>
                    <a:close/>
                  </a:path>
                </a:pathLst>
              </a:custGeom>
              <a:solidFill>
                <a:srgbClr val="79A9A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59" name="Figura"/>
              <p:cNvSpPr/>
              <p:nvPr/>
            </p:nvSpPr>
            <p:spPr>
              <a:xfrm>
                <a:off x="355599" y="1460499"/>
                <a:ext cx="114301" cy="113032"/>
              </a:xfrm>
              <a:custGeom>
                <a:avLst/>
                <a:gdLst/>
                <a:ahLst/>
                <a:cxnLst>
                  <a:cxn ang="0">
                    <a:pos x="wd2" y="hd2"/>
                  </a:cxn>
                  <a:cxn ang="5400000">
                    <a:pos x="wd2" y="hd2"/>
                  </a:cxn>
                  <a:cxn ang="10800000">
                    <a:pos x="wd2" y="hd2"/>
                  </a:cxn>
                  <a:cxn ang="16200000">
                    <a:pos x="wd2" y="hd2"/>
                  </a:cxn>
                </a:cxnLst>
                <a:rect l="0" t="0" r="r" b="b"/>
                <a:pathLst>
                  <a:path w="21600" h="21600" extrusionOk="0">
                    <a:moveTo>
                      <a:pt x="7680" y="21600"/>
                    </a:moveTo>
                    <a:lnTo>
                      <a:pt x="21600" y="11649"/>
                    </a:lnTo>
                    <a:lnTo>
                      <a:pt x="8160" y="0"/>
                    </a:lnTo>
                    <a:lnTo>
                      <a:pt x="0" y="14804"/>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60" name="Figura"/>
              <p:cNvSpPr/>
              <p:nvPr/>
            </p:nvSpPr>
            <p:spPr>
              <a:xfrm>
                <a:off x="1460500" y="876299"/>
                <a:ext cx="587269" cy="1196341"/>
              </a:xfrm>
              <a:custGeom>
                <a:avLst/>
                <a:gdLst/>
                <a:ahLst/>
                <a:cxnLst>
                  <a:cxn ang="0">
                    <a:pos x="wd2" y="hd2"/>
                  </a:cxn>
                  <a:cxn ang="5400000">
                    <a:pos x="wd2" y="hd2"/>
                  </a:cxn>
                  <a:cxn ang="10800000">
                    <a:pos x="wd2" y="hd2"/>
                  </a:cxn>
                  <a:cxn ang="16200000">
                    <a:pos x="wd2" y="hd2"/>
                  </a:cxn>
                </a:cxnLst>
                <a:rect l="0" t="0" r="r" b="b"/>
                <a:pathLst>
                  <a:path w="19857" h="21600" extrusionOk="0">
                    <a:moveTo>
                      <a:pt x="18508" y="21508"/>
                    </a:moveTo>
                    <a:cubicBezTo>
                      <a:pt x="18293" y="21554"/>
                      <a:pt x="18036" y="21577"/>
                      <a:pt x="17864" y="21600"/>
                    </a:cubicBezTo>
                    <a:cubicBezTo>
                      <a:pt x="8417" y="18550"/>
                      <a:pt x="2319" y="12474"/>
                      <a:pt x="0" y="6948"/>
                    </a:cubicBezTo>
                    <a:cubicBezTo>
                      <a:pt x="0" y="6948"/>
                      <a:pt x="8803" y="3096"/>
                      <a:pt x="11852" y="115"/>
                    </a:cubicBezTo>
                    <a:cubicBezTo>
                      <a:pt x="12153" y="69"/>
                      <a:pt x="12324" y="46"/>
                      <a:pt x="12539" y="0"/>
                    </a:cubicBezTo>
                    <a:cubicBezTo>
                      <a:pt x="19281" y="4403"/>
                      <a:pt x="21600" y="16647"/>
                      <a:pt x="18508" y="21508"/>
                    </a:cubicBezTo>
                    <a:close/>
                  </a:path>
                </a:pathLst>
              </a:custGeom>
              <a:solidFill>
                <a:srgbClr val="D3B6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61" name="Figura"/>
              <p:cNvSpPr/>
              <p:nvPr/>
            </p:nvSpPr>
            <p:spPr>
              <a:xfrm>
                <a:off x="876299" y="1917699"/>
                <a:ext cx="662942" cy="349944"/>
              </a:xfrm>
              <a:custGeom>
                <a:avLst/>
                <a:gdLst/>
                <a:ahLst/>
                <a:cxnLst>
                  <a:cxn ang="0">
                    <a:pos x="wd2" y="hd2"/>
                  </a:cxn>
                  <a:cxn ang="5400000">
                    <a:pos x="wd2" y="hd2"/>
                  </a:cxn>
                  <a:cxn ang="10800000">
                    <a:pos x="wd2" y="hd2"/>
                  </a:cxn>
                  <a:cxn ang="16200000">
                    <a:pos x="wd2" y="hd2"/>
                  </a:cxn>
                </a:cxnLst>
                <a:rect l="0" t="0" r="r" b="b"/>
                <a:pathLst>
                  <a:path w="21600" h="19906" extrusionOk="0">
                    <a:moveTo>
                      <a:pt x="0" y="19577"/>
                    </a:moveTo>
                    <a:cubicBezTo>
                      <a:pt x="0" y="19577"/>
                      <a:pt x="13903" y="21600"/>
                      <a:pt x="21600" y="15604"/>
                    </a:cubicBezTo>
                    <a:lnTo>
                      <a:pt x="6207" y="0"/>
                    </a:lnTo>
                    <a:lnTo>
                      <a:pt x="0" y="19577"/>
                    </a:lnTo>
                    <a:close/>
                  </a:path>
                </a:pathLst>
              </a:custGeom>
              <a:solidFill>
                <a:srgbClr val="DCA7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62" name="Figura"/>
              <p:cNvSpPr/>
              <p:nvPr/>
            </p:nvSpPr>
            <p:spPr>
              <a:xfrm>
                <a:off x="1435100" y="876300"/>
                <a:ext cx="587269" cy="1192531"/>
              </a:xfrm>
              <a:custGeom>
                <a:avLst/>
                <a:gdLst/>
                <a:ahLst/>
                <a:cxnLst>
                  <a:cxn ang="0">
                    <a:pos x="wd2" y="hd2"/>
                  </a:cxn>
                  <a:cxn ang="5400000">
                    <a:pos x="wd2" y="hd2"/>
                  </a:cxn>
                  <a:cxn ang="10800000">
                    <a:pos x="wd2" y="hd2"/>
                  </a:cxn>
                  <a:cxn ang="16200000">
                    <a:pos x="wd2" y="hd2"/>
                  </a:cxn>
                </a:cxnLst>
                <a:rect l="0" t="0" r="r" b="b"/>
                <a:pathLst>
                  <a:path w="19857" h="21600" extrusionOk="0">
                    <a:moveTo>
                      <a:pt x="18508" y="21600"/>
                    </a:moveTo>
                    <a:cubicBezTo>
                      <a:pt x="8889" y="18564"/>
                      <a:pt x="2319" y="12583"/>
                      <a:pt x="0" y="6970"/>
                    </a:cubicBezTo>
                    <a:cubicBezTo>
                      <a:pt x="0" y="6970"/>
                      <a:pt x="8331" y="3197"/>
                      <a:pt x="12539" y="0"/>
                    </a:cubicBezTo>
                    <a:cubicBezTo>
                      <a:pt x="19281" y="4440"/>
                      <a:pt x="21600" y="16700"/>
                      <a:pt x="18508" y="21600"/>
                    </a:cubicBezTo>
                    <a:close/>
                  </a:path>
                </a:pathLst>
              </a:custGeom>
              <a:solidFill>
                <a:srgbClr val="6D555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63" name="Figura"/>
              <p:cNvSpPr/>
              <p:nvPr/>
            </p:nvSpPr>
            <p:spPr>
              <a:xfrm>
                <a:off x="1574800" y="876300"/>
                <a:ext cx="449581" cy="816611"/>
              </a:xfrm>
              <a:custGeom>
                <a:avLst/>
                <a:gdLst/>
                <a:ahLst/>
                <a:cxnLst>
                  <a:cxn ang="0">
                    <a:pos x="wd2" y="hd2"/>
                  </a:cxn>
                  <a:cxn ang="5400000">
                    <a:pos x="wd2" y="hd2"/>
                  </a:cxn>
                  <a:cxn ang="10800000">
                    <a:pos x="wd2" y="hd2"/>
                  </a:cxn>
                  <a:cxn ang="16200000">
                    <a:pos x="wd2" y="hd2"/>
                  </a:cxn>
                </a:cxnLst>
                <a:rect l="0" t="0" r="r" b="b"/>
                <a:pathLst>
                  <a:path w="21600" h="21600" extrusionOk="0">
                    <a:moveTo>
                      <a:pt x="18732" y="17703"/>
                    </a:moveTo>
                    <a:cubicBezTo>
                      <a:pt x="19892" y="19013"/>
                      <a:pt x="20868" y="20323"/>
                      <a:pt x="21600" y="21600"/>
                    </a:cubicBezTo>
                    <a:cubicBezTo>
                      <a:pt x="21173" y="13706"/>
                      <a:pt x="17634" y="4333"/>
                      <a:pt x="11227" y="0"/>
                    </a:cubicBezTo>
                    <a:cubicBezTo>
                      <a:pt x="8237" y="2351"/>
                      <a:pt x="3722" y="4938"/>
                      <a:pt x="0" y="6886"/>
                    </a:cubicBezTo>
                    <a:cubicBezTo>
                      <a:pt x="5980" y="7626"/>
                      <a:pt x="13485" y="11757"/>
                      <a:pt x="18732" y="17703"/>
                    </a:cubicBezTo>
                    <a:close/>
                  </a:path>
                </a:pathLst>
              </a:custGeom>
              <a:solidFill>
                <a:srgbClr val="6046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64" name="Figura"/>
              <p:cNvSpPr/>
              <p:nvPr/>
            </p:nvSpPr>
            <p:spPr>
              <a:xfrm>
                <a:off x="1562100" y="393700"/>
                <a:ext cx="55881" cy="80011"/>
              </a:xfrm>
              <a:custGeom>
                <a:avLst/>
                <a:gdLst/>
                <a:ahLst/>
                <a:cxnLst>
                  <a:cxn ang="0">
                    <a:pos x="wd2" y="hd2"/>
                  </a:cxn>
                  <a:cxn ang="5400000">
                    <a:pos x="wd2" y="hd2"/>
                  </a:cxn>
                  <a:cxn ang="10800000">
                    <a:pos x="wd2" y="hd2"/>
                  </a:cxn>
                  <a:cxn ang="16200000">
                    <a:pos x="wd2" y="hd2"/>
                  </a:cxn>
                </a:cxnLst>
                <a:rect l="0" t="0" r="r" b="b"/>
                <a:pathLst>
                  <a:path w="21600" h="21600" extrusionOk="0">
                    <a:moveTo>
                      <a:pt x="0" y="14743"/>
                    </a:moveTo>
                    <a:lnTo>
                      <a:pt x="7364" y="0"/>
                    </a:lnTo>
                    <a:lnTo>
                      <a:pt x="21600" y="3429"/>
                    </a:lnTo>
                    <a:lnTo>
                      <a:pt x="19145" y="21600"/>
                    </a:lnTo>
                    <a:close/>
                  </a:path>
                </a:pathLst>
              </a:custGeom>
              <a:solidFill>
                <a:srgbClr val="8CBC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65" name="Figura"/>
              <p:cNvSpPr/>
              <p:nvPr/>
            </p:nvSpPr>
            <p:spPr>
              <a:xfrm>
                <a:off x="1346200" y="990600"/>
                <a:ext cx="406531" cy="603181"/>
              </a:xfrm>
              <a:custGeom>
                <a:avLst/>
                <a:gdLst/>
                <a:ahLst/>
                <a:cxnLst>
                  <a:cxn ang="0">
                    <a:pos x="wd2" y="hd2"/>
                  </a:cxn>
                  <a:cxn ang="5400000">
                    <a:pos x="wd2" y="hd2"/>
                  </a:cxn>
                  <a:cxn ang="10800000">
                    <a:pos x="wd2" y="hd2"/>
                  </a:cxn>
                  <a:cxn ang="16200000">
                    <a:pos x="wd2" y="hd2"/>
                  </a:cxn>
                </a:cxnLst>
                <a:rect l="0" t="0" r="r" b="b"/>
                <a:pathLst>
                  <a:path w="21340" h="20234" extrusionOk="0">
                    <a:moveTo>
                      <a:pt x="21340" y="15396"/>
                    </a:moveTo>
                    <a:cubicBezTo>
                      <a:pt x="21340" y="15396"/>
                      <a:pt x="9807" y="7812"/>
                      <a:pt x="8140" y="2103"/>
                    </a:cubicBezTo>
                    <a:cubicBezTo>
                      <a:pt x="7340" y="-708"/>
                      <a:pt x="-260" y="-964"/>
                      <a:pt x="7" y="2956"/>
                    </a:cubicBezTo>
                    <a:cubicBezTo>
                      <a:pt x="473" y="10113"/>
                      <a:pt x="10273" y="17143"/>
                      <a:pt x="17473" y="20210"/>
                    </a:cubicBezTo>
                    <a:cubicBezTo>
                      <a:pt x="20540" y="20636"/>
                      <a:pt x="21340" y="15396"/>
                      <a:pt x="21340" y="15396"/>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66" name="Figura"/>
              <p:cNvSpPr/>
              <p:nvPr/>
            </p:nvSpPr>
            <p:spPr>
              <a:xfrm>
                <a:off x="1397000" y="1117599"/>
                <a:ext cx="267531" cy="549911"/>
              </a:xfrm>
              <a:custGeom>
                <a:avLst/>
                <a:gdLst/>
                <a:ahLst/>
                <a:cxnLst>
                  <a:cxn ang="0">
                    <a:pos x="wd2" y="hd2"/>
                  </a:cxn>
                  <a:cxn ang="5400000">
                    <a:pos x="wd2" y="hd2"/>
                  </a:cxn>
                  <a:cxn ang="10800000">
                    <a:pos x="wd2" y="hd2"/>
                  </a:cxn>
                  <a:cxn ang="16200000">
                    <a:pos x="wd2" y="hd2"/>
                  </a:cxn>
                </a:cxnLst>
                <a:rect l="0" t="0" r="r" b="b"/>
                <a:pathLst>
                  <a:path w="19957" h="21600" extrusionOk="0">
                    <a:moveTo>
                      <a:pt x="19957" y="8031"/>
                    </a:moveTo>
                    <a:cubicBezTo>
                      <a:pt x="15789" y="11972"/>
                      <a:pt x="13136" y="15514"/>
                      <a:pt x="9820" y="21600"/>
                    </a:cubicBezTo>
                    <a:cubicBezTo>
                      <a:pt x="9820" y="21600"/>
                      <a:pt x="2052" y="11823"/>
                      <a:pt x="157" y="8780"/>
                    </a:cubicBezTo>
                    <a:cubicBezTo>
                      <a:pt x="-1643" y="5737"/>
                      <a:pt x="12662" y="0"/>
                      <a:pt x="12662" y="0"/>
                    </a:cubicBezTo>
                    <a:lnTo>
                      <a:pt x="19957" y="8031"/>
                    </a:ln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67" name="Figura"/>
              <p:cNvSpPr/>
              <p:nvPr/>
            </p:nvSpPr>
            <p:spPr>
              <a:xfrm>
                <a:off x="1396999" y="1117599"/>
                <a:ext cx="249752" cy="549911"/>
              </a:xfrm>
              <a:custGeom>
                <a:avLst/>
                <a:gdLst/>
                <a:ahLst/>
                <a:cxnLst>
                  <a:cxn ang="0">
                    <a:pos x="wd2" y="hd2"/>
                  </a:cxn>
                  <a:cxn ang="5400000">
                    <a:pos x="wd2" y="hd2"/>
                  </a:cxn>
                  <a:cxn ang="10800000">
                    <a:pos x="wd2" y="hd2"/>
                  </a:cxn>
                  <a:cxn ang="16200000">
                    <a:pos x="wd2" y="hd2"/>
                  </a:cxn>
                </a:cxnLst>
                <a:rect l="0" t="0" r="r" b="b"/>
                <a:pathLst>
                  <a:path w="19849" h="21600" extrusionOk="0">
                    <a:moveTo>
                      <a:pt x="14903" y="11424"/>
                    </a:moveTo>
                    <a:cubicBezTo>
                      <a:pt x="14903" y="8979"/>
                      <a:pt x="17023" y="6934"/>
                      <a:pt x="19849" y="6585"/>
                    </a:cubicBezTo>
                    <a:lnTo>
                      <a:pt x="13490" y="0"/>
                    </a:lnTo>
                    <a:cubicBezTo>
                      <a:pt x="13490" y="0"/>
                      <a:pt x="-1751" y="5687"/>
                      <a:pt x="167" y="8780"/>
                    </a:cubicBezTo>
                    <a:cubicBezTo>
                      <a:pt x="2085" y="11823"/>
                      <a:pt x="10462" y="21600"/>
                      <a:pt x="10462" y="21600"/>
                    </a:cubicBezTo>
                    <a:cubicBezTo>
                      <a:pt x="12279" y="18507"/>
                      <a:pt x="13894" y="16013"/>
                      <a:pt x="15610" y="13868"/>
                    </a:cubicBezTo>
                    <a:cubicBezTo>
                      <a:pt x="15206" y="13170"/>
                      <a:pt x="14903" y="12321"/>
                      <a:pt x="14903" y="11424"/>
                    </a:cubicBezTo>
                    <a:close/>
                  </a:path>
                </a:pathLst>
              </a:custGeom>
              <a:solidFill>
                <a:srgbClr val="4B67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68" name="Figura"/>
              <p:cNvSpPr/>
              <p:nvPr/>
            </p:nvSpPr>
            <p:spPr>
              <a:xfrm>
                <a:off x="1435100" y="1155699"/>
                <a:ext cx="220980" cy="457201"/>
              </a:xfrm>
              <a:custGeom>
                <a:avLst/>
                <a:gdLst/>
                <a:ahLst/>
                <a:cxnLst>
                  <a:cxn ang="0">
                    <a:pos x="wd2" y="hd2"/>
                  </a:cxn>
                  <a:cxn ang="5400000">
                    <a:pos x="wd2" y="hd2"/>
                  </a:cxn>
                  <a:cxn ang="10800000">
                    <a:pos x="wd2" y="hd2"/>
                  </a:cxn>
                  <a:cxn ang="16200000">
                    <a:pos x="wd2" y="hd2"/>
                  </a:cxn>
                </a:cxnLst>
                <a:rect l="0" t="0" r="r" b="b"/>
                <a:pathLst>
                  <a:path w="21600" h="21600" extrusionOk="0">
                    <a:moveTo>
                      <a:pt x="6579" y="21600"/>
                    </a:moveTo>
                    <a:cubicBezTo>
                      <a:pt x="11669" y="14580"/>
                      <a:pt x="14897" y="10800"/>
                      <a:pt x="21600" y="5100"/>
                    </a:cubicBezTo>
                    <a:lnTo>
                      <a:pt x="15517" y="0"/>
                    </a:lnTo>
                    <a:lnTo>
                      <a:pt x="0" y="9660"/>
                    </a:lnTo>
                    <a:lnTo>
                      <a:pt x="6579" y="21600"/>
                    </a:lnTo>
                    <a:close/>
                  </a:path>
                </a:pathLst>
              </a:custGeom>
              <a:solidFill>
                <a:srgbClr val="FCDD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69" name="Figura"/>
              <p:cNvSpPr/>
              <p:nvPr/>
            </p:nvSpPr>
            <p:spPr>
              <a:xfrm>
                <a:off x="1435100" y="1155699"/>
                <a:ext cx="171451" cy="469901"/>
              </a:xfrm>
              <a:custGeom>
                <a:avLst/>
                <a:gdLst/>
                <a:ahLst/>
                <a:cxnLst>
                  <a:cxn ang="0">
                    <a:pos x="wd2" y="hd2"/>
                  </a:cxn>
                  <a:cxn ang="5400000">
                    <a:pos x="wd2" y="hd2"/>
                  </a:cxn>
                  <a:cxn ang="10800000">
                    <a:pos x="wd2" y="hd2"/>
                  </a:cxn>
                  <a:cxn ang="16200000">
                    <a:pos x="wd2" y="hd2"/>
                  </a:cxn>
                </a:cxnLst>
                <a:rect l="0" t="0" r="r" b="b"/>
                <a:pathLst>
                  <a:path w="21600" h="21600" extrusionOk="0">
                    <a:moveTo>
                      <a:pt x="15680" y="8173"/>
                    </a:moveTo>
                    <a:cubicBezTo>
                      <a:pt x="15680" y="5137"/>
                      <a:pt x="18080" y="2452"/>
                      <a:pt x="21600" y="934"/>
                    </a:cubicBezTo>
                    <a:lnTo>
                      <a:pt x="20160" y="0"/>
                    </a:lnTo>
                    <a:lnTo>
                      <a:pt x="0" y="9399"/>
                    </a:lnTo>
                    <a:lnTo>
                      <a:pt x="8320" y="21600"/>
                    </a:lnTo>
                    <a:cubicBezTo>
                      <a:pt x="11680" y="18156"/>
                      <a:pt x="14240" y="14945"/>
                      <a:pt x="17280" y="12493"/>
                    </a:cubicBezTo>
                    <a:cubicBezTo>
                      <a:pt x="16320" y="11209"/>
                      <a:pt x="15680" y="9749"/>
                      <a:pt x="15680" y="8173"/>
                    </a:cubicBezTo>
                    <a:close/>
                  </a:path>
                </a:pathLst>
              </a:custGeom>
              <a:solidFill>
                <a:srgbClr val="E9BD9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70" name="Figura"/>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501" y="10256"/>
                      <a:pt x="13611" y="57"/>
                      <a:pt x="0" y="0"/>
                    </a:cubicBezTo>
                    <a:close/>
                  </a:path>
                </a:pathLst>
              </a:custGeom>
              <a:solidFill>
                <a:srgbClr val="E1F0E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71" name="Figura"/>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600" y="10256"/>
                      <a:pt x="13611" y="115"/>
                      <a:pt x="0" y="0"/>
                    </a:cubicBezTo>
                    <a:close/>
                  </a:path>
                </a:pathLst>
              </a:custGeom>
              <a:solidFill>
                <a:srgbClr val="CA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72" name="Figura"/>
              <p:cNvSpPr/>
              <p:nvPr/>
            </p:nvSpPr>
            <p:spPr>
              <a:xfrm>
                <a:off x="1523999" y="1092199"/>
                <a:ext cx="156212" cy="273051"/>
              </a:xfrm>
              <a:custGeom>
                <a:avLst/>
                <a:gdLst/>
                <a:ahLst/>
                <a:cxnLst>
                  <a:cxn ang="0">
                    <a:pos x="wd2" y="hd2"/>
                  </a:cxn>
                  <a:cxn ang="5400000">
                    <a:pos x="wd2" y="hd2"/>
                  </a:cxn>
                  <a:cxn ang="10800000">
                    <a:pos x="wd2" y="hd2"/>
                  </a:cxn>
                  <a:cxn ang="16200000">
                    <a:pos x="wd2" y="hd2"/>
                  </a:cxn>
                </a:cxnLst>
                <a:rect l="0" t="0" r="r" b="b"/>
                <a:pathLst>
                  <a:path w="21600" h="21600" extrusionOk="0">
                    <a:moveTo>
                      <a:pt x="13171" y="0"/>
                    </a:moveTo>
                    <a:lnTo>
                      <a:pt x="0" y="3617"/>
                    </a:lnTo>
                    <a:lnTo>
                      <a:pt x="527" y="21600"/>
                    </a:lnTo>
                    <a:lnTo>
                      <a:pt x="21600" y="6530"/>
                    </a:ln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73" name="Figura"/>
              <p:cNvSpPr/>
              <p:nvPr/>
            </p:nvSpPr>
            <p:spPr>
              <a:xfrm>
                <a:off x="1498599" y="1168400"/>
                <a:ext cx="194311" cy="264161"/>
              </a:xfrm>
              <a:custGeom>
                <a:avLst/>
                <a:gdLst/>
                <a:ahLst/>
                <a:cxnLst>
                  <a:cxn ang="0">
                    <a:pos x="wd2" y="hd2"/>
                  </a:cxn>
                  <a:cxn ang="5400000">
                    <a:pos x="wd2" y="hd2"/>
                  </a:cxn>
                  <a:cxn ang="10800000">
                    <a:pos x="wd2" y="hd2"/>
                  </a:cxn>
                  <a:cxn ang="16200000">
                    <a:pos x="wd2" y="hd2"/>
                  </a:cxn>
                </a:cxnLst>
                <a:rect l="0" t="0" r="r" b="b"/>
                <a:pathLst>
                  <a:path w="21600" h="21600" extrusionOk="0">
                    <a:moveTo>
                      <a:pt x="141" y="21600"/>
                    </a:moveTo>
                    <a:lnTo>
                      <a:pt x="21600" y="1558"/>
                    </a:lnTo>
                    <a:lnTo>
                      <a:pt x="20471" y="0"/>
                    </a:lnTo>
                    <a:lnTo>
                      <a:pt x="0" y="17238"/>
                    </a:ln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74" name="Figura"/>
              <p:cNvSpPr/>
              <p:nvPr/>
            </p:nvSpPr>
            <p:spPr>
              <a:xfrm>
                <a:off x="1498599" y="1003299"/>
                <a:ext cx="45967" cy="400088"/>
              </a:xfrm>
              <a:custGeom>
                <a:avLst/>
                <a:gdLst/>
                <a:ahLst/>
                <a:cxnLst>
                  <a:cxn ang="0">
                    <a:pos x="wd2" y="hd2"/>
                  </a:cxn>
                  <a:cxn ang="5400000">
                    <a:pos x="wd2" y="hd2"/>
                  </a:cxn>
                  <a:cxn ang="10800000">
                    <a:pos x="wd2" y="hd2"/>
                  </a:cxn>
                  <a:cxn ang="16200000">
                    <a:pos x="wd2" y="hd2"/>
                  </a:cxn>
                </a:cxnLst>
                <a:rect l="0" t="0" r="r" b="b"/>
                <a:pathLst>
                  <a:path w="20045" h="21466" extrusionOk="0">
                    <a:moveTo>
                      <a:pt x="3323" y="2"/>
                    </a:moveTo>
                    <a:lnTo>
                      <a:pt x="0" y="21466"/>
                    </a:lnTo>
                    <a:lnTo>
                      <a:pt x="19938" y="17718"/>
                    </a:lnTo>
                    <a:cubicBezTo>
                      <a:pt x="21600" y="6748"/>
                      <a:pt x="3323" y="-134"/>
                      <a:pt x="3323" y="2"/>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75" name="Figura"/>
              <p:cNvSpPr/>
              <p:nvPr/>
            </p:nvSpPr>
            <p:spPr>
              <a:xfrm>
                <a:off x="50800" y="2184399"/>
                <a:ext cx="585543" cy="622190"/>
              </a:xfrm>
              <a:custGeom>
                <a:avLst/>
                <a:gdLst/>
                <a:ahLst/>
                <a:cxnLst>
                  <a:cxn ang="0">
                    <a:pos x="wd2" y="hd2"/>
                  </a:cxn>
                  <a:cxn ang="5400000">
                    <a:pos x="wd2" y="hd2"/>
                  </a:cxn>
                  <a:cxn ang="10800000">
                    <a:pos x="wd2" y="hd2"/>
                  </a:cxn>
                  <a:cxn ang="16200000">
                    <a:pos x="wd2" y="hd2"/>
                  </a:cxn>
                </a:cxnLst>
                <a:rect l="0" t="0" r="r" b="b"/>
                <a:pathLst>
                  <a:path w="20366" h="20709" extrusionOk="0">
                    <a:moveTo>
                      <a:pt x="0" y="20667"/>
                    </a:moveTo>
                    <a:cubicBezTo>
                      <a:pt x="0" y="20667"/>
                      <a:pt x="9762" y="11579"/>
                      <a:pt x="13031" y="3463"/>
                    </a:cubicBezTo>
                    <a:cubicBezTo>
                      <a:pt x="13031" y="3463"/>
                      <a:pt x="17183" y="-891"/>
                      <a:pt x="19391" y="166"/>
                    </a:cubicBezTo>
                    <a:cubicBezTo>
                      <a:pt x="21600" y="1180"/>
                      <a:pt x="19480" y="5238"/>
                      <a:pt x="18640" y="6041"/>
                    </a:cubicBezTo>
                    <a:cubicBezTo>
                      <a:pt x="17271" y="7394"/>
                      <a:pt x="4064" y="16524"/>
                      <a:pt x="3975" y="20709"/>
                    </a:cubicBezTo>
                    <a:lnTo>
                      <a:pt x="0" y="20667"/>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76" name="Figura"/>
              <p:cNvSpPr/>
              <p:nvPr/>
            </p:nvSpPr>
            <p:spPr>
              <a:xfrm>
                <a:off x="1523999" y="2146299"/>
                <a:ext cx="369265" cy="739942"/>
              </a:xfrm>
              <a:custGeom>
                <a:avLst/>
                <a:gdLst/>
                <a:ahLst/>
                <a:cxnLst>
                  <a:cxn ang="0">
                    <a:pos x="wd2" y="hd2"/>
                  </a:cxn>
                  <a:cxn ang="5400000">
                    <a:pos x="wd2" y="hd2"/>
                  </a:cxn>
                  <a:cxn ang="10800000">
                    <a:pos x="wd2" y="hd2"/>
                  </a:cxn>
                  <a:cxn ang="16200000">
                    <a:pos x="wd2" y="hd2"/>
                  </a:cxn>
                </a:cxnLst>
                <a:rect l="0" t="0" r="r" b="b"/>
                <a:pathLst>
                  <a:path w="20524" h="20905" extrusionOk="0">
                    <a:moveTo>
                      <a:pt x="16359" y="20905"/>
                    </a:moveTo>
                    <a:cubicBezTo>
                      <a:pt x="16359" y="20905"/>
                      <a:pt x="10571" y="10571"/>
                      <a:pt x="336" y="5297"/>
                    </a:cubicBezTo>
                    <a:cubicBezTo>
                      <a:pt x="336" y="5297"/>
                      <a:pt x="-1076" y="1888"/>
                      <a:pt x="1889" y="597"/>
                    </a:cubicBezTo>
                    <a:cubicBezTo>
                      <a:pt x="4924" y="-695"/>
                      <a:pt x="6759" y="381"/>
                      <a:pt x="7395" y="1278"/>
                    </a:cubicBezTo>
                    <a:cubicBezTo>
                      <a:pt x="8595" y="2785"/>
                      <a:pt x="14242" y="16528"/>
                      <a:pt x="20524" y="18035"/>
                    </a:cubicBezTo>
                    <a:lnTo>
                      <a:pt x="16359" y="20905"/>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77" name="Figura"/>
              <p:cNvSpPr/>
              <p:nvPr/>
            </p:nvSpPr>
            <p:spPr>
              <a:xfrm>
                <a:off x="1612900" y="2425699"/>
                <a:ext cx="96520" cy="83821"/>
              </a:xfrm>
              <a:custGeom>
                <a:avLst/>
                <a:gdLst/>
                <a:ahLst/>
                <a:cxnLst>
                  <a:cxn ang="0">
                    <a:pos x="wd2" y="hd2"/>
                  </a:cxn>
                  <a:cxn ang="5400000">
                    <a:pos x="wd2" y="hd2"/>
                  </a:cxn>
                  <a:cxn ang="10800000">
                    <a:pos x="wd2" y="hd2"/>
                  </a:cxn>
                  <a:cxn ang="16200000">
                    <a:pos x="wd2" y="hd2"/>
                  </a:cxn>
                </a:cxnLst>
                <a:rect l="0" t="0" r="r" b="b"/>
                <a:pathLst>
                  <a:path w="21600" h="21600" extrusionOk="0">
                    <a:moveTo>
                      <a:pt x="11653" y="0"/>
                    </a:moveTo>
                    <a:lnTo>
                      <a:pt x="0" y="6873"/>
                    </a:lnTo>
                    <a:lnTo>
                      <a:pt x="5968" y="20618"/>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78" name="Figura"/>
              <p:cNvSpPr/>
              <p:nvPr/>
            </p:nvSpPr>
            <p:spPr>
              <a:xfrm>
                <a:off x="1689100" y="2578100"/>
                <a:ext cx="96520" cy="85091"/>
              </a:xfrm>
              <a:custGeom>
                <a:avLst/>
                <a:gdLst/>
                <a:ahLst/>
                <a:cxnLst>
                  <a:cxn ang="0">
                    <a:pos x="wd2" y="hd2"/>
                  </a:cxn>
                  <a:cxn ang="5400000">
                    <a:pos x="wd2" y="hd2"/>
                  </a:cxn>
                  <a:cxn ang="10800000">
                    <a:pos x="wd2" y="hd2"/>
                  </a:cxn>
                  <a:cxn ang="16200000">
                    <a:pos x="wd2" y="hd2"/>
                  </a:cxn>
                </a:cxnLst>
                <a:rect l="0" t="0" r="r" b="b"/>
                <a:pathLst>
                  <a:path w="21600" h="21600" extrusionOk="0">
                    <a:moveTo>
                      <a:pt x="11937" y="0"/>
                    </a:moveTo>
                    <a:lnTo>
                      <a:pt x="0" y="7093"/>
                    </a:lnTo>
                    <a:lnTo>
                      <a:pt x="6253" y="20633"/>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79" name="Figura"/>
              <p:cNvSpPr/>
              <p:nvPr/>
            </p:nvSpPr>
            <p:spPr>
              <a:xfrm>
                <a:off x="495299" y="1714499"/>
                <a:ext cx="488491" cy="613124"/>
              </a:xfrm>
              <a:custGeom>
                <a:avLst/>
                <a:gdLst/>
                <a:ahLst/>
                <a:cxnLst>
                  <a:cxn ang="0">
                    <a:pos x="wd2" y="hd2"/>
                  </a:cxn>
                  <a:cxn ang="5400000">
                    <a:pos x="wd2" y="hd2"/>
                  </a:cxn>
                  <a:cxn ang="10800000">
                    <a:pos x="wd2" y="hd2"/>
                  </a:cxn>
                  <a:cxn ang="16200000">
                    <a:pos x="wd2" y="hd2"/>
                  </a:cxn>
                </a:cxnLst>
                <a:rect l="0" t="0" r="r" b="b"/>
                <a:pathLst>
                  <a:path w="20927" h="20690" extrusionOk="0">
                    <a:moveTo>
                      <a:pt x="14105" y="76"/>
                    </a:moveTo>
                    <a:cubicBezTo>
                      <a:pt x="14105" y="76"/>
                      <a:pt x="285" y="16876"/>
                      <a:pt x="13" y="18119"/>
                    </a:cubicBezTo>
                    <a:cubicBezTo>
                      <a:pt x="-259" y="19361"/>
                      <a:pt x="3822" y="20690"/>
                      <a:pt x="3822" y="20690"/>
                    </a:cubicBezTo>
                    <a:cubicBezTo>
                      <a:pt x="3822" y="20690"/>
                      <a:pt x="20470" y="9419"/>
                      <a:pt x="20906" y="8733"/>
                    </a:cubicBezTo>
                    <a:cubicBezTo>
                      <a:pt x="21341" y="8004"/>
                      <a:pt x="15084" y="-910"/>
                      <a:pt x="14105" y="76"/>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80" name="Figura"/>
              <p:cNvSpPr/>
              <p:nvPr/>
            </p:nvSpPr>
            <p:spPr>
              <a:xfrm>
                <a:off x="1003299" y="1816099"/>
                <a:ext cx="638818" cy="427028"/>
              </a:xfrm>
              <a:custGeom>
                <a:avLst/>
                <a:gdLst/>
                <a:ahLst/>
                <a:cxnLst>
                  <a:cxn ang="0">
                    <a:pos x="wd2" y="hd2"/>
                  </a:cxn>
                  <a:cxn ang="5400000">
                    <a:pos x="wd2" y="hd2"/>
                  </a:cxn>
                  <a:cxn ang="10800000">
                    <a:pos x="wd2" y="hd2"/>
                  </a:cxn>
                  <a:cxn ang="16200000">
                    <a:pos x="wd2" y="hd2"/>
                  </a:cxn>
                </a:cxnLst>
                <a:rect l="0" t="0" r="r" b="b"/>
                <a:pathLst>
                  <a:path w="20695" h="21113" extrusionOk="0">
                    <a:moveTo>
                      <a:pt x="82" y="8239"/>
                    </a:moveTo>
                    <a:cubicBezTo>
                      <a:pt x="82" y="8239"/>
                      <a:pt x="16046" y="20986"/>
                      <a:pt x="17239" y="21111"/>
                    </a:cubicBezTo>
                    <a:cubicBezTo>
                      <a:pt x="18432" y="21237"/>
                      <a:pt x="20695" y="14770"/>
                      <a:pt x="20695" y="14770"/>
                    </a:cubicBezTo>
                    <a:cubicBezTo>
                      <a:pt x="20695" y="14770"/>
                      <a:pt x="8681" y="328"/>
                      <a:pt x="7982" y="14"/>
                    </a:cubicBezTo>
                    <a:cubicBezTo>
                      <a:pt x="7282" y="-363"/>
                      <a:pt x="-905" y="7360"/>
                      <a:pt x="82" y="8239"/>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81" name="Figura"/>
              <p:cNvSpPr/>
              <p:nvPr/>
            </p:nvSpPr>
            <p:spPr>
              <a:xfrm>
                <a:off x="749300" y="17780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82" name="Figura"/>
              <p:cNvSpPr/>
              <p:nvPr/>
            </p:nvSpPr>
            <p:spPr>
              <a:xfrm>
                <a:off x="749300" y="17653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83" name="Figura"/>
              <p:cNvSpPr/>
              <p:nvPr/>
            </p:nvSpPr>
            <p:spPr>
              <a:xfrm>
                <a:off x="749300" y="1778000"/>
                <a:ext cx="802641" cy="379630"/>
              </a:xfrm>
              <a:custGeom>
                <a:avLst/>
                <a:gdLst/>
                <a:ahLst/>
                <a:cxnLst>
                  <a:cxn ang="0">
                    <a:pos x="wd2" y="hd2"/>
                  </a:cxn>
                  <a:cxn ang="5400000">
                    <a:pos x="wd2" y="hd2"/>
                  </a:cxn>
                  <a:cxn ang="10800000">
                    <a:pos x="wd2" y="hd2"/>
                  </a:cxn>
                  <a:cxn ang="16200000">
                    <a:pos x="wd2" y="hd2"/>
                  </a:cxn>
                </a:cxnLst>
                <a:rect l="0" t="0" r="r" b="b"/>
                <a:pathLst>
                  <a:path w="21600" h="19566" extrusionOk="0">
                    <a:moveTo>
                      <a:pt x="12714" y="7915"/>
                    </a:moveTo>
                    <a:cubicBezTo>
                      <a:pt x="14594" y="7064"/>
                      <a:pt x="17328" y="12039"/>
                      <a:pt x="18251" y="17537"/>
                    </a:cubicBezTo>
                    <a:cubicBezTo>
                      <a:pt x="18285" y="17668"/>
                      <a:pt x="18285" y="17733"/>
                      <a:pt x="18285" y="17864"/>
                    </a:cubicBezTo>
                    <a:cubicBezTo>
                      <a:pt x="19789" y="17144"/>
                      <a:pt x="20951" y="16359"/>
                      <a:pt x="21600" y="15835"/>
                    </a:cubicBezTo>
                    <a:cubicBezTo>
                      <a:pt x="21600" y="15835"/>
                      <a:pt x="17704" y="1828"/>
                      <a:pt x="13329" y="191"/>
                    </a:cubicBezTo>
                    <a:cubicBezTo>
                      <a:pt x="7314" y="-2034"/>
                      <a:pt x="0" y="15901"/>
                      <a:pt x="0" y="15901"/>
                    </a:cubicBezTo>
                    <a:cubicBezTo>
                      <a:pt x="2632" y="18126"/>
                      <a:pt x="5332" y="19173"/>
                      <a:pt x="7929" y="19566"/>
                    </a:cubicBezTo>
                    <a:cubicBezTo>
                      <a:pt x="8886" y="14788"/>
                      <a:pt x="11313" y="8570"/>
                      <a:pt x="12714" y="7915"/>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84" name="Figura"/>
              <p:cNvSpPr/>
              <p:nvPr/>
            </p:nvSpPr>
            <p:spPr>
              <a:xfrm>
                <a:off x="1562100" y="2260600"/>
                <a:ext cx="317500" cy="483235"/>
              </a:xfrm>
              <a:custGeom>
                <a:avLst/>
                <a:gdLst/>
                <a:ahLst/>
                <a:cxnLst>
                  <a:cxn ang="0">
                    <a:pos x="wd2" y="hd2"/>
                  </a:cxn>
                  <a:cxn ang="5400000">
                    <a:pos x="wd2" y="hd2"/>
                  </a:cxn>
                  <a:cxn ang="10800000">
                    <a:pos x="wd2" y="hd2"/>
                  </a:cxn>
                  <a:cxn ang="16200000">
                    <a:pos x="wd2" y="hd2"/>
                  </a:cxn>
                </a:cxnLst>
                <a:rect l="0" t="0" r="r" b="b"/>
                <a:pathLst>
                  <a:path w="21600" h="20702" extrusionOk="0">
                    <a:moveTo>
                      <a:pt x="18317" y="20702"/>
                    </a:moveTo>
                    <a:lnTo>
                      <a:pt x="21600" y="20321"/>
                    </a:lnTo>
                    <a:cubicBezTo>
                      <a:pt x="21600" y="20321"/>
                      <a:pt x="13219" y="11507"/>
                      <a:pt x="9677" y="299"/>
                    </a:cubicBezTo>
                    <a:cubicBezTo>
                      <a:pt x="9677" y="299"/>
                      <a:pt x="6912" y="-898"/>
                      <a:pt x="0" y="1496"/>
                    </a:cubicBezTo>
                    <a:cubicBezTo>
                      <a:pt x="0" y="1496"/>
                      <a:pt x="5616" y="6012"/>
                      <a:pt x="18317" y="20702"/>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85" name="Figura"/>
              <p:cNvSpPr/>
              <p:nvPr/>
            </p:nvSpPr>
            <p:spPr>
              <a:xfrm>
                <a:off x="1638299" y="2247899"/>
                <a:ext cx="238761" cy="490958"/>
              </a:xfrm>
              <a:custGeom>
                <a:avLst/>
                <a:gdLst/>
                <a:ahLst/>
                <a:cxnLst>
                  <a:cxn ang="0">
                    <a:pos x="wd2" y="hd2"/>
                  </a:cxn>
                  <a:cxn ang="5400000">
                    <a:pos x="wd2" y="hd2"/>
                  </a:cxn>
                  <a:cxn ang="10800000">
                    <a:pos x="wd2" y="hd2"/>
                  </a:cxn>
                  <a:cxn ang="16200000">
                    <a:pos x="wd2" y="hd2"/>
                  </a:cxn>
                </a:cxnLst>
                <a:rect l="0" t="0" r="r" b="b"/>
                <a:pathLst>
                  <a:path w="21600" h="21411" extrusionOk="0">
                    <a:moveTo>
                      <a:pt x="19072" y="21411"/>
                    </a:moveTo>
                    <a:lnTo>
                      <a:pt x="21600" y="21189"/>
                    </a:lnTo>
                    <a:cubicBezTo>
                      <a:pt x="21600" y="21189"/>
                      <a:pt x="12064" y="11497"/>
                      <a:pt x="7353" y="33"/>
                    </a:cubicBezTo>
                    <a:cubicBezTo>
                      <a:pt x="7353" y="33"/>
                      <a:pt x="4711" y="-189"/>
                      <a:pt x="0" y="531"/>
                    </a:cubicBezTo>
                    <a:cubicBezTo>
                      <a:pt x="6434" y="10666"/>
                      <a:pt x="16430" y="19196"/>
                      <a:pt x="19072" y="21411"/>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86" name="Figura"/>
              <p:cNvSpPr/>
              <p:nvPr/>
            </p:nvSpPr>
            <p:spPr>
              <a:xfrm>
                <a:off x="114299" y="2286000"/>
                <a:ext cx="435611" cy="474981"/>
              </a:xfrm>
              <a:custGeom>
                <a:avLst/>
                <a:gdLst/>
                <a:ahLst/>
                <a:cxnLst>
                  <a:cxn ang="0">
                    <a:pos x="wd2" y="hd2"/>
                  </a:cxn>
                  <a:cxn ang="5400000">
                    <a:pos x="wd2" y="hd2"/>
                  </a:cxn>
                  <a:cxn ang="10800000">
                    <a:pos x="wd2" y="hd2"/>
                  </a:cxn>
                  <a:cxn ang="16200000">
                    <a:pos x="wd2" y="hd2"/>
                  </a:cxn>
                </a:cxnLst>
                <a:rect l="0" t="0" r="r" b="b"/>
                <a:pathLst>
                  <a:path w="21600" h="21600" extrusionOk="0">
                    <a:moveTo>
                      <a:pt x="0" y="18712"/>
                    </a:moveTo>
                    <a:lnTo>
                      <a:pt x="3778" y="21600"/>
                    </a:lnTo>
                    <a:cubicBezTo>
                      <a:pt x="3778" y="21600"/>
                      <a:pt x="11209" y="13168"/>
                      <a:pt x="21600" y="5544"/>
                    </a:cubicBezTo>
                    <a:cubicBezTo>
                      <a:pt x="21600" y="5544"/>
                      <a:pt x="19396" y="2945"/>
                      <a:pt x="14673" y="0"/>
                    </a:cubicBezTo>
                    <a:cubicBezTo>
                      <a:pt x="14610" y="58"/>
                      <a:pt x="10643" y="7912"/>
                      <a:pt x="0" y="18712"/>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87" name="Figura"/>
              <p:cNvSpPr/>
              <p:nvPr/>
            </p:nvSpPr>
            <p:spPr>
              <a:xfrm>
                <a:off x="114299" y="2286000"/>
                <a:ext cx="374651" cy="454660"/>
              </a:xfrm>
              <a:custGeom>
                <a:avLst/>
                <a:gdLst/>
                <a:ahLst/>
                <a:cxnLst>
                  <a:cxn ang="0">
                    <a:pos x="wd2" y="hd2"/>
                  </a:cxn>
                  <a:cxn ang="5400000">
                    <a:pos x="wd2" y="hd2"/>
                  </a:cxn>
                  <a:cxn ang="10800000">
                    <a:pos x="wd2" y="hd2"/>
                  </a:cxn>
                  <a:cxn ang="16200000">
                    <a:pos x="wd2" y="hd2"/>
                  </a:cxn>
                </a:cxnLst>
                <a:rect l="0" t="0" r="r" b="b"/>
                <a:pathLst>
                  <a:path w="21600" h="21600" extrusionOk="0">
                    <a:moveTo>
                      <a:pt x="21600" y="2896"/>
                    </a:moveTo>
                    <a:cubicBezTo>
                      <a:pt x="20428" y="2051"/>
                      <a:pt x="18891" y="1026"/>
                      <a:pt x="17060" y="0"/>
                    </a:cubicBezTo>
                    <a:cubicBezTo>
                      <a:pt x="17060" y="0"/>
                      <a:pt x="12374" y="8266"/>
                      <a:pt x="0" y="19549"/>
                    </a:cubicBezTo>
                    <a:lnTo>
                      <a:pt x="3002" y="21600"/>
                    </a:lnTo>
                    <a:cubicBezTo>
                      <a:pt x="11349" y="14360"/>
                      <a:pt x="17866" y="7240"/>
                      <a:pt x="21600" y="2896"/>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88" name="Figura"/>
              <p:cNvSpPr/>
              <p:nvPr/>
            </p:nvSpPr>
            <p:spPr>
              <a:xfrm>
                <a:off x="406400" y="2247899"/>
                <a:ext cx="181611" cy="162562"/>
              </a:xfrm>
              <a:custGeom>
                <a:avLst/>
                <a:gdLst/>
                <a:ahLst/>
                <a:cxnLst>
                  <a:cxn ang="0">
                    <a:pos x="wd2" y="hd2"/>
                  </a:cxn>
                  <a:cxn ang="5400000">
                    <a:pos x="wd2" y="hd2"/>
                  </a:cxn>
                  <a:cxn ang="10800000">
                    <a:pos x="wd2" y="hd2"/>
                  </a:cxn>
                  <a:cxn ang="16200000">
                    <a:pos x="wd2" y="hd2"/>
                  </a:cxn>
                </a:cxnLst>
                <a:rect l="0" t="0" r="r" b="b"/>
                <a:pathLst>
                  <a:path w="21600" h="21600" extrusionOk="0">
                    <a:moveTo>
                      <a:pt x="0" y="2531"/>
                    </a:moveTo>
                    <a:cubicBezTo>
                      <a:pt x="0" y="2531"/>
                      <a:pt x="453" y="14006"/>
                      <a:pt x="1208" y="21600"/>
                    </a:cubicBezTo>
                    <a:lnTo>
                      <a:pt x="18730" y="20081"/>
                    </a:lnTo>
                    <a:lnTo>
                      <a:pt x="21600" y="0"/>
                    </a:lnTo>
                    <a:cubicBezTo>
                      <a:pt x="21600" y="0"/>
                      <a:pt x="4985" y="1181"/>
                      <a:pt x="0" y="2531"/>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89" name="Figura"/>
              <p:cNvSpPr/>
              <p:nvPr/>
            </p:nvSpPr>
            <p:spPr>
              <a:xfrm>
                <a:off x="444499" y="2273300"/>
                <a:ext cx="135891" cy="129540"/>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3600"/>
                      <a:pt x="606" y="14400"/>
                      <a:pt x="1211" y="21600"/>
                    </a:cubicBezTo>
                    <a:lnTo>
                      <a:pt x="18774" y="20118"/>
                    </a:lnTo>
                    <a:lnTo>
                      <a:pt x="21600" y="0"/>
                    </a:lnTo>
                    <a:cubicBezTo>
                      <a:pt x="21600" y="0"/>
                      <a:pt x="4845" y="2329"/>
                      <a:pt x="0" y="36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90" name="Figura"/>
              <p:cNvSpPr/>
              <p:nvPr/>
            </p:nvSpPr>
            <p:spPr>
              <a:xfrm>
                <a:off x="1612900" y="2146299"/>
                <a:ext cx="132081" cy="176531"/>
              </a:xfrm>
              <a:custGeom>
                <a:avLst/>
                <a:gdLst/>
                <a:ahLst/>
                <a:cxnLst>
                  <a:cxn ang="0">
                    <a:pos x="wd2" y="hd2"/>
                  </a:cxn>
                  <a:cxn ang="5400000">
                    <a:pos x="wd2" y="hd2"/>
                  </a:cxn>
                  <a:cxn ang="10800000">
                    <a:pos x="wd2" y="hd2"/>
                  </a:cxn>
                  <a:cxn ang="16200000">
                    <a:pos x="wd2" y="hd2"/>
                  </a:cxn>
                </a:cxnLst>
                <a:rect l="0" t="0" r="r" b="b"/>
                <a:pathLst>
                  <a:path w="21600" h="21600" extrusionOk="0">
                    <a:moveTo>
                      <a:pt x="0" y="15229"/>
                    </a:moveTo>
                    <a:cubicBezTo>
                      <a:pt x="0" y="15229"/>
                      <a:pt x="5400" y="18492"/>
                      <a:pt x="21600" y="21600"/>
                    </a:cubicBezTo>
                    <a:lnTo>
                      <a:pt x="19523" y="10722"/>
                    </a:lnTo>
                    <a:lnTo>
                      <a:pt x="10800" y="0"/>
                    </a:lnTo>
                    <a:cubicBezTo>
                      <a:pt x="10800" y="0"/>
                      <a:pt x="415" y="9945"/>
                      <a:pt x="0" y="15229"/>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91" name="Figura"/>
              <p:cNvSpPr/>
              <p:nvPr/>
            </p:nvSpPr>
            <p:spPr>
              <a:xfrm>
                <a:off x="1650999" y="2184399"/>
                <a:ext cx="88901" cy="127001"/>
              </a:xfrm>
              <a:custGeom>
                <a:avLst/>
                <a:gdLst/>
                <a:ahLst/>
                <a:cxnLst>
                  <a:cxn ang="0">
                    <a:pos x="wd2" y="hd2"/>
                  </a:cxn>
                  <a:cxn ang="5400000">
                    <a:pos x="wd2" y="hd2"/>
                  </a:cxn>
                  <a:cxn ang="10800000">
                    <a:pos x="wd2" y="hd2"/>
                  </a:cxn>
                  <a:cxn ang="16200000">
                    <a:pos x="wd2" y="hd2"/>
                  </a:cxn>
                </a:cxnLst>
                <a:rect l="0" t="0" r="r" b="b"/>
                <a:pathLst>
                  <a:path w="21600" h="21600" extrusionOk="0">
                    <a:moveTo>
                      <a:pt x="0" y="14472"/>
                    </a:moveTo>
                    <a:cubicBezTo>
                      <a:pt x="0" y="14472"/>
                      <a:pt x="4629" y="18792"/>
                      <a:pt x="20674" y="21600"/>
                    </a:cubicBezTo>
                    <a:lnTo>
                      <a:pt x="21600" y="6696"/>
                    </a:lnTo>
                    <a:lnTo>
                      <a:pt x="10491" y="0"/>
                    </a:lnTo>
                    <a:cubicBezTo>
                      <a:pt x="10800" y="216"/>
                      <a:pt x="309" y="9504"/>
                      <a:pt x="0" y="14472"/>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92" name="Figura"/>
              <p:cNvSpPr/>
              <p:nvPr/>
            </p:nvSpPr>
            <p:spPr>
              <a:xfrm>
                <a:off x="1650999" y="2184400"/>
                <a:ext cx="78898" cy="102871"/>
              </a:xfrm>
              <a:custGeom>
                <a:avLst/>
                <a:gdLst/>
                <a:ahLst/>
                <a:cxnLst>
                  <a:cxn ang="0">
                    <a:pos x="wd2" y="hd2"/>
                  </a:cxn>
                  <a:cxn ang="5400000">
                    <a:pos x="wd2" y="hd2"/>
                  </a:cxn>
                  <a:cxn ang="10800000">
                    <a:pos x="wd2" y="hd2"/>
                  </a:cxn>
                  <a:cxn ang="16200000">
                    <a:pos x="wd2" y="hd2"/>
                  </a:cxn>
                </a:cxnLst>
                <a:rect l="0" t="0" r="r" b="b"/>
                <a:pathLst>
                  <a:path w="21299" h="21600" extrusionOk="0">
                    <a:moveTo>
                      <a:pt x="6213" y="21600"/>
                    </a:moveTo>
                    <a:lnTo>
                      <a:pt x="21299" y="6400"/>
                    </a:lnTo>
                    <a:lnTo>
                      <a:pt x="12042" y="0"/>
                    </a:lnTo>
                    <a:cubicBezTo>
                      <a:pt x="12042" y="0"/>
                      <a:pt x="385" y="11467"/>
                      <a:pt x="42" y="17600"/>
                    </a:cubicBezTo>
                    <a:cubicBezTo>
                      <a:pt x="-301" y="17867"/>
                      <a:pt x="1413" y="19467"/>
                      <a:pt x="6213"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93" name="Figura"/>
              <p:cNvSpPr/>
              <p:nvPr/>
            </p:nvSpPr>
            <p:spPr>
              <a:xfrm>
                <a:off x="1193800" y="1777999"/>
                <a:ext cx="516891" cy="449785"/>
              </a:xfrm>
              <a:custGeom>
                <a:avLst/>
                <a:gdLst/>
                <a:ahLst/>
                <a:cxnLst>
                  <a:cxn ang="0">
                    <a:pos x="wd2" y="hd2"/>
                  </a:cxn>
                  <a:cxn ang="5400000">
                    <a:pos x="wd2" y="hd2"/>
                  </a:cxn>
                  <a:cxn ang="10800000">
                    <a:pos x="wd2" y="hd2"/>
                  </a:cxn>
                  <a:cxn ang="16200000">
                    <a:pos x="wd2" y="hd2"/>
                  </a:cxn>
                </a:cxnLst>
                <a:rect l="0" t="0" r="r" b="b"/>
                <a:pathLst>
                  <a:path w="21600" h="21488" extrusionOk="0">
                    <a:moveTo>
                      <a:pt x="0" y="1517"/>
                    </a:moveTo>
                    <a:cubicBezTo>
                      <a:pt x="7324" y="5521"/>
                      <a:pt x="9447" y="12681"/>
                      <a:pt x="14807" y="21479"/>
                    </a:cubicBezTo>
                    <a:cubicBezTo>
                      <a:pt x="18628" y="21600"/>
                      <a:pt x="20804" y="20569"/>
                      <a:pt x="21600" y="19294"/>
                    </a:cubicBezTo>
                    <a:cubicBezTo>
                      <a:pt x="20592" y="16625"/>
                      <a:pt x="8757" y="0"/>
                      <a:pt x="8757" y="0"/>
                    </a:cubicBezTo>
                    <a:lnTo>
                      <a:pt x="0" y="1517"/>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94" name="Figura"/>
              <p:cNvSpPr/>
              <p:nvPr/>
            </p:nvSpPr>
            <p:spPr>
              <a:xfrm>
                <a:off x="1231900" y="1739899"/>
                <a:ext cx="449588" cy="431801"/>
              </a:xfrm>
              <a:custGeom>
                <a:avLst/>
                <a:gdLst/>
                <a:ahLst/>
                <a:cxnLst>
                  <a:cxn ang="0">
                    <a:pos x="wd2" y="hd2"/>
                  </a:cxn>
                  <a:cxn ang="5400000">
                    <a:pos x="wd2" y="hd2"/>
                  </a:cxn>
                  <a:cxn ang="10800000">
                    <a:pos x="wd2" y="hd2"/>
                  </a:cxn>
                  <a:cxn ang="16200000">
                    <a:pos x="wd2" y="hd2"/>
                  </a:cxn>
                </a:cxnLst>
                <a:rect l="0" t="0" r="r" b="b"/>
                <a:pathLst>
                  <a:path w="21540" h="21600" extrusionOk="0">
                    <a:moveTo>
                      <a:pt x="7423" y="0"/>
                    </a:moveTo>
                    <a:lnTo>
                      <a:pt x="0" y="3240"/>
                    </a:lnTo>
                    <a:cubicBezTo>
                      <a:pt x="0" y="3240"/>
                      <a:pt x="8336" y="9466"/>
                      <a:pt x="15333" y="21600"/>
                    </a:cubicBezTo>
                    <a:cubicBezTo>
                      <a:pt x="15333" y="21600"/>
                      <a:pt x="20566" y="20456"/>
                      <a:pt x="21539" y="19631"/>
                    </a:cubicBezTo>
                    <a:cubicBezTo>
                      <a:pt x="21600" y="19631"/>
                      <a:pt x="14603" y="6988"/>
                      <a:pt x="7423" y="0"/>
                    </a:cubicBezTo>
                    <a:close/>
                  </a:path>
                </a:pathLst>
              </a:custGeom>
              <a:solidFill>
                <a:srgbClr val="E9BD9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95" name="Figura"/>
              <p:cNvSpPr/>
              <p:nvPr/>
            </p:nvSpPr>
            <p:spPr>
              <a:xfrm>
                <a:off x="469899" y="1638300"/>
                <a:ext cx="808992" cy="715011"/>
              </a:xfrm>
              <a:custGeom>
                <a:avLst/>
                <a:gdLst/>
                <a:ahLst/>
                <a:cxnLst>
                  <a:cxn ang="0">
                    <a:pos x="wd2" y="hd2"/>
                  </a:cxn>
                  <a:cxn ang="5400000">
                    <a:pos x="wd2" y="hd2"/>
                  </a:cxn>
                  <a:cxn ang="10800000">
                    <a:pos x="wd2" y="hd2"/>
                  </a:cxn>
                  <a:cxn ang="16200000">
                    <a:pos x="wd2" y="hd2"/>
                  </a:cxn>
                </a:cxnLst>
                <a:rect l="0" t="0" r="r" b="b"/>
                <a:pathLst>
                  <a:path w="21600" h="21600" extrusionOk="0">
                    <a:moveTo>
                      <a:pt x="7460" y="0"/>
                    </a:moveTo>
                    <a:cubicBezTo>
                      <a:pt x="4679" y="2954"/>
                      <a:pt x="882" y="11587"/>
                      <a:pt x="0" y="15001"/>
                    </a:cubicBezTo>
                    <a:cubicBezTo>
                      <a:pt x="4205" y="18262"/>
                      <a:pt x="7765" y="20526"/>
                      <a:pt x="13970" y="21600"/>
                    </a:cubicBezTo>
                    <a:cubicBezTo>
                      <a:pt x="14615" y="15270"/>
                      <a:pt x="19091" y="7328"/>
                      <a:pt x="21600" y="3606"/>
                    </a:cubicBezTo>
                    <a:lnTo>
                      <a:pt x="7460" y="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96" name="Figura"/>
              <p:cNvSpPr/>
              <p:nvPr/>
            </p:nvSpPr>
            <p:spPr>
              <a:xfrm>
                <a:off x="469900" y="1638299"/>
                <a:ext cx="450850" cy="661672"/>
              </a:xfrm>
              <a:custGeom>
                <a:avLst/>
                <a:gdLst/>
                <a:ahLst/>
                <a:cxnLst>
                  <a:cxn ang="0">
                    <a:pos x="wd2" y="hd2"/>
                  </a:cxn>
                  <a:cxn ang="5400000">
                    <a:pos x="wd2" y="hd2"/>
                  </a:cxn>
                  <a:cxn ang="10800000">
                    <a:pos x="wd2" y="hd2"/>
                  </a:cxn>
                  <a:cxn ang="16200000">
                    <a:pos x="wd2" y="hd2"/>
                  </a:cxn>
                </a:cxnLst>
                <a:rect l="0" t="0" r="r" b="b"/>
                <a:pathLst>
                  <a:path w="21600" h="21600" extrusionOk="0">
                    <a:moveTo>
                      <a:pt x="12960" y="14925"/>
                    </a:moveTo>
                    <a:cubicBezTo>
                      <a:pt x="12960" y="9204"/>
                      <a:pt x="16428" y="4187"/>
                      <a:pt x="21600" y="1285"/>
                    </a:cubicBezTo>
                    <a:lnTo>
                      <a:pt x="13386" y="0"/>
                    </a:lnTo>
                    <a:cubicBezTo>
                      <a:pt x="8397" y="3192"/>
                      <a:pt x="1582" y="12521"/>
                      <a:pt x="0" y="16210"/>
                    </a:cubicBezTo>
                    <a:cubicBezTo>
                      <a:pt x="4807" y="18491"/>
                      <a:pt x="9188" y="20273"/>
                      <a:pt x="14603" y="21600"/>
                    </a:cubicBezTo>
                    <a:cubicBezTo>
                      <a:pt x="13568" y="19610"/>
                      <a:pt x="12960" y="17330"/>
                      <a:pt x="12960" y="14925"/>
                    </a:cubicBezTo>
                    <a:close/>
                  </a:path>
                </a:pathLst>
              </a:custGeom>
              <a:solidFill>
                <a:srgbClr val="FCDD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97" name="Figura"/>
              <p:cNvSpPr/>
              <p:nvPr/>
            </p:nvSpPr>
            <p:spPr>
              <a:xfrm>
                <a:off x="495300" y="1638299"/>
                <a:ext cx="726441" cy="656597"/>
              </a:xfrm>
              <a:custGeom>
                <a:avLst/>
                <a:gdLst/>
                <a:ahLst/>
                <a:cxnLst>
                  <a:cxn ang="0">
                    <a:pos x="wd2" y="hd2"/>
                  </a:cxn>
                  <a:cxn ang="5400000">
                    <a:pos x="wd2" y="hd2"/>
                  </a:cxn>
                  <a:cxn ang="10800000">
                    <a:pos x="wd2" y="hd2"/>
                  </a:cxn>
                  <a:cxn ang="16200000">
                    <a:pos x="wd2" y="hd2"/>
                  </a:cxn>
                </a:cxnLst>
                <a:rect l="0" t="0" r="r" b="b"/>
                <a:pathLst>
                  <a:path w="21600" h="21558" extrusionOk="0">
                    <a:moveTo>
                      <a:pt x="19334" y="10300"/>
                    </a:moveTo>
                    <a:cubicBezTo>
                      <a:pt x="20090" y="8882"/>
                      <a:pt x="20883" y="7547"/>
                      <a:pt x="21600" y="6380"/>
                    </a:cubicBezTo>
                    <a:lnTo>
                      <a:pt x="14841" y="1876"/>
                    </a:lnTo>
                    <a:lnTo>
                      <a:pt x="7439" y="0"/>
                    </a:lnTo>
                    <a:cubicBezTo>
                      <a:pt x="4985" y="2544"/>
                      <a:pt x="1586" y="7673"/>
                      <a:pt x="0" y="13552"/>
                    </a:cubicBezTo>
                    <a:cubicBezTo>
                      <a:pt x="1699" y="15178"/>
                      <a:pt x="8006" y="20224"/>
                      <a:pt x="13670" y="21558"/>
                    </a:cubicBezTo>
                    <a:cubicBezTo>
                      <a:pt x="13632" y="21600"/>
                      <a:pt x="14727" y="14428"/>
                      <a:pt x="19334" y="10300"/>
                    </a:cubicBezTo>
                    <a:close/>
                  </a:path>
                </a:pathLst>
              </a:custGeom>
              <a:solidFill>
                <a:srgbClr val="E9BD9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98" name="Figura"/>
              <p:cNvSpPr/>
              <p:nvPr/>
            </p:nvSpPr>
            <p:spPr>
              <a:xfrm>
                <a:off x="495299" y="1511300"/>
                <a:ext cx="779782" cy="721361"/>
              </a:xfrm>
              <a:custGeom>
                <a:avLst/>
                <a:gdLst/>
                <a:ahLst/>
                <a:cxnLst>
                  <a:cxn ang="0">
                    <a:pos x="wd2" y="hd2"/>
                  </a:cxn>
                  <a:cxn ang="5400000">
                    <a:pos x="wd2" y="hd2"/>
                  </a:cxn>
                  <a:cxn ang="10800000">
                    <a:pos x="wd2" y="hd2"/>
                  </a:cxn>
                  <a:cxn ang="16200000">
                    <a:pos x="wd2" y="hd2"/>
                  </a:cxn>
                </a:cxnLst>
                <a:rect l="0" t="0" r="r" b="b"/>
                <a:pathLst>
                  <a:path w="21600" h="21600" extrusionOk="0">
                    <a:moveTo>
                      <a:pt x="0" y="13044"/>
                    </a:moveTo>
                    <a:cubicBezTo>
                      <a:pt x="0" y="13044"/>
                      <a:pt x="4679" y="18672"/>
                      <a:pt x="11715" y="21600"/>
                    </a:cubicBezTo>
                    <a:cubicBezTo>
                      <a:pt x="11715" y="21600"/>
                      <a:pt x="14423" y="11789"/>
                      <a:pt x="21600" y="10115"/>
                    </a:cubicBezTo>
                    <a:lnTo>
                      <a:pt x="8373" y="0"/>
                    </a:lnTo>
                    <a:cubicBezTo>
                      <a:pt x="8373" y="0"/>
                      <a:pt x="3236" y="4868"/>
                      <a:pt x="0" y="13044"/>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599" name="Figura"/>
              <p:cNvSpPr/>
              <p:nvPr/>
            </p:nvSpPr>
            <p:spPr>
              <a:xfrm>
                <a:off x="495299" y="1511299"/>
                <a:ext cx="779782" cy="508001"/>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576"/>
                      <a:pt x="7106" y="15876"/>
                      <a:pt x="10976" y="14364"/>
                    </a:cubicBezTo>
                    <a:cubicBezTo>
                      <a:pt x="15057" y="12798"/>
                      <a:pt x="18891" y="12906"/>
                      <a:pt x="21424" y="14418"/>
                    </a:cubicBezTo>
                    <a:cubicBezTo>
                      <a:pt x="21494" y="14418"/>
                      <a:pt x="21565" y="14364"/>
                      <a:pt x="21600" y="14364"/>
                    </a:cubicBezTo>
                    <a:lnTo>
                      <a:pt x="8373" y="0"/>
                    </a:lnTo>
                    <a:cubicBezTo>
                      <a:pt x="8373" y="0"/>
                      <a:pt x="3236" y="6912"/>
                      <a:pt x="0" y="18522"/>
                    </a:cubicBezTo>
                    <a:cubicBezTo>
                      <a:pt x="0" y="18522"/>
                      <a:pt x="774" y="19764"/>
                      <a:pt x="2111"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00" name="Figura"/>
              <p:cNvSpPr/>
              <p:nvPr/>
            </p:nvSpPr>
            <p:spPr>
              <a:xfrm>
                <a:off x="507999" y="1511300"/>
                <a:ext cx="779782" cy="520700"/>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650"/>
                      <a:pt x="7106" y="16016"/>
                      <a:pt x="10976" y="14540"/>
                    </a:cubicBezTo>
                    <a:cubicBezTo>
                      <a:pt x="15057" y="13013"/>
                      <a:pt x="18891" y="13118"/>
                      <a:pt x="21424" y="14593"/>
                    </a:cubicBezTo>
                    <a:cubicBezTo>
                      <a:pt x="21494" y="14593"/>
                      <a:pt x="21565" y="14540"/>
                      <a:pt x="21600" y="14540"/>
                    </a:cubicBezTo>
                    <a:lnTo>
                      <a:pt x="8197" y="0"/>
                    </a:lnTo>
                    <a:cubicBezTo>
                      <a:pt x="8197" y="0"/>
                      <a:pt x="3236" y="7270"/>
                      <a:pt x="0" y="18597"/>
                    </a:cubicBezTo>
                    <a:cubicBezTo>
                      <a:pt x="0" y="18597"/>
                      <a:pt x="739" y="19861"/>
                      <a:pt x="2111" y="21600"/>
                    </a:cubicBezTo>
                    <a:close/>
                  </a:path>
                </a:pathLst>
              </a:custGeom>
              <a:solidFill>
                <a:srgbClr val="B9D3D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01" name="Figura"/>
              <p:cNvSpPr/>
              <p:nvPr/>
            </p:nvSpPr>
            <p:spPr>
              <a:xfrm>
                <a:off x="495299" y="1841499"/>
                <a:ext cx="779782" cy="415292"/>
              </a:xfrm>
              <a:custGeom>
                <a:avLst/>
                <a:gdLst/>
                <a:ahLst/>
                <a:cxnLst>
                  <a:cxn ang="0">
                    <a:pos x="wd2" y="hd2"/>
                  </a:cxn>
                  <a:cxn ang="5400000">
                    <a:pos x="wd2" y="hd2"/>
                  </a:cxn>
                  <a:cxn ang="10800000">
                    <a:pos x="wd2" y="hd2"/>
                  </a:cxn>
                  <a:cxn ang="16200000">
                    <a:pos x="wd2" y="hd2"/>
                  </a:cxn>
                </a:cxnLst>
                <a:rect l="0" t="0" r="r" b="b"/>
                <a:pathLst>
                  <a:path w="21600" h="21600" extrusionOk="0">
                    <a:moveTo>
                      <a:pt x="20826" y="0"/>
                    </a:moveTo>
                    <a:cubicBezTo>
                      <a:pt x="14107" y="3567"/>
                      <a:pt x="11574" y="19618"/>
                      <a:pt x="11574" y="19618"/>
                    </a:cubicBezTo>
                    <a:cubicBezTo>
                      <a:pt x="5593" y="15325"/>
                      <a:pt x="1302" y="7530"/>
                      <a:pt x="176" y="5350"/>
                    </a:cubicBezTo>
                    <a:cubicBezTo>
                      <a:pt x="106" y="5615"/>
                      <a:pt x="70" y="5813"/>
                      <a:pt x="0" y="6077"/>
                    </a:cubicBezTo>
                    <a:cubicBezTo>
                      <a:pt x="0" y="6077"/>
                      <a:pt x="4890" y="16580"/>
                      <a:pt x="11891" y="21600"/>
                    </a:cubicBezTo>
                    <a:cubicBezTo>
                      <a:pt x="11891" y="21600"/>
                      <a:pt x="14388" y="3831"/>
                      <a:pt x="21600" y="991"/>
                    </a:cubicBezTo>
                    <a:lnTo>
                      <a:pt x="20826" y="0"/>
                    </a:ln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02" name="Figura"/>
              <p:cNvSpPr/>
              <p:nvPr/>
            </p:nvSpPr>
            <p:spPr>
              <a:xfrm>
                <a:off x="1219199" y="1714499"/>
                <a:ext cx="450860" cy="427992"/>
              </a:xfrm>
              <a:custGeom>
                <a:avLst/>
                <a:gdLst/>
                <a:ahLst/>
                <a:cxnLst>
                  <a:cxn ang="0">
                    <a:pos x="wd2" y="hd2"/>
                  </a:cxn>
                  <a:cxn ang="5400000">
                    <a:pos x="wd2" y="hd2"/>
                  </a:cxn>
                  <a:cxn ang="10800000">
                    <a:pos x="wd2" y="hd2"/>
                  </a:cxn>
                  <a:cxn ang="16200000">
                    <a:pos x="wd2" y="hd2"/>
                  </a:cxn>
                </a:cxnLst>
                <a:rect l="0" t="0" r="r" b="b"/>
                <a:pathLst>
                  <a:path w="21540" h="21600" extrusionOk="0">
                    <a:moveTo>
                      <a:pt x="8252" y="0"/>
                    </a:moveTo>
                    <a:lnTo>
                      <a:pt x="0" y="6217"/>
                    </a:lnTo>
                    <a:cubicBezTo>
                      <a:pt x="0" y="6217"/>
                      <a:pt x="9222" y="9294"/>
                      <a:pt x="16200" y="21600"/>
                    </a:cubicBezTo>
                    <a:cubicBezTo>
                      <a:pt x="16200" y="21600"/>
                      <a:pt x="20629" y="20510"/>
                      <a:pt x="21539" y="19677"/>
                    </a:cubicBezTo>
                    <a:cubicBezTo>
                      <a:pt x="21600" y="19677"/>
                      <a:pt x="15411" y="7050"/>
                      <a:pt x="8252" y="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03" name="Figura"/>
              <p:cNvSpPr/>
              <p:nvPr/>
            </p:nvSpPr>
            <p:spPr>
              <a:xfrm>
                <a:off x="1371599" y="1739900"/>
                <a:ext cx="215901" cy="210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13468" y="6896"/>
                      <a:pt x="5718" y="0"/>
                    </a:cubicBezTo>
                    <a:lnTo>
                      <a:pt x="0" y="4945"/>
                    </a:lnTo>
                    <a:lnTo>
                      <a:pt x="21600" y="21600"/>
                    </a:ln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04" name="Figura"/>
              <p:cNvSpPr/>
              <p:nvPr/>
            </p:nvSpPr>
            <p:spPr>
              <a:xfrm>
                <a:off x="1219199" y="1828800"/>
                <a:ext cx="452122" cy="320041"/>
              </a:xfrm>
              <a:custGeom>
                <a:avLst/>
                <a:gdLst/>
                <a:ahLst/>
                <a:cxnLst>
                  <a:cxn ang="0">
                    <a:pos x="wd2" y="hd2"/>
                  </a:cxn>
                  <a:cxn ang="5400000">
                    <a:pos x="wd2" y="hd2"/>
                  </a:cxn>
                  <a:cxn ang="10800000">
                    <a:pos x="wd2" y="hd2"/>
                  </a:cxn>
                  <a:cxn ang="16200000">
                    <a:pos x="wd2" y="hd2"/>
                  </a:cxn>
                </a:cxnLst>
                <a:rect l="0" t="0" r="r" b="b"/>
                <a:pathLst>
                  <a:path w="21600" h="21600" extrusionOk="0">
                    <a:moveTo>
                      <a:pt x="16443" y="20571"/>
                    </a:moveTo>
                    <a:cubicBezTo>
                      <a:pt x="10375" y="6343"/>
                      <a:pt x="2670" y="1114"/>
                      <a:pt x="789" y="0"/>
                    </a:cubicBezTo>
                    <a:lnTo>
                      <a:pt x="0" y="771"/>
                    </a:lnTo>
                    <a:cubicBezTo>
                      <a:pt x="0" y="771"/>
                      <a:pt x="9162" y="5143"/>
                      <a:pt x="16139" y="21600"/>
                    </a:cubicBezTo>
                    <a:cubicBezTo>
                      <a:pt x="16139" y="21600"/>
                      <a:pt x="20629" y="19886"/>
                      <a:pt x="21600" y="18771"/>
                    </a:cubicBezTo>
                    <a:cubicBezTo>
                      <a:pt x="21600" y="18771"/>
                      <a:pt x="21539" y="18600"/>
                      <a:pt x="21357" y="18171"/>
                    </a:cubicBezTo>
                    <a:cubicBezTo>
                      <a:pt x="19780" y="19286"/>
                      <a:pt x="16443" y="20571"/>
                      <a:pt x="16443" y="20571"/>
                    </a:cubicBez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05" name="Figura"/>
              <p:cNvSpPr/>
              <p:nvPr/>
            </p:nvSpPr>
            <p:spPr>
              <a:xfrm>
                <a:off x="761999" y="1511299"/>
                <a:ext cx="692157" cy="397511"/>
              </a:xfrm>
              <a:custGeom>
                <a:avLst/>
                <a:gdLst/>
                <a:ahLst/>
                <a:cxnLst>
                  <a:cxn ang="0">
                    <a:pos x="wd2" y="hd2"/>
                  </a:cxn>
                  <a:cxn ang="5400000">
                    <a:pos x="wd2" y="hd2"/>
                  </a:cxn>
                  <a:cxn ang="10800000">
                    <a:pos x="wd2" y="hd2"/>
                  </a:cxn>
                  <a:cxn ang="16200000">
                    <a:pos x="wd2" y="hd2"/>
                  </a:cxn>
                </a:cxnLst>
                <a:rect l="0" t="0" r="r" b="b"/>
                <a:pathLst>
                  <a:path w="21561" h="21600" extrusionOk="0">
                    <a:moveTo>
                      <a:pt x="16972" y="21600"/>
                    </a:moveTo>
                    <a:cubicBezTo>
                      <a:pt x="18119" y="20565"/>
                      <a:pt x="21324" y="16769"/>
                      <a:pt x="21561" y="14423"/>
                    </a:cubicBezTo>
                    <a:cubicBezTo>
                      <a:pt x="20849" y="12974"/>
                      <a:pt x="20335" y="12008"/>
                      <a:pt x="19583" y="10765"/>
                    </a:cubicBezTo>
                    <a:lnTo>
                      <a:pt x="16299" y="14837"/>
                    </a:lnTo>
                    <a:lnTo>
                      <a:pt x="15864" y="14975"/>
                    </a:lnTo>
                    <a:cubicBezTo>
                      <a:pt x="15627" y="14837"/>
                      <a:pt x="15390" y="14699"/>
                      <a:pt x="15152" y="14630"/>
                    </a:cubicBezTo>
                    <a:cubicBezTo>
                      <a:pt x="15390" y="14078"/>
                      <a:pt x="15627" y="13526"/>
                      <a:pt x="15825" y="13043"/>
                    </a:cubicBezTo>
                    <a:lnTo>
                      <a:pt x="9495" y="10558"/>
                    </a:lnTo>
                    <a:lnTo>
                      <a:pt x="950" y="0"/>
                    </a:lnTo>
                    <a:cubicBezTo>
                      <a:pt x="950" y="0"/>
                      <a:pt x="594" y="552"/>
                      <a:pt x="1" y="1587"/>
                    </a:cubicBezTo>
                    <a:cubicBezTo>
                      <a:pt x="-39" y="2001"/>
                      <a:pt x="8071" y="19875"/>
                      <a:pt x="16972"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06" name="Figura"/>
              <p:cNvSpPr/>
              <p:nvPr/>
            </p:nvSpPr>
            <p:spPr>
              <a:xfrm>
                <a:off x="762000" y="800100"/>
                <a:ext cx="754259" cy="1078230"/>
              </a:xfrm>
              <a:custGeom>
                <a:avLst/>
                <a:gdLst/>
                <a:ahLst/>
                <a:cxnLst>
                  <a:cxn ang="0">
                    <a:pos x="wd2" y="hd2"/>
                  </a:cxn>
                  <a:cxn ang="5400000">
                    <a:pos x="wd2" y="hd2"/>
                  </a:cxn>
                  <a:cxn ang="10800000">
                    <a:pos x="wd2" y="hd2"/>
                  </a:cxn>
                  <a:cxn ang="16200000">
                    <a:pos x="wd2" y="hd2"/>
                  </a:cxn>
                </a:cxnLst>
                <a:rect l="0" t="0" r="r" b="b"/>
                <a:pathLst>
                  <a:path w="19951" h="21600" extrusionOk="0">
                    <a:moveTo>
                      <a:pt x="0" y="14578"/>
                    </a:moveTo>
                    <a:cubicBezTo>
                      <a:pt x="0" y="14578"/>
                      <a:pt x="6886" y="20964"/>
                      <a:pt x="14445" y="21600"/>
                    </a:cubicBezTo>
                    <a:cubicBezTo>
                      <a:pt x="14445" y="21600"/>
                      <a:pt x="17972" y="20226"/>
                      <a:pt x="18577" y="19259"/>
                    </a:cubicBezTo>
                    <a:cubicBezTo>
                      <a:pt x="18577" y="19259"/>
                      <a:pt x="21600" y="6182"/>
                      <a:pt x="18677" y="1755"/>
                    </a:cubicBezTo>
                    <a:lnTo>
                      <a:pt x="10850" y="0"/>
                    </a:lnTo>
                    <a:cubicBezTo>
                      <a:pt x="10817" y="0"/>
                      <a:pt x="2318" y="7302"/>
                      <a:pt x="0" y="14578"/>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07" name="Figura"/>
              <p:cNvSpPr/>
              <p:nvPr/>
            </p:nvSpPr>
            <p:spPr>
              <a:xfrm>
                <a:off x="1308100" y="965200"/>
                <a:ext cx="81616" cy="919480"/>
              </a:xfrm>
              <a:custGeom>
                <a:avLst/>
                <a:gdLst/>
                <a:ahLst/>
                <a:cxnLst>
                  <a:cxn ang="0">
                    <a:pos x="wd2" y="hd2"/>
                  </a:cxn>
                  <a:cxn ang="5400000">
                    <a:pos x="wd2" y="hd2"/>
                  </a:cxn>
                  <a:cxn ang="10800000">
                    <a:pos x="wd2" y="hd2"/>
                  </a:cxn>
                  <a:cxn ang="16200000">
                    <a:pos x="wd2" y="hd2"/>
                  </a:cxn>
                </a:cxnLst>
                <a:rect l="0" t="0" r="r" b="b"/>
                <a:pathLst>
                  <a:path w="14612" h="21600" extrusionOk="0">
                    <a:moveTo>
                      <a:pt x="10459" y="0"/>
                    </a:moveTo>
                    <a:lnTo>
                      <a:pt x="9549" y="1522"/>
                    </a:lnTo>
                    <a:cubicBezTo>
                      <a:pt x="9549" y="1522"/>
                      <a:pt x="16143" y="5340"/>
                      <a:pt x="0" y="21600"/>
                    </a:cubicBezTo>
                    <a:lnTo>
                      <a:pt x="6594" y="21123"/>
                    </a:lnTo>
                    <a:cubicBezTo>
                      <a:pt x="6821" y="21123"/>
                      <a:pt x="21600" y="5102"/>
                      <a:pt x="10459"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08" name="Figura"/>
              <p:cNvSpPr/>
              <p:nvPr/>
            </p:nvSpPr>
            <p:spPr>
              <a:xfrm>
                <a:off x="762000" y="838200"/>
                <a:ext cx="516891" cy="1033781"/>
              </a:xfrm>
              <a:custGeom>
                <a:avLst/>
                <a:gdLst/>
                <a:ahLst/>
                <a:cxnLst>
                  <a:cxn ang="0">
                    <a:pos x="wd2" y="hd2"/>
                  </a:cxn>
                  <a:cxn ang="5400000">
                    <a:pos x="wd2" y="hd2"/>
                  </a:cxn>
                  <a:cxn ang="10800000">
                    <a:pos x="wd2" y="hd2"/>
                  </a:cxn>
                  <a:cxn ang="16200000">
                    <a:pos x="wd2" y="hd2"/>
                  </a:cxn>
                </a:cxnLst>
                <a:rect l="0" t="0" r="r" b="b"/>
                <a:pathLst>
                  <a:path w="21600" h="21600" extrusionOk="0">
                    <a:moveTo>
                      <a:pt x="13002" y="8385"/>
                    </a:moveTo>
                    <a:cubicBezTo>
                      <a:pt x="13002" y="5254"/>
                      <a:pt x="14011" y="2362"/>
                      <a:pt x="15709" y="0"/>
                    </a:cubicBezTo>
                    <a:cubicBezTo>
                      <a:pt x="12153" y="2176"/>
                      <a:pt x="2972" y="8279"/>
                      <a:pt x="0" y="14356"/>
                    </a:cubicBezTo>
                    <a:cubicBezTo>
                      <a:pt x="0" y="14356"/>
                      <a:pt x="10137" y="20565"/>
                      <a:pt x="21600" y="21600"/>
                    </a:cubicBezTo>
                    <a:cubicBezTo>
                      <a:pt x="16505" y="19318"/>
                      <a:pt x="13002" y="14250"/>
                      <a:pt x="13002" y="8385"/>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09" name="Figura"/>
              <p:cNvSpPr/>
              <p:nvPr/>
            </p:nvSpPr>
            <p:spPr>
              <a:xfrm>
                <a:off x="762000" y="1092200"/>
                <a:ext cx="198121" cy="562610"/>
              </a:xfrm>
              <a:custGeom>
                <a:avLst/>
                <a:gdLst/>
                <a:ahLst/>
                <a:cxnLst>
                  <a:cxn ang="0">
                    <a:pos x="wd2" y="hd2"/>
                  </a:cxn>
                  <a:cxn ang="5400000">
                    <a:pos x="wd2" y="hd2"/>
                  </a:cxn>
                  <a:cxn ang="10800000">
                    <a:pos x="wd2" y="hd2"/>
                  </a:cxn>
                  <a:cxn ang="16200000">
                    <a:pos x="wd2" y="hd2"/>
                  </a:cxn>
                </a:cxnLst>
                <a:rect l="0" t="0" r="r" b="b"/>
                <a:pathLst>
                  <a:path w="21600" h="21600" extrusionOk="0">
                    <a:moveTo>
                      <a:pt x="13708" y="11068"/>
                    </a:moveTo>
                    <a:cubicBezTo>
                      <a:pt x="15369" y="7314"/>
                      <a:pt x="18000" y="3511"/>
                      <a:pt x="21600" y="0"/>
                    </a:cubicBezTo>
                    <a:cubicBezTo>
                      <a:pt x="12877" y="4876"/>
                      <a:pt x="4154" y="10873"/>
                      <a:pt x="0" y="16870"/>
                    </a:cubicBezTo>
                    <a:cubicBezTo>
                      <a:pt x="0" y="16870"/>
                      <a:pt x="4985" y="19016"/>
                      <a:pt x="13015" y="21600"/>
                    </a:cubicBezTo>
                    <a:cubicBezTo>
                      <a:pt x="11908" y="18333"/>
                      <a:pt x="12046" y="14774"/>
                      <a:pt x="13708" y="11068"/>
                    </a:cubicBezTo>
                    <a:close/>
                  </a:path>
                </a:pathLst>
              </a:custGeom>
              <a:solidFill>
                <a:srgbClr val="B9D3D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10" name="Figura"/>
              <p:cNvSpPr/>
              <p:nvPr/>
            </p:nvSpPr>
            <p:spPr>
              <a:xfrm>
                <a:off x="850900" y="1143000"/>
                <a:ext cx="202038" cy="270049"/>
              </a:xfrm>
              <a:custGeom>
                <a:avLst/>
                <a:gdLst/>
                <a:ahLst/>
                <a:cxnLst>
                  <a:cxn ang="0">
                    <a:pos x="wd2" y="hd2"/>
                  </a:cxn>
                  <a:cxn ang="5400000">
                    <a:pos x="wd2" y="hd2"/>
                  </a:cxn>
                  <a:cxn ang="10800000">
                    <a:pos x="wd2" y="hd2"/>
                  </a:cxn>
                  <a:cxn ang="16200000">
                    <a:pos x="wd2" y="hd2"/>
                  </a:cxn>
                </a:cxnLst>
                <a:rect l="0" t="0" r="r" b="b"/>
                <a:pathLst>
                  <a:path w="21343" h="21069" extrusionOk="0">
                    <a:moveTo>
                      <a:pt x="11" y="17934"/>
                    </a:moveTo>
                    <a:cubicBezTo>
                      <a:pt x="-257" y="18925"/>
                      <a:pt x="4304" y="21501"/>
                      <a:pt x="5512" y="21006"/>
                    </a:cubicBezTo>
                    <a:cubicBezTo>
                      <a:pt x="6719" y="20510"/>
                      <a:pt x="21343" y="6440"/>
                      <a:pt x="21343" y="6440"/>
                    </a:cubicBezTo>
                    <a:lnTo>
                      <a:pt x="10878" y="0"/>
                    </a:lnTo>
                    <a:cubicBezTo>
                      <a:pt x="10878" y="-99"/>
                      <a:pt x="1085" y="14466"/>
                      <a:pt x="11" y="1793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11" name="Figura"/>
              <p:cNvSpPr/>
              <p:nvPr/>
            </p:nvSpPr>
            <p:spPr>
              <a:xfrm>
                <a:off x="876299" y="1206499"/>
                <a:ext cx="139851" cy="187419"/>
              </a:xfrm>
              <a:custGeom>
                <a:avLst/>
                <a:gdLst/>
                <a:ahLst/>
                <a:cxnLst>
                  <a:cxn ang="0">
                    <a:pos x="wd2" y="hd2"/>
                  </a:cxn>
                  <a:cxn ang="5400000">
                    <a:pos x="wd2" y="hd2"/>
                  </a:cxn>
                  <a:cxn ang="10800000">
                    <a:pos x="wd2" y="hd2"/>
                  </a:cxn>
                  <a:cxn ang="16200000">
                    <a:pos x="wd2" y="hd2"/>
                  </a:cxn>
                </a:cxnLst>
                <a:rect l="0" t="0" r="r" b="b"/>
                <a:pathLst>
                  <a:path w="21237" h="21110" extrusionOk="0">
                    <a:moveTo>
                      <a:pt x="23" y="18024"/>
                    </a:moveTo>
                    <a:cubicBezTo>
                      <a:pt x="-363" y="19025"/>
                      <a:pt x="4266" y="21600"/>
                      <a:pt x="5423" y="21028"/>
                    </a:cubicBezTo>
                    <a:cubicBezTo>
                      <a:pt x="6580" y="20456"/>
                      <a:pt x="21237" y="6437"/>
                      <a:pt x="21237" y="6437"/>
                    </a:cubicBezTo>
                    <a:lnTo>
                      <a:pt x="10823" y="0"/>
                    </a:lnTo>
                    <a:cubicBezTo>
                      <a:pt x="10823" y="0"/>
                      <a:pt x="987" y="14591"/>
                      <a:pt x="23" y="18024"/>
                    </a:cubicBezTo>
                    <a:close/>
                  </a:path>
                </a:pathLst>
              </a:custGeom>
              <a:solidFill>
                <a:srgbClr val="81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12" name="Figura"/>
              <p:cNvSpPr/>
              <p:nvPr/>
            </p:nvSpPr>
            <p:spPr>
              <a:xfrm>
                <a:off x="762000" y="1003300"/>
                <a:ext cx="386080" cy="529591"/>
              </a:xfrm>
              <a:custGeom>
                <a:avLst/>
                <a:gdLst/>
                <a:ahLst/>
                <a:cxnLst>
                  <a:cxn ang="0">
                    <a:pos x="wd2" y="hd2"/>
                  </a:cxn>
                  <a:cxn ang="5400000">
                    <a:pos x="wd2" y="hd2"/>
                  </a:cxn>
                  <a:cxn ang="10800000">
                    <a:pos x="wd2" y="hd2"/>
                  </a:cxn>
                  <a:cxn ang="16200000">
                    <a:pos x="wd2" y="hd2"/>
                  </a:cxn>
                </a:cxnLst>
                <a:rect l="0" t="0" r="r" b="b"/>
                <a:pathLst>
                  <a:path w="21600" h="21600" extrusionOk="0">
                    <a:moveTo>
                      <a:pt x="21600" y="7925"/>
                    </a:moveTo>
                    <a:lnTo>
                      <a:pt x="14068" y="0"/>
                    </a:lnTo>
                    <a:cubicBezTo>
                      <a:pt x="8739" y="5646"/>
                      <a:pt x="2558" y="13468"/>
                      <a:pt x="0" y="21289"/>
                    </a:cubicBezTo>
                    <a:cubicBezTo>
                      <a:pt x="0" y="21289"/>
                      <a:pt x="142" y="21393"/>
                      <a:pt x="355" y="21600"/>
                    </a:cubicBezTo>
                    <a:cubicBezTo>
                      <a:pt x="7105" y="21289"/>
                      <a:pt x="14637" y="16472"/>
                      <a:pt x="14637" y="16472"/>
                    </a:cubicBezTo>
                    <a:cubicBezTo>
                      <a:pt x="17053" y="14141"/>
                      <a:pt x="21600" y="7925"/>
                      <a:pt x="21600" y="7925"/>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13" name="Figura"/>
              <p:cNvSpPr/>
              <p:nvPr/>
            </p:nvSpPr>
            <p:spPr>
              <a:xfrm>
                <a:off x="1333499" y="850899"/>
                <a:ext cx="182804" cy="1009651"/>
              </a:xfrm>
              <a:custGeom>
                <a:avLst/>
                <a:gdLst/>
                <a:ahLst/>
                <a:cxnLst>
                  <a:cxn ang="0">
                    <a:pos x="wd2" y="hd2"/>
                  </a:cxn>
                  <a:cxn ang="5400000">
                    <a:pos x="wd2" y="hd2"/>
                  </a:cxn>
                  <a:cxn ang="10800000">
                    <a:pos x="wd2" y="hd2"/>
                  </a:cxn>
                  <a:cxn ang="16200000">
                    <a:pos x="wd2" y="hd2"/>
                  </a:cxn>
                </a:cxnLst>
                <a:rect l="0" t="0" r="r" b="b"/>
                <a:pathLst>
                  <a:path w="16109" h="21600" extrusionOk="0">
                    <a:moveTo>
                      <a:pt x="11863" y="706"/>
                    </a:moveTo>
                    <a:lnTo>
                      <a:pt x="2238" y="0"/>
                    </a:lnTo>
                    <a:cubicBezTo>
                      <a:pt x="6939" y="6358"/>
                      <a:pt x="2126" y="17416"/>
                      <a:pt x="0" y="21600"/>
                    </a:cubicBezTo>
                    <a:cubicBezTo>
                      <a:pt x="3469" y="21138"/>
                      <a:pt x="10184" y="20133"/>
                      <a:pt x="11639" y="19372"/>
                    </a:cubicBezTo>
                    <a:cubicBezTo>
                      <a:pt x="11527" y="19399"/>
                      <a:pt x="21600" y="5434"/>
                      <a:pt x="11863" y="706"/>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14" name="Figura"/>
              <p:cNvSpPr/>
              <p:nvPr/>
            </p:nvSpPr>
            <p:spPr>
              <a:xfrm>
                <a:off x="1333500" y="1155700"/>
                <a:ext cx="64115" cy="718820"/>
              </a:xfrm>
              <a:custGeom>
                <a:avLst/>
                <a:gdLst/>
                <a:ahLst/>
                <a:cxnLst>
                  <a:cxn ang="0">
                    <a:pos x="wd2" y="hd2"/>
                  </a:cxn>
                  <a:cxn ang="5400000">
                    <a:pos x="wd2" y="hd2"/>
                  </a:cxn>
                  <a:cxn ang="10800000">
                    <a:pos x="wd2" y="hd2"/>
                  </a:cxn>
                  <a:cxn ang="16200000">
                    <a:pos x="wd2" y="hd2"/>
                  </a:cxn>
                </a:cxnLst>
                <a:rect l="0" t="0" r="r" b="b"/>
                <a:pathLst>
                  <a:path w="17038" h="21600" extrusionOk="0">
                    <a:moveTo>
                      <a:pt x="15525" y="0"/>
                    </a:moveTo>
                    <a:cubicBezTo>
                      <a:pt x="15525" y="0"/>
                      <a:pt x="11813" y="12479"/>
                      <a:pt x="0" y="21600"/>
                    </a:cubicBezTo>
                    <a:lnTo>
                      <a:pt x="7425" y="21066"/>
                    </a:lnTo>
                    <a:cubicBezTo>
                      <a:pt x="7425" y="21066"/>
                      <a:pt x="21600" y="7518"/>
                      <a:pt x="15525"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15" name="Figura"/>
              <p:cNvSpPr/>
              <p:nvPr/>
            </p:nvSpPr>
            <p:spPr>
              <a:xfrm>
                <a:off x="1333499" y="863599"/>
                <a:ext cx="191053" cy="1009651"/>
              </a:xfrm>
              <a:custGeom>
                <a:avLst/>
                <a:gdLst/>
                <a:ahLst/>
                <a:cxnLst>
                  <a:cxn ang="0">
                    <a:pos x="wd2" y="hd2"/>
                  </a:cxn>
                  <a:cxn ang="5400000">
                    <a:pos x="wd2" y="hd2"/>
                  </a:cxn>
                  <a:cxn ang="10800000">
                    <a:pos x="wd2" y="hd2"/>
                  </a:cxn>
                  <a:cxn ang="16200000">
                    <a:pos x="wd2" y="hd2"/>
                  </a:cxn>
                </a:cxnLst>
                <a:rect l="0" t="0" r="r" b="b"/>
                <a:pathLst>
                  <a:path w="16166" h="21600" extrusionOk="0">
                    <a:moveTo>
                      <a:pt x="12251" y="652"/>
                    </a:moveTo>
                    <a:lnTo>
                      <a:pt x="2257" y="0"/>
                    </a:lnTo>
                    <a:cubicBezTo>
                      <a:pt x="2257" y="54"/>
                      <a:pt x="2364" y="109"/>
                      <a:pt x="2364" y="163"/>
                    </a:cubicBezTo>
                    <a:lnTo>
                      <a:pt x="10316" y="761"/>
                    </a:lnTo>
                    <a:cubicBezTo>
                      <a:pt x="19666" y="5488"/>
                      <a:pt x="9994" y="19454"/>
                      <a:pt x="9994" y="19454"/>
                    </a:cubicBezTo>
                    <a:cubicBezTo>
                      <a:pt x="8704" y="20133"/>
                      <a:pt x="3546" y="20975"/>
                      <a:pt x="0" y="21491"/>
                    </a:cubicBezTo>
                    <a:cubicBezTo>
                      <a:pt x="0" y="21518"/>
                      <a:pt x="0" y="21573"/>
                      <a:pt x="0" y="21600"/>
                    </a:cubicBezTo>
                    <a:cubicBezTo>
                      <a:pt x="3331" y="21138"/>
                      <a:pt x="9779" y="20133"/>
                      <a:pt x="11176" y="19372"/>
                    </a:cubicBezTo>
                    <a:cubicBezTo>
                      <a:pt x="11284" y="19372"/>
                      <a:pt x="21600" y="5380"/>
                      <a:pt x="12251" y="652"/>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16" name="Figura"/>
              <p:cNvSpPr/>
              <p:nvPr/>
            </p:nvSpPr>
            <p:spPr>
              <a:xfrm>
                <a:off x="1206500" y="7620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17" name="Figura"/>
              <p:cNvSpPr/>
              <p:nvPr/>
            </p:nvSpPr>
            <p:spPr>
              <a:xfrm>
                <a:off x="1219200" y="7493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18" name="Figura"/>
              <p:cNvSpPr/>
              <p:nvPr/>
            </p:nvSpPr>
            <p:spPr>
              <a:xfrm>
                <a:off x="1219199" y="749299"/>
                <a:ext cx="292101" cy="400302"/>
              </a:xfrm>
              <a:custGeom>
                <a:avLst/>
                <a:gdLst/>
                <a:ahLst/>
                <a:cxnLst>
                  <a:cxn ang="0">
                    <a:pos x="wd2" y="hd2"/>
                  </a:cxn>
                  <a:cxn ang="5400000">
                    <a:pos x="wd2" y="hd2"/>
                  </a:cxn>
                  <a:cxn ang="10800000">
                    <a:pos x="wd2" y="hd2"/>
                  </a:cxn>
                  <a:cxn ang="16200000">
                    <a:pos x="wd2" y="hd2"/>
                  </a:cxn>
                </a:cxnLst>
                <a:rect l="0" t="0" r="r" b="b"/>
                <a:pathLst>
                  <a:path w="21600" h="18653" extrusionOk="0">
                    <a:moveTo>
                      <a:pt x="12678" y="11256"/>
                    </a:moveTo>
                    <a:cubicBezTo>
                      <a:pt x="15402" y="10368"/>
                      <a:pt x="18970" y="11078"/>
                      <a:pt x="21600" y="12794"/>
                    </a:cubicBezTo>
                    <a:cubicBezTo>
                      <a:pt x="21224" y="9835"/>
                      <a:pt x="17468" y="3740"/>
                      <a:pt x="17468" y="3740"/>
                    </a:cubicBezTo>
                    <a:cubicBezTo>
                      <a:pt x="12209" y="-2947"/>
                      <a:pt x="0" y="1373"/>
                      <a:pt x="0" y="1373"/>
                    </a:cubicBezTo>
                    <a:cubicBezTo>
                      <a:pt x="6386" y="8001"/>
                      <a:pt x="5635" y="15872"/>
                      <a:pt x="10049" y="18653"/>
                    </a:cubicBezTo>
                    <a:cubicBezTo>
                      <a:pt x="8077" y="15576"/>
                      <a:pt x="9203" y="12321"/>
                      <a:pt x="12678" y="1125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grpSp>
            <p:nvGrpSpPr>
              <p:cNvPr id="619" name="Grupo"/>
              <p:cNvGrpSpPr/>
              <p:nvPr/>
            </p:nvGrpSpPr>
            <p:grpSpPr>
              <a:xfrm>
                <a:off x="1320800" y="914400"/>
                <a:ext cx="185664" cy="234004"/>
                <a:chOff x="0" y="0"/>
                <a:chExt cx="185663" cy="234003"/>
              </a:xfrm>
            </p:grpSpPr>
            <p:sp>
              <p:nvSpPr>
                <p:cNvPr id="715" name="Figura"/>
                <p:cNvSpPr/>
                <p:nvPr/>
              </p:nvSpPr>
              <p:spPr>
                <a:xfrm>
                  <a:off x="12699" y="177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16" name="Figura"/>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17" name="Figura"/>
                <p:cNvSpPr/>
                <p:nvPr/>
              </p:nvSpPr>
              <p:spPr>
                <a:xfrm>
                  <a:off x="126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18" name="Figura"/>
                <p:cNvSpPr/>
                <p:nvPr/>
              </p:nvSpPr>
              <p:spPr>
                <a:xfrm>
                  <a:off x="380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19" name="Figura"/>
                <p:cNvSpPr/>
                <p:nvPr/>
              </p:nvSpPr>
              <p:spPr>
                <a:xfrm>
                  <a:off x="-1"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20" name="Figura"/>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21" name="Figura"/>
                <p:cNvSpPr/>
                <p:nvPr/>
              </p:nvSpPr>
              <p:spPr>
                <a:xfrm>
                  <a:off x="12699" y="1142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22" name="Figura"/>
                <p:cNvSpPr/>
                <p:nvPr/>
              </p:nvSpPr>
              <p:spPr>
                <a:xfrm>
                  <a:off x="-1" y="1269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23" name="Figura"/>
                <p:cNvSpPr/>
                <p:nvPr/>
              </p:nvSpPr>
              <p:spPr>
                <a:xfrm>
                  <a:off x="126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24" name="Figura"/>
                <p:cNvSpPr/>
                <p:nvPr/>
              </p:nvSpPr>
              <p:spPr>
                <a:xfrm>
                  <a:off x="380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25" name="Figura"/>
                <p:cNvSpPr/>
                <p:nvPr/>
              </p:nvSpPr>
              <p:spPr>
                <a:xfrm>
                  <a:off x="165099" y="1396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26" name="Figura"/>
                <p:cNvSpPr/>
                <p:nvPr/>
              </p:nvSpPr>
              <p:spPr>
                <a:xfrm>
                  <a:off x="761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27" name="Figura"/>
                <p:cNvSpPr/>
                <p:nvPr/>
              </p:nvSpPr>
              <p:spPr>
                <a:xfrm>
                  <a:off x="38099" y="888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28" name="Figura"/>
                <p:cNvSpPr/>
                <p:nvPr/>
              </p:nvSpPr>
              <p:spPr>
                <a:xfrm>
                  <a:off x="50799" y="380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29" name="Figura"/>
                <p:cNvSpPr/>
                <p:nvPr/>
              </p:nvSpPr>
              <p:spPr>
                <a:xfrm>
                  <a:off x="63499" y="634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30" name="Figura"/>
                <p:cNvSpPr/>
                <p:nvPr/>
              </p:nvSpPr>
              <p:spPr>
                <a:xfrm>
                  <a:off x="76199" y="634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31" name="Figura"/>
                <p:cNvSpPr/>
                <p:nvPr/>
              </p:nvSpPr>
              <p:spPr>
                <a:xfrm>
                  <a:off x="888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32" name="Figura"/>
                <p:cNvSpPr/>
                <p:nvPr/>
              </p:nvSpPr>
              <p:spPr>
                <a:xfrm>
                  <a:off x="88899" y="761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33" name="Figura"/>
                <p:cNvSpPr/>
                <p:nvPr/>
              </p:nvSpPr>
              <p:spPr>
                <a:xfrm>
                  <a:off x="888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34" name="Figura"/>
                <p:cNvSpPr/>
                <p:nvPr/>
              </p:nvSpPr>
              <p:spPr>
                <a:xfrm>
                  <a:off x="1015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35" name="Figura"/>
                <p:cNvSpPr/>
                <p:nvPr/>
              </p:nvSpPr>
              <p:spPr>
                <a:xfrm>
                  <a:off x="1142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36" name="Figura"/>
                <p:cNvSpPr/>
                <p:nvPr/>
              </p:nvSpPr>
              <p:spPr>
                <a:xfrm>
                  <a:off x="126999" y="1142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37" name="Figura"/>
                <p:cNvSpPr/>
                <p:nvPr/>
              </p:nvSpPr>
              <p:spPr>
                <a:xfrm>
                  <a:off x="126999" y="1269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38" name="Figura"/>
                <p:cNvSpPr/>
                <p:nvPr/>
              </p:nvSpPr>
              <p:spPr>
                <a:xfrm>
                  <a:off x="1396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39" name="Figura"/>
                <p:cNvSpPr/>
                <p:nvPr/>
              </p:nvSpPr>
              <p:spPr>
                <a:xfrm>
                  <a:off x="1523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40" name="Figura"/>
                <p:cNvSpPr/>
                <p:nvPr/>
              </p:nvSpPr>
              <p:spPr>
                <a:xfrm>
                  <a:off x="152399" y="1523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41" name="Figura"/>
                <p:cNvSpPr/>
                <p:nvPr/>
              </p:nvSpPr>
              <p:spPr>
                <a:xfrm>
                  <a:off x="1142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42" name="Figura"/>
                <p:cNvSpPr/>
                <p:nvPr/>
              </p:nvSpPr>
              <p:spPr>
                <a:xfrm>
                  <a:off x="1142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43" name="Figura"/>
                <p:cNvSpPr/>
                <p:nvPr/>
              </p:nvSpPr>
              <p:spPr>
                <a:xfrm>
                  <a:off x="1015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44" name="Figura"/>
                <p:cNvSpPr/>
                <p:nvPr/>
              </p:nvSpPr>
              <p:spPr>
                <a:xfrm>
                  <a:off x="761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45" name="Figura"/>
                <p:cNvSpPr/>
                <p:nvPr/>
              </p:nvSpPr>
              <p:spPr>
                <a:xfrm>
                  <a:off x="888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46" name="Figura"/>
                <p:cNvSpPr/>
                <p:nvPr/>
              </p:nvSpPr>
              <p:spPr>
                <a:xfrm>
                  <a:off x="63499" y="12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47" name="Figura"/>
                <p:cNvSpPr/>
                <p:nvPr/>
              </p:nvSpPr>
              <p:spPr>
                <a:xfrm>
                  <a:off x="761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48" name="Figura"/>
                <p:cNvSpPr/>
                <p:nvPr/>
              </p:nvSpPr>
              <p:spPr>
                <a:xfrm>
                  <a:off x="507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49" name="Figura"/>
                <p:cNvSpPr/>
                <p:nvPr/>
              </p:nvSpPr>
              <p:spPr>
                <a:xfrm>
                  <a:off x="38099" y="-1"/>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50" name="Figura"/>
                <p:cNvSpPr/>
                <p:nvPr/>
              </p:nvSpPr>
              <p:spPr>
                <a:xfrm>
                  <a:off x="380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51" name="Figura"/>
                <p:cNvSpPr/>
                <p:nvPr/>
              </p:nvSpPr>
              <p:spPr>
                <a:xfrm>
                  <a:off x="507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52" name="Figura"/>
                <p:cNvSpPr/>
                <p:nvPr/>
              </p:nvSpPr>
              <p:spPr>
                <a:xfrm>
                  <a:off x="380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53" name="Figura"/>
                <p:cNvSpPr/>
                <p:nvPr/>
              </p:nvSpPr>
              <p:spPr>
                <a:xfrm>
                  <a:off x="253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54" name="Figura"/>
                <p:cNvSpPr/>
                <p:nvPr/>
              </p:nvSpPr>
              <p:spPr>
                <a:xfrm>
                  <a:off x="253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55" name="Figura"/>
                <p:cNvSpPr/>
                <p:nvPr/>
              </p:nvSpPr>
              <p:spPr>
                <a:xfrm>
                  <a:off x="126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56" name="Figura"/>
                <p:cNvSpPr/>
                <p:nvPr/>
              </p:nvSpPr>
              <p:spPr>
                <a:xfrm>
                  <a:off x="25399" y="139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57" name="Figura"/>
                <p:cNvSpPr/>
                <p:nvPr/>
              </p:nvSpPr>
              <p:spPr>
                <a:xfrm>
                  <a:off x="-1" y="152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58" name="Figura"/>
                <p:cNvSpPr/>
                <p:nvPr/>
              </p:nvSpPr>
              <p:spPr>
                <a:xfrm>
                  <a:off x="25399" y="203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grpSp>
          <p:sp>
            <p:nvSpPr>
              <p:cNvPr id="620" name="Figura"/>
              <p:cNvSpPr/>
              <p:nvPr/>
            </p:nvSpPr>
            <p:spPr>
              <a:xfrm>
                <a:off x="596900" y="876300"/>
                <a:ext cx="596523" cy="362135"/>
              </a:xfrm>
              <a:custGeom>
                <a:avLst/>
                <a:gdLst/>
                <a:ahLst/>
                <a:cxnLst>
                  <a:cxn ang="0">
                    <a:pos x="wd2" y="hd2"/>
                  </a:cxn>
                  <a:cxn ang="5400000">
                    <a:pos x="wd2" y="hd2"/>
                  </a:cxn>
                  <a:cxn ang="10800000">
                    <a:pos x="wd2" y="hd2"/>
                  </a:cxn>
                  <a:cxn ang="16200000">
                    <a:pos x="wd2" y="hd2"/>
                  </a:cxn>
                </a:cxnLst>
                <a:rect l="0" t="0" r="r" b="b"/>
                <a:pathLst>
                  <a:path w="18823" h="21238" extrusionOk="0">
                    <a:moveTo>
                      <a:pt x="4306" y="21238"/>
                    </a:moveTo>
                    <a:cubicBezTo>
                      <a:pt x="4306" y="21238"/>
                      <a:pt x="12241" y="13641"/>
                      <a:pt x="14605" y="11332"/>
                    </a:cubicBezTo>
                    <a:cubicBezTo>
                      <a:pt x="17010" y="9023"/>
                      <a:pt x="21017" y="-362"/>
                      <a:pt x="17330" y="10"/>
                    </a:cubicBezTo>
                    <a:cubicBezTo>
                      <a:pt x="13643" y="383"/>
                      <a:pt x="3384" y="8650"/>
                      <a:pt x="58" y="16024"/>
                    </a:cubicBezTo>
                    <a:cubicBezTo>
                      <a:pt x="-583" y="19301"/>
                      <a:pt x="4306" y="21238"/>
                      <a:pt x="4306" y="21238"/>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21" name="Figura"/>
              <p:cNvSpPr/>
              <p:nvPr/>
            </p:nvSpPr>
            <p:spPr>
              <a:xfrm>
                <a:off x="368299" y="1054099"/>
                <a:ext cx="397511" cy="502921"/>
              </a:xfrm>
              <a:custGeom>
                <a:avLst/>
                <a:gdLst/>
                <a:ahLst/>
                <a:cxnLst>
                  <a:cxn ang="0">
                    <a:pos x="wd2" y="hd2"/>
                  </a:cxn>
                  <a:cxn ang="5400000">
                    <a:pos x="wd2" y="hd2"/>
                  </a:cxn>
                  <a:cxn ang="10800000">
                    <a:pos x="wd2" y="hd2"/>
                  </a:cxn>
                  <a:cxn ang="16200000">
                    <a:pos x="wd2" y="hd2"/>
                  </a:cxn>
                </a:cxnLst>
                <a:rect l="0" t="0" r="r" b="b"/>
                <a:pathLst>
                  <a:path w="21600" h="21600" extrusionOk="0">
                    <a:moveTo>
                      <a:pt x="0" y="17945"/>
                    </a:moveTo>
                    <a:cubicBezTo>
                      <a:pt x="0" y="17945"/>
                      <a:pt x="1104" y="20018"/>
                      <a:pt x="6073" y="21600"/>
                    </a:cubicBezTo>
                    <a:lnTo>
                      <a:pt x="21600" y="9600"/>
                    </a:lnTo>
                    <a:cubicBezTo>
                      <a:pt x="21600" y="9600"/>
                      <a:pt x="20082" y="1255"/>
                      <a:pt x="9109" y="0"/>
                    </a:cubicBezTo>
                    <a:cubicBezTo>
                      <a:pt x="9109" y="55"/>
                      <a:pt x="5176" y="7582"/>
                      <a:pt x="0" y="17945"/>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22" name="Figura"/>
              <p:cNvSpPr/>
              <p:nvPr/>
            </p:nvSpPr>
            <p:spPr>
              <a:xfrm>
                <a:off x="368299" y="1054099"/>
                <a:ext cx="257811" cy="501651"/>
              </a:xfrm>
              <a:custGeom>
                <a:avLst/>
                <a:gdLst/>
                <a:ahLst/>
                <a:cxnLst>
                  <a:cxn ang="0">
                    <a:pos x="wd2" y="hd2"/>
                  </a:cxn>
                  <a:cxn ang="5400000">
                    <a:pos x="wd2" y="hd2"/>
                  </a:cxn>
                  <a:cxn ang="10800000">
                    <a:pos x="wd2" y="hd2"/>
                  </a:cxn>
                  <a:cxn ang="16200000">
                    <a:pos x="wd2" y="hd2"/>
                  </a:cxn>
                </a:cxnLst>
                <a:rect l="0" t="0" r="r" b="b"/>
                <a:pathLst>
                  <a:path w="21600" h="21600" extrusionOk="0">
                    <a:moveTo>
                      <a:pt x="9257" y="15475"/>
                    </a:moveTo>
                    <a:cubicBezTo>
                      <a:pt x="4575" y="12741"/>
                      <a:pt x="9576" y="6617"/>
                      <a:pt x="20323" y="1750"/>
                    </a:cubicBezTo>
                    <a:cubicBezTo>
                      <a:pt x="20749" y="1531"/>
                      <a:pt x="21174" y="1367"/>
                      <a:pt x="21600" y="1203"/>
                    </a:cubicBezTo>
                    <a:cubicBezTo>
                      <a:pt x="19472" y="656"/>
                      <a:pt x="17025" y="219"/>
                      <a:pt x="14045" y="0"/>
                    </a:cubicBezTo>
                    <a:cubicBezTo>
                      <a:pt x="14045" y="0"/>
                      <a:pt x="7980" y="7601"/>
                      <a:pt x="0" y="17936"/>
                    </a:cubicBezTo>
                    <a:cubicBezTo>
                      <a:pt x="0" y="17936"/>
                      <a:pt x="1702" y="20014"/>
                      <a:pt x="9364" y="21600"/>
                    </a:cubicBezTo>
                    <a:lnTo>
                      <a:pt x="19472" y="16514"/>
                    </a:lnTo>
                    <a:cubicBezTo>
                      <a:pt x="15109" y="17007"/>
                      <a:pt x="11385" y="16678"/>
                      <a:pt x="9257" y="15475"/>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23" name="Figura"/>
              <p:cNvSpPr/>
              <p:nvPr/>
            </p:nvSpPr>
            <p:spPr>
              <a:xfrm>
                <a:off x="1625599" y="1346200"/>
                <a:ext cx="230876" cy="265400"/>
              </a:xfrm>
              <a:custGeom>
                <a:avLst/>
                <a:gdLst/>
                <a:ahLst/>
                <a:cxnLst>
                  <a:cxn ang="0">
                    <a:pos x="wd2" y="hd2"/>
                  </a:cxn>
                  <a:cxn ang="5400000">
                    <a:pos x="wd2" y="hd2"/>
                  </a:cxn>
                  <a:cxn ang="10800000">
                    <a:pos x="wd2" y="hd2"/>
                  </a:cxn>
                  <a:cxn ang="16200000">
                    <a:pos x="wd2" y="hd2"/>
                  </a:cxn>
                </a:cxnLst>
                <a:rect l="0" t="0" r="r" b="b"/>
                <a:pathLst>
                  <a:path w="17375" h="18201" extrusionOk="0">
                    <a:moveTo>
                      <a:pt x="4207" y="17534"/>
                    </a:moveTo>
                    <a:cubicBezTo>
                      <a:pt x="-2197" y="15095"/>
                      <a:pt x="-763" y="3947"/>
                      <a:pt x="4971" y="376"/>
                    </a:cubicBezTo>
                    <a:cubicBezTo>
                      <a:pt x="6118" y="-321"/>
                      <a:pt x="19403" y="-1279"/>
                      <a:pt x="17109" y="10044"/>
                    </a:cubicBezTo>
                    <a:cubicBezTo>
                      <a:pt x="16249" y="13702"/>
                      <a:pt x="11470" y="20321"/>
                      <a:pt x="4207" y="17534"/>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24" name="Figura"/>
              <p:cNvSpPr/>
              <p:nvPr/>
            </p:nvSpPr>
            <p:spPr>
              <a:xfrm>
                <a:off x="1625600" y="1358900"/>
                <a:ext cx="230447" cy="242865"/>
              </a:xfrm>
              <a:custGeom>
                <a:avLst/>
                <a:gdLst/>
                <a:ahLst/>
                <a:cxnLst>
                  <a:cxn ang="0">
                    <a:pos x="wd2" y="hd2"/>
                  </a:cxn>
                  <a:cxn ang="5400000">
                    <a:pos x="wd2" y="hd2"/>
                  </a:cxn>
                  <a:cxn ang="10800000">
                    <a:pos x="wd2" y="hd2"/>
                  </a:cxn>
                  <a:cxn ang="16200000">
                    <a:pos x="wd2" y="hd2"/>
                  </a:cxn>
                </a:cxnLst>
                <a:rect l="0" t="0" r="r" b="b"/>
                <a:pathLst>
                  <a:path w="17497" h="18358" extrusionOk="0">
                    <a:moveTo>
                      <a:pt x="4329" y="17652"/>
                    </a:moveTo>
                    <a:cubicBezTo>
                      <a:pt x="-2132" y="15060"/>
                      <a:pt x="-878" y="3924"/>
                      <a:pt x="4907" y="372"/>
                    </a:cubicBezTo>
                    <a:cubicBezTo>
                      <a:pt x="6064" y="-396"/>
                      <a:pt x="19468" y="-1068"/>
                      <a:pt x="17250" y="10260"/>
                    </a:cubicBezTo>
                    <a:cubicBezTo>
                      <a:pt x="16479" y="13908"/>
                      <a:pt x="11657" y="20532"/>
                      <a:pt x="4329" y="17652"/>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25" name="Figura"/>
              <p:cNvSpPr/>
              <p:nvPr/>
            </p:nvSpPr>
            <p:spPr>
              <a:xfrm>
                <a:off x="1625599" y="1371600"/>
                <a:ext cx="229582" cy="235785"/>
              </a:xfrm>
              <a:custGeom>
                <a:avLst/>
                <a:gdLst/>
                <a:ahLst/>
                <a:cxnLst>
                  <a:cxn ang="0">
                    <a:pos x="wd2" y="hd2"/>
                  </a:cxn>
                  <a:cxn ang="5400000">
                    <a:pos x="wd2" y="hd2"/>
                  </a:cxn>
                  <a:cxn ang="10800000">
                    <a:pos x="wd2" y="hd2"/>
                  </a:cxn>
                  <a:cxn ang="16200000">
                    <a:pos x="wd2" y="hd2"/>
                  </a:cxn>
                </a:cxnLst>
                <a:rect l="0" t="0" r="r" b="b"/>
                <a:pathLst>
                  <a:path w="20551" h="19096" extrusionOk="0">
                    <a:moveTo>
                      <a:pt x="17591" y="0"/>
                    </a:moveTo>
                    <a:cubicBezTo>
                      <a:pt x="17705" y="2880"/>
                      <a:pt x="14294" y="6274"/>
                      <a:pt x="9178" y="7817"/>
                    </a:cubicBezTo>
                    <a:cubicBezTo>
                      <a:pt x="5768" y="8846"/>
                      <a:pt x="2471" y="8846"/>
                      <a:pt x="84" y="8126"/>
                    </a:cubicBezTo>
                    <a:cubicBezTo>
                      <a:pt x="-371" y="12446"/>
                      <a:pt x="993" y="16766"/>
                      <a:pt x="4972" y="18309"/>
                    </a:cubicBezTo>
                    <a:cubicBezTo>
                      <a:pt x="13498" y="21600"/>
                      <a:pt x="19296" y="13783"/>
                      <a:pt x="20206" y="9463"/>
                    </a:cubicBezTo>
                    <a:cubicBezTo>
                      <a:pt x="21229" y="4629"/>
                      <a:pt x="19865" y="1749"/>
                      <a:pt x="17591"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26" name="Figura"/>
              <p:cNvSpPr/>
              <p:nvPr/>
            </p:nvSpPr>
            <p:spPr>
              <a:xfrm>
                <a:off x="1625599" y="1384299"/>
                <a:ext cx="218924" cy="224116"/>
              </a:xfrm>
              <a:custGeom>
                <a:avLst/>
                <a:gdLst/>
                <a:ahLst/>
                <a:cxnLst>
                  <a:cxn ang="0">
                    <a:pos x="wd2" y="hd2"/>
                  </a:cxn>
                  <a:cxn ang="5400000">
                    <a:pos x="wd2" y="hd2"/>
                  </a:cxn>
                  <a:cxn ang="10800000">
                    <a:pos x="wd2" y="hd2"/>
                  </a:cxn>
                  <a:cxn ang="16200000">
                    <a:pos x="wd2" y="hd2"/>
                  </a:cxn>
                </a:cxnLst>
                <a:rect l="0" t="0" r="r" b="b"/>
                <a:pathLst>
                  <a:path w="20571" h="19059" extrusionOk="0">
                    <a:moveTo>
                      <a:pt x="17631" y="0"/>
                    </a:moveTo>
                    <a:cubicBezTo>
                      <a:pt x="18705" y="10260"/>
                      <a:pt x="7129" y="10368"/>
                      <a:pt x="88" y="8100"/>
                    </a:cubicBezTo>
                    <a:cubicBezTo>
                      <a:pt x="-389" y="12420"/>
                      <a:pt x="1043" y="16740"/>
                      <a:pt x="4981" y="18252"/>
                    </a:cubicBezTo>
                    <a:cubicBezTo>
                      <a:pt x="13573" y="21600"/>
                      <a:pt x="19302" y="13716"/>
                      <a:pt x="20256" y="9396"/>
                    </a:cubicBezTo>
                    <a:cubicBezTo>
                      <a:pt x="21211" y="4752"/>
                      <a:pt x="19898" y="1836"/>
                      <a:pt x="17631" y="0"/>
                    </a:cubicBezTo>
                    <a:close/>
                  </a:path>
                </a:pathLst>
              </a:custGeom>
              <a:solidFill>
                <a:srgbClr val="779C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27" name="Figura"/>
              <p:cNvSpPr/>
              <p:nvPr/>
            </p:nvSpPr>
            <p:spPr>
              <a:xfrm>
                <a:off x="1689099" y="1244599"/>
                <a:ext cx="132065" cy="422911"/>
              </a:xfrm>
              <a:custGeom>
                <a:avLst/>
                <a:gdLst/>
                <a:ahLst/>
                <a:cxnLst>
                  <a:cxn ang="0">
                    <a:pos x="wd2" y="hd2"/>
                  </a:cxn>
                  <a:cxn ang="5400000">
                    <a:pos x="wd2" y="hd2"/>
                  </a:cxn>
                  <a:cxn ang="10800000">
                    <a:pos x="wd2" y="hd2"/>
                  </a:cxn>
                  <a:cxn ang="16200000">
                    <a:pos x="wd2" y="hd2"/>
                  </a:cxn>
                </a:cxnLst>
                <a:rect l="0" t="0" r="r" b="b"/>
                <a:pathLst>
                  <a:path w="20055" h="21600" extrusionOk="0">
                    <a:moveTo>
                      <a:pt x="8484" y="3178"/>
                    </a:moveTo>
                    <a:cubicBezTo>
                      <a:pt x="8484" y="3178"/>
                      <a:pt x="769" y="8562"/>
                      <a:pt x="4048" y="11676"/>
                    </a:cubicBezTo>
                    <a:cubicBezTo>
                      <a:pt x="7326" y="14789"/>
                      <a:pt x="20055" y="18097"/>
                      <a:pt x="20055" y="18097"/>
                    </a:cubicBezTo>
                    <a:lnTo>
                      <a:pt x="13884" y="21600"/>
                    </a:lnTo>
                    <a:cubicBezTo>
                      <a:pt x="13884" y="21600"/>
                      <a:pt x="2505" y="14789"/>
                      <a:pt x="384" y="11741"/>
                    </a:cubicBezTo>
                    <a:cubicBezTo>
                      <a:pt x="-1545" y="8692"/>
                      <a:pt x="4434" y="0"/>
                      <a:pt x="4434" y="0"/>
                    </a:cubicBezTo>
                    <a:lnTo>
                      <a:pt x="8484" y="3178"/>
                    </a:lnTo>
                    <a:close/>
                  </a:path>
                </a:pathLst>
              </a:custGeom>
              <a:solidFill>
                <a:srgbClr val="6046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28" name="Figura"/>
              <p:cNvSpPr/>
              <p:nvPr/>
            </p:nvSpPr>
            <p:spPr>
              <a:xfrm>
                <a:off x="1778000" y="1333499"/>
                <a:ext cx="124748" cy="174823"/>
              </a:xfrm>
              <a:custGeom>
                <a:avLst/>
                <a:gdLst/>
                <a:ahLst/>
                <a:cxnLst>
                  <a:cxn ang="0">
                    <a:pos x="wd2" y="hd2"/>
                  </a:cxn>
                  <a:cxn ang="5400000">
                    <a:pos x="wd2" y="hd2"/>
                  </a:cxn>
                  <a:cxn ang="10800000">
                    <a:pos x="wd2" y="hd2"/>
                  </a:cxn>
                  <a:cxn ang="16200000">
                    <a:pos x="wd2" y="hd2"/>
                  </a:cxn>
                </a:cxnLst>
                <a:rect l="0" t="0" r="r" b="b"/>
                <a:pathLst>
                  <a:path w="18134" h="20506" extrusionOk="0">
                    <a:moveTo>
                      <a:pt x="9500" y="11"/>
                    </a:moveTo>
                    <a:cubicBezTo>
                      <a:pt x="11900" y="-138"/>
                      <a:pt x="14115" y="1203"/>
                      <a:pt x="14669" y="3139"/>
                    </a:cubicBezTo>
                    <a:lnTo>
                      <a:pt x="17992" y="13567"/>
                    </a:lnTo>
                    <a:cubicBezTo>
                      <a:pt x="18546" y="15205"/>
                      <a:pt x="17438" y="16993"/>
                      <a:pt x="15408" y="17738"/>
                    </a:cubicBezTo>
                    <a:cubicBezTo>
                      <a:pt x="15408" y="17738"/>
                      <a:pt x="10054" y="21462"/>
                      <a:pt x="7654" y="20270"/>
                    </a:cubicBezTo>
                    <a:cubicBezTo>
                      <a:pt x="-3054" y="14908"/>
                      <a:pt x="84" y="3884"/>
                      <a:pt x="1746" y="2096"/>
                    </a:cubicBezTo>
                    <a:cubicBezTo>
                      <a:pt x="2669" y="1352"/>
                      <a:pt x="5438" y="160"/>
                      <a:pt x="9500" y="11"/>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29" name="Figura"/>
              <p:cNvSpPr/>
              <p:nvPr/>
            </p:nvSpPr>
            <p:spPr>
              <a:xfrm>
                <a:off x="1790700" y="1333499"/>
                <a:ext cx="104835" cy="159252"/>
              </a:xfrm>
              <a:custGeom>
                <a:avLst/>
                <a:gdLst/>
                <a:ahLst/>
                <a:cxnLst>
                  <a:cxn ang="0">
                    <a:pos x="wd2" y="hd2"/>
                  </a:cxn>
                  <a:cxn ang="5400000">
                    <a:pos x="wd2" y="hd2"/>
                  </a:cxn>
                  <a:cxn ang="10800000">
                    <a:pos x="wd2" y="hd2"/>
                  </a:cxn>
                  <a:cxn ang="16200000">
                    <a:pos x="wd2" y="hd2"/>
                  </a:cxn>
                </a:cxnLst>
                <a:rect l="0" t="0" r="r" b="b"/>
                <a:pathLst>
                  <a:path w="20261" h="21496" extrusionOk="0">
                    <a:moveTo>
                      <a:pt x="9913" y="239"/>
                    </a:moveTo>
                    <a:cubicBezTo>
                      <a:pt x="12122" y="410"/>
                      <a:pt x="14331" y="1953"/>
                      <a:pt x="15313" y="3839"/>
                    </a:cubicBezTo>
                    <a:lnTo>
                      <a:pt x="19977" y="14810"/>
                    </a:lnTo>
                    <a:cubicBezTo>
                      <a:pt x="20713" y="16525"/>
                      <a:pt x="19977" y="18239"/>
                      <a:pt x="18258" y="18753"/>
                    </a:cubicBezTo>
                    <a:lnTo>
                      <a:pt x="9668" y="21496"/>
                    </a:lnTo>
                    <a:cubicBezTo>
                      <a:pt x="-887" y="14467"/>
                      <a:pt x="-642" y="2125"/>
                      <a:pt x="586" y="410"/>
                    </a:cubicBezTo>
                    <a:cubicBezTo>
                      <a:pt x="1322" y="-104"/>
                      <a:pt x="5986" y="-104"/>
                      <a:pt x="9913" y="239"/>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30" name="Figura"/>
              <p:cNvSpPr/>
              <p:nvPr/>
            </p:nvSpPr>
            <p:spPr>
              <a:xfrm>
                <a:off x="1816100" y="27686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102" y="20136"/>
                    </a:moveTo>
                    <a:lnTo>
                      <a:pt x="20530" y="20136"/>
                    </a:lnTo>
                    <a:cubicBezTo>
                      <a:pt x="20530" y="20136"/>
                      <a:pt x="10065" y="-1464"/>
                      <a:pt x="4539" y="79"/>
                    </a:cubicBezTo>
                    <a:cubicBezTo>
                      <a:pt x="-1070" y="1401"/>
                      <a:pt x="102" y="20136"/>
                      <a:pt x="102"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31" name="Figura"/>
              <p:cNvSpPr/>
              <p:nvPr/>
            </p:nvSpPr>
            <p:spPr>
              <a:xfrm>
                <a:off x="1816100" y="2768600"/>
                <a:ext cx="311703" cy="115570"/>
              </a:xfrm>
              <a:custGeom>
                <a:avLst/>
                <a:gdLst/>
                <a:ahLst/>
                <a:cxnLst>
                  <a:cxn ang="0">
                    <a:pos x="wd2" y="hd2"/>
                  </a:cxn>
                  <a:cxn ang="5400000">
                    <a:pos x="wd2" y="hd2"/>
                  </a:cxn>
                  <a:cxn ang="10800000">
                    <a:pos x="wd2" y="hd2"/>
                  </a:cxn>
                  <a:cxn ang="16200000">
                    <a:pos x="wd2" y="hd2"/>
                  </a:cxn>
                </a:cxnLst>
                <a:rect l="0" t="0" r="r" b="b"/>
                <a:pathLst>
                  <a:path w="20469" h="21600" extrusionOk="0">
                    <a:moveTo>
                      <a:pt x="13714" y="19464"/>
                    </a:moveTo>
                    <a:cubicBezTo>
                      <a:pt x="7876" y="16141"/>
                      <a:pt x="3456" y="9257"/>
                      <a:pt x="3873" y="4035"/>
                    </a:cubicBezTo>
                    <a:cubicBezTo>
                      <a:pt x="3956" y="2374"/>
                      <a:pt x="4623" y="949"/>
                      <a:pt x="5624" y="0"/>
                    </a:cubicBezTo>
                    <a:cubicBezTo>
                      <a:pt x="5207" y="0"/>
                      <a:pt x="4790" y="0"/>
                      <a:pt x="4457" y="0"/>
                    </a:cubicBezTo>
                    <a:cubicBezTo>
                      <a:pt x="-1131" y="1662"/>
                      <a:pt x="120" y="21600"/>
                      <a:pt x="120" y="21600"/>
                    </a:cubicBezTo>
                    <a:lnTo>
                      <a:pt x="20469" y="21600"/>
                    </a:lnTo>
                    <a:cubicBezTo>
                      <a:pt x="20469" y="21600"/>
                      <a:pt x="20386" y="21363"/>
                      <a:pt x="20135" y="20888"/>
                    </a:cubicBezTo>
                    <a:cubicBezTo>
                      <a:pt x="18217" y="21125"/>
                      <a:pt x="16049" y="20651"/>
                      <a:pt x="13714" y="19464"/>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32" name="Figura"/>
              <p:cNvSpPr/>
              <p:nvPr/>
            </p:nvSpPr>
            <p:spPr>
              <a:xfrm>
                <a:off x="0" y="2781300"/>
                <a:ext cx="259080"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082" y="-2890"/>
                      <a:pt x="6565" y="327"/>
                    </a:cubicBezTo>
                    <a:cubicBezTo>
                      <a:pt x="2118"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grpSp>
            <p:nvGrpSpPr>
              <p:cNvPr id="633" name="Grupo"/>
              <p:cNvGrpSpPr/>
              <p:nvPr/>
            </p:nvGrpSpPr>
            <p:grpSpPr>
              <a:xfrm>
                <a:off x="266699" y="1498599"/>
                <a:ext cx="831851" cy="769621"/>
                <a:chOff x="0" y="0"/>
                <a:chExt cx="831849" cy="769619"/>
              </a:xfrm>
            </p:grpSpPr>
            <p:sp>
              <p:nvSpPr>
                <p:cNvPr id="705" name="Figura"/>
                <p:cNvSpPr/>
                <p:nvPr/>
              </p:nvSpPr>
              <p:spPr>
                <a:xfrm>
                  <a:off x="139699" y="139699"/>
                  <a:ext cx="692151" cy="629921"/>
                </a:xfrm>
                <a:custGeom>
                  <a:avLst/>
                  <a:gdLst/>
                  <a:ahLst/>
                  <a:cxnLst>
                    <a:cxn ang="0">
                      <a:pos x="wd2" y="hd2"/>
                    </a:cxn>
                    <a:cxn ang="5400000">
                      <a:pos x="wd2" y="hd2"/>
                    </a:cxn>
                    <a:cxn ang="10800000">
                      <a:pos x="wd2" y="hd2"/>
                    </a:cxn>
                    <a:cxn ang="16200000">
                      <a:pos x="wd2" y="hd2"/>
                    </a:cxn>
                  </a:cxnLst>
                  <a:rect l="0" t="0" r="r" b="b"/>
                  <a:pathLst>
                    <a:path w="21600" h="21600" extrusionOk="0">
                      <a:moveTo>
                        <a:pt x="0" y="1219"/>
                      </a:moveTo>
                      <a:lnTo>
                        <a:pt x="17835" y="20468"/>
                      </a:lnTo>
                      <a:lnTo>
                        <a:pt x="21600" y="21600"/>
                      </a:lnTo>
                      <a:lnTo>
                        <a:pt x="21164" y="17637"/>
                      </a:lnTo>
                      <a:lnTo>
                        <a:pt x="1308" y="0"/>
                      </a:lnTo>
                      <a:close/>
                    </a:path>
                  </a:pathLst>
                </a:custGeom>
                <a:solidFill>
                  <a:srgbClr val="68859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06" name="Figura"/>
                <p:cNvSpPr/>
                <p:nvPr/>
              </p:nvSpPr>
              <p:spPr>
                <a:xfrm>
                  <a:off x="152399" y="152400"/>
                  <a:ext cx="669292" cy="607060"/>
                </a:xfrm>
                <a:custGeom>
                  <a:avLst/>
                  <a:gdLst/>
                  <a:ahLst/>
                  <a:cxnLst>
                    <a:cxn ang="0">
                      <a:pos x="wd2" y="hd2"/>
                    </a:cxn>
                    <a:cxn ang="5400000">
                      <a:pos x="wd2" y="hd2"/>
                    </a:cxn>
                    <a:cxn ang="10800000">
                      <a:pos x="wd2" y="hd2"/>
                    </a:cxn>
                    <a:cxn ang="16200000">
                      <a:pos x="wd2" y="hd2"/>
                    </a:cxn>
                  </a:cxnLst>
                  <a:rect l="0" t="0" r="r" b="b"/>
                  <a:pathLst>
                    <a:path w="21600" h="21600" extrusionOk="0">
                      <a:moveTo>
                        <a:pt x="0" y="1175"/>
                      </a:moveTo>
                      <a:lnTo>
                        <a:pt x="17829" y="20425"/>
                      </a:lnTo>
                      <a:lnTo>
                        <a:pt x="21600" y="21600"/>
                      </a:lnTo>
                      <a:lnTo>
                        <a:pt x="21149" y="17623"/>
                      </a:lnTo>
                      <a:lnTo>
                        <a:pt x="1189" y="0"/>
                      </a:lnTo>
                      <a:close/>
                    </a:path>
                  </a:pathLst>
                </a:custGeom>
                <a:solidFill>
                  <a:srgbClr val="D9EAF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07" name="Figura"/>
                <p:cNvSpPr/>
                <p:nvPr/>
              </p:nvSpPr>
              <p:spPr>
                <a:xfrm>
                  <a:off x="177800" y="152400"/>
                  <a:ext cx="646431" cy="607060"/>
                </a:xfrm>
                <a:custGeom>
                  <a:avLst/>
                  <a:gdLst/>
                  <a:ahLst/>
                  <a:cxnLst>
                    <a:cxn ang="0">
                      <a:pos x="wd2" y="hd2"/>
                    </a:cxn>
                    <a:cxn ang="5400000">
                      <a:pos x="wd2" y="hd2"/>
                    </a:cxn>
                    <a:cxn ang="10800000">
                      <a:pos x="wd2" y="hd2"/>
                    </a:cxn>
                    <a:cxn ang="16200000">
                      <a:pos x="wd2" y="hd2"/>
                    </a:cxn>
                  </a:cxnLst>
                  <a:rect l="0" t="0" r="r" b="b"/>
                  <a:pathLst>
                    <a:path w="21600" h="21600" extrusionOk="0">
                      <a:moveTo>
                        <a:pt x="0" y="452"/>
                      </a:moveTo>
                      <a:lnTo>
                        <a:pt x="21600" y="21600"/>
                      </a:lnTo>
                      <a:lnTo>
                        <a:pt x="21133" y="17623"/>
                      </a:lnTo>
                      <a:lnTo>
                        <a:pt x="467" y="0"/>
                      </a:lnTo>
                      <a:close/>
                    </a:path>
                  </a:pathLst>
                </a:custGeom>
                <a:solidFill>
                  <a:srgbClr val="EAF5F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08" name="Triángulo"/>
                <p:cNvSpPr/>
                <p:nvPr/>
              </p:nvSpPr>
              <p:spPr>
                <a:xfrm>
                  <a:off x="165100" y="165100"/>
                  <a:ext cx="655320" cy="5969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558" y="20957"/>
                      </a:lnTo>
                      <a:close/>
                    </a:path>
                  </a:pathLst>
                </a:custGeom>
                <a:solidFill>
                  <a:srgbClr val="68859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09" name="Figura"/>
                <p:cNvSpPr/>
                <p:nvPr/>
              </p:nvSpPr>
              <p:spPr>
                <a:xfrm>
                  <a:off x="25400" y="25400"/>
                  <a:ext cx="132081" cy="128271"/>
                </a:xfrm>
                <a:custGeom>
                  <a:avLst/>
                  <a:gdLst/>
                  <a:ahLst/>
                  <a:cxnLst>
                    <a:cxn ang="0">
                      <a:pos x="wd2" y="hd2"/>
                    </a:cxn>
                    <a:cxn ang="5400000">
                      <a:pos x="wd2" y="hd2"/>
                    </a:cxn>
                    <a:cxn ang="10800000">
                      <a:pos x="wd2" y="hd2"/>
                    </a:cxn>
                    <a:cxn ang="16200000">
                      <a:pos x="wd2" y="hd2"/>
                    </a:cxn>
                  </a:cxnLst>
                  <a:rect l="0" t="0" r="r" b="b"/>
                  <a:pathLst>
                    <a:path w="21600" h="21600" extrusionOk="0">
                      <a:moveTo>
                        <a:pt x="3115" y="0"/>
                      </a:moveTo>
                      <a:lnTo>
                        <a:pt x="0" y="4705"/>
                      </a:lnTo>
                      <a:lnTo>
                        <a:pt x="15369" y="21600"/>
                      </a:lnTo>
                      <a:lnTo>
                        <a:pt x="21600" y="15826"/>
                      </a:lnTo>
                      <a:close/>
                    </a:path>
                  </a:pathLst>
                </a:custGeom>
                <a:solidFill>
                  <a:srgbClr val="B565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10" name="Figura"/>
                <p:cNvSpPr/>
                <p:nvPr/>
              </p:nvSpPr>
              <p:spPr>
                <a:xfrm>
                  <a:off x="38100" y="38100"/>
                  <a:ext cx="91440" cy="121921"/>
                </a:xfrm>
                <a:custGeom>
                  <a:avLst/>
                  <a:gdLst/>
                  <a:ahLst/>
                  <a:cxnLst>
                    <a:cxn ang="0">
                      <a:pos x="wd2" y="hd2"/>
                    </a:cxn>
                    <a:cxn ang="5400000">
                      <a:pos x="wd2" y="hd2"/>
                    </a:cxn>
                    <a:cxn ang="10800000">
                      <a:pos x="wd2" y="hd2"/>
                    </a:cxn>
                    <a:cxn ang="16200000">
                      <a:pos x="wd2" y="hd2"/>
                    </a:cxn>
                  </a:cxnLst>
                  <a:rect l="0" t="0" r="r" b="b"/>
                  <a:pathLst>
                    <a:path w="21600" h="21600" extrusionOk="0">
                      <a:moveTo>
                        <a:pt x="4500" y="0"/>
                      </a:moveTo>
                      <a:lnTo>
                        <a:pt x="0" y="6300"/>
                      </a:lnTo>
                      <a:lnTo>
                        <a:pt x="19200" y="21600"/>
                      </a:lnTo>
                      <a:lnTo>
                        <a:pt x="21600" y="18225"/>
                      </a:lnTo>
                      <a:close/>
                    </a:path>
                  </a:pathLst>
                </a:custGeom>
                <a:solidFill>
                  <a:srgbClr val="943E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11" name="Figura"/>
                <p:cNvSpPr/>
                <p:nvPr/>
              </p:nvSpPr>
              <p:spPr>
                <a:xfrm>
                  <a:off x="0" y="0"/>
                  <a:ext cx="69824" cy="69913"/>
                </a:xfrm>
                <a:custGeom>
                  <a:avLst/>
                  <a:gdLst/>
                  <a:ahLst/>
                  <a:cxnLst>
                    <a:cxn ang="0">
                      <a:pos x="wd2" y="hd2"/>
                    </a:cxn>
                    <a:cxn ang="5400000">
                      <a:pos x="wd2" y="hd2"/>
                    </a:cxn>
                    <a:cxn ang="10800000">
                      <a:pos x="wd2" y="hd2"/>
                    </a:cxn>
                    <a:cxn ang="16200000">
                      <a:pos x="wd2" y="hd2"/>
                    </a:cxn>
                  </a:cxnLst>
                  <a:rect l="0" t="0" r="r" b="b"/>
                  <a:pathLst>
                    <a:path w="19468" h="19493" extrusionOk="0">
                      <a:moveTo>
                        <a:pt x="338" y="12402"/>
                      </a:moveTo>
                      <a:cubicBezTo>
                        <a:pt x="1755" y="17713"/>
                        <a:pt x="7066" y="20546"/>
                        <a:pt x="12378" y="19130"/>
                      </a:cubicBezTo>
                      <a:cubicBezTo>
                        <a:pt x="17689" y="17713"/>
                        <a:pt x="20522" y="12402"/>
                        <a:pt x="19106" y="7090"/>
                      </a:cubicBezTo>
                      <a:cubicBezTo>
                        <a:pt x="17689" y="1779"/>
                        <a:pt x="12378" y="-1054"/>
                        <a:pt x="7066" y="362"/>
                      </a:cubicBezTo>
                      <a:cubicBezTo>
                        <a:pt x="2109" y="2133"/>
                        <a:pt x="-1078" y="7444"/>
                        <a:pt x="338" y="12402"/>
                      </a:cubicBezTo>
                      <a:close/>
                    </a:path>
                  </a:pathLst>
                </a:custGeom>
                <a:solidFill>
                  <a:srgbClr val="B565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12" name="Figura"/>
                <p:cNvSpPr/>
                <p:nvPr/>
              </p:nvSpPr>
              <p:spPr>
                <a:xfrm>
                  <a:off x="12699" y="25400"/>
                  <a:ext cx="39303" cy="39221"/>
                </a:xfrm>
                <a:custGeom>
                  <a:avLst/>
                  <a:gdLst/>
                  <a:ahLst/>
                  <a:cxnLst>
                    <a:cxn ang="0">
                      <a:pos x="wd2" y="hd2"/>
                    </a:cxn>
                    <a:cxn ang="5400000">
                      <a:pos x="wd2" y="hd2"/>
                    </a:cxn>
                    <a:cxn ang="10800000">
                      <a:pos x="wd2" y="hd2"/>
                    </a:cxn>
                    <a:cxn ang="16200000">
                      <a:pos x="wd2" y="hd2"/>
                    </a:cxn>
                  </a:cxnLst>
                  <a:rect l="0" t="0" r="r" b="b"/>
                  <a:pathLst>
                    <a:path w="19660" h="19619" extrusionOk="0">
                      <a:moveTo>
                        <a:pt x="321" y="12351"/>
                      </a:moveTo>
                      <a:cubicBezTo>
                        <a:pt x="1591" y="17434"/>
                        <a:pt x="7309" y="20610"/>
                        <a:pt x="12391" y="19339"/>
                      </a:cubicBezTo>
                      <a:cubicBezTo>
                        <a:pt x="17474" y="18069"/>
                        <a:pt x="20650" y="12351"/>
                        <a:pt x="19379" y="7269"/>
                      </a:cubicBezTo>
                      <a:cubicBezTo>
                        <a:pt x="18109" y="2186"/>
                        <a:pt x="12391" y="-990"/>
                        <a:pt x="7309" y="281"/>
                      </a:cubicBezTo>
                      <a:cubicBezTo>
                        <a:pt x="1591" y="1551"/>
                        <a:pt x="-950" y="7269"/>
                        <a:pt x="321" y="12351"/>
                      </a:cubicBezTo>
                      <a:close/>
                    </a:path>
                  </a:pathLst>
                </a:custGeom>
                <a:solidFill>
                  <a:srgbClr val="ED818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13" name="Figura"/>
                <p:cNvSpPr/>
                <p:nvPr/>
              </p:nvSpPr>
              <p:spPr>
                <a:xfrm>
                  <a:off x="88899" y="88899"/>
                  <a:ext cx="144881" cy="146163"/>
                </a:xfrm>
                <a:custGeom>
                  <a:avLst/>
                  <a:gdLst/>
                  <a:ahLst/>
                  <a:cxnLst>
                    <a:cxn ang="0">
                      <a:pos x="wd2" y="hd2"/>
                    </a:cxn>
                    <a:cxn ang="5400000">
                      <a:pos x="wd2" y="hd2"/>
                    </a:cxn>
                    <a:cxn ang="10800000">
                      <a:pos x="wd2" y="hd2"/>
                    </a:cxn>
                    <a:cxn ang="16200000">
                      <a:pos x="wd2" y="hd2"/>
                    </a:cxn>
                  </a:cxnLst>
                  <a:rect l="0" t="0" r="r" b="b"/>
                  <a:pathLst>
                    <a:path w="20197" h="21067" extrusionOk="0">
                      <a:moveTo>
                        <a:pt x="3200" y="21067"/>
                      </a:moveTo>
                      <a:cubicBezTo>
                        <a:pt x="3200" y="21067"/>
                        <a:pt x="7627" y="7521"/>
                        <a:pt x="20197" y="3494"/>
                      </a:cubicBezTo>
                      <a:lnTo>
                        <a:pt x="19489" y="16"/>
                      </a:lnTo>
                      <a:cubicBezTo>
                        <a:pt x="19489" y="16"/>
                        <a:pt x="10636" y="-533"/>
                        <a:pt x="4617" y="4775"/>
                      </a:cubicBezTo>
                      <a:cubicBezTo>
                        <a:pt x="-1403" y="10084"/>
                        <a:pt x="190" y="20701"/>
                        <a:pt x="190" y="20701"/>
                      </a:cubicBezTo>
                      <a:lnTo>
                        <a:pt x="3200" y="21067"/>
                      </a:lnTo>
                      <a:close/>
                    </a:path>
                  </a:pathLst>
                </a:custGeom>
                <a:solidFill>
                  <a:srgbClr val="B565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14" name="Figura"/>
                <p:cNvSpPr/>
                <p:nvPr/>
              </p:nvSpPr>
              <p:spPr>
                <a:xfrm>
                  <a:off x="88899" y="101600"/>
                  <a:ext cx="143512" cy="132081"/>
                </a:xfrm>
                <a:custGeom>
                  <a:avLst/>
                  <a:gdLst/>
                  <a:ahLst/>
                  <a:cxnLst>
                    <a:cxn ang="0">
                      <a:pos x="wd2" y="hd2"/>
                    </a:cxn>
                    <a:cxn ang="5400000">
                      <a:pos x="wd2" y="hd2"/>
                    </a:cxn>
                    <a:cxn ang="10800000">
                      <a:pos x="wd2" y="hd2"/>
                    </a:cxn>
                    <a:cxn ang="16200000">
                      <a:pos x="wd2" y="hd2"/>
                    </a:cxn>
                  </a:cxnLst>
                  <a:rect l="0" t="0" r="r" b="b"/>
                  <a:pathLst>
                    <a:path w="21600" h="21600" extrusionOk="0">
                      <a:moveTo>
                        <a:pt x="3058" y="18900"/>
                      </a:moveTo>
                      <a:lnTo>
                        <a:pt x="0" y="18277"/>
                      </a:lnTo>
                      <a:cubicBezTo>
                        <a:pt x="0" y="18277"/>
                        <a:pt x="0" y="18069"/>
                        <a:pt x="0" y="17654"/>
                      </a:cubicBezTo>
                      <a:cubicBezTo>
                        <a:pt x="0" y="19731"/>
                        <a:pt x="191" y="21185"/>
                        <a:pt x="191" y="21185"/>
                      </a:cubicBezTo>
                      <a:lnTo>
                        <a:pt x="3250" y="21600"/>
                      </a:lnTo>
                      <a:cubicBezTo>
                        <a:pt x="3250" y="21600"/>
                        <a:pt x="8028" y="6231"/>
                        <a:pt x="21600" y="1662"/>
                      </a:cubicBezTo>
                      <a:lnTo>
                        <a:pt x="21218" y="0"/>
                      </a:lnTo>
                      <a:cubicBezTo>
                        <a:pt x="8028" y="4362"/>
                        <a:pt x="3058" y="18900"/>
                        <a:pt x="3058" y="18900"/>
                      </a:cubicBezTo>
                      <a:close/>
                    </a:path>
                  </a:pathLst>
                </a:custGeom>
                <a:solidFill>
                  <a:srgbClr val="943E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grpSp>
          <p:sp>
            <p:nvSpPr>
              <p:cNvPr id="634" name="Figura"/>
              <p:cNvSpPr/>
              <p:nvPr/>
            </p:nvSpPr>
            <p:spPr>
              <a:xfrm>
                <a:off x="292100" y="1511300"/>
                <a:ext cx="138601" cy="133350"/>
              </a:xfrm>
              <a:custGeom>
                <a:avLst/>
                <a:gdLst/>
                <a:ahLst/>
                <a:cxnLst>
                  <a:cxn ang="0">
                    <a:pos x="wd2" y="hd2"/>
                  </a:cxn>
                  <a:cxn ang="5400000">
                    <a:pos x="wd2" y="hd2"/>
                  </a:cxn>
                  <a:cxn ang="10800000">
                    <a:pos x="wd2" y="hd2"/>
                  </a:cxn>
                  <a:cxn ang="16200000">
                    <a:pos x="wd2" y="hd2"/>
                  </a:cxn>
                </a:cxnLst>
                <a:rect l="0" t="0" r="r" b="b"/>
                <a:pathLst>
                  <a:path w="21237" h="21600" extrusionOk="0">
                    <a:moveTo>
                      <a:pt x="8978" y="0"/>
                    </a:moveTo>
                    <a:lnTo>
                      <a:pt x="21237" y="6789"/>
                    </a:lnTo>
                    <a:lnTo>
                      <a:pt x="9367" y="21600"/>
                    </a:lnTo>
                    <a:cubicBezTo>
                      <a:pt x="9367" y="21600"/>
                      <a:pt x="6253" y="20571"/>
                      <a:pt x="5086" y="19954"/>
                    </a:cubicBezTo>
                    <a:cubicBezTo>
                      <a:pt x="3723" y="19337"/>
                      <a:pt x="-363" y="11726"/>
                      <a:pt x="26" y="10080"/>
                    </a:cubicBezTo>
                    <a:cubicBezTo>
                      <a:pt x="415" y="8434"/>
                      <a:pt x="8978" y="0"/>
                      <a:pt x="8978" y="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35" name="Figura"/>
              <p:cNvSpPr/>
              <p:nvPr/>
            </p:nvSpPr>
            <p:spPr>
              <a:xfrm>
                <a:off x="1130299" y="749299"/>
                <a:ext cx="383712" cy="371554"/>
              </a:xfrm>
              <a:custGeom>
                <a:avLst/>
                <a:gdLst/>
                <a:ahLst/>
                <a:cxnLst>
                  <a:cxn ang="0">
                    <a:pos x="wd2" y="hd2"/>
                  </a:cxn>
                  <a:cxn ang="5400000">
                    <a:pos x="wd2" y="hd2"/>
                  </a:cxn>
                  <a:cxn ang="10800000">
                    <a:pos x="wd2" y="hd2"/>
                  </a:cxn>
                  <a:cxn ang="16200000">
                    <a:pos x="wd2" y="hd2"/>
                  </a:cxn>
                </a:cxnLst>
                <a:rect l="0" t="0" r="r" b="b"/>
                <a:pathLst>
                  <a:path w="21397" h="15191" extrusionOk="0">
                    <a:moveTo>
                      <a:pt x="21388" y="12453"/>
                    </a:moveTo>
                    <a:cubicBezTo>
                      <a:pt x="21600" y="8870"/>
                      <a:pt x="18201" y="4145"/>
                      <a:pt x="15014" y="615"/>
                    </a:cubicBezTo>
                    <a:cubicBezTo>
                      <a:pt x="10694" y="-1047"/>
                      <a:pt x="5170" y="1186"/>
                      <a:pt x="5170" y="1186"/>
                    </a:cubicBezTo>
                    <a:cubicBezTo>
                      <a:pt x="5170" y="1238"/>
                      <a:pt x="5241" y="1238"/>
                      <a:pt x="5241" y="1290"/>
                    </a:cubicBezTo>
                    <a:cubicBezTo>
                      <a:pt x="4745" y="1445"/>
                      <a:pt x="4462" y="1549"/>
                      <a:pt x="4462" y="1549"/>
                    </a:cubicBezTo>
                    <a:cubicBezTo>
                      <a:pt x="4816" y="1965"/>
                      <a:pt x="5099" y="2328"/>
                      <a:pt x="5382" y="2743"/>
                    </a:cubicBezTo>
                    <a:lnTo>
                      <a:pt x="2762" y="2172"/>
                    </a:lnTo>
                    <a:cubicBezTo>
                      <a:pt x="2762" y="2172"/>
                      <a:pt x="2054" y="2743"/>
                      <a:pt x="921" y="3834"/>
                    </a:cubicBezTo>
                    <a:lnTo>
                      <a:pt x="921" y="3834"/>
                    </a:lnTo>
                    <a:cubicBezTo>
                      <a:pt x="921" y="3834"/>
                      <a:pt x="921" y="3886"/>
                      <a:pt x="850" y="3886"/>
                    </a:cubicBezTo>
                    <a:cubicBezTo>
                      <a:pt x="567" y="4093"/>
                      <a:pt x="283" y="4353"/>
                      <a:pt x="0" y="4665"/>
                    </a:cubicBezTo>
                    <a:cubicBezTo>
                      <a:pt x="16218" y="20553"/>
                      <a:pt x="21246" y="14218"/>
                      <a:pt x="21388" y="12453"/>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36" name="Figura"/>
              <p:cNvSpPr/>
              <p:nvPr/>
            </p:nvSpPr>
            <p:spPr>
              <a:xfrm>
                <a:off x="1219199" y="431800"/>
                <a:ext cx="481723" cy="484596"/>
              </a:xfrm>
              <a:custGeom>
                <a:avLst/>
                <a:gdLst/>
                <a:ahLst/>
                <a:cxnLst>
                  <a:cxn ang="0">
                    <a:pos x="wd2" y="hd2"/>
                  </a:cxn>
                  <a:cxn ang="5400000">
                    <a:pos x="wd2" y="hd2"/>
                  </a:cxn>
                  <a:cxn ang="10800000">
                    <a:pos x="wd2" y="hd2"/>
                  </a:cxn>
                  <a:cxn ang="16200000">
                    <a:pos x="wd2" y="hd2"/>
                  </a:cxn>
                </a:cxnLst>
                <a:rect l="0" t="0" r="r" b="b"/>
                <a:pathLst>
                  <a:path w="18621" h="19393" extrusionOk="0">
                    <a:moveTo>
                      <a:pt x="14433" y="280"/>
                    </a:moveTo>
                    <a:cubicBezTo>
                      <a:pt x="2700" y="-2058"/>
                      <a:pt x="0" y="11004"/>
                      <a:pt x="0" y="11004"/>
                    </a:cubicBezTo>
                    <a:cubicBezTo>
                      <a:pt x="933" y="13799"/>
                      <a:pt x="5891" y="19542"/>
                      <a:pt x="6529" y="19390"/>
                    </a:cubicBezTo>
                    <a:lnTo>
                      <a:pt x="17182" y="16747"/>
                    </a:lnTo>
                    <a:cubicBezTo>
                      <a:pt x="21600" y="5362"/>
                      <a:pt x="14433" y="280"/>
                      <a:pt x="14433" y="280"/>
                    </a:cubicBezTo>
                    <a:close/>
                  </a:path>
                </a:pathLst>
              </a:custGeom>
              <a:solidFill>
                <a:srgbClr val="BFDB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37" name="Figura"/>
              <p:cNvSpPr/>
              <p:nvPr/>
            </p:nvSpPr>
            <p:spPr>
              <a:xfrm>
                <a:off x="1219199" y="431800"/>
                <a:ext cx="373381" cy="484596"/>
              </a:xfrm>
              <a:custGeom>
                <a:avLst/>
                <a:gdLst/>
                <a:ahLst/>
                <a:cxnLst>
                  <a:cxn ang="0">
                    <a:pos x="wd2" y="hd2"/>
                  </a:cxn>
                  <a:cxn ang="5400000">
                    <a:pos x="wd2" y="hd2"/>
                  </a:cxn>
                  <a:cxn ang="10800000">
                    <a:pos x="wd2" y="hd2"/>
                  </a:cxn>
                  <a:cxn ang="16200000">
                    <a:pos x="wd2" y="hd2"/>
                  </a:cxn>
                </a:cxnLst>
                <a:rect l="0" t="0" r="r" b="b"/>
                <a:pathLst>
                  <a:path w="21600" h="19393" extrusionOk="0">
                    <a:moveTo>
                      <a:pt x="17339" y="9479"/>
                    </a:moveTo>
                    <a:cubicBezTo>
                      <a:pt x="17559" y="5820"/>
                      <a:pt x="19249" y="2516"/>
                      <a:pt x="21600" y="280"/>
                    </a:cubicBezTo>
                    <a:cubicBezTo>
                      <a:pt x="21600" y="280"/>
                      <a:pt x="21600" y="280"/>
                      <a:pt x="21600" y="280"/>
                    </a:cubicBezTo>
                    <a:cubicBezTo>
                      <a:pt x="4041" y="-2058"/>
                      <a:pt x="0" y="11004"/>
                      <a:pt x="0" y="11004"/>
                    </a:cubicBezTo>
                    <a:cubicBezTo>
                      <a:pt x="1396" y="13799"/>
                      <a:pt x="8816" y="19542"/>
                      <a:pt x="9771" y="19390"/>
                    </a:cubicBezTo>
                    <a:lnTo>
                      <a:pt x="19469" y="17763"/>
                    </a:lnTo>
                    <a:cubicBezTo>
                      <a:pt x="17927" y="15476"/>
                      <a:pt x="17118" y="12579"/>
                      <a:pt x="17339" y="9479"/>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38" name="Figura"/>
              <p:cNvSpPr/>
              <p:nvPr/>
            </p:nvSpPr>
            <p:spPr>
              <a:xfrm>
                <a:off x="1219200" y="482600"/>
                <a:ext cx="160021" cy="330211"/>
              </a:xfrm>
              <a:custGeom>
                <a:avLst/>
                <a:gdLst/>
                <a:ahLst/>
                <a:cxnLst>
                  <a:cxn ang="0">
                    <a:pos x="wd2" y="hd2"/>
                  </a:cxn>
                  <a:cxn ang="5400000">
                    <a:pos x="wd2" y="hd2"/>
                  </a:cxn>
                  <a:cxn ang="10800000">
                    <a:pos x="wd2" y="hd2"/>
                  </a:cxn>
                  <a:cxn ang="16200000">
                    <a:pos x="wd2" y="hd2"/>
                  </a:cxn>
                </a:cxnLst>
                <a:rect l="0" t="0" r="r" b="b"/>
                <a:pathLst>
                  <a:path w="21600" h="21518" extrusionOk="0">
                    <a:moveTo>
                      <a:pt x="10457" y="21518"/>
                    </a:moveTo>
                    <a:lnTo>
                      <a:pt x="0" y="16387"/>
                    </a:lnTo>
                    <a:cubicBezTo>
                      <a:pt x="0" y="16387"/>
                      <a:pt x="3257" y="5297"/>
                      <a:pt x="21600" y="1"/>
                    </a:cubicBezTo>
                    <a:cubicBezTo>
                      <a:pt x="21600" y="-82"/>
                      <a:pt x="3429" y="7449"/>
                      <a:pt x="10457" y="21518"/>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39" name="Figura"/>
              <p:cNvSpPr/>
              <p:nvPr/>
            </p:nvSpPr>
            <p:spPr>
              <a:xfrm>
                <a:off x="1473199" y="431800"/>
                <a:ext cx="115075" cy="454660"/>
              </a:xfrm>
              <a:custGeom>
                <a:avLst/>
                <a:gdLst/>
                <a:ahLst/>
                <a:cxnLst>
                  <a:cxn ang="0">
                    <a:pos x="wd2" y="hd2"/>
                  </a:cxn>
                  <a:cxn ang="5400000">
                    <a:pos x="wd2" y="hd2"/>
                  </a:cxn>
                  <a:cxn ang="10800000">
                    <a:pos x="wd2" y="hd2"/>
                  </a:cxn>
                  <a:cxn ang="16200000">
                    <a:pos x="wd2" y="hd2"/>
                  </a:cxn>
                </a:cxnLst>
                <a:rect l="0" t="0" r="r" b="b"/>
                <a:pathLst>
                  <a:path w="20602" h="21600" extrusionOk="0">
                    <a:moveTo>
                      <a:pt x="20602" y="121"/>
                    </a:moveTo>
                    <a:cubicBezTo>
                      <a:pt x="20602" y="121"/>
                      <a:pt x="20602" y="121"/>
                      <a:pt x="20602" y="121"/>
                    </a:cubicBezTo>
                    <a:cubicBezTo>
                      <a:pt x="19693" y="60"/>
                      <a:pt x="19010" y="60"/>
                      <a:pt x="18328" y="0"/>
                    </a:cubicBezTo>
                    <a:cubicBezTo>
                      <a:pt x="10370" y="2775"/>
                      <a:pt x="4231" y="6516"/>
                      <a:pt x="1503" y="10800"/>
                    </a:cubicBezTo>
                    <a:cubicBezTo>
                      <a:pt x="-998" y="14722"/>
                      <a:pt x="-316" y="18463"/>
                      <a:pt x="3095" y="21600"/>
                    </a:cubicBezTo>
                    <a:lnTo>
                      <a:pt x="14236" y="20876"/>
                    </a:lnTo>
                    <a:cubicBezTo>
                      <a:pt x="9461" y="18161"/>
                      <a:pt x="6960" y="14782"/>
                      <a:pt x="7642" y="11041"/>
                    </a:cubicBezTo>
                    <a:cubicBezTo>
                      <a:pt x="8097" y="6697"/>
                      <a:pt x="13099" y="2775"/>
                      <a:pt x="20602" y="121"/>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40" name="Figura"/>
              <p:cNvSpPr/>
              <p:nvPr/>
            </p:nvSpPr>
            <p:spPr>
              <a:xfrm>
                <a:off x="1587500" y="444500"/>
                <a:ext cx="103486" cy="411481"/>
              </a:xfrm>
              <a:custGeom>
                <a:avLst/>
                <a:gdLst/>
                <a:ahLst/>
                <a:cxnLst>
                  <a:cxn ang="0">
                    <a:pos x="wd2" y="hd2"/>
                  </a:cxn>
                  <a:cxn ang="5400000">
                    <a:pos x="wd2" y="hd2"/>
                  </a:cxn>
                  <a:cxn ang="10800000">
                    <a:pos x="wd2" y="hd2"/>
                  </a:cxn>
                  <a:cxn ang="16200000">
                    <a:pos x="wd2" y="hd2"/>
                  </a:cxn>
                </a:cxnLst>
                <a:rect l="0" t="0" r="r" b="b"/>
                <a:pathLst>
                  <a:path w="13234" h="21600" extrusionOk="0">
                    <a:moveTo>
                      <a:pt x="0" y="0"/>
                    </a:moveTo>
                    <a:cubicBezTo>
                      <a:pt x="5847" y="2667"/>
                      <a:pt x="16728" y="9600"/>
                      <a:pt x="6009" y="21600"/>
                    </a:cubicBezTo>
                    <a:lnTo>
                      <a:pt x="8445" y="21333"/>
                    </a:lnTo>
                    <a:cubicBezTo>
                      <a:pt x="21600" y="8000"/>
                      <a:pt x="3898" y="1267"/>
                      <a:pt x="0"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41" name="Figura"/>
              <p:cNvSpPr/>
              <p:nvPr/>
            </p:nvSpPr>
            <p:spPr>
              <a:xfrm>
                <a:off x="1473200" y="698500"/>
                <a:ext cx="199391" cy="151131"/>
              </a:xfrm>
              <a:custGeom>
                <a:avLst/>
                <a:gdLst/>
                <a:ahLst/>
                <a:cxnLst>
                  <a:cxn ang="0">
                    <a:pos x="wd2" y="hd2"/>
                  </a:cxn>
                  <a:cxn ang="5400000">
                    <a:pos x="wd2" y="hd2"/>
                  </a:cxn>
                  <a:cxn ang="10800000">
                    <a:pos x="wd2" y="hd2"/>
                  </a:cxn>
                  <a:cxn ang="16200000">
                    <a:pos x="wd2" y="hd2"/>
                  </a:cxn>
                </a:cxnLst>
                <a:rect l="0" t="0" r="r" b="b"/>
                <a:pathLst>
                  <a:path w="21600" h="21600" extrusionOk="0">
                    <a:moveTo>
                      <a:pt x="20362" y="21600"/>
                    </a:moveTo>
                    <a:lnTo>
                      <a:pt x="21600" y="16518"/>
                    </a:lnTo>
                    <a:lnTo>
                      <a:pt x="550" y="0"/>
                    </a:lnTo>
                    <a:lnTo>
                      <a:pt x="0" y="1997"/>
                    </a:lnTo>
                    <a:close/>
                  </a:path>
                </a:pathLst>
              </a:custGeom>
              <a:solidFill>
                <a:srgbClr val="4A585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42" name="Figura"/>
              <p:cNvSpPr/>
              <p:nvPr/>
            </p:nvSpPr>
            <p:spPr>
              <a:xfrm>
                <a:off x="1358900" y="685799"/>
                <a:ext cx="308610" cy="393701"/>
              </a:xfrm>
              <a:custGeom>
                <a:avLst/>
                <a:gdLst/>
                <a:ahLst/>
                <a:cxnLst>
                  <a:cxn ang="0">
                    <a:pos x="wd2" y="hd2"/>
                  </a:cxn>
                  <a:cxn ang="5400000">
                    <a:pos x="wd2" y="hd2"/>
                  </a:cxn>
                  <a:cxn ang="10800000">
                    <a:pos x="wd2" y="hd2"/>
                  </a:cxn>
                  <a:cxn ang="16200000">
                    <a:pos x="wd2" y="hd2"/>
                  </a:cxn>
                </a:cxnLst>
                <a:rect l="0" t="0" r="r" b="b"/>
                <a:pathLst>
                  <a:path w="21600" h="21600" extrusionOk="0">
                    <a:moveTo>
                      <a:pt x="0" y="13378"/>
                    </a:moveTo>
                    <a:cubicBezTo>
                      <a:pt x="0" y="13378"/>
                      <a:pt x="3822" y="17768"/>
                      <a:pt x="8889" y="21600"/>
                    </a:cubicBezTo>
                    <a:lnTo>
                      <a:pt x="20800" y="17768"/>
                    </a:lnTo>
                    <a:lnTo>
                      <a:pt x="21600" y="8849"/>
                    </a:lnTo>
                    <a:lnTo>
                      <a:pt x="6044" y="0"/>
                    </a:lnTo>
                    <a:lnTo>
                      <a:pt x="0" y="13378"/>
                    </a:ln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43" name="Figura"/>
              <p:cNvSpPr/>
              <p:nvPr/>
            </p:nvSpPr>
            <p:spPr>
              <a:xfrm>
                <a:off x="1358899" y="685799"/>
                <a:ext cx="295911" cy="392431"/>
              </a:xfrm>
              <a:custGeom>
                <a:avLst/>
                <a:gdLst/>
                <a:ahLst/>
                <a:cxnLst>
                  <a:cxn ang="0">
                    <a:pos x="wd2" y="hd2"/>
                  </a:cxn>
                  <a:cxn ang="5400000">
                    <a:pos x="wd2" y="hd2"/>
                  </a:cxn>
                  <a:cxn ang="10800000">
                    <a:pos x="wd2" y="hd2"/>
                  </a:cxn>
                  <a:cxn ang="16200000">
                    <a:pos x="wd2" y="hd2"/>
                  </a:cxn>
                </a:cxnLst>
                <a:rect l="0" t="0" r="r" b="b"/>
                <a:pathLst>
                  <a:path w="21600" h="21600" extrusionOk="0">
                    <a:moveTo>
                      <a:pt x="0" y="13421"/>
                    </a:moveTo>
                    <a:cubicBezTo>
                      <a:pt x="0" y="13421"/>
                      <a:pt x="4172" y="17755"/>
                      <a:pt x="9363" y="21600"/>
                    </a:cubicBezTo>
                    <a:lnTo>
                      <a:pt x="21600" y="17755"/>
                    </a:lnTo>
                    <a:cubicBezTo>
                      <a:pt x="21600" y="17755"/>
                      <a:pt x="8343" y="10695"/>
                      <a:pt x="6211" y="0"/>
                    </a:cubicBezTo>
                    <a:lnTo>
                      <a:pt x="0" y="13421"/>
                    </a:lnTo>
                    <a:close/>
                  </a:path>
                </a:pathLst>
              </a:custGeom>
              <a:solidFill>
                <a:srgbClr val="ACCE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44" name="Figura"/>
              <p:cNvSpPr/>
              <p:nvPr/>
            </p:nvSpPr>
            <p:spPr>
              <a:xfrm>
                <a:off x="1422400" y="685799"/>
                <a:ext cx="231140" cy="328931"/>
              </a:xfrm>
              <a:custGeom>
                <a:avLst/>
                <a:gdLst/>
                <a:ahLst/>
                <a:cxnLst>
                  <a:cxn ang="0">
                    <a:pos x="wd2" y="hd2"/>
                  </a:cxn>
                  <a:cxn ang="5400000">
                    <a:pos x="wd2" y="hd2"/>
                  </a:cxn>
                  <a:cxn ang="10800000">
                    <a:pos x="wd2" y="hd2"/>
                  </a:cxn>
                  <a:cxn ang="16200000">
                    <a:pos x="wd2" y="hd2"/>
                  </a:cxn>
                </a:cxnLst>
                <a:rect l="0" t="0" r="r" b="b"/>
                <a:pathLst>
                  <a:path w="21600" h="21600" extrusionOk="0">
                    <a:moveTo>
                      <a:pt x="20176" y="21600"/>
                    </a:moveTo>
                    <a:lnTo>
                      <a:pt x="21600" y="21183"/>
                    </a:lnTo>
                    <a:cubicBezTo>
                      <a:pt x="21600" y="21183"/>
                      <a:pt x="4629" y="12760"/>
                      <a:pt x="1899" y="0"/>
                    </a:cubicBezTo>
                    <a:lnTo>
                      <a:pt x="0" y="3753"/>
                    </a:lnTo>
                    <a:cubicBezTo>
                      <a:pt x="4510" y="12927"/>
                      <a:pt x="15310" y="19181"/>
                      <a:pt x="20176" y="21600"/>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45" name="Figura"/>
              <p:cNvSpPr/>
              <p:nvPr/>
            </p:nvSpPr>
            <p:spPr>
              <a:xfrm>
                <a:off x="1358899" y="914400"/>
                <a:ext cx="295911" cy="168911"/>
              </a:xfrm>
              <a:custGeom>
                <a:avLst/>
                <a:gdLst/>
                <a:ahLst/>
                <a:cxnLst>
                  <a:cxn ang="0">
                    <a:pos x="wd2" y="hd2"/>
                  </a:cxn>
                  <a:cxn ang="5400000">
                    <a:pos x="wd2" y="hd2"/>
                  </a:cxn>
                  <a:cxn ang="10800000">
                    <a:pos x="wd2" y="hd2"/>
                  </a:cxn>
                  <a:cxn ang="16200000">
                    <a:pos x="wd2" y="hd2"/>
                  </a:cxn>
                </a:cxnLst>
                <a:rect l="0" t="0" r="r" b="b"/>
                <a:pathLst>
                  <a:path w="21600" h="21600" extrusionOk="0">
                    <a:moveTo>
                      <a:pt x="8992" y="18677"/>
                    </a:moveTo>
                    <a:cubicBezTo>
                      <a:pt x="4821" y="11531"/>
                      <a:pt x="1483" y="3248"/>
                      <a:pt x="278" y="0"/>
                    </a:cubicBezTo>
                    <a:lnTo>
                      <a:pt x="0" y="1624"/>
                    </a:lnTo>
                    <a:cubicBezTo>
                      <a:pt x="0" y="1624"/>
                      <a:pt x="3986" y="12668"/>
                      <a:pt x="9178" y="21600"/>
                    </a:cubicBezTo>
                    <a:lnTo>
                      <a:pt x="21600" y="11856"/>
                    </a:lnTo>
                    <a:cubicBezTo>
                      <a:pt x="21600" y="11856"/>
                      <a:pt x="21507" y="11693"/>
                      <a:pt x="21322" y="11531"/>
                    </a:cubicBezTo>
                    <a:lnTo>
                      <a:pt x="8992" y="18677"/>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46" name="Figura"/>
              <p:cNvSpPr/>
              <p:nvPr/>
            </p:nvSpPr>
            <p:spPr>
              <a:xfrm>
                <a:off x="1282700" y="685800"/>
                <a:ext cx="165100" cy="269240"/>
              </a:xfrm>
              <a:custGeom>
                <a:avLst/>
                <a:gdLst/>
                <a:ahLst/>
                <a:cxnLst>
                  <a:cxn ang="0">
                    <a:pos x="wd2" y="hd2"/>
                  </a:cxn>
                  <a:cxn ang="5400000">
                    <a:pos x="wd2" y="hd2"/>
                  </a:cxn>
                  <a:cxn ang="10800000">
                    <a:pos x="wd2" y="hd2"/>
                  </a:cxn>
                  <a:cxn ang="16200000">
                    <a:pos x="wd2" y="hd2"/>
                  </a:cxn>
                </a:cxnLst>
                <a:rect l="0" t="0" r="r" b="b"/>
                <a:pathLst>
                  <a:path w="21600" h="21600" extrusionOk="0">
                    <a:moveTo>
                      <a:pt x="12794" y="21600"/>
                    </a:moveTo>
                    <a:lnTo>
                      <a:pt x="21600" y="0"/>
                    </a:lnTo>
                    <a:lnTo>
                      <a:pt x="9969" y="17117"/>
                    </a:lnTo>
                    <a:lnTo>
                      <a:pt x="0" y="10596"/>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47" name="Figura"/>
              <p:cNvSpPr/>
              <p:nvPr/>
            </p:nvSpPr>
            <p:spPr>
              <a:xfrm>
                <a:off x="685799" y="901700"/>
                <a:ext cx="426721" cy="468622"/>
              </a:xfrm>
              <a:custGeom>
                <a:avLst/>
                <a:gdLst/>
                <a:ahLst/>
                <a:cxnLst>
                  <a:cxn ang="0">
                    <a:pos x="wd2" y="hd2"/>
                  </a:cxn>
                  <a:cxn ang="5400000">
                    <a:pos x="wd2" y="hd2"/>
                  </a:cxn>
                  <a:cxn ang="10800000">
                    <a:pos x="wd2" y="hd2"/>
                  </a:cxn>
                  <a:cxn ang="16200000">
                    <a:pos x="wd2" y="hd2"/>
                  </a:cxn>
                </a:cxnLst>
                <a:rect l="0" t="0" r="r" b="b"/>
                <a:pathLst>
                  <a:path w="21600" h="20919" extrusionOk="0">
                    <a:moveTo>
                      <a:pt x="0" y="6065"/>
                    </a:moveTo>
                    <a:cubicBezTo>
                      <a:pt x="0" y="6065"/>
                      <a:pt x="6429" y="16610"/>
                      <a:pt x="10093" y="20919"/>
                    </a:cubicBezTo>
                    <a:cubicBezTo>
                      <a:pt x="10093" y="20919"/>
                      <a:pt x="21600" y="12755"/>
                      <a:pt x="21600" y="7256"/>
                    </a:cubicBezTo>
                    <a:cubicBezTo>
                      <a:pt x="21600" y="5215"/>
                      <a:pt x="18643" y="453"/>
                      <a:pt x="15043" y="56"/>
                    </a:cubicBezTo>
                    <a:cubicBezTo>
                      <a:pt x="9064" y="-681"/>
                      <a:pt x="0" y="6065"/>
                      <a:pt x="0" y="6065"/>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48" name="Figura"/>
              <p:cNvSpPr/>
              <p:nvPr/>
            </p:nvSpPr>
            <p:spPr>
              <a:xfrm>
                <a:off x="685800" y="901699"/>
                <a:ext cx="426741" cy="455750"/>
              </a:xfrm>
              <a:custGeom>
                <a:avLst/>
                <a:gdLst/>
                <a:ahLst/>
                <a:cxnLst>
                  <a:cxn ang="0">
                    <a:pos x="wd2" y="hd2"/>
                  </a:cxn>
                  <a:cxn ang="5400000">
                    <a:pos x="wd2" y="hd2"/>
                  </a:cxn>
                  <a:cxn ang="10800000">
                    <a:pos x="wd2" y="hd2"/>
                  </a:cxn>
                  <a:cxn ang="16200000">
                    <a:pos x="wd2" y="hd2"/>
                  </a:cxn>
                </a:cxnLst>
                <a:rect l="0" t="0" r="r" b="b"/>
                <a:pathLst>
                  <a:path w="21537" h="20949" extrusionOk="0">
                    <a:moveTo>
                      <a:pt x="14998" y="50"/>
                    </a:moveTo>
                    <a:cubicBezTo>
                      <a:pt x="9037" y="-651"/>
                      <a:pt x="0" y="6238"/>
                      <a:pt x="0" y="6238"/>
                    </a:cubicBezTo>
                    <a:cubicBezTo>
                      <a:pt x="0" y="6238"/>
                      <a:pt x="1026" y="7989"/>
                      <a:pt x="2500" y="10383"/>
                    </a:cubicBezTo>
                    <a:cubicBezTo>
                      <a:pt x="4423" y="11375"/>
                      <a:pt x="6666" y="13477"/>
                      <a:pt x="8461" y="16162"/>
                    </a:cubicBezTo>
                    <a:cubicBezTo>
                      <a:pt x="9550" y="17797"/>
                      <a:pt x="10319" y="19431"/>
                      <a:pt x="10768" y="20949"/>
                    </a:cubicBezTo>
                    <a:cubicBezTo>
                      <a:pt x="13268" y="18964"/>
                      <a:pt x="21536" y="12251"/>
                      <a:pt x="21536" y="7464"/>
                    </a:cubicBezTo>
                    <a:cubicBezTo>
                      <a:pt x="21600" y="5304"/>
                      <a:pt x="18588" y="458"/>
                      <a:pt x="14998" y="50"/>
                    </a:cubicBezTo>
                    <a:close/>
                  </a:path>
                </a:pathLst>
              </a:custGeom>
              <a:solidFill>
                <a:srgbClr val="4B67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49" name="Figura"/>
              <p:cNvSpPr/>
              <p:nvPr/>
            </p:nvSpPr>
            <p:spPr>
              <a:xfrm>
                <a:off x="736600" y="673100"/>
                <a:ext cx="558469" cy="438156"/>
              </a:xfrm>
              <a:custGeom>
                <a:avLst/>
                <a:gdLst/>
                <a:ahLst/>
                <a:cxnLst>
                  <a:cxn ang="0">
                    <a:pos x="wd2" y="hd2"/>
                  </a:cxn>
                  <a:cxn ang="5400000">
                    <a:pos x="wd2" y="hd2"/>
                  </a:cxn>
                  <a:cxn ang="10800000">
                    <a:pos x="wd2" y="hd2"/>
                  </a:cxn>
                  <a:cxn ang="16200000">
                    <a:pos x="wd2" y="hd2"/>
                  </a:cxn>
                </a:cxnLst>
                <a:rect l="0" t="0" r="r" b="b"/>
                <a:pathLst>
                  <a:path w="17854" h="21538" extrusionOk="0">
                    <a:moveTo>
                      <a:pt x="15023" y="0"/>
                    </a:moveTo>
                    <a:cubicBezTo>
                      <a:pt x="7877" y="1311"/>
                      <a:pt x="0" y="13360"/>
                      <a:pt x="0" y="13360"/>
                    </a:cubicBezTo>
                    <a:lnTo>
                      <a:pt x="14657" y="21538"/>
                    </a:lnTo>
                    <a:cubicBezTo>
                      <a:pt x="14657" y="21600"/>
                      <a:pt x="21600" y="9988"/>
                      <a:pt x="15023"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50" name="Figura"/>
              <p:cNvSpPr/>
              <p:nvPr/>
            </p:nvSpPr>
            <p:spPr>
              <a:xfrm>
                <a:off x="723900" y="685800"/>
                <a:ext cx="558202" cy="438150"/>
              </a:xfrm>
              <a:custGeom>
                <a:avLst/>
                <a:gdLst/>
                <a:ahLst/>
                <a:cxnLst>
                  <a:cxn ang="0">
                    <a:pos x="wd2" y="hd2"/>
                  </a:cxn>
                  <a:cxn ang="5400000">
                    <a:pos x="wd2" y="hd2"/>
                  </a:cxn>
                  <a:cxn ang="10800000">
                    <a:pos x="wd2" y="hd2"/>
                  </a:cxn>
                  <a:cxn ang="16200000">
                    <a:pos x="wd2" y="hd2"/>
                  </a:cxn>
                </a:cxnLst>
                <a:rect l="0" t="0" r="r" b="b"/>
                <a:pathLst>
                  <a:path w="17846" h="21600" extrusionOk="0">
                    <a:moveTo>
                      <a:pt x="15023" y="0"/>
                    </a:moveTo>
                    <a:cubicBezTo>
                      <a:pt x="7877" y="1315"/>
                      <a:pt x="0" y="13398"/>
                      <a:pt x="0" y="13398"/>
                    </a:cubicBezTo>
                    <a:lnTo>
                      <a:pt x="14657" y="21600"/>
                    </a:lnTo>
                    <a:cubicBezTo>
                      <a:pt x="14617" y="21600"/>
                      <a:pt x="21600" y="10017"/>
                      <a:pt x="15023" y="0"/>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51" name="Figura"/>
              <p:cNvSpPr/>
              <p:nvPr/>
            </p:nvSpPr>
            <p:spPr>
              <a:xfrm>
                <a:off x="723900" y="685799"/>
                <a:ext cx="474503" cy="414022"/>
              </a:xfrm>
              <a:custGeom>
                <a:avLst/>
                <a:gdLst/>
                <a:ahLst/>
                <a:cxnLst>
                  <a:cxn ang="0">
                    <a:pos x="wd2" y="hd2"/>
                  </a:cxn>
                  <a:cxn ang="5400000">
                    <a:pos x="wd2" y="hd2"/>
                  </a:cxn>
                  <a:cxn ang="10800000">
                    <a:pos x="wd2" y="hd2"/>
                  </a:cxn>
                  <a:cxn ang="16200000">
                    <a:pos x="wd2" y="hd2"/>
                  </a:cxn>
                </a:cxnLst>
                <a:rect l="0" t="0" r="r" b="b"/>
                <a:pathLst>
                  <a:path w="20746" h="21600" extrusionOk="0">
                    <a:moveTo>
                      <a:pt x="20656" y="133"/>
                    </a:moveTo>
                    <a:cubicBezTo>
                      <a:pt x="20601" y="66"/>
                      <a:pt x="20601" y="66"/>
                      <a:pt x="20545" y="0"/>
                    </a:cubicBezTo>
                    <a:cubicBezTo>
                      <a:pt x="10772" y="1391"/>
                      <a:pt x="0" y="14179"/>
                      <a:pt x="0" y="14179"/>
                    </a:cubicBezTo>
                    <a:lnTo>
                      <a:pt x="17102" y="21600"/>
                    </a:lnTo>
                    <a:cubicBezTo>
                      <a:pt x="14770" y="13782"/>
                      <a:pt x="21600" y="3843"/>
                      <a:pt x="20656" y="133"/>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52" name="Figura"/>
              <p:cNvSpPr/>
              <p:nvPr/>
            </p:nvSpPr>
            <p:spPr>
              <a:xfrm>
                <a:off x="711199" y="901700"/>
                <a:ext cx="369572" cy="478791"/>
              </a:xfrm>
              <a:custGeom>
                <a:avLst/>
                <a:gdLst/>
                <a:ahLst/>
                <a:cxnLst>
                  <a:cxn ang="0">
                    <a:pos x="wd2" y="hd2"/>
                  </a:cxn>
                  <a:cxn ang="5400000">
                    <a:pos x="wd2" y="hd2"/>
                  </a:cxn>
                  <a:cxn ang="10800000">
                    <a:pos x="wd2" y="hd2"/>
                  </a:cxn>
                  <a:cxn ang="16200000">
                    <a:pos x="wd2" y="hd2"/>
                  </a:cxn>
                </a:cxnLst>
                <a:rect l="0" t="0" r="r" b="b"/>
                <a:pathLst>
                  <a:path w="21600" h="21600" extrusionOk="0">
                    <a:moveTo>
                      <a:pt x="14548" y="21600"/>
                    </a:moveTo>
                    <a:lnTo>
                      <a:pt x="0" y="4641"/>
                    </a:lnTo>
                    <a:lnTo>
                      <a:pt x="8313" y="0"/>
                    </a:lnTo>
                    <a:lnTo>
                      <a:pt x="21600" y="16558"/>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53" name="Figura"/>
              <p:cNvSpPr/>
              <p:nvPr/>
            </p:nvSpPr>
            <p:spPr>
              <a:xfrm>
                <a:off x="711199" y="901699"/>
                <a:ext cx="369572" cy="467361"/>
              </a:xfrm>
              <a:custGeom>
                <a:avLst/>
                <a:gdLst/>
                <a:ahLst/>
                <a:cxnLst>
                  <a:cxn ang="0">
                    <a:pos x="wd2" y="hd2"/>
                  </a:cxn>
                  <a:cxn ang="5400000">
                    <a:pos x="wd2" y="hd2"/>
                  </a:cxn>
                  <a:cxn ang="10800000">
                    <a:pos x="wd2" y="hd2"/>
                  </a:cxn>
                  <a:cxn ang="16200000">
                    <a:pos x="wd2" y="hd2"/>
                  </a:cxn>
                </a:cxnLst>
                <a:rect l="0" t="0" r="r" b="b"/>
                <a:pathLst>
                  <a:path w="21600" h="21600" extrusionOk="0">
                    <a:moveTo>
                      <a:pt x="10837" y="12561"/>
                    </a:moveTo>
                    <a:cubicBezTo>
                      <a:pt x="13584" y="15672"/>
                      <a:pt x="14697" y="19428"/>
                      <a:pt x="15365" y="21600"/>
                    </a:cubicBezTo>
                    <a:lnTo>
                      <a:pt x="21600" y="17022"/>
                    </a:lnTo>
                    <a:lnTo>
                      <a:pt x="8313" y="0"/>
                    </a:lnTo>
                    <a:lnTo>
                      <a:pt x="0" y="4754"/>
                    </a:lnTo>
                    <a:lnTo>
                      <a:pt x="1113" y="6046"/>
                    </a:lnTo>
                    <a:cubicBezTo>
                      <a:pt x="3489" y="7161"/>
                      <a:pt x="7720" y="9098"/>
                      <a:pt x="10837" y="12561"/>
                    </a:cubicBezTo>
                    <a:close/>
                  </a:path>
                </a:pathLst>
              </a:custGeom>
              <a:solidFill>
                <a:srgbClr val="E9BD9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54" name="Figura"/>
              <p:cNvSpPr/>
              <p:nvPr/>
            </p:nvSpPr>
            <p:spPr>
              <a:xfrm>
                <a:off x="723900" y="749299"/>
                <a:ext cx="544429" cy="582655"/>
              </a:xfrm>
              <a:custGeom>
                <a:avLst/>
                <a:gdLst/>
                <a:ahLst/>
                <a:cxnLst>
                  <a:cxn ang="0">
                    <a:pos x="wd2" y="hd2"/>
                  </a:cxn>
                  <a:cxn ang="5400000">
                    <a:pos x="wd2" y="hd2"/>
                  </a:cxn>
                  <a:cxn ang="10800000">
                    <a:pos x="wd2" y="hd2"/>
                  </a:cxn>
                  <a:cxn ang="16200000">
                    <a:pos x="wd2" y="hd2"/>
                  </a:cxn>
                </a:cxnLst>
                <a:rect l="0" t="0" r="r" b="b"/>
                <a:pathLst>
                  <a:path w="17308" h="18984" extrusionOk="0">
                    <a:moveTo>
                      <a:pt x="0" y="6984"/>
                    </a:moveTo>
                    <a:cubicBezTo>
                      <a:pt x="0" y="6984"/>
                      <a:pt x="5370" y="9881"/>
                      <a:pt x="10457" y="18984"/>
                    </a:cubicBezTo>
                    <a:cubicBezTo>
                      <a:pt x="10457" y="18984"/>
                      <a:pt x="21600" y="7398"/>
                      <a:pt x="15463" y="694"/>
                    </a:cubicBezTo>
                    <a:cubicBezTo>
                      <a:pt x="12031" y="-2616"/>
                      <a:pt x="0" y="6984"/>
                      <a:pt x="0" y="6984"/>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55" name="Figura"/>
              <p:cNvSpPr/>
              <p:nvPr/>
            </p:nvSpPr>
            <p:spPr>
              <a:xfrm>
                <a:off x="723899" y="749299"/>
                <a:ext cx="471171" cy="404796"/>
              </a:xfrm>
              <a:custGeom>
                <a:avLst/>
                <a:gdLst/>
                <a:ahLst/>
                <a:cxnLst>
                  <a:cxn ang="0">
                    <a:pos x="wd2" y="hd2"/>
                  </a:cxn>
                  <a:cxn ang="5400000">
                    <a:pos x="wd2" y="hd2"/>
                  </a:cxn>
                  <a:cxn ang="10800000">
                    <a:pos x="wd2" y="hd2"/>
                  </a:cxn>
                  <a:cxn ang="16200000">
                    <a:pos x="wd2" y="hd2"/>
                  </a:cxn>
                </a:cxnLst>
                <a:rect l="0" t="0" r="r" b="b"/>
                <a:pathLst>
                  <a:path w="21600" h="18914" extrusionOk="0">
                    <a:moveTo>
                      <a:pt x="11237" y="13336"/>
                    </a:moveTo>
                    <a:cubicBezTo>
                      <a:pt x="13798" y="6868"/>
                      <a:pt x="17874" y="2061"/>
                      <a:pt x="21600" y="518"/>
                    </a:cubicBezTo>
                    <a:cubicBezTo>
                      <a:pt x="15953" y="-2686"/>
                      <a:pt x="0" y="10013"/>
                      <a:pt x="0" y="10013"/>
                    </a:cubicBezTo>
                    <a:cubicBezTo>
                      <a:pt x="0" y="10013"/>
                      <a:pt x="4308" y="12327"/>
                      <a:pt x="9548" y="18914"/>
                    </a:cubicBezTo>
                    <a:cubicBezTo>
                      <a:pt x="9898" y="17134"/>
                      <a:pt x="10480" y="15235"/>
                      <a:pt x="11237" y="13336"/>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56" name="Figura"/>
              <p:cNvSpPr/>
              <p:nvPr/>
            </p:nvSpPr>
            <p:spPr>
              <a:xfrm>
                <a:off x="901699" y="762000"/>
                <a:ext cx="293372" cy="396241"/>
              </a:xfrm>
              <a:custGeom>
                <a:avLst/>
                <a:gdLst/>
                <a:ahLst/>
                <a:cxnLst>
                  <a:cxn ang="0">
                    <a:pos x="wd2" y="hd2"/>
                  </a:cxn>
                  <a:cxn ang="5400000">
                    <a:pos x="wd2" y="hd2"/>
                  </a:cxn>
                  <a:cxn ang="10800000">
                    <a:pos x="wd2" y="hd2"/>
                  </a:cxn>
                  <a:cxn ang="16200000">
                    <a:pos x="wd2" y="hd2"/>
                  </a:cxn>
                </a:cxnLst>
                <a:rect l="0" t="0" r="r" b="b"/>
                <a:pathLst>
                  <a:path w="21600" h="21600" extrusionOk="0">
                    <a:moveTo>
                      <a:pt x="1403" y="16892"/>
                    </a:moveTo>
                    <a:cubicBezTo>
                      <a:pt x="842" y="17792"/>
                      <a:pt x="468" y="18346"/>
                      <a:pt x="0" y="19246"/>
                    </a:cubicBezTo>
                    <a:cubicBezTo>
                      <a:pt x="842" y="19869"/>
                      <a:pt x="1590" y="20838"/>
                      <a:pt x="2431" y="21600"/>
                    </a:cubicBezTo>
                    <a:cubicBezTo>
                      <a:pt x="3086" y="19523"/>
                      <a:pt x="4114" y="17377"/>
                      <a:pt x="5423" y="15162"/>
                    </a:cubicBezTo>
                    <a:cubicBezTo>
                      <a:pt x="9912" y="7754"/>
                      <a:pt x="16364" y="2423"/>
                      <a:pt x="21600" y="69"/>
                    </a:cubicBezTo>
                    <a:cubicBezTo>
                      <a:pt x="21506" y="69"/>
                      <a:pt x="21319" y="69"/>
                      <a:pt x="21226" y="0"/>
                    </a:cubicBezTo>
                    <a:cubicBezTo>
                      <a:pt x="14119" y="2769"/>
                      <a:pt x="6545" y="8862"/>
                      <a:pt x="1403" y="16892"/>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grpSp>
            <p:nvGrpSpPr>
              <p:cNvPr id="657" name="Grupo"/>
              <p:cNvGrpSpPr/>
              <p:nvPr/>
            </p:nvGrpSpPr>
            <p:grpSpPr>
              <a:xfrm>
                <a:off x="1409700" y="762000"/>
                <a:ext cx="225189" cy="275989"/>
                <a:chOff x="0" y="0"/>
                <a:chExt cx="225188" cy="275988"/>
              </a:xfrm>
            </p:grpSpPr>
            <p:sp>
              <p:nvSpPr>
                <p:cNvPr id="676" name="Figura"/>
                <p:cNvSpPr/>
                <p:nvPr/>
              </p:nvSpPr>
              <p:spPr>
                <a:xfrm>
                  <a:off x="215899" y="139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77" name="Figura"/>
                <p:cNvSpPr/>
                <p:nvPr/>
              </p:nvSpPr>
              <p:spPr>
                <a:xfrm>
                  <a:off x="190499" y="1015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78" name="Figura"/>
                <p:cNvSpPr/>
                <p:nvPr/>
              </p:nvSpPr>
              <p:spPr>
                <a:xfrm>
                  <a:off x="165099" y="634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71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79" name="Figura"/>
                <p:cNvSpPr/>
                <p:nvPr/>
              </p:nvSpPr>
              <p:spPr>
                <a:xfrm>
                  <a:off x="215899" y="190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80" name="Figura"/>
                <p:cNvSpPr/>
                <p:nvPr/>
              </p:nvSpPr>
              <p:spPr>
                <a:xfrm>
                  <a:off x="190499" y="152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81" name="Figura"/>
                <p:cNvSpPr/>
                <p:nvPr/>
              </p:nvSpPr>
              <p:spPr>
                <a:xfrm>
                  <a:off x="1650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82" name="Figura"/>
                <p:cNvSpPr/>
                <p:nvPr/>
              </p:nvSpPr>
              <p:spPr>
                <a:xfrm>
                  <a:off x="139699" y="76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83" name="Figura"/>
                <p:cNvSpPr/>
                <p:nvPr/>
              </p:nvSpPr>
              <p:spPr>
                <a:xfrm>
                  <a:off x="114299" y="380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84" name="Figura"/>
                <p:cNvSpPr/>
                <p:nvPr/>
              </p:nvSpPr>
              <p:spPr>
                <a:xfrm>
                  <a:off x="101599" y="-1"/>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85" name="Figura"/>
                <p:cNvSpPr/>
                <p:nvPr/>
              </p:nvSpPr>
              <p:spPr>
                <a:xfrm>
                  <a:off x="177799" y="2158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774"/>
                      </a:moveTo>
                      <a:cubicBezTo>
                        <a:pt x="9874" y="-926"/>
                        <a:pt x="15274" y="-926"/>
                        <a:pt x="17974" y="4474"/>
                      </a:cubicBezTo>
                      <a:cubicBezTo>
                        <a:pt x="20674" y="9874"/>
                        <a:pt x="20674" y="15274"/>
                        <a:pt x="15274" y="17974"/>
                      </a:cubicBezTo>
                      <a:cubicBezTo>
                        <a:pt x="9874" y="20674"/>
                        <a:pt x="4474" y="179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86" name="Figura"/>
                <p:cNvSpPr/>
                <p:nvPr/>
              </p:nvSpPr>
              <p:spPr>
                <a:xfrm>
                  <a:off x="152399" y="1777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87" name="Figura"/>
                <p:cNvSpPr/>
                <p:nvPr/>
              </p:nvSpPr>
              <p:spPr>
                <a:xfrm>
                  <a:off x="126999" y="1396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88" name="Figura"/>
                <p:cNvSpPr/>
                <p:nvPr/>
              </p:nvSpPr>
              <p:spPr>
                <a:xfrm>
                  <a:off x="101599" y="1015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89" name="Figura"/>
                <p:cNvSpPr/>
                <p:nvPr/>
              </p:nvSpPr>
              <p:spPr>
                <a:xfrm>
                  <a:off x="88899" y="761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65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90" name="Figura"/>
                <p:cNvSpPr/>
                <p:nvPr/>
              </p:nvSpPr>
              <p:spPr>
                <a:xfrm>
                  <a:off x="63499" y="25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91" name="Figura"/>
                <p:cNvSpPr/>
                <p:nvPr/>
              </p:nvSpPr>
              <p:spPr>
                <a:xfrm>
                  <a:off x="139699" y="2412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92" name="Figura"/>
                <p:cNvSpPr/>
                <p:nvPr/>
              </p:nvSpPr>
              <p:spPr>
                <a:xfrm>
                  <a:off x="1142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93" name="Figura"/>
                <p:cNvSpPr/>
                <p:nvPr/>
              </p:nvSpPr>
              <p:spPr>
                <a:xfrm>
                  <a:off x="88899" y="1650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94" name="Figura"/>
                <p:cNvSpPr/>
                <p:nvPr/>
              </p:nvSpPr>
              <p:spPr>
                <a:xfrm>
                  <a:off x="76199" y="1142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95" name="Figura"/>
                <p:cNvSpPr/>
                <p:nvPr/>
              </p:nvSpPr>
              <p:spPr>
                <a:xfrm>
                  <a:off x="50799" y="888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96" name="Figura"/>
                <p:cNvSpPr/>
                <p:nvPr/>
              </p:nvSpPr>
              <p:spPr>
                <a:xfrm>
                  <a:off x="25399" y="63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97" name="Figura"/>
                <p:cNvSpPr/>
                <p:nvPr/>
              </p:nvSpPr>
              <p:spPr>
                <a:xfrm>
                  <a:off x="114299" y="266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98" name="Figura"/>
                <p:cNvSpPr/>
                <p:nvPr/>
              </p:nvSpPr>
              <p:spPr>
                <a:xfrm>
                  <a:off x="88899" y="2158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99" name="Figura"/>
                <p:cNvSpPr/>
                <p:nvPr/>
              </p:nvSpPr>
              <p:spPr>
                <a:xfrm>
                  <a:off x="63499" y="2412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38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00" name="Figura"/>
                <p:cNvSpPr/>
                <p:nvPr/>
              </p:nvSpPr>
              <p:spPr>
                <a:xfrm>
                  <a:off x="63499" y="1777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01" name="Figura"/>
                <p:cNvSpPr/>
                <p:nvPr/>
              </p:nvSpPr>
              <p:spPr>
                <a:xfrm>
                  <a:off x="38099" y="139699"/>
                  <a:ext cx="8982" cy="8982"/>
                </a:xfrm>
                <a:custGeom>
                  <a:avLst/>
                  <a:gdLst/>
                  <a:ahLst/>
                  <a:cxnLst>
                    <a:cxn ang="0">
                      <a:pos x="wd2" y="hd2"/>
                    </a:cxn>
                    <a:cxn ang="5400000">
                      <a:pos x="wd2" y="hd2"/>
                    </a:cxn>
                    <a:cxn ang="10800000">
                      <a:pos x="wd2" y="hd2"/>
                    </a:cxn>
                    <a:cxn ang="16200000">
                      <a:pos x="wd2" y="hd2"/>
                    </a:cxn>
                  </a:cxnLst>
                  <a:rect l="0" t="0" r="r" b="b"/>
                  <a:pathLst>
                    <a:path w="19092" h="19092" extrusionOk="0">
                      <a:moveTo>
                        <a:pt x="3818" y="1774"/>
                      </a:moveTo>
                      <a:cubicBezTo>
                        <a:pt x="9218" y="-926"/>
                        <a:pt x="14618" y="-926"/>
                        <a:pt x="17318" y="4474"/>
                      </a:cubicBezTo>
                      <a:cubicBezTo>
                        <a:pt x="20018" y="9874"/>
                        <a:pt x="20018" y="15274"/>
                        <a:pt x="14618" y="17974"/>
                      </a:cubicBezTo>
                      <a:cubicBezTo>
                        <a:pt x="9218" y="20674"/>
                        <a:pt x="3818" y="179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02" name="Figura"/>
                <p:cNvSpPr/>
                <p:nvPr/>
              </p:nvSpPr>
              <p:spPr>
                <a:xfrm>
                  <a:off x="253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03" name="Figura"/>
                <p:cNvSpPr/>
                <p:nvPr/>
              </p:nvSpPr>
              <p:spPr>
                <a:xfrm>
                  <a:off x="253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704" name="Figura"/>
                <p:cNvSpPr/>
                <p:nvPr/>
              </p:nvSpPr>
              <p:spPr>
                <a:xfrm>
                  <a:off x="-1" y="1650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grpSp>
          <p:sp>
            <p:nvSpPr>
              <p:cNvPr id="658" name="Figura"/>
              <p:cNvSpPr/>
              <p:nvPr/>
            </p:nvSpPr>
            <p:spPr>
              <a:xfrm>
                <a:off x="723899" y="749300"/>
                <a:ext cx="370841" cy="575310"/>
              </a:xfrm>
              <a:custGeom>
                <a:avLst/>
                <a:gdLst/>
                <a:ahLst/>
                <a:cxnLst>
                  <a:cxn ang="0">
                    <a:pos x="wd2" y="hd2"/>
                  </a:cxn>
                  <a:cxn ang="5400000">
                    <a:pos x="wd2" y="hd2"/>
                  </a:cxn>
                  <a:cxn ang="10800000">
                    <a:pos x="wd2" y="hd2"/>
                  </a:cxn>
                  <a:cxn ang="16200000">
                    <a:pos x="wd2" y="hd2"/>
                  </a:cxn>
                </a:cxnLst>
                <a:rect l="0" t="0" r="r" b="b"/>
                <a:pathLst>
                  <a:path w="21600" h="21600" extrusionOk="0">
                    <a:moveTo>
                      <a:pt x="518" y="7725"/>
                    </a:moveTo>
                    <a:cubicBezTo>
                      <a:pt x="518" y="7725"/>
                      <a:pt x="12723" y="1574"/>
                      <a:pt x="21600" y="0"/>
                    </a:cubicBezTo>
                    <a:cubicBezTo>
                      <a:pt x="12723" y="1383"/>
                      <a:pt x="0" y="7772"/>
                      <a:pt x="0" y="7772"/>
                    </a:cubicBezTo>
                    <a:cubicBezTo>
                      <a:pt x="0" y="7772"/>
                      <a:pt x="9838" y="11110"/>
                      <a:pt x="19159" y="21600"/>
                    </a:cubicBezTo>
                    <a:cubicBezTo>
                      <a:pt x="19159" y="21600"/>
                      <a:pt x="19307" y="21505"/>
                      <a:pt x="19529" y="21362"/>
                    </a:cubicBezTo>
                    <a:cubicBezTo>
                      <a:pt x="10282" y="10967"/>
                      <a:pt x="518" y="7725"/>
                      <a:pt x="518" y="7725"/>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grpSp>
            <p:nvGrpSpPr>
              <p:cNvPr id="659" name="Grupo"/>
              <p:cNvGrpSpPr/>
              <p:nvPr/>
            </p:nvGrpSpPr>
            <p:grpSpPr>
              <a:xfrm>
                <a:off x="749300" y="812799"/>
                <a:ext cx="500541" cy="473711"/>
                <a:chOff x="0" y="0"/>
                <a:chExt cx="500540" cy="473709"/>
              </a:xfrm>
            </p:grpSpPr>
            <p:sp>
              <p:nvSpPr>
                <p:cNvPr id="674" name="Figura"/>
                <p:cNvSpPr/>
                <p:nvPr/>
              </p:nvSpPr>
              <p:spPr>
                <a:xfrm>
                  <a:off x="292100" y="-1"/>
                  <a:ext cx="208441" cy="473711"/>
                </a:xfrm>
                <a:custGeom>
                  <a:avLst/>
                  <a:gdLst/>
                  <a:ahLst/>
                  <a:cxnLst>
                    <a:cxn ang="0">
                      <a:pos x="wd2" y="hd2"/>
                    </a:cxn>
                    <a:cxn ang="5400000">
                      <a:pos x="wd2" y="hd2"/>
                    </a:cxn>
                    <a:cxn ang="10800000">
                      <a:pos x="wd2" y="hd2"/>
                    </a:cxn>
                    <a:cxn ang="16200000">
                      <a:pos x="wd2" y="hd2"/>
                    </a:cxn>
                  </a:cxnLst>
                  <a:rect l="0" t="0" r="r" b="b"/>
                  <a:pathLst>
                    <a:path w="15281" h="21600" extrusionOk="0">
                      <a:moveTo>
                        <a:pt x="13314" y="0"/>
                      </a:moveTo>
                      <a:cubicBezTo>
                        <a:pt x="15362" y="7991"/>
                        <a:pt x="3817" y="17546"/>
                        <a:pt x="0" y="20500"/>
                      </a:cubicBezTo>
                      <a:cubicBezTo>
                        <a:pt x="372" y="20847"/>
                        <a:pt x="652" y="21195"/>
                        <a:pt x="1024" y="21600"/>
                      </a:cubicBezTo>
                      <a:cubicBezTo>
                        <a:pt x="1024" y="21600"/>
                        <a:pt x="21600" y="8628"/>
                        <a:pt x="13314" y="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75" name="Figura"/>
                <p:cNvSpPr/>
                <p:nvPr/>
              </p:nvSpPr>
              <p:spPr>
                <a:xfrm>
                  <a:off x="-1" y="139699"/>
                  <a:ext cx="97791" cy="83821"/>
                </a:xfrm>
                <a:custGeom>
                  <a:avLst/>
                  <a:gdLst/>
                  <a:ahLst/>
                  <a:cxnLst>
                    <a:cxn ang="0">
                      <a:pos x="wd2" y="hd2"/>
                    </a:cxn>
                    <a:cxn ang="5400000">
                      <a:pos x="wd2" y="hd2"/>
                    </a:cxn>
                    <a:cxn ang="10800000">
                      <a:pos x="wd2" y="hd2"/>
                    </a:cxn>
                    <a:cxn ang="16200000">
                      <a:pos x="wd2" y="hd2"/>
                    </a:cxn>
                  </a:cxnLst>
                  <a:rect l="0" t="0" r="r" b="b"/>
                  <a:pathLst>
                    <a:path w="21600" h="21600" extrusionOk="0">
                      <a:moveTo>
                        <a:pt x="3086" y="0"/>
                      </a:moveTo>
                      <a:cubicBezTo>
                        <a:pt x="1122" y="1636"/>
                        <a:pt x="0" y="2618"/>
                        <a:pt x="0" y="2618"/>
                      </a:cubicBezTo>
                      <a:cubicBezTo>
                        <a:pt x="0" y="2618"/>
                        <a:pt x="8696" y="7855"/>
                        <a:pt x="21600" y="21600"/>
                      </a:cubicBezTo>
                      <a:cubicBezTo>
                        <a:pt x="14587" y="12109"/>
                        <a:pt x="8135" y="5236"/>
                        <a:pt x="3086"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grpSp>
          <p:sp>
            <p:nvSpPr>
              <p:cNvPr id="660" name="Figura"/>
              <p:cNvSpPr/>
              <p:nvPr/>
            </p:nvSpPr>
            <p:spPr>
              <a:xfrm>
                <a:off x="1422399" y="673099"/>
                <a:ext cx="40642" cy="4064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875"/>
                      <a:pt x="4725" y="21600"/>
                      <a:pt x="10800" y="21600"/>
                    </a:cubicBezTo>
                    <a:cubicBezTo>
                      <a:pt x="16875" y="21600"/>
                      <a:pt x="21600" y="16875"/>
                      <a:pt x="21600" y="10800"/>
                    </a:cubicBezTo>
                    <a:cubicBezTo>
                      <a:pt x="21600" y="4725"/>
                      <a:pt x="16875" y="0"/>
                      <a:pt x="10800" y="0"/>
                    </a:cubicBezTo>
                    <a:cubicBezTo>
                      <a:pt x="5400" y="0"/>
                      <a:pt x="0" y="4725"/>
                      <a:pt x="0" y="1080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61" name="Figura"/>
              <p:cNvSpPr/>
              <p:nvPr/>
            </p:nvSpPr>
            <p:spPr>
              <a:xfrm>
                <a:off x="1435099" y="673099"/>
                <a:ext cx="20322" cy="2032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7550"/>
                      <a:pt x="5400" y="21600"/>
                      <a:pt x="10800" y="21600"/>
                    </a:cubicBezTo>
                    <a:cubicBezTo>
                      <a:pt x="16200" y="21600"/>
                      <a:pt x="21600" y="16200"/>
                      <a:pt x="21600" y="10800"/>
                    </a:cubicBezTo>
                    <a:cubicBezTo>
                      <a:pt x="21600" y="5400"/>
                      <a:pt x="16200" y="0"/>
                      <a:pt x="10800" y="0"/>
                    </a:cubicBezTo>
                    <a:cubicBezTo>
                      <a:pt x="5400" y="0"/>
                      <a:pt x="0" y="5400"/>
                      <a:pt x="0" y="1080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62" name="Triángulo"/>
              <p:cNvSpPr/>
              <p:nvPr/>
            </p:nvSpPr>
            <p:spPr>
              <a:xfrm>
                <a:off x="1473200" y="698500"/>
                <a:ext cx="1981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185" y="21600"/>
                    </a:lnTo>
                    <a:lnTo>
                      <a:pt x="21600" y="18040"/>
                    </a:ln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63" name="Figura"/>
              <p:cNvSpPr/>
              <p:nvPr/>
            </p:nvSpPr>
            <p:spPr>
              <a:xfrm>
                <a:off x="1600200" y="482600"/>
                <a:ext cx="57148" cy="269240"/>
              </a:xfrm>
              <a:custGeom>
                <a:avLst/>
                <a:gdLst/>
                <a:ahLst/>
                <a:cxnLst>
                  <a:cxn ang="0">
                    <a:pos x="wd2" y="hd2"/>
                  </a:cxn>
                  <a:cxn ang="5400000">
                    <a:pos x="wd2" y="hd2"/>
                  </a:cxn>
                  <a:cxn ang="10800000">
                    <a:pos x="wd2" y="hd2"/>
                  </a:cxn>
                  <a:cxn ang="16200000">
                    <a:pos x="wd2" y="hd2"/>
                  </a:cxn>
                </a:cxnLst>
                <a:rect l="0" t="0" r="r" b="b"/>
                <a:pathLst>
                  <a:path w="14727" h="21600" extrusionOk="0">
                    <a:moveTo>
                      <a:pt x="12436" y="21600"/>
                    </a:moveTo>
                    <a:lnTo>
                      <a:pt x="3927" y="20785"/>
                    </a:lnTo>
                    <a:cubicBezTo>
                      <a:pt x="3927" y="20785"/>
                      <a:pt x="15709" y="11819"/>
                      <a:pt x="0" y="0"/>
                    </a:cubicBezTo>
                    <a:cubicBezTo>
                      <a:pt x="327" y="102"/>
                      <a:pt x="21600" y="8253"/>
                      <a:pt x="12436" y="2160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64" name="Figura"/>
              <p:cNvSpPr/>
              <p:nvPr/>
            </p:nvSpPr>
            <p:spPr>
              <a:xfrm>
                <a:off x="1739899" y="1358899"/>
                <a:ext cx="40654" cy="88926"/>
              </a:xfrm>
              <a:custGeom>
                <a:avLst/>
                <a:gdLst/>
                <a:ahLst/>
                <a:cxnLst>
                  <a:cxn ang="0">
                    <a:pos x="wd2" y="hd2"/>
                  </a:cxn>
                  <a:cxn ang="5400000">
                    <a:pos x="wd2" y="hd2"/>
                  </a:cxn>
                  <a:cxn ang="10800000">
                    <a:pos x="wd2" y="hd2"/>
                  </a:cxn>
                  <a:cxn ang="16200000">
                    <a:pos x="wd2" y="hd2"/>
                  </a:cxn>
                </a:cxnLst>
                <a:rect l="0" t="0" r="r" b="b"/>
                <a:pathLst>
                  <a:path w="15365" h="21302" extrusionOk="0">
                    <a:moveTo>
                      <a:pt x="699" y="4563"/>
                    </a:moveTo>
                    <a:lnTo>
                      <a:pt x="12219" y="0"/>
                    </a:lnTo>
                    <a:cubicBezTo>
                      <a:pt x="12219" y="0"/>
                      <a:pt x="19899" y="20992"/>
                      <a:pt x="11259" y="21296"/>
                    </a:cubicBezTo>
                    <a:cubicBezTo>
                      <a:pt x="2139" y="21600"/>
                      <a:pt x="-1701" y="9735"/>
                      <a:pt x="699" y="4563"/>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65" name="Figura"/>
              <p:cNvSpPr/>
              <p:nvPr/>
            </p:nvSpPr>
            <p:spPr>
              <a:xfrm>
                <a:off x="1790699" y="1346200"/>
                <a:ext cx="63258" cy="40096"/>
              </a:xfrm>
              <a:custGeom>
                <a:avLst/>
                <a:gdLst/>
                <a:ahLst/>
                <a:cxnLst>
                  <a:cxn ang="0">
                    <a:pos x="wd2" y="hd2"/>
                  </a:cxn>
                  <a:cxn ang="5400000">
                    <a:pos x="wd2" y="hd2"/>
                  </a:cxn>
                  <a:cxn ang="10800000">
                    <a:pos x="wd2" y="hd2"/>
                  </a:cxn>
                  <a:cxn ang="16200000">
                    <a:pos x="wd2" y="hd2"/>
                  </a:cxn>
                </a:cxnLst>
                <a:rect l="0" t="0" r="r" b="b"/>
                <a:pathLst>
                  <a:path w="19212" h="17945" extrusionOk="0">
                    <a:moveTo>
                      <a:pt x="265" y="812"/>
                    </a:moveTo>
                    <a:cubicBezTo>
                      <a:pt x="265" y="812"/>
                      <a:pt x="18393" y="-3167"/>
                      <a:pt x="19165" y="6496"/>
                    </a:cubicBezTo>
                    <a:cubicBezTo>
                      <a:pt x="19936" y="16159"/>
                      <a:pt x="11065" y="18433"/>
                      <a:pt x="4893" y="17865"/>
                    </a:cubicBezTo>
                    <a:cubicBezTo>
                      <a:pt x="-1664" y="17865"/>
                      <a:pt x="265" y="812"/>
                      <a:pt x="265" y="812"/>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66" name="Figura"/>
              <p:cNvSpPr/>
              <p:nvPr/>
            </p:nvSpPr>
            <p:spPr>
              <a:xfrm>
                <a:off x="1803399" y="1397000"/>
                <a:ext cx="63941" cy="41842"/>
              </a:xfrm>
              <a:custGeom>
                <a:avLst/>
                <a:gdLst/>
                <a:ahLst/>
                <a:cxnLst>
                  <a:cxn ang="0">
                    <a:pos x="wd2" y="hd2"/>
                  </a:cxn>
                  <a:cxn ang="5400000">
                    <a:pos x="wd2" y="hd2"/>
                  </a:cxn>
                  <a:cxn ang="10800000">
                    <a:pos x="wd2" y="hd2"/>
                  </a:cxn>
                  <a:cxn ang="16200000">
                    <a:pos x="wd2" y="hd2"/>
                  </a:cxn>
                </a:cxnLst>
                <a:rect l="0" t="0" r="r" b="b"/>
                <a:pathLst>
                  <a:path w="19772" h="17357" extrusionOk="0">
                    <a:moveTo>
                      <a:pt x="31" y="1539"/>
                    </a:moveTo>
                    <a:cubicBezTo>
                      <a:pt x="31" y="1539"/>
                      <a:pt x="18490" y="-3729"/>
                      <a:pt x="19668" y="5227"/>
                    </a:cubicBezTo>
                    <a:cubicBezTo>
                      <a:pt x="20846" y="14183"/>
                      <a:pt x="11813" y="16817"/>
                      <a:pt x="5530" y="17344"/>
                    </a:cubicBezTo>
                    <a:cubicBezTo>
                      <a:pt x="-754" y="17871"/>
                      <a:pt x="31" y="1539"/>
                      <a:pt x="31" y="1539"/>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67" name="Figura"/>
              <p:cNvSpPr/>
              <p:nvPr/>
            </p:nvSpPr>
            <p:spPr>
              <a:xfrm>
                <a:off x="1828800" y="1435100"/>
                <a:ext cx="64784" cy="44726"/>
              </a:xfrm>
              <a:custGeom>
                <a:avLst/>
                <a:gdLst/>
                <a:ahLst/>
                <a:cxnLst>
                  <a:cxn ang="0">
                    <a:pos x="wd2" y="hd2"/>
                  </a:cxn>
                  <a:cxn ang="5400000">
                    <a:pos x="wd2" y="hd2"/>
                  </a:cxn>
                  <a:cxn ang="10800000">
                    <a:pos x="wd2" y="hd2"/>
                  </a:cxn>
                  <a:cxn ang="16200000">
                    <a:pos x="wd2" y="hd2"/>
                  </a:cxn>
                </a:cxnLst>
                <a:rect l="0" t="0" r="r" b="b"/>
                <a:pathLst>
                  <a:path w="19676" h="15848" extrusionOk="0">
                    <a:moveTo>
                      <a:pt x="0" y="3537"/>
                    </a:moveTo>
                    <a:cubicBezTo>
                      <a:pt x="0" y="3537"/>
                      <a:pt x="17357" y="-4113"/>
                      <a:pt x="19286" y="3087"/>
                    </a:cubicBezTo>
                    <a:cubicBezTo>
                      <a:pt x="21600" y="10287"/>
                      <a:pt x="13114" y="14337"/>
                      <a:pt x="6943" y="15687"/>
                    </a:cubicBezTo>
                    <a:cubicBezTo>
                      <a:pt x="771" y="17487"/>
                      <a:pt x="0" y="3537"/>
                      <a:pt x="0" y="3537"/>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68" name="Figura"/>
              <p:cNvSpPr/>
              <p:nvPr/>
            </p:nvSpPr>
            <p:spPr>
              <a:xfrm>
                <a:off x="1765300" y="1346199"/>
                <a:ext cx="56893" cy="50944"/>
              </a:xfrm>
              <a:custGeom>
                <a:avLst/>
                <a:gdLst/>
                <a:ahLst/>
                <a:cxnLst>
                  <a:cxn ang="0">
                    <a:pos x="wd2" y="hd2"/>
                  </a:cxn>
                  <a:cxn ang="5400000">
                    <a:pos x="wd2" y="hd2"/>
                  </a:cxn>
                  <a:cxn ang="10800000">
                    <a:pos x="wd2" y="hd2"/>
                  </a:cxn>
                  <a:cxn ang="16200000">
                    <a:pos x="wd2" y="hd2"/>
                  </a:cxn>
                </a:cxnLst>
                <a:rect l="0" t="0" r="r" b="b"/>
                <a:pathLst>
                  <a:path w="17593" h="18050" extrusionOk="0">
                    <a:moveTo>
                      <a:pt x="15366" y="16200"/>
                    </a:moveTo>
                    <a:cubicBezTo>
                      <a:pt x="15366" y="16200"/>
                      <a:pt x="835" y="21600"/>
                      <a:pt x="49" y="13950"/>
                    </a:cubicBezTo>
                    <a:cubicBezTo>
                      <a:pt x="-736" y="6300"/>
                      <a:pt x="7904" y="0"/>
                      <a:pt x="14580" y="0"/>
                    </a:cubicBezTo>
                    <a:cubicBezTo>
                      <a:pt x="20864" y="450"/>
                      <a:pt x="15366" y="16200"/>
                      <a:pt x="15366" y="1620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69" name="Figura"/>
              <p:cNvSpPr/>
              <p:nvPr/>
            </p:nvSpPr>
            <p:spPr>
              <a:xfrm>
                <a:off x="1777999" y="1396999"/>
                <a:ext cx="52954" cy="55507"/>
              </a:xfrm>
              <a:custGeom>
                <a:avLst/>
                <a:gdLst/>
                <a:ahLst/>
                <a:cxnLst>
                  <a:cxn ang="0">
                    <a:pos x="wd2" y="hd2"/>
                  </a:cxn>
                  <a:cxn ang="5400000">
                    <a:pos x="wd2" y="hd2"/>
                  </a:cxn>
                  <a:cxn ang="10800000">
                    <a:pos x="wd2" y="hd2"/>
                  </a:cxn>
                  <a:cxn ang="16200000">
                    <a:pos x="wd2" y="hd2"/>
                  </a:cxn>
                </a:cxnLst>
                <a:rect l="0" t="0" r="r" b="b"/>
                <a:pathLst>
                  <a:path w="17320" h="17164" extrusionOk="0">
                    <a:moveTo>
                      <a:pt x="16539" y="13776"/>
                    </a:moveTo>
                    <a:cubicBezTo>
                      <a:pt x="16539" y="13776"/>
                      <a:pt x="2416" y="20845"/>
                      <a:pt x="339" y="14561"/>
                    </a:cubicBezTo>
                    <a:cubicBezTo>
                      <a:pt x="-1738" y="8278"/>
                      <a:pt x="6154" y="816"/>
                      <a:pt x="12800" y="30"/>
                    </a:cubicBezTo>
                    <a:cubicBezTo>
                      <a:pt x="19862" y="-755"/>
                      <a:pt x="16539" y="13776"/>
                      <a:pt x="16539" y="13776"/>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70" name="Figura"/>
              <p:cNvSpPr/>
              <p:nvPr/>
            </p:nvSpPr>
            <p:spPr>
              <a:xfrm>
                <a:off x="1803399" y="1435100"/>
                <a:ext cx="51090" cy="60243"/>
              </a:xfrm>
              <a:custGeom>
                <a:avLst/>
                <a:gdLst/>
                <a:ahLst/>
                <a:cxnLst>
                  <a:cxn ang="0">
                    <a:pos x="wd2" y="hd2"/>
                  </a:cxn>
                  <a:cxn ang="5400000">
                    <a:pos x="wd2" y="hd2"/>
                  </a:cxn>
                  <a:cxn ang="10800000">
                    <a:pos x="wd2" y="hd2"/>
                  </a:cxn>
                  <a:cxn ang="16200000">
                    <a:pos x="wd2" y="hd2"/>
                  </a:cxn>
                </a:cxnLst>
                <a:rect l="0" t="0" r="r" b="b"/>
                <a:pathLst>
                  <a:path w="18889" h="16264" extrusionOk="0">
                    <a:moveTo>
                      <a:pt x="18889" y="11192"/>
                    </a:moveTo>
                    <a:cubicBezTo>
                      <a:pt x="18889" y="11192"/>
                      <a:pt x="4802" y="19763"/>
                      <a:pt x="1046" y="14620"/>
                    </a:cubicBezTo>
                    <a:cubicBezTo>
                      <a:pt x="-2711" y="9477"/>
                      <a:pt x="4332" y="1934"/>
                      <a:pt x="11376" y="220"/>
                    </a:cubicBezTo>
                    <a:cubicBezTo>
                      <a:pt x="18889" y="-1837"/>
                      <a:pt x="18889" y="11192"/>
                      <a:pt x="18889" y="11192"/>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71" name="Figura"/>
              <p:cNvSpPr/>
              <p:nvPr/>
            </p:nvSpPr>
            <p:spPr>
              <a:xfrm>
                <a:off x="368300" y="1054099"/>
                <a:ext cx="322581" cy="471171"/>
              </a:xfrm>
              <a:custGeom>
                <a:avLst/>
                <a:gdLst/>
                <a:ahLst/>
                <a:cxnLst>
                  <a:cxn ang="0">
                    <a:pos x="wd2" y="hd2"/>
                  </a:cxn>
                  <a:cxn ang="5400000">
                    <a:pos x="wd2" y="hd2"/>
                  </a:cxn>
                  <a:cxn ang="10800000">
                    <a:pos x="wd2" y="hd2"/>
                  </a:cxn>
                  <a:cxn ang="16200000">
                    <a:pos x="wd2" y="hd2"/>
                  </a:cxn>
                </a:cxnLst>
                <a:rect l="0" t="0" r="r" b="b"/>
                <a:pathLst>
                  <a:path w="21600" h="21600" extrusionOk="0">
                    <a:moveTo>
                      <a:pt x="10630" y="11586"/>
                    </a:moveTo>
                    <a:cubicBezTo>
                      <a:pt x="14117" y="8093"/>
                      <a:pt x="18028" y="5298"/>
                      <a:pt x="21600" y="3493"/>
                    </a:cubicBezTo>
                    <a:cubicBezTo>
                      <a:pt x="19304" y="1863"/>
                      <a:pt x="15987" y="466"/>
                      <a:pt x="11225" y="0"/>
                    </a:cubicBezTo>
                    <a:cubicBezTo>
                      <a:pt x="11225" y="0"/>
                      <a:pt x="6378" y="8093"/>
                      <a:pt x="0" y="19096"/>
                    </a:cubicBezTo>
                    <a:cubicBezTo>
                      <a:pt x="0" y="19096"/>
                      <a:pt x="765" y="20261"/>
                      <a:pt x="3487" y="21600"/>
                    </a:cubicBezTo>
                    <a:cubicBezTo>
                      <a:pt x="4847" y="18573"/>
                      <a:pt x="7228" y="15021"/>
                      <a:pt x="10630" y="11586"/>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72" name="Figura"/>
              <p:cNvSpPr/>
              <p:nvPr/>
            </p:nvSpPr>
            <p:spPr>
              <a:xfrm>
                <a:off x="444500" y="2273300"/>
                <a:ext cx="128271" cy="129540"/>
              </a:xfrm>
              <a:custGeom>
                <a:avLst/>
                <a:gdLst/>
                <a:ahLst/>
                <a:cxnLst>
                  <a:cxn ang="0">
                    <a:pos x="wd2" y="hd2"/>
                  </a:cxn>
                  <a:cxn ang="5400000">
                    <a:pos x="wd2" y="hd2"/>
                  </a:cxn>
                  <a:cxn ang="10800000">
                    <a:pos x="wd2" y="hd2"/>
                  </a:cxn>
                  <a:cxn ang="16200000">
                    <a:pos x="wd2" y="hd2"/>
                  </a:cxn>
                </a:cxnLst>
                <a:rect l="0" t="0" r="r" b="b"/>
                <a:pathLst>
                  <a:path w="21600" h="21600" extrusionOk="0">
                    <a:moveTo>
                      <a:pt x="11976" y="13553"/>
                    </a:moveTo>
                    <a:lnTo>
                      <a:pt x="0" y="21600"/>
                    </a:lnTo>
                    <a:lnTo>
                      <a:pt x="18606" y="20118"/>
                    </a:lnTo>
                    <a:lnTo>
                      <a:pt x="21600" y="0"/>
                    </a:ln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sp>
            <p:nvSpPr>
              <p:cNvPr id="673" name="Figura"/>
              <p:cNvSpPr/>
              <p:nvPr/>
            </p:nvSpPr>
            <p:spPr>
              <a:xfrm>
                <a:off x="50800" y="2781300"/>
                <a:ext cx="194609" cy="78701"/>
              </a:xfrm>
              <a:custGeom>
                <a:avLst/>
                <a:gdLst/>
                <a:ahLst/>
                <a:cxnLst>
                  <a:cxn ang="0">
                    <a:pos x="wd2" y="hd2"/>
                  </a:cxn>
                  <a:cxn ang="5400000">
                    <a:pos x="wd2" y="hd2"/>
                  </a:cxn>
                  <a:cxn ang="10800000">
                    <a:pos x="wd2" y="hd2"/>
                  </a:cxn>
                  <a:cxn ang="16200000">
                    <a:pos x="wd2" y="hd2"/>
                  </a:cxn>
                </a:cxnLst>
                <a:rect l="0" t="0" r="r" b="b"/>
                <a:pathLst>
                  <a:path w="21217" h="19399" extrusionOk="0">
                    <a:moveTo>
                      <a:pt x="21217" y="19396"/>
                    </a:moveTo>
                    <a:cubicBezTo>
                      <a:pt x="21217" y="19396"/>
                      <a:pt x="448" y="19709"/>
                      <a:pt x="32" y="14074"/>
                    </a:cubicBezTo>
                    <a:cubicBezTo>
                      <a:pt x="-383" y="8439"/>
                      <a:pt x="3217" y="-1891"/>
                      <a:pt x="8755" y="300"/>
                    </a:cubicBezTo>
                    <a:cubicBezTo>
                      <a:pt x="14155" y="2492"/>
                      <a:pt x="21217" y="19396"/>
                      <a:pt x="21217" y="19396"/>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p>
            </p:txBody>
          </p:sp>
        </p:grpSp>
      </p:grpSp>
      <p:pic>
        <p:nvPicPr>
          <p:cNvPr id="76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4564" y="1646436"/>
            <a:ext cx="8356600" cy="70844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63" name="TextBox 762"/>
          <p:cNvSpPr txBox="1"/>
          <p:nvPr/>
        </p:nvSpPr>
        <p:spPr>
          <a:xfrm>
            <a:off x="7731760" y="1638935"/>
            <a:ext cx="8122920" cy="6998970"/>
          </a:xfrm>
          <a:prstGeom prst="rect">
            <a:avLst/>
          </a:prstGeom>
          <a:solidFill>
            <a:srgbClr val="FF9156"/>
          </a:solidFill>
        </p:spPr>
        <p:txBody>
          <a:bodyPr wrap="square" rtlCol="0">
            <a:noAutofit/>
          </a:bodyPr>
          <a:lstStyle/>
          <a:p>
            <a:pPr algn="just">
              <a:buClrTx/>
              <a:buFontTx/>
              <a:buNone/>
            </a:pPr>
            <a:r>
              <a:rPr lang="en-US" altLang="en-US" sz="4000" dirty="0">
                <a:latin typeface="Times New Roman" panose="02020603050405020304" pitchFamily="18" charset="0"/>
                <a:cs typeface="Times New Roman" panose="02020603050405020304" pitchFamily="18" charset="0"/>
              </a:rPr>
              <a:t>        </a:t>
            </a:r>
            <a:r>
              <a:rPr lang="vi-VN" altLang="en-US" sz="4000" dirty="0">
                <a:latin typeface="Times New Roman" panose="02020603050405020304" pitchFamily="18" charset="0"/>
                <a:cs typeface="Times New Roman" panose="02020603050405020304" pitchFamily="18" charset="0"/>
              </a:rPr>
              <a:t>Lý thường Kiệt sinh năm 1909, tại phường Thái Hòa, Thăng Long (Hà Nội). Từ nhỏ, ông đã tỏ ra là người có chí hướng, ham đọc binh thư và luyện tậpvõ nghệ. Năm 23 tuổi được tuyển vào triều giữ chức quan </a:t>
            </a:r>
            <a:r>
              <a:rPr lang="vi-VN" altLang="en-US" sz="4000" dirty="0">
                <a:latin typeface="Times New Roman" panose="02020603050405020304" pitchFamily="18" charset="0"/>
                <a:cs typeface="Times New Roman" panose="02020603050405020304" pitchFamily="18" charset="0"/>
              </a:rPr>
              <a:t>nhỏ. Là người có cốt cách và tài năng phi thường, trải qua mấy đời vua, ông được thăng dần nhiều chức quan trọng. Lý Thánh Tông phong ông làmThái úy.</a:t>
            </a:r>
            <a:endParaRPr lang="vi-VN" altLang="en-US" sz="4000" dirty="0">
              <a:latin typeface="Times New Roman" panose="02020603050405020304" pitchFamily="18" charset="0"/>
              <a:cs typeface="Times New Roman" panose="02020603050405020304" pitchFamily="18" charset="0"/>
            </a:endParaRPr>
          </a:p>
        </p:txBody>
      </p:sp>
      <p:sp>
        <p:nvSpPr>
          <p:cNvPr id="772" name="Rectangle 771"/>
          <p:cNvSpPr/>
          <p:nvPr/>
        </p:nvSpPr>
        <p:spPr>
          <a:xfrm>
            <a:off x="548953" y="315451"/>
            <a:ext cx="14785843" cy="986360"/>
          </a:xfrm>
          <a:prstGeom prst="rect">
            <a:avLst/>
          </a:prstGeom>
        </p:spPr>
        <p:txBody>
          <a:bodyPr wrap="none">
            <a:spAutoFit/>
          </a:bodyPr>
          <a:lstStyle/>
          <a:p>
            <a:pPr lvl="0" algn="ctr">
              <a:lnSpc>
                <a:spcPct val="150000"/>
              </a:lnSpc>
              <a:tabLst>
                <a:tab pos="520700" algn="l"/>
                <a:tab pos="698500" algn="l"/>
                <a:tab pos="901700" algn="l"/>
              </a:tabLst>
            </a:pP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1.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Cuộc</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kháng</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chiến</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chống</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Tống</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giai</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đoạn</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thứ</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nhất</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năm</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1075)</a:t>
            </a:r>
            <a:r>
              <a:rPr lang="en-US" altLang="zh-CN" sz="4400" dirty="0">
                <a:solidFill>
                  <a:srgbClr val="1E120D"/>
                </a:solidFill>
                <a:latin typeface="Times New Roman" panose="02020603050405020304" pitchFamily="18" charset="0"/>
                <a:ea typeface="Kingthings Foundation" charset="0"/>
                <a:cs typeface="Times New Roman" panose="02020603050405020304" pitchFamily="18" charset="0"/>
              </a:rPr>
              <a:t>.</a:t>
            </a:r>
            <a:endParaRPr lang="en-US" altLang="zh-CN" sz="4400" dirty="0">
              <a:solidFill>
                <a:srgbClr val="1E120D"/>
              </a:solidFill>
              <a:latin typeface="Times New Roman" panose="02020603050405020304" pitchFamily="18" charset="0"/>
              <a:ea typeface="Kingthings Foundation"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additive="repl">
                                        <p:cTn id="6" dur="1" fill="hold">
                                          <p:stCondLst>
                                            <p:cond delay="0"/>
                                          </p:stCondLst>
                                        </p:cTn>
                                        <p:tgtEl>
                                          <p:spTgt spid="760"/>
                                        </p:tgtEl>
                                        <p:attrNameLst>
                                          <p:attrName>style.visibility</p:attrName>
                                        </p:attrNameLst>
                                      </p:cBhvr>
                                      <p:to>
                                        <p:strVal val="visible"/>
                                      </p:to>
                                    </p:set>
                                    <p:animEffect transition="in" filter="wedge">
                                      <p:cBhvr additive="repl">
                                        <p:cTn id="7" dur="2000"/>
                                        <p:tgtEl>
                                          <p:spTgt spid="76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63"/>
                                        </p:tgtEl>
                                        <p:attrNameLst>
                                          <p:attrName>style.visibility</p:attrName>
                                        </p:attrNameLst>
                                      </p:cBhvr>
                                      <p:to>
                                        <p:strVal val="visible"/>
                                      </p:to>
                                    </p:set>
                                    <p:animEffect transition="in" filter="blinds(horizontal)">
                                      <p:cBhvr>
                                        <p:cTn id="12" dur="500"/>
                                        <p:tgtEl>
                                          <p:spTgt spid="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3"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7" name="Group 386"/>
          <p:cNvGrpSpPr/>
          <p:nvPr/>
        </p:nvGrpSpPr>
        <p:grpSpPr>
          <a:xfrm>
            <a:off x="-254000" y="1447800"/>
            <a:ext cx="7285990" cy="7453631"/>
            <a:chOff x="-192359" y="1133289"/>
            <a:chExt cx="5464492" cy="5590223"/>
          </a:xfrm>
        </p:grpSpPr>
        <p:pic>
          <p:nvPicPr>
            <p:cNvPr id="388" name="4"/>
            <p:cNvPicPr>
              <a:picLocks noChangeAspect="1"/>
            </p:cNvPicPr>
            <p:nvPr/>
          </p:nvPicPr>
          <p:blipFill rotWithShape="1">
            <a:blip r:embed="rId1">
              <a:extLst>
                <a:ext uri="{28A0092B-C50C-407E-A947-70E740481C1C}">
                  <a14:useLocalDpi xmlns:a14="http://schemas.microsoft.com/office/drawing/2010/main" val="0"/>
                </a:ext>
              </a:extLst>
            </a:blip>
            <a:srcRect l="33765" t="20706" r="35647" b="20732"/>
            <a:stretch>
              <a:fillRect/>
            </a:stretch>
          </p:blipFill>
          <p:spPr>
            <a:xfrm>
              <a:off x="-192359" y="1133289"/>
              <a:ext cx="5464492" cy="5590223"/>
            </a:xfrm>
            <a:prstGeom prst="rect">
              <a:avLst/>
            </a:prstGeom>
          </p:spPr>
        </p:pic>
        <p:sp>
          <p:nvSpPr>
            <p:cNvPr id="389" name="Rectangle 388"/>
            <p:cNvSpPr/>
            <p:nvPr/>
          </p:nvSpPr>
          <p:spPr>
            <a:xfrm>
              <a:off x="823545" y="3590739"/>
              <a:ext cx="3432756" cy="2169825"/>
            </a:xfrm>
            <a:prstGeom prst="rect">
              <a:avLst/>
            </a:prstGeom>
            <a:noFill/>
          </p:spPr>
          <p:txBody>
            <a:bodyPr wrap="square" lIns="121920" tIns="60960" rIns="121920" bIns="60960">
              <a:spAutoFit/>
            </a:bodyPr>
            <a:lstStyle/>
            <a:p>
              <a:pPr algn="ctr" defTabSz="1219200"/>
              <a:r>
                <a:rPr lang="en-US" sz="3600" dirty="0" err="1">
                  <a:solidFill>
                    <a:srgbClr val="2E2E2E"/>
                  </a:solidFill>
                  <a:latin typeface="Times New Roman" panose="02020603050405020304" pitchFamily="18" charset="0"/>
                  <a:cs typeface="Times New Roman" panose="02020603050405020304" pitchFamily="18" charset="0"/>
                </a:rPr>
                <a:t>Trước</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âm</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mưu</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xâm</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lược</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nhà</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Lý</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chuẩn</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bị</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đối</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phó</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như</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thế</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nào</a:t>
              </a:r>
              <a:r>
                <a:rPr lang="vi-VN" sz="3600" dirty="0">
                  <a:solidFill>
                    <a:srgbClr val="2E2E2E"/>
                  </a:solidFill>
                  <a:latin typeface="Times New Roman" panose="02020603050405020304" pitchFamily="18" charset="0"/>
                  <a:cs typeface="Times New Roman" panose="02020603050405020304" pitchFamily="18" charset="0"/>
                </a:rPr>
                <a:t>?</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Em</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có</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nhận</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xét</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gì</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về</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âm</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mưu</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đó</a:t>
              </a:r>
              <a:r>
                <a:rPr lang="en-US" sz="3600" dirty="0">
                  <a:solidFill>
                    <a:srgbClr val="2E2E2E"/>
                  </a:solidFill>
                  <a:latin typeface="Times New Roman" panose="02020603050405020304" pitchFamily="18" charset="0"/>
                  <a:cs typeface="Times New Roman" panose="02020603050405020304" pitchFamily="18" charset="0"/>
                </a:rPr>
                <a:t>?</a:t>
              </a:r>
              <a:endParaRPr lang="en-US" sz="3600" dirty="0">
                <a:solidFill>
                  <a:srgbClr val="2E2E2E"/>
                </a:solidFill>
                <a:latin typeface="Times New Roman" panose="02020603050405020304" pitchFamily="18" charset="0"/>
                <a:cs typeface="Times New Roman" panose="02020603050405020304" pitchFamily="18" charset="0"/>
              </a:endParaRPr>
            </a:p>
          </p:txBody>
        </p:sp>
      </p:grpSp>
      <p:grpSp>
        <p:nvGrpSpPr>
          <p:cNvPr id="4" name="Group 3"/>
          <p:cNvGrpSpPr/>
          <p:nvPr/>
        </p:nvGrpSpPr>
        <p:grpSpPr>
          <a:xfrm>
            <a:off x="654684" y="157051"/>
            <a:ext cx="14839875" cy="1625310"/>
            <a:chOff x="654684" y="157051"/>
            <a:chExt cx="14839875" cy="1625310"/>
          </a:xfrm>
        </p:grpSpPr>
        <p:grpSp>
          <p:nvGrpSpPr>
            <p:cNvPr id="390" name="组合 17"/>
            <p:cNvGrpSpPr/>
            <p:nvPr/>
          </p:nvGrpSpPr>
          <p:grpSpPr bwMode="auto">
            <a:xfrm>
              <a:off x="654684" y="169461"/>
              <a:ext cx="14786044" cy="1612900"/>
              <a:chOff x="2855" y="3087"/>
              <a:chExt cx="11247" cy="2382"/>
            </a:xfrm>
          </p:grpSpPr>
          <p:sp>
            <p:nvSpPr>
              <p:cNvPr id="391" name="剪去单角的矩形 13"/>
              <p:cNvSpPr/>
              <p:nvPr/>
            </p:nvSpPr>
            <p:spPr>
              <a:xfrm flipV="1">
                <a:off x="2855" y="3087"/>
                <a:ext cx="11247"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endParaRPr lang="zh-CN" altLang="en-US" sz="2400">
                  <a:solidFill>
                    <a:srgbClr val="FFFFFF"/>
                  </a:solidFill>
                  <a:latin typeface="Arial" panose="020B0604020202020204"/>
                  <a:ea typeface="楷体"/>
                </a:endParaRPr>
              </a:p>
            </p:txBody>
          </p:sp>
          <p:sp>
            <p:nvSpPr>
              <p:cNvPr id="775" name="剪去单角的矩形 14"/>
              <p:cNvSpPr/>
              <p:nvPr/>
            </p:nvSpPr>
            <p:spPr>
              <a:xfrm flipV="1">
                <a:off x="2942" y="3277"/>
                <a:ext cx="10912"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defRPr/>
                </a:pPr>
                <a:endParaRPr lang="zh-CN" altLang="en-US" sz="2400">
                  <a:solidFill>
                    <a:srgbClr val="FFFFFF"/>
                  </a:solidFill>
                  <a:latin typeface="Arial" panose="020B0604020202020204"/>
                  <a:ea typeface="楷体"/>
                </a:endParaRPr>
              </a:p>
            </p:txBody>
          </p:sp>
        </p:grpSp>
        <p:sp>
          <p:nvSpPr>
            <p:cNvPr id="3" name="Rectangle 2"/>
            <p:cNvSpPr/>
            <p:nvPr/>
          </p:nvSpPr>
          <p:spPr>
            <a:xfrm>
              <a:off x="708716" y="157051"/>
              <a:ext cx="14785843" cy="986360"/>
            </a:xfrm>
            <a:prstGeom prst="rect">
              <a:avLst/>
            </a:prstGeom>
          </p:spPr>
          <p:txBody>
            <a:bodyPr wrap="none">
              <a:spAutoFit/>
            </a:bodyPr>
            <a:lstStyle/>
            <a:p>
              <a:pPr lvl="0" algn="ctr">
                <a:lnSpc>
                  <a:spcPct val="150000"/>
                </a:lnSpc>
                <a:tabLst>
                  <a:tab pos="520700" algn="l"/>
                  <a:tab pos="698500" algn="l"/>
                  <a:tab pos="901700" algn="l"/>
                </a:tabLst>
              </a:pP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1.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Cuộc</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kháng</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chiến</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chống</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Tống</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giai</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đoạn</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thứ</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nhất</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năm</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1075)</a:t>
              </a:r>
              <a:r>
                <a:rPr lang="en-US" altLang="zh-CN" sz="4400" dirty="0">
                  <a:solidFill>
                    <a:srgbClr val="1E120D"/>
                  </a:solidFill>
                  <a:latin typeface="Times New Roman" panose="02020603050405020304" pitchFamily="18" charset="0"/>
                  <a:ea typeface="Kingthings Foundation" charset="0"/>
                  <a:cs typeface="Times New Roman" panose="02020603050405020304" pitchFamily="18" charset="0"/>
                </a:rPr>
                <a:t>.</a:t>
              </a:r>
              <a:endParaRPr lang="en-US" altLang="zh-CN" sz="4400" dirty="0">
                <a:solidFill>
                  <a:srgbClr val="1E120D"/>
                </a:solidFill>
                <a:latin typeface="Times New Roman" panose="02020603050405020304" pitchFamily="18" charset="0"/>
                <a:ea typeface="Kingthings Foundation" charset="0"/>
                <a:cs typeface="Times New Roman" panose="02020603050405020304" pitchFamily="18" charset="0"/>
              </a:endParaRPr>
            </a:p>
          </p:txBody>
        </p:sp>
      </p:grpSp>
      <p:sp>
        <p:nvSpPr>
          <p:cNvPr id="780" name="Rectangle 779"/>
          <p:cNvSpPr/>
          <p:nvPr/>
        </p:nvSpPr>
        <p:spPr>
          <a:xfrm>
            <a:off x="1922673" y="3758233"/>
            <a:ext cx="2387706" cy="954107"/>
          </a:xfrm>
          <a:prstGeom prst="rect">
            <a:avLst/>
          </a:prstGeom>
          <a:noFill/>
        </p:spPr>
        <p:txBody>
          <a:bodyPr wrap="none" lIns="121920" tIns="60960" rIns="121920" bIns="60960">
            <a:spAutoFit/>
          </a:bodyPr>
          <a:lstStyle/>
          <a:p>
            <a:pPr algn="ctr" defTabSz="1219200"/>
            <a:r>
              <a:rPr lang="en-US" sz="54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WHAT</a:t>
            </a:r>
            <a:endParaRPr lang="en-US" sz="54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
        <p:nvSpPr>
          <p:cNvPr id="5" name="TextBox 4"/>
          <p:cNvSpPr txBox="1"/>
          <p:nvPr/>
        </p:nvSpPr>
        <p:spPr>
          <a:xfrm>
            <a:off x="6527800" y="1969770"/>
            <a:ext cx="9745980" cy="6671310"/>
          </a:xfrm>
          <a:prstGeom prst="rect">
            <a:avLst/>
          </a:prstGeom>
          <a:solidFill>
            <a:srgbClr val="CA7344"/>
          </a:solidFill>
        </p:spPr>
        <p:txBody>
          <a:bodyPr wrap="square" rtlCol="0">
            <a:noAutofit/>
          </a:bodyPr>
          <a:lstStyle/>
          <a:p>
            <a:r>
              <a:rPr lang="en-US" sz="4400" dirty="0" err="1">
                <a:solidFill>
                  <a:schemeClr val="bg1"/>
                </a:solidFill>
                <a:latin typeface="Times New Roman" panose="02020603050405020304" pitchFamily="18" charset="0"/>
                <a:cs typeface="Times New Roman" panose="02020603050405020304" pitchFamily="18" charset="0"/>
              </a:rPr>
              <a:t>Chủ</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trương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đối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phó</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của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Lý</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Thường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Kiệt</a:t>
            </a:r>
            <a:r>
              <a:rPr lang="en-US" sz="4400" dirty="0">
                <a:solidFill>
                  <a:schemeClr val="bg1"/>
                </a:solidFill>
                <a:latin typeface="Times New Roman" panose="02020603050405020304" pitchFamily="18" charset="0"/>
                <a:cs typeface="Times New Roman" panose="02020603050405020304" pitchFamily="18" charset="0"/>
              </a:rPr>
              <a:t>:</a:t>
            </a:r>
            <a:endParaRPr lang="en-US" sz="4400" dirty="0">
              <a:solidFill>
                <a:schemeClr val="bg1"/>
              </a:solidFill>
              <a:latin typeface="Times New Roman" panose="02020603050405020304" pitchFamily="18" charset="0"/>
              <a:cs typeface="Times New Roman" panose="02020603050405020304" pitchFamily="18" charset="0"/>
            </a:endParaRPr>
          </a:p>
          <a:p>
            <a:pPr marL="571500" indent="-571500">
              <a:buFontTx/>
              <a:buChar char="-"/>
            </a:pPr>
            <a:r>
              <a:rPr lang="en-US" sz="4400" dirty="0" err="1">
                <a:solidFill>
                  <a:schemeClr val="bg1"/>
                </a:solidFill>
                <a:latin typeface="Times New Roman" panose="02020603050405020304" pitchFamily="18" charset="0"/>
                <a:cs typeface="Times New Roman" panose="02020603050405020304" pitchFamily="18" charset="0"/>
              </a:rPr>
              <a:t>Chủ</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động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tấn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công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để</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tự</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vệ</a:t>
            </a:r>
            <a:r>
              <a:rPr lang="en-US" sz="4400" dirty="0">
                <a:solidFill>
                  <a:schemeClr val="bg1"/>
                </a:solidFill>
                <a:latin typeface="Times New Roman" panose="02020603050405020304" pitchFamily="18" charset="0"/>
                <a:cs typeface="Times New Roman" panose="02020603050405020304" pitchFamily="18" charset="0"/>
              </a:rPr>
              <a:t>.</a:t>
            </a:r>
            <a:endParaRPr lang="en-US" sz="4400" dirty="0">
              <a:solidFill>
                <a:schemeClr val="bg1"/>
              </a:solidFill>
              <a:latin typeface="Times New Roman" panose="02020603050405020304" pitchFamily="18" charset="0"/>
              <a:cs typeface="Times New Roman" panose="02020603050405020304" pitchFamily="18" charset="0"/>
            </a:endParaRPr>
          </a:p>
          <a:p>
            <a:pPr marL="571500" indent="-571500">
              <a:buFontTx/>
              <a:buChar char="-"/>
            </a:pPr>
            <a:r>
              <a:rPr lang="en-US" sz="4400" dirty="0">
                <a:solidFill>
                  <a:schemeClr val="bg1"/>
                </a:solidFill>
                <a:latin typeface="Times New Roman" panose="02020603050405020304" pitchFamily="18" charset="0"/>
                <a:cs typeface="Times New Roman" panose="02020603050405020304" pitchFamily="18" charset="0"/>
              </a:rPr>
              <a:t>-&gt; </a:t>
            </a:r>
            <a:r>
              <a:rPr lang="en-US" sz="4400" dirty="0" err="1">
                <a:solidFill>
                  <a:schemeClr val="bg1"/>
                </a:solidFill>
                <a:latin typeface="Times New Roman" panose="02020603050405020304" pitchFamily="18" charset="0"/>
                <a:cs typeface="Times New Roman" panose="02020603050405020304" pitchFamily="18" charset="0"/>
              </a:rPr>
              <a:t>nhằm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giành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thế</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chủ</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động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tiêu</a:t>
            </a:r>
            <a:r>
              <a:rPr lang="en-US" sz="4400" dirty="0">
                <a:solidFill>
                  <a:schemeClr val="bg1"/>
                </a:solidFill>
                <a:latin typeface="Times New Roman" panose="02020603050405020304" pitchFamily="18" charset="0"/>
                <a:cs typeface="Times New Roman" panose="02020603050405020304" pitchFamily="18" charset="0"/>
              </a:rPr>
              <a:t> hao </a:t>
            </a:r>
            <a:r>
              <a:rPr lang="en-US" sz="4400" dirty="0" err="1">
                <a:solidFill>
                  <a:schemeClr val="bg1"/>
                </a:solidFill>
                <a:latin typeface="Times New Roman" panose="02020603050405020304" pitchFamily="18" charset="0"/>
                <a:cs typeface="Times New Roman" panose="02020603050405020304" pitchFamily="18" charset="0"/>
              </a:rPr>
              <a:t>sinh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lực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địch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ngay</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từ</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lúc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chúng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chưa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tiến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hành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cuộc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chiến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tranh</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xâm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lược</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a:solidFill>
                  <a:schemeClr val="bg1"/>
                </a:solidFill>
                <a:latin typeface="Times New Roman" panose="02020603050405020304" pitchFamily="18" charset="0"/>
                <a:ea typeface="Tahoma" panose="020B0604030504040204" pitchFamily="34" charset="0"/>
                <a:cs typeface="Times New Roman" panose="02020603050405020304" pitchFamily="18" charset="0"/>
              </a:rPr>
              <a:t>=&gt;</a:t>
            </a:r>
            <a:r>
              <a:rPr lang="en-US" sz="4400" dirty="0" err="1">
                <a:solidFill>
                  <a:schemeClr val="bg1"/>
                </a:solidFill>
                <a:latin typeface="Times New Roman" panose="02020603050405020304" pitchFamily="18" charset="0"/>
                <a:cs typeface="Times New Roman" panose="02020603050405020304" pitchFamily="18" charset="0"/>
              </a:rPr>
              <a:t>Đây</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là</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một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chủ</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trương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táo</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bạo</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thể</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hiện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trí</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tuệ</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tẩm</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nhìn</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của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Lý</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Thường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Kiệt</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và</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sự</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chủ</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động</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của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vua</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tôi</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nhà</a:t>
            </a:r>
            <a:r>
              <a:rPr lang="en-US" sz="4400" dirty="0">
                <a:solidFill>
                  <a:schemeClr val="bg1"/>
                </a:solidFill>
                <a:latin typeface="Times New Roman" panose="02020603050405020304" pitchFamily="18" charset="0"/>
                <a:cs typeface="Times New Roman" panose="02020603050405020304" pitchFamily="18" charset="0"/>
              </a:rPr>
              <a:t> </a:t>
            </a:r>
            <a:r>
              <a:rPr lang="en-US" sz="4400" dirty="0" err="1">
                <a:solidFill>
                  <a:schemeClr val="bg1"/>
                </a:solidFill>
                <a:latin typeface="Times New Roman" panose="02020603050405020304" pitchFamily="18" charset="0"/>
                <a:cs typeface="Times New Roman" panose="02020603050405020304" pitchFamily="18" charset="0"/>
              </a:rPr>
              <a:t>Lý</a:t>
            </a:r>
            <a:r>
              <a:rPr lang="en-US" sz="4400" dirty="0">
                <a:solidFill>
                  <a:schemeClr val="bg1"/>
                </a:solidFill>
                <a:latin typeface="Times New Roman" panose="02020603050405020304" pitchFamily="18" charset="0"/>
                <a:cs typeface="Times New Roman" panose="02020603050405020304" pitchFamily="18" charset="0"/>
              </a:rPr>
              <a:t>.</a:t>
            </a:r>
            <a:endParaRPr lang="en-US" sz="44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87"/>
                                        </p:tgtEl>
                                        <p:attrNameLst>
                                          <p:attrName>style.visibility</p:attrName>
                                        </p:attrNameLst>
                                      </p:cBhvr>
                                      <p:to>
                                        <p:strVal val="visible"/>
                                      </p:to>
                                    </p:set>
                                    <p:anim calcmode="lin" valueType="num">
                                      <p:cBhvr>
                                        <p:cTn id="7" dur="1000" fill="hold"/>
                                        <p:tgtEl>
                                          <p:spTgt spid="387"/>
                                        </p:tgtEl>
                                        <p:attrNameLst>
                                          <p:attrName>ppt_w</p:attrName>
                                        </p:attrNameLst>
                                      </p:cBhvr>
                                      <p:tavLst>
                                        <p:tav tm="0">
                                          <p:val>
                                            <p:fltVal val="0"/>
                                          </p:val>
                                        </p:tav>
                                        <p:tav tm="100000">
                                          <p:val>
                                            <p:strVal val="#ppt_w"/>
                                          </p:val>
                                        </p:tav>
                                      </p:tavLst>
                                    </p:anim>
                                    <p:anim calcmode="lin" valueType="num">
                                      <p:cBhvr>
                                        <p:cTn id="8" dur="1000" fill="hold"/>
                                        <p:tgtEl>
                                          <p:spTgt spid="387"/>
                                        </p:tgtEl>
                                        <p:attrNameLst>
                                          <p:attrName>ppt_h</p:attrName>
                                        </p:attrNameLst>
                                      </p:cBhvr>
                                      <p:tavLst>
                                        <p:tav tm="0">
                                          <p:val>
                                            <p:fltVal val="0"/>
                                          </p:val>
                                        </p:tav>
                                        <p:tav tm="100000">
                                          <p:val>
                                            <p:strVal val="#ppt_h"/>
                                          </p:val>
                                        </p:tav>
                                      </p:tavLst>
                                    </p:anim>
                                    <p:anim calcmode="lin" valueType="num">
                                      <p:cBhvr>
                                        <p:cTn id="9" dur="1000" fill="hold"/>
                                        <p:tgtEl>
                                          <p:spTgt spid="387"/>
                                        </p:tgtEl>
                                        <p:attrNameLst>
                                          <p:attrName>style.rotation</p:attrName>
                                        </p:attrNameLst>
                                      </p:cBhvr>
                                      <p:tavLst>
                                        <p:tav tm="0">
                                          <p:val>
                                            <p:fltVal val="90"/>
                                          </p:val>
                                        </p:tav>
                                        <p:tav tm="100000">
                                          <p:val>
                                            <p:fltVal val="0"/>
                                          </p:val>
                                        </p:tav>
                                      </p:tavLst>
                                    </p:anim>
                                    <p:animEffect transition="in" filter="fade">
                                      <p:cBhvr>
                                        <p:cTn id="10" dur="1000"/>
                                        <p:tgtEl>
                                          <p:spTgt spid="38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80"/>
                                        </p:tgtEl>
                                        <p:attrNameLst>
                                          <p:attrName>style.visibility</p:attrName>
                                        </p:attrNameLst>
                                      </p:cBhvr>
                                      <p:to>
                                        <p:strVal val="visible"/>
                                      </p:to>
                                    </p:set>
                                    <p:anim calcmode="lin" valueType="num">
                                      <p:cBhvr>
                                        <p:cTn id="13" dur="1000" fill="hold"/>
                                        <p:tgtEl>
                                          <p:spTgt spid="780"/>
                                        </p:tgtEl>
                                        <p:attrNameLst>
                                          <p:attrName>ppt_w</p:attrName>
                                        </p:attrNameLst>
                                      </p:cBhvr>
                                      <p:tavLst>
                                        <p:tav tm="0">
                                          <p:val>
                                            <p:fltVal val="0"/>
                                          </p:val>
                                        </p:tav>
                                        <p:tav tm="100000">
                                          <p:val>
                                            <p:strVal val="#ppt_w"/>
                                          </p:val>
                                        </p:tav>
                                      </p:tavLst>
                                    </p:anim>
                                    <p:anim calcmode="lin" valueType="num">
                                      <p:cBhvr>
                                        <p:cTn id="14" dur="1000" fill="hold"/>
                                        <p:tgtEl>
                                          <p:spTgt spid="780"/>
                                        </p:tgtEl>
                                        <p:attrNameLst>
                                          <p:attrName>ppt_h</p:attrName>
                                        </p:attrNameLst>
                                      </p:cBhvr>
                                      <p:tavLst>
                                        <p:tav tm="0">
                                          <p:val>
                                            <p:fltVal val="0"/>
                                          </p:val>
                                        </p:tav>
                                        <p:tav tm="100000">
                                          <p:val>
                                            <p:strVal val="#ppt_h"/>
                                          </p:val>
                                        </p:tav>
                                      </p:tavLst>
                                    </p:anim>
                                    <p:anim calcmode="lin" valueType="num">
                                      <p:cBhvr>
                                        <p:cTn id="15" dur="1000" fill="hold"/>
                                        <p:tgtEl>
                                          <p:spTgt spid="780"/>
                                        </p:tgtEl>
                                        <p:attrNameLst>
                                          <p:attrName>style.rotation</p:attrName>
                                        </p:attrNameLst>
                                      </p:cBhvr>
                                      <p:tavLst>
                                        <p:tav tm="0">
                                          <p:val>
                                            <p:fltVal val="90"/>
                                          </p:val>
                                        </p:tav>
                                        <p:tav tm="100000">
                                          <p:val>
                                            <p:fltVal val="0"/>
                                          </p:val>
                                        </p:tav>
                                      </p:tavLst>
                                    </p:anim>
                                    <p:animEffect transition="in" filter="fade">
                                      <p:cBhvr>
                                        <p:cTn id="16" dur="1000"/>
                                        <p:tgtEl>
                                          <p:spTgt spid="78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0" grpId="0"/>
      <p:bldP spid="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idx="4294967295"/>
          </p:nvPr>
        </p:nvSpPr>
        <p:spPr>
          <a:xfrm>
            <a:off x="2245785" y="406401"/>
            <a:ext cx="11561233" cy="751417"/>
          </a:xfrm>
        </p:spPr>
        <p:txBody>
          <a:bodyPr vert="horz" lIns="120000" tIns="62400" rIns="120000" bIns="62400" rtlCol="0" anchor="ctr">
            <a:normAutofit fontScale="90000"/>
          </a:bodyPr>
          <a:lstStyle/>
          <a:p>
            <a:pPr>
              <a:tabLst>
                <a:tab pos="0" algn="l"/>
                <a:tab pos="596265" algn="l"/>
                <a:tab pos="1195705" algn="l"/>
                <a:tab pos="1794510" algn="l"/>
                <a:tab pos="2393315" algn="l"/>
                <a:tab pos="2992755" algn="l"/>
                <a:tab pos="3591560" algn="l"/>
                <a:tab pos="4190365" algn="l"/>
                <a:tab pos="4789805" algn="l"/>
                <a:tab pos="5388610" algn="l"/>
                <a:tab pos="5987415" algn="l"/>
                <a:tab pos="6586855" algn="l"/>
                <a:tab pos="7185660" algn="l"/>
                <a:tab pos="7784465" algn="l"/>
                <a:tab pos="8383905" algn="l"/>
                <a:tab pos="8982710" algn="l"/>
                <a:tab pos="9581515" algn="l"/>
                <a:tab pos="10180320" algn="l"/>
                <a:tab pos="10779760" algn="l"/>
                <a:tab pos="11378565" algn="l"/>
                <a:tab pos="11977370" algn="l"/>
              </a:tabLst>
            </a:pPr>
            <a:r>
              <a:rPr lang="en-US" altLang="en-US" sz="4265">
                <a:solidFill>
                  <a:srgbClr val="FFFFFF"/>
                </a:solidFill>
                <a:latin typeface="Arial" panose="020B0604020202020204" pitchFamily="34" charset="0"/>
              </a:rPr>
              <a:t>Nơi tập trung lực lượng của quân Tống</a:t>
            </a:r>
            <a:endParaRPr lang="en-US" altLang="en-US" sz="4265">
              <a:solidFill>
                <a:srgbClr val="FFFFFF"/>
              </a:solidFill>
              <a:latin typeface="Arial" panose="020B0604020202020204" pitchFamily="34" charset="0"/>
            </a:endParaRPr>
          </a:p>
        </p:txBody>
      </p:sp>
      <p:pic>
        <p:nvPicPr>
          <p:cNvPr id="1638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299200" y="0"/>
            <a:ext cx="9829800" cy="9144000"/>
          </a:xfrm>
          <a:prstGeom prst="rect">
            <a:avLst/>
          </a:prstGeom>
          <a:noFill/>
          <a:ln w="57240" cap="sq">
            <a:solidFill>
              <a:srgbClr val="FF0066"/>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5185" y="1828800"/>
            <a:ext cx="944033" cy="6879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53134" y="3149600"/>
            <a:ext cx="524933" cy="38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9134" y="3556000"/>
            <a:ext cx="524933" cy="38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92" name="AutoShape 8"/>
          <p:cNvSpPr>
            <a:spLocks noChangeArrowheads="1"/>
          </p:cNvSpPr>
          <p:nvPr/>
        </p:nvSpPr>
        <p:spPr bwMode="auto">
          <a:xfrm>
            <a:off x="11243734" y="1727201"/>
            <a:ext cx="1998133" cy="529167"/>
          </a:xfrm>
          <a:prstGeom prst="wedgeRoundRectCallout">
            <a:avLst>
              <a:gd name="adj1" fmla="val -84324"/>
              <a:gd name="adj2" fmla="val 65199"/>
              <a:gd name="adj3" fmla="val 16667"/>
            </a:avLst>
          </a:prstGeom>
          <a:solidFill>
            <a:srgbClr val="666699"/>
          </a:solidFill>
          <a:ln w="9360" cap="sq">
            <a:solidFill>
              <a:srgbClr val="3399FF"/>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20000" tIns="62400" rIns="120000" bIns="62400"/>
          <a:lstStyle>
            <a:lvl1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1pPr>
            <a:lvl2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2pPr>
            <a:lvl3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3pPr>
            <a:lvl4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4pPr>
            <a:lvl5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5pPr>
            <a:lvl6pPr marL="2514600" indent="-228600" defTabSz="449580" fontAlgn="base">
              <a:spcBef>
                <a:spcPct val="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6pPr>
            <a:lvl7pPr marL="2971800" indent="-228600" defTabSz="449580" fontAlgn="base">
              <a:spcBef>
                <a:spcPct val="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7pPr>
            <a:lvl8pPr marL="3429000" indent="-228600" defTabSz="449580" fontAlgn="base">
              <a:spcBef>
                <a:spcPct val="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8pPr>
            <a:lvl9pPr marL="3886200" indent="-228600" defTabSz="449580" fontAlgn="base">
              <a:spcBef>
                <a:spcPct val="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9pPr>
          </a:lstStyle>
          <a:p>
            <a:pPr algn="ctr">
              <a:buClrTx/>
              <a:buFontTx/>
              <a:buNone/>
            </a:pPr>
            <a:r>
              <a:rPr lang="en-US" altLang="en-US" sz="2400" b="1">
                <a:solidFill>
                  <a:srgbClr val="FFFFFF"/>
                </a:solidFill>
              </a:rPr>
              <a:t>5000 quân</a:t>
            </a:r>
            <a:endParaRPr lang="en-US" altLang="en-US" sz="2400" b="1">
              <a:solidFill>
                <a:srgbClr val="FFFFFF"/>
              </a:solidFill>
            </a:endParaRPr>
          </a:p>
        </p:txBody>
      </p:sp>
      <p:grpSp>
        <p:nvGrpSpPr>
          <p:cNvPr id="10" name="Group 9"/>
          <p:cNvGrpSpPr/>
          <p:nvPr/>
        </p:nvGrpSpPr>
        <p:grpSpPr>
          <a:xfrm>
            <a:off x="-585305" y="-303436"/>
            <a:ext cx="7286087" cy="6324600"/>
            <a:chOff x="-192359" y="1133289"/>
            <a:chExt cx="5464565" cy="5284560"/>
          </a:xfrm>
        </p:grpSpPr>
        <p:pic>
          <p:nvPicPr>
            <p:cNvPr id="11" name="4"/>
            <p:cNvPicPr>
              <a:picLocks noChangeAspect="1"/>
            </p:cNvPicPr>
            <p:nvPr/>
          </p:nvPicPr>
          <p:blipFill rotWithShape="1">
            <a:blip r:embed="rId3">
              <a:extLst>
                <a:ext uri="{28A0092B-C50C-407E-A947-70E740481C1C}">
                  <a14:useLocalDpi xmlns:a14="http://schemas.microsoft.com/office/drawing/2010/main" val="0"/>
                </a:ext>
              </a:extLst>
            </a:blip>
            <a:srcRect l="33765" t="20706" r="35647" b="20732"/>
            <a:stretch>
              <a:fillRect/>
            </a:stretch>
          </p:blipFill>
          <p:spPr>
            <a:xfrm>
              <a:off x="-192359" y="1133289"/>
              <a:ext cx="5464565" cy="5284560"/>
            </a:xfrm>
            <a:prstGeom prst="rect">
              <a:avLst/>
            </a:prstGeom>
          </p:spPr>
        </p:pic>
        <p:sp>
          <p:nvSpPr>
            <p:cNvPr id="12" name="Rectangle 11"/>
            <p:cNvSpPr/>
            <p:nvPr/>
          </p:nvSpPr>
          <p:spPr>
            <a:xfrm>
              <a:off x="823545" y="3590739"/>
              <a:ext cx="3432756" cy="1954452"/>
            </a:xfrm>
            <a:prstGeom prst="rect">
              <a:avLst/>
            </a:prstGeom>
            <a:noFill/>
          </p:spPr>
          <p:txBody>
            <a:bodyPr wrap="square" lIns="121920" tIns="60960" rIns="121920" bIns="60960">
              <a:spAutoFit/>
            </a:bodyPr>
            <a:lstStyle/>
            <a:p>
              <a:pPr algn="ctr" defTabSz="1219200"/>
              <a:r>
                <a:rPr lang="en-US" sz="3600" dirty="0">
                  <a:solidFill>
                    <a:srgbClr val="2E2E2E"/>
                  </a:solidFill>
                  <a:latin typeface="Times New Roman" panose="02020603050405020304" pitchFamily="18" charset="0"/>
                  <a:cs typeface="Times New Roman" panose="02020603050405020304" pitchFamily="18" charset="0"/>
                </a:rPr>
                <a:t>Quan </a:t>
              </a:r>
              <a:r>
                <a:rPr lang="en-US" sz="3600" dirty="0" err="1">
                  <a:solidFill>
                    <a:srgbClr val="2E2E2E"/>
                  </a:solidFill>
                  <a:latin typeface="Times New Roman" panose="02020603050405020304" pitchFamily="18" charset="0"/>
                  <a:cs typeface="Times New Roman" panose="02020603050405020304" pitchFamily="18" charset="0"/>
                </a:rPr>
                <a:t>sát</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vào</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lược</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đồ</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trình</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bày</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diễn</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biến</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cuộc</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tiến</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công</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của</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nhà</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Lý</a:t>
              </a:r>
              <a:r>
                <a:rPr lang="vi-VN" sz="3600" dirty="0">
                  <a:solidFill>
                    <a:srgbClr val="2E2E2E"/>
                  </a:solidFill>
                  <a:latin typeface="Times New Roman" panose="02020603050405020304" pitchFamily="18" charset="0"/>
                  <a:cs typeface="Times New Roman" panose="02020603050405020304" pitchFamily="18" charset="0"/>
                </a:rPr>
                <a:t>?</a:t>
              </a:r>
              <a:endParaRPr lang="en-US" sz="3600" dirty="0">
                <a:solidFill>
                  <a:srgbClr val="2E2E2E"/>
                </a:solidFill>
                <a:latin typeface="Times New Roman" panose="02020603050405020304" pitchFamily="18" charset="0"/>
                <a:cs typeface="Times New Roman" panose="02020603050405020304" pitchFamily="18" charset="0"/>
              </a:endParaRPr>
            </a:p>
          </p:txBody>
        </p:sp>
      </p:grpSp>
      <p:sp>
        <p:nvSpPr>
          <p:cNvPr id="13" name="Rectangle 12"/>
          <p:cNvSpPr/>
          <p:nvPr/>
        </p:nvSpPr>
        <p:spPr>
          <a:xfrm>
            <a:off x="1406553" y="1562610"/>
            <a:ext cx="2900795" cy="954107"/>
          </a:xfrm>
          <a:prstGeom prst="rect">
            <a:avLst/>
          </a:prstGeom>
          <a:noFill/>
        </p:spPr>
        <p:txBody>
          <a:bodyPr wrap="none" lIns="121920" tIns="60960" rIns="121920" bIns="60960">
            <a:spAutoFit/>
          </a:bodyPr>
          <a:lstStyle/>
          <a:p>
            <a:pPr algn="ctr" defTabSz="1219200"/>
            <a:r>
              <a:rPr lang="en-US" sz="54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WHERE</a:t>
            </a:r>
            <a:endParaRPr lang="en-US" sz="54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nodeType="clickEffect">
                                  <p:stCondLst>
                                    <p:cond delay="0"/>
                                  </p:stCondLst>
                                  <p:childTnLst>
                                    <p:set>
                                      <p:cBhvr additive="repl">
                                        <p:cTn id="6" dur="1" fill="hold">
                                          <p:stCondLst>
                                            <p:cond delay="0"/>
                                          </p:stCondLst>
                                        </p:cTn>
                                        <p:tgtEl>
                                          <p:spTgt spid="16388"/>
                                        </p:tgtEl>
                                        <p:attrNameLst>
                                          <p:attrName>style.visibility</p:attrName>
                                        </p:attrNameLst>
                                      </p:cBhvr>
                                      <p:to>
                                        <p:strVal val="visible"/>
                                      </p:to>
                                    </p:set>
                                    <p:anim calcmode="lin" valueType="num">
                                      <p:cBhvr additive="repl">
                                        <p:cTn id="7" dur="500" fill="hold"/>
                                        <p:tgtEl>
                                          <p:spTgt spid="16388"/>
                                        </p:tgtEl>
                                        <p:attrNameLst>
                                          <p:attrName>ppt_w</p:attrName>
                                        </p:attrNameLst>
                                      </p:cBhvr>
                                      <p:tavLst>
                                        <p:tav tm="100000">
                                          <p:val>
                                            <p:strVal val="#ppt_w*0.05"/>
                                          </p:val>
                                        </p:tav>
                                        <p:tav>
                                          <p:val>
                                            <p:strVal val="#ppt_w"/>
                                          </p:val>
                                        </p:tav>
                                      </p:tavLst>
                                    </p:anim>
                                    <p:anim calcmode="lin" valueType="num">
                                      <p:cBhvr additive="repl">
                                        <p:cTn id="8" dur="500" fill="hold"/>
                                        <p:tgtEl>
                                          <p:spTgt spid="16388"/>
                                        </p:tgtEl>
                                        <p:attrNameLst>
                                          <p:attrName>ppt_h</p:attrName>
                                        </p:attrNameLst>
                                      </p:cBhvr>
                                      <p:tavLst>
                                        <p:tav tm="100000">
                                          <p:val>
                                            <p:strVal val="#ppt_h"/>
                                          </p:val>
                                        </p:tav>
                                        <p:tav>
                                          <p:val>
                                            <p:strVal val="#ppt_h"/>
                                          </p:val>
                                        </p:tav>
                                      </p:tavLst>
                                    </p:anim>
                                    <p:anim calcmode="lin" valueType="num">
                                      <p:cBhvr additive="repl">
                                        <p:cTn id="9" dur="500" fill="hold"/>
                                        <p:tgtEl>
                                          <p:spTgt spid="16388"/>
                                        </p:tgtEl>
                                        <p:attrNameLst>
                                          <p:attrName>ppt_x</p:attrName>
                                        </p:attrNameLst>
                                      </p:cBhvr>
                                      <p:tavLst>
                                        <p:tav tm="100000">
                                          <p:val>
                                            <p:strVal val="#ppt_x-.2"/>
                                          </p:val>
                                        </p:tav>
                                        <p:tav>
                                          <p:val>
                                            <p:strVal val="#ppt_x"/>
                                          </p:val>
                                        </p:tav>
                                      </p:tavLst>
                                    </p:anim>
                                    <p:anim calcmode="lin" valueType="num">
                                      <p:cBhvr additive="repl">
                                        <p:cTn id="10" dur="500" fill="hold"/>
                                        <p:tgtEl>
                                          <p:spTgt spid="16388"/>
                                        </p:tgtEl>
                                        <p:attrNameLst>
                                          <p:attrName>ppt_y</p:attrName>
                                        </p:attrNameLst>
                                      </p:cBhvr>
                                      <p:tavLst>
                                        <p:tav tm="100000">
                                          <p:val>
                                            <p:strVal val="#ppt_y"/>
                                          </p:val>
                                        </p:tav>
                                        <p:tav>
                                          <p:val>
                                            <p:strVal val="#ppt_y"/>
                                          </p:val>
                                        </p:tav>
                                      </p:tavLst>
                                    </p:anim>
                                    <p:animEffect transition="in" filter="fade">
                                      <p:cBhvr additive="repl">
                                        <p:cTn id="11" dur="500"/>
                                        <p:tgtEl>
                                          <p:spTgt spid="16388"/>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nodeType="clickEffect">
                                  <p:stCondLst>
                                    <p:cond delay="0"/>
                                  </p:stCondLst>
                                  <p:childTnLst>
                                    <p:set>
                                      <p:cBhvr additive="repl">
                                        <p:cTn id="15" dur="1" fill="hold">
                                          <p:stCondLst>
                                            <p:cond delay="0"/>
                                          </p:stCondLst>
                                        </p:cTn>
                                        <p:tgtEl>
                                          <p:spTgt spid="16387"/>
                                        </p:tgtEl>
                                        <p:attrNameLst>
                                          <p:attrName>style.visibility</p:attrName>
                                        </p:attrNameLst>
                                      </p:cBhvr>
                                      <p:to>
                                        <p:strVal val="visible"/>
                                      </p:to>
                                    </p:set>
                                    <p:anim calcmode="lin" valueType="num">
                                      <p:cBhvr additive="repl">
                                        <p:cTn id="16" dur="500" fill="hold"/>
                                        <p:tgtEl>
                                          <p:spTgt spid="16387"/>
                                        </p:tgtEl>
                                        <p:attrNameLst>
                                          <p:attrName>ppt_w</p:attrName>
                                        </p:attrNameLst>
                                      </p:cBhvr>
                                      <p:tavLst>
                                        <p:tav tm="100000">
                                          <p:val>
                                            <p:strVal val="#ppt_w*0.05"/>
                                          </p:val>
                                        </p:tav>
                                        <p:tav>
                                          <p:val>
                                            <p:strVal val="#ppt_w"/>
                                          </p:val>
                                        </p:tav>
                                      </p:tavLst>
                                    </p:anim>
                                    <p:anim calcmode="lin" valueType="num">
                                      <p:cBhvr additive="repl">
                                        <p:cTn id="17" dur="500" fill="hold"/>
                                        <p:tgtEl>
                                          <p:spTgt spid="16387"/>
                                        </p:tgtEl>
                                        <p:attrNameLst>
                                          <p:attrName>ppt_h</p:attrName>
                                        </p:attrNameLst>
                                      </p:cBhvr>
                                      <p:tavLst>
                                        <p:tav tm="100000">
                                          <p:val>
                                            <p:strVal val="#ppt_h"/>
                                          </p:val>
                                        </p:tav>
                                        <p:tav>
                                          <p:val>
                                            <p:strVal val="#ppt_h"/>
                                          </p:val>
                                        </p:tav>
                                      </p:tavLst>
                                    </p:anim>
                                    <p:anim calcmode="lin" valueType="num">
                                      <p:cBhvr additive="repl">
                                        <p:cTn id="18" dur="500" fill="hold"/>
                                        <p:tgtEl>
                                          <p:spTgt spid="16387"/>
                                        </p:tgtEl>
                                        <p:attrNameLst>
                                          <p:attrName>ppt_x</p:attrName>
                                        </p:attrNameLst>
                                      </p:cBhvr>
                                      <p:tavLst>
                                        <p:tav tm="100000">
                                          <p:val>
                                            <p:strVal val="#ppt_x-.2"/>
                                          </p:val>
                                        </p:tav>
                                        <p:tav>
                                          <p:val>
                                            <p:strVal val="#ppt_x"/>
                                          </p:val>
                                        </p:tav>
                                      </p:tavLst>
                                    </p:anim>
                                    <p:anim calcmode="lin" valueType="num">
                                      <p:cBhvr additive="repl">
                                        <p:cTn id="19" dur="500" fill="hold"/>
                                        <p:tgtEl>
                                          <p:spTgt spid="16387"/>
                                        </p:tgtEl>
                                        <p:attrNameLst>
                                          <p:attrName>ppt_y</p:attrName>
                                        </p:attrNameLst>
                                      </p:cBhvr>
                                      <p:tavLst>
                                        <p:tav tm="100000">
                                          <p:val>
                                            <p:strVal val="#ppt_y"/>
                                          </p:val>
                                        </p:tav>
                                        <p:tav>
                                          <p:val>
                                            <p:strVal val="#ppt_y"/>
                                          </p:val>
                                        </p:tav>
                                      </p:tavLst>
                                    </p:anim>
                                    <p:animEffect transition="in" filter="fade">
                                      <p:cBhvr additive="repl">
                                        <p:cTn id="20" dur="500"/>
                                        <p:tgtEl>
                                          <p:spTgt spid="16387"/>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additive="repl">
                                        <p:cTn id="24" dur="1" fill="hold">
                                          <p:stCondLst>
                                            <p:cond delay="0"/>
                                          </p:stCondLst>
                                        </p:cTn>
                                        <p:tgtEl>
                                          <p:spTgt spid="16392"/>
                                        </p:tgtEl>
                                        <p:attrNameLst>
                                          <p:attrName>style.visibility</p:attrName>
                                        </p:attrNameLst>
                                      </p:cBhvr>
                                      <p:to>
                                        <p:strVal val="visible"/>
                                      </p:to>
                                    </p:set>
                                    <p:animEffect transition="in" filter="checkerboard(across)">
                                      <p:cBhvr additive="repl">
                                        <p:cTn id="25" dur="500"/>
                                        <p:tgtEl>
                                          <p:spTgt spid="16392"/>
                                        </p:tgtEl>
                                      </p:cBhvr>
                                    </p:animEffect>
                                  </p:childTnLst>
                                </p:cTn>
                              </p:par>
                            </p:childTnLst>
                          </p:cTn>
                        </p:par>
                      </p:childTnLst>
                    </p:cTn>
                  </p:par>
                  <p:par>
                    <p:cTn id="26" fill="hold">
                      <p:stCondLst>
                        <p:cond delay="indefinite"/>
                      </p:stCondLst>
                      <p:childTnLst>
                        <p:par>
                          <p:cTn id="27" fill="hold">
                            <p:stCondLst>
                              <p:cond delay="0"/>
                            </p:stCondLst>
                            <p:childTnLst>
                              <p:par>
                                <p:cTn id="28" presetID="54" presetClass="entr" presetSubtype="0" accel="100000" fill="hold" nodeType="clickEffect">
                                  <p:stCondLst>
                                    <p:cond delay="0"/>
                                  </p:stCondLst>
                                  <p:childTnLst>
                                    <p:set>
                                      <p:cBhvr additive="repl">
                                        <p:cTn id="29" dur="1" fill="hold">
                                          <p:stCondLst>
                                            <p:cond delay="0"/>
                                          </p:stCondLst>
                                        </p:cTn>
                                        <p:tgtEl>
                                          <p:spTgt spid="16388"/>
                                        </p:tgtEl>
                                        <p:attrNameLst>
                                          <p:attrName>style.visibility</p:attrName>
                                        </p:attrNameLst>
                                      </p:cBhvr>
                                      <p:to>
                                        <p:strVal val="visible"/>
                                      </p:to>
                                    </p:set>
                                    <p:anim calcmode="lin" valueType="num">
                                      <p:cBhvr additive="repl">
                                        <p:cTn id="30" dur="500" fill="hold"/>
                                        <p:tgtEl>
                                          <p:spTgt spid="16388"/>
                                        </p:tgtEl>
                                        <p:attrNameLst>
                                          <p:attrName>ppt_w</p:attrName>
                                        </p:attrNameLst>
                                      </p:cBhvr>
                                      <p:tavLst>
                                        <p:tav tm="100000">
                                          <p:val>
                                            <p:strVal val="#ppt_w*0.05"/>
                                          </p:val>
                                        </p:tav>
                                        <p:tav>
                                          <p:val>
                                            <p:strVal val="#ppt_w"/>
                                          </p:val>
                                        </p:tav>
                                      </p:tavLst>
                                    </p:anim>
                                    <p:anim calcmode="lin" valueType="num">
                                      <p:cBhvr additive="repl">
                                        <p:cTn id="31" dur="500" fill="hold"/>
                                        <p:tgtEl>
                                          <p:spTgt spid="16388"/>
                                        </p:tgtEl>
                                        <p:attrNameLst>
                                          <p:attrName>ppt_h</p:attrName>
                                        </p:attrNameLst>
                                      </p:cBhvr>
                                      <p:tavLst>
                                        <p:tav tm="100000">
                                          <p:val>
                                            <p:strVal val="#ppt_h"/>
                                          </p:val>
                                        </p:tav>
                                        <p:tav>
                                          <p:val>
                                            <p:strVal val="#ppt_h"/>
                                          </p:val>
                                        </p:tav>
                                      </p:tavLst>
                                    </p:anim>
                                    <p:anim calcmode="lin" valueType="num">
                                      <p:cBhvr additive="repl">
                                        <p:cTn id="32" dur="500" fill="hold"/>
                                        <p:tgtEl>
                                          <p:spTgt spid="16388"/>
                                        </p:tgtEl>
                                        <p:attrNameLst>
                                          <p:attrName>ppt_x</p:attrName>
                                        </p:attrNameLst>
                                      </p:cBhvr>
                                      <p:tavLst>
                                        <p:tav tm="100000">
                                          <p:val>
                                            <p:strVal val="#ppt_x-.2"/>
                                          </p:val>
                                        </p:tav>
                                        <p:tav>
                                          <p:val>
                                            <p:strVal val="#ppt_x"/>
                                          </p:val>
                                        </p:tav>
                                      </p:tavLst>
                                    </p:anim>
                                    <p:anim calcmode="lin" valueType="num">
                                      <p:cBhvr additive="repl">
                                        <p:cTn id="33" dur="500" fill="hold"/>
                                        <p:tgtEl>
                                          <p:spTgt spid="16388"/>
                                        </p:tgtEl>
                                        <p:attrNameLst>
                                          <p:attrName>ppt_y</p:attrName>
                                        </p:attrNameLst>
                                      </p:cBhvr>
                                      <p:tavLst>
                                        <p:tav tm="100000">
                                          <p:val>
                                            <p:strVal val="#ppt_y"/>
                                          </p:val>
                                        </p:tav>
                                        <p:tav>
                                          <p:val>
                                            <p:strVal val="#ppt_y"/>
                                          </p:val>
                                        </p:tav>
                                      </p:tavLst>
                                    </p:anim>
                                    <p:animEffect transition="in" filter="fade">
                                      <p:cBhvr additive="repl">
                                        <p:cTn id="34" dur="500"/>
                                        <p:tgtEl>
                                          <p:spTgt spid="16388"/>
                                        </p:tgtEl>
                                      </p:cBhvr>
                                    </p:animEffect>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nodeType="clickEffect">
                                  <p:stCondLst>
                                    <p:cond delay="0"/>
                                  </p:stCondLst>
                                  <p:childTnLst>
                                    <p:set>
                                      <p:cBhvr additive="repl">
                                        <p:cTn id="38" dur="1" fill="hold">
                                          <p:stCondLst>
                                            <p:cond delay="0"/>
                                          </p:stCondLst>
                                        </p:cTn>
                                        <p:tgtEl>
                                          <p:spTgt spid="16389"/>
                                        </p:tgtEl>
                                        <p:attrNameLst>
                                          <p:attrName>style.visibility</p:attrName>
                                        </p:attrNameLst>
                                      </p:cBhvr>
                                      <p:to>
                                        <p:strVal val="visible"/>
                                      </p:to>
                                    </p:set>
                                    <p:anim calcmode="lin" valueType="num">
                                      <p:cBhvr additive="repl">
                                        <p:cTn id="39" dur="500" decel="50000" fill="hold">
                                          <p:stCondLst>
                                            <p:cond delay="0"/>
                                          </p:stCondLst>
                                        </p:cTn>
                                        <p:tgtEl>
                                          <p:spTgt spid="16389"/>
                                        </p:tgtEl>
                                        <p:attrNameLst>
                                          <p:attrName>r</p:attrName>
                                        </p:attrNameLst>
                                      </p:cBhvr>
                                      <p:tavLst>
                                        <p:tav tm="100000">
                                          <p:val>
                                            <p:fltVal val="-90"/>
                                          </p:val>
                                        </p:tav>
                                        <p:tav>
                                          <p:val>
                                            <p:fltVal val="0"/>
                                          </p:val>
                                        </p:tav>
                                      </p:tavLst>
                                    </p:anim>
                                    <p:anim calcmode="lin" valueType="num">
                                      <p:cBhvr additive="repl">
                                        <p:cTn id="40" dur="500" decel="50000" fill="hold">
                                          <p:stCondLst>
                                            <p:cond delay="0"/>
                                          </p:stCondLst>
                                        </p:cTn>
                                        <p:tgtEl>
                                          <p:spTgt spid="16389"/>
                                        </p:tgtEl>
                                        <p:attrNameLst>
                                          <p:attrName>ppt_w</p:attrName>
                                        </p:attrNameLst>
                                      </p:cBhvr>
                                      <p:tavLst>
                                        <p:tav tm="100000">
                                          <p:val>
                                            <p:strVal val="#ppt_w"/>
                                          </p:val>
                                        </p:tav>
                                        <p:tav>
                                          <p:val>
                                            <p:strVal val="#ppt_w*.05"/>
                                          </p:val>
                                        </p:tav>
                                      </p:tavLst>
                                    </p:anim>
                                    <p:anim calcmode="lin" valueType="num">
                                      <p:cBhvr additive="repl">
                                        <p:cTn id="41" dur="500" accel="50000" fill="hold">
                                          <p:stCondLst>
                                            <p:cond delay="500"/>
                                          </p:stCondLst>
                                        </p:cTn>
                                        <p:tgtEl>
                                          <p:spTgt spid="16389"/>
                                        </p:tgtEl>
                                        <p:attrNameLst>
                                          <p:attrName>ppt_w</p:attrName>
                                        </p:attrNameLst>
                                      </p:cBhvr>
                                      <p:tavLst>
                                        <p:tav tm="100000">
                                          <p:val>
                                            <p:strVal val="#ppt_w*.05"/>
                                          </p:val>
                                        </p:tav>
                                        <p:tav>
                                          <p:val>
                                            <p:strVal val="#ppt_w"/>
                                          </p:val>
                                        </p:tav>
                                      </p:tavLst>
                                    </p:anim>
                                    <p:anim calcmode="lin" valueType="num">
                                      <p:cBhvr additive="repl">
                                        <p:cTn id="42" dur="1000" fill="hold"/>
                                        <p:tgtEl>
                                          <p:spTgt spid="16389"/>
                                        </p:tgtEl>
                                        <p:attrNameLst>
                                          <p:attrName>ppt_h</p:attrName>
                                        </p:attrNameLst>
                                      </p:cBhvr>
                                      <p:tavLst>
                                        <p:tav tm="100000">
                                          <p:val>
                                            <p:strVal val="#ppt_h"/>
                                          </p:val>
                                        </p:tav>
                                        <p:tav>
                                          <p:val>
                                            <p:strVal val="#ppt_h"/>
                                          </p:val>
                                        </p:tav>
                                      </p:tavLst>
                                    </p:anim>
                                    <p:anim calcmode="lin" valueType="num">
                                      <p:cBhvr additive="repl">
                                        <p:cTn id="43" dur="500" decel="50000" fill="hold">
                                          <p:stCondLst>
                                            <p:cond delay="0"/>
                                          </p:stCondLst>
                                        </p:cTn>
                                        <p:tgtEl>
                                          <p:spTgt spid="16389"/>
                                        </p:tgtEl>
                                        <p:attrNameLst>
                                          <p:attrName>ppt_x</p:attrName>
                                        </p:attrNameLst>
                                      </p:cBhvr>
                                      <p:tavLst>
                                        <p:tav tm="100000">
                                          <p:val>
                                            <p:strVal val="#ppt_x+.4"/>
                                          </p:val>
                                        </p:tav>
                                        <p:tav>
                                          <p:val>
                                            <p:strVal val="#ppt_x"/>
                                          </p:val>
                                        </p:tav>
                                      </p:tavLst>
                                    </p:anim>
                                    <p:anim calcmode="lin" valueType="num">
                                      <p:cBhvr additive="repl">
                                        <p:cTn id="44" dur="500" decel="50000" fill="hold">
                                          <p:stCondLst>
                                            <p:cond delay="0"/>
                                          </p:stCondLst>
                                        </p:cTn>
                                        <p:tgtEl>
                                          <p:spTgt spid="16389"/>
                                        </p:tgtEl>
                                        <p:attrNameLst>
                                          <p:attrName>ppt_y</p:attrName>
                                        </p:attrNameLst>
                                      </p:cBhvr>
                                      <p:tavLst>
                                        <p:tav tm="100000">
                                          <p:val>
                                            <p:strVal val="#ppt_y-.2"/>
                                          </p:val>
                                        </p:tav>
                                        <p:tav>
                                          <p:val>
                                            <p:strVal val="#ppt_y+.1"/>
                                          </p:val>
                                        </p:tav>
                                      </p:tavLst>
                                    </p:anim>
                                    <p:anim calcmode="lin" valueType="num">
                                      <p:cBhvr additive="repl">
                                        <p:cTn id="45" dur="500" accel="50000" fill="hold">
                                          <p:stCondLst>
                                            <p:cond delay="500"/>
                                          </p:stCondLst>
                                        </p:cTn>
                                        <p:tgtEl>
                                          <p:spTgt spid="16389"/>
                                        </p:tgtEl>
                                        <p:attrNameLst>
                                          <p:attrName>ppt_y</p:attrName>
                                        </p:attrNameLst>
                                      </p:cBhvr>
                                      <p:tavLst>
                                        <p:tav tm="100000">
                                          <p:val>
                                            <p:strVal val="#ppt_y+.1"/>
                                          </p:val>
                                        </p:tav>
                                        <p:tav>
                                          <p:val>
                                            <p:strVal val="#ppt_y"/>
                                          </p:val>
                                        </p:tav>
                                      </p:tavLst>
                                    </p:anim>
                                    <p:animEffect transition="in" filter="fade">
                                      <p:cBhvr additive="repl">
                                        <p:cTn id="46" dur="1000" decel="50000">
                                          <p:stCondLst>
                                            <p:cond delay="0"/>
                                          </p:stCondLst>
                                        </p:cTn>
                                        <p:tgtEl>
                                          <p:spTgt spid="16389"/>
                                        </p:tgtEl>
                                      </p:cBhvr>
                                    </p:animEffect>
                                  </p:childTnLst>
                                </p:cTn>
                              </p:par>
                              <p:par>
                                <p:cTn id="47" presetID="31" presetClass="entr" presetSubtype="0"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90"/>
                                          </p:val>
                                        </p:tav>
                                        <p:tav tm="100000">
                                          <p:val>
                                            <p:fltVal val="0"/>
                                          </p:val>
                                        </p:tav>
                                      </p:tavLst>
                                    </p:anim>
                                    <p:animEffect transition="in" filter="fade">
                                      <p:cBhvr>
                                        <p:cTn id="52" dur="1000"/>
                                        <p:tgtEl>
                                          <p:spTgt spid="10"/>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1000" fill="hold"/>
                                        <p:tgtEl>
                                          <p:spTgt spid="13"/>
                                        </p:tgtEl>
                                        <p:attrNameLst>
                                          <p:attrName>ppt_w</p:attrName>
                                        </p:attrNameLst>
                                      </p:cBhvr>
                                      <p:tavLst>
                                        <p:tav tm="0">
                                          <p:val>
                                            <p:fltVal val="0"/>
                                          </p:val>
                                        </p:tav>
                                        <p:tav tm="100000">
                                          <p:val>
                                            <p:strVal val="#ppt_w"/>
                                          </p:val>
                                        </p:tav>
                                      </p:tavLst>
                                    </p:anim>
                                    <p:anim calcmode="lin" valueType="num">
                                      <p:cBhvr>
                                        <p:cTn id="56" dur="1000" fill="hold"/>
                                        <p:tgtEl>
                                          <p:spTgt spid="13"/>
                                        </p:tgtEl>
                                        <p:attrNameLst>
                                          <p:attrName>ppt_h</p:attrName>
                                        </p:attrNameLst>
                                      </p:cBhvr>
                                      <p:tavLst>
                                        <p:tav tm="0">
                                          <p:val>
                                            <p:fltVal val="0"/>
                                          </p:val>
                                        </p:tav>
                                        <p:tav tm="100000">
                                          <p:val>
                                            <p:strVal val="#ppt_h"/>
                                          </p:val>
                                        </p:tav>
                                      </p:tavLst>
                                    </p:anim>
                                    <p:anim calcmode="lin" valueType="num">
                                      <p:cBhvr>
                                        <p:cTn id="57" dur="1000" fill="hold"/>
                                        <p:tgtEl>
                                          <p:spTgt spid="13"/>
                                        </p:tgtEl>
                                        <p:attrNameLst>
                                          <p:attrName>style.rotation</p:attrName>
                                        </p:attrNameLst>
                                      </p:cBhvr>
                                      <p:tavLst>
                                        <p:tav tm="0">
                                          <p:val>
                                            <p:fltVal val="90"/>
                                          </p:val>
                                        </p:tav>
                                        <p:tav tm="100000">
                                          <p:val>
                                            <p:fltVal val="0"/>
                                          </p:val>
                                        </p:tav>
                                      </p:tavLst>
                                    </p:anim>
                                    <p:animEffect transition="in" filter="fade">
                                      <p:cBhvr>
                                        <p:cTn id="5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032000" y="1498600"/>
            <a:ext cx="12192000" cy="7569200"/>
          </a:xfrm>
          <a:prstGeom prst="rect">
            <a:avLst/>
          </a:prstGeom>
          <a:noFill/>
          <a:ln w="57240" cap="sq">
            <a:solidFill>
              <a:srgbClr val="FF0066"/>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00" y="1828800"/>
            <a:ext cx="914400" cy="660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1600" y="3149600"/>
            <a:ext cx="508000" cy="3661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77600" y="3556000"/>
            <a:ext cx="508000" cy="3661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3" name="AutoShape 5"/>
          <p:cNvSpPr>
            <a:spLocks noChangeArrowheads="1"/>
          </p:cNvSpPr>
          <p:nvPr/>
        </p:nvSpPr>
        <p:spPr bwMode="auto">
          <a:xfrm rot="8460000">
            <a:off x="8331200" y="3340101"/>
            <a:ext cx="508000" cy="139700"/>
          </a:xfrm>
          <a:prstGeom prst="leftArrow">
            <a:avLst>
              <a:gd name="adj1" fmla="val 50000"/>
              <a:gd name="adj2" fmla="val 90909"/>
            </a:avLst>
          </a:prstGeom>
          <a:solidFill>
            <a:srgbClr val="FF0066"/>
          </a:solidFill>
          <a:ln w="9360" cap="sq">
            <a:solidFill>
              <a:srgbClr val="FF0066"/>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14" name="AutoShape 6"/>
          <p:cNvSpPr>
            <a:spLocks noChangeArrowheads="1"/>
          </p:cNvSpPr>
          <p:nvPr/>
        </p:nvSpPr>
        <p:spPr bwMode="auto">
          <a:xfrm rot="8460000">
            <a:off x="8839200" y="2933701"/>
            <a:ext cx="508000" cy="139700"/>
          </a:xfrm>
          <a:prstGeom prst="leftArrow">
            <a:avLst>
              <a:gd name="adj1" fmla="val 50000"/>
              <a:gd name="adj2" fmla="val 90909"/>
            </a:avLst>
          </a:prstGeom>
          <a:solidFill>
            <a:srgbClr val="FF0066"/>
          </a:solidFill>
          <a:ln w="9360" cap="sq">
            <a:solidFill>
              <a:srgbClr val="FF0066"/>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15" name="AutoShape 7"/>
          <p:cNvSpPr>
            <a:spLocks noChangeArrowheads="1"/>
          </p:cNvSpPr>
          <p:nvPr/>
        </p:nvSpPr>
        <p:spPr bwMode="auto">
          <a:xfrm rot="8460000">
            <a:off x="9347200" y="2529418"/>
            <a:ext cx="508000" cy="139700"/>
          </a:xfrm>
          <a:prstGeom prst="leftArrow">
            <a:avLst>
              <a:gd name="adj1" fmla="val 50000"/>
              <a:gd name="adj2" fmla="val 90909"/>
            </a:avLst>
          </a:prstGeom>
          <a:solidFill>
            <a:srgbClr val="FF0066"/>
          </a:solidFill>
          <a:ln w="9360" cap="sq">
            <a:solidFill>
              <a:srgbClr val="FF0066"/>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16" name="AutoShape 8"/>
          <p:cNvSpPr>
            <a:spLocks noChangeArrowheads="1"/>
          </p:cNvSpPr>
          <p:nvPr/>
        </p:nvSpPr>
        <p:spPr bwMode="auto">
          <a:xfrm rot="9660000">
            <a:off x="7924800" y="2946401"/>
            <a:ext cx="508000" cy="139700"/>
          </a:xfrm>
          <a:prstGeom prst="leftArrow">
            <a:avLst>
              <a:gd name="adj1" fmla="val 50000"/>
              <a:gd name="adj2" fmla="val 90909"/>
            </a:avLst>
          </a:prstGeom>
          <a:solidFill>
            <a:srgbClr val="FF0066"/>
          </a:solidFill>
          <a:ln w="9360" cap="sq">
            <a:solidFill>
              <a:srgbClr val="FF0066"/>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17" name="AutoShape 9"/>
          <p:cNvSpPr>
            <a:spLocks noChangeArrowheads="1"/>
          </p:cNvSpPr>
          <p:nvPr/>
        </p:nvSpPr>
        <p:spPr bwMode="auto">
          <a:xfrm rot="10560000">
            <a:off x="8536517" y="2743201"/>
            <a:ext cx="508000" cy="139700"/>
          </a:xfrm>
          <a:prstGeom prst="leftArrow">
            <a:avLst>
              <a:gd name="adj1" fmla="val 50000"/>
              <a:gd name="adj2" fmla="val 90909"/>
            </a:avLst>
          </a:prstGeom>
          <a:solidFill>
            <a:srgbClr val="FF0066"/>
          </a:solidFill>
          <a:ln w="9360" cap="sq">
            <a:solidFill>
              <a:srgbClr val="FF0066"/>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18" name="AutoShape 10"/>
          <p:cNvSpPr>
            <a:spLocks noChangeArrowheads="1"/>
          </p:cNvSpPr>
          <p:nvPr/>
        </p:nvSpPr>
        <p:spPr bwMode="auto">
          <a:xfrm rot="8460000">
            <a:off x="9753600" y="2120901"/>
            <a:ext cx="508000" cy="139700"/>
          </a:xfrm>
          <a:prstGeom prst="leftArrow">
            <a:avLst>
              <a:gd name="adj1" fmla="val 50000"/>
              <a:gd name="adj2" fmla="val 90909"/>
            </a:avLst>
          </a:prstGeom>
          <a:solidFill>
            <a:srgbClr val="FF0066"/>
          </a:solidFill>
          <a:ln w="9360" cap="sq">
            <a:solidFill>
              <a:srgbClr val="FF0066"/>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19" name="AutoShape 11"/>
          <p:cNvSpPr>
            <a:spLocks noChangeArrowheads="1"/>
          </p:cNvSpPr>
          <p:nvPr/>
        </p:nvSpPr>
        <p:spPr bwMode="auto">
          <a:xfrm rot="10560000">
            <a:off x="9450917" y="3962401"/>
            <a:ext cx="508000" cy="139700"/>
          </a:xfrm>
          <a:prstGeom prst="leftArrow">
            <a:avLst>
              <a:gd name="adj1" fmla="val 50000"/>
              <a:gd name="adj2" fmla="val 90909"/>
            </a:avLst>
          </a:prstGeom>
          <a:solidFill>
            <a:srgbClr val="FF0066"/>
          </a:solidFill>
          <a:ln w="9360" cap="sq">
            <a:solidFill>
              <a:srgbClr val="FF0066"/>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20" name="AutoShape 12"/>
          <p:cNvSpPr>
            <a:spLocks noChangeArrowheads="1"/>
          </p:cNvSpPr>
          <p:nvPr/>
        </p:nvSpPr>
        <p:spPr bwMode="auto">
          <a:xfrm rot="9120000">
            <a:off x="10060517" y="4076701"/>
            <a:ext cx="508000" cy="139700"/>
          </a:xfrm>
          <a:prstGeom prst="leftArrow">
            <a:avLst>
              <a:gd name="adj1" fmla="val 50000"/>
              <a:gd name="adj2" fmla="val 90909"/>
            </a:avLst>
          </a:prstGeom>
          <a:solidFill>
            <a:srgbClr val="FF0066"/>
          </a:solidFill>
          <a:ln w="9360" cap="sq">
            <a:solidFill>
              <a:srgbClr val="FF0066"/>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21" name="AutoShape 13"/>
          <p:cNvSpPr>
            <a:spLocks noChangeArrowheads="1"/>
          </p:cNvSpPr>
          <p:nvPr/>
        </p:nvSpPr>
        <p:spPr bwMode="auto">
          <a:xfrm rot="5700000">
            <a:off x="10382251" y="3625850"/>
            <a:ext cx="508000" cy="139700"/>
          </a:xfrm>
          <a:prstGeom prst="leftArrow">
            <a:avLst>
              <a:gd name="adj1" fmla="val 50000"/>
              <a:gd name="adj2" fmla="val 90909"/>
            </a:avLst>
          </a:prstGeom>
          <a:solidFill>
            <a:srgbClr val="FF0066"/>
          </a:solidFill>
          <a:ln w="9360" cap="sq">
            <a:solidFill>
              <a:srgbClr val="FF0066"/>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22" name="AutoShape 14"/>
          <p:cNvSpPr>
            <a:spLocks noChangeArrowheads="1"/>
          </p:cNvSpPr>
          <p:nvPr/>
        </p:nvSpPr>
        <p:spPr bwMode="auto">
          <a:xfrm>
            <a:off x="11176000" y="3556000"/>
            <a:ext cx="812800" cy="406400"/>
          </a:xfrm>
          <a:prstGeom prst="irregularSeal2">
            <a:avLst/>
          </a:prstGeom>
          <a:solidFill>
            <a:srgbClr val="FFFF00"/>
          </a:solidFill>
          <a:ln w="9360" cap="sq">
            <a:solidFill>
              <a:srgbClr val="FF0066"/>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23" name="AutoShape 15"/>
          <p:cNvSpPr>
            <a:spLocks noChangeArrowheads="1"/>
          </p:cNvSpPr>
          <p:nvPr/>
        </p:nvSpPr>
        <p:spPr bwMode="auto">
          <a:xfrm rot="12480000">
            <a:off x="10790767" y="3435351"/>
            <a:ext cx="508000" cy="139700"/>
          </a:xfrm>
          <a:prstGeom prst="leftArrow">
            <a:avLst>
              <a:gd name="adj1" fmla="val 50000"/>
              <a:gd name="adj2" fmla="val 90909"/>
            </a:avLst>
          </a:prstGeom>
          <a:solidFill>
            <a:srgbClr val="FF0066"/>
          </a:solidFill>
          <a:ln w="9360" cap="sq">
            <a:solidFill>
              <a:srgbClr val="FF0066"/>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24" name="AutoShape 16"/>
          <p:cNvSpPr>
            <a:spLocks noChangeArrowheads="1"/>
          </p:cNvSpPr>
          <p:nvPr/>
        </p:nvSpPr>
        <p:spPr bwMode="auto">
          <a:xfrm>
            <a:off x="10160000" y="3149600"/>
            <a:ext cx="812800" cy="406400"/>
          </a:xfrm>
          <a:prstGeom prst="irregularSeal2">
            <a:avLst/>
          </a:prstGeom>
          <a:solidFill>
            <a:srgbClr val="FFFF00"/>
          </a:solidFill>
          <a:ln w="9360" cap="sq">
            <a:solidFill>
              <a:srgbClr val="FF0066"/>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25" name="AutoShape 17"/>
          <p:cNvSpPr>
            <a:spLocks noChangeArrowheads="1"/>
          </p:cNvSpPr>
          <p:nvPr/>
        </p:nvSpPr>
        <p:spPr bwMode="auto">
          <a:xfrm rot="4980000">
            <a:off x="10485968" y="2724150"/>
            <a:ext cx="508000" cy="139700"/>
          </a:xfrm>
          <a:prstGeom prst="leftArrow">
            <a:avLst>
              <a:gd name="adj1" fmla="val 50000"/>
              <a:gd name="adj2" fmla="val 90909"/>
            </a:avLst>
          </a:prstGeom>
          <a:solidFill>
            <a:srgbClr val="FF0066"/>
          </a:solidFill>
          <a:ln w="9360" cap="sq">
            <a:solidFill>
              <a:srgbClr val="FF0066"/>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26" name="Text Box 18"/>
          <p:cNvSpPr txBox="1">
            <a:spLocks noChangeArrowheads="1"/>
          </p:cNvSpPr>
          <p:nvPr/>
        </p:nvSpPr>
        <p:spPr bwMode="auto">
          <a:xfrm rot="20880000">
            <a:off x="9235017" y="4173425"/>
            <a:ext cx="2537883" cy="454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0000" tIns="62400" rIns="120000" bIns="62400">
            <a:spAutoFit/>
          </a:bodyPr>
          <a:lstStyle>
            <a:lvl1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1pPr>
            <a:lvl2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2pPr>
            <a:lvl3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3pPr>
            <a:lvl4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4pPr>
            <a:lvl5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5pPr>
            <a:lvl6pPr marL="2514600" indent="-228600" defTabSz="449580" fontAlgn="base">
              <a:spcBef>
                <a:spcPct val="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6pPr>
            <a:lvl7pPr marL="2971800" indent="-228600" defTabSz="449580" fontAlgn="base">
              <a:spcBef>
                <a:spcPct val="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7pPr>
            <a:lvl8pPr marL="3429000" indent="-228600" defTabSz="449580" fontAlgn="base">
              <a:spcBef>
                <a:spcPct val="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8pPr>
            <a:lvl9pPr marL="3886200" indent="-228600" defTabSz="449580" fontAlgn="base">
              <a:spcBef>
                <a:spcPct val="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9pPr>
          </a:lstStyle>
          <a:p>
            <a:pPr>
              <a:spcBef>
                <a:spcPts val="1335"/>
              </a:spcBef>
            </a:pPr>
            <a:r>
              <a:rPr lang="en-US" altLang="en-US" sz="2135" b="1" dirty="0" err="1">
                <a:solidFill>
                  <a:srgbClr val="0000CC"/>
                </a:solidFill>
              </a:rPr>
              <a:t>Lý</a:t>
            </a:r>
            <a:r>
              <a:rPr lang="en-US" altLang="en-US" sz="2135" b="1" dirty="0">
                <a:solidFill>
                  <a:srgbClr val="0000CC"/>
                </a:solidFill>
              </a:rPr>
              <a:t> </a:t>
            </a:r>
            <a:r>
              <a:rPr lang="en-US" altLang="en-US" sz="2135" b="1" dirty="0" err="1">
                <a:solidFill>
                  <a:srgbClr val="0000CC"/>
                </a:solidFill>
              </a:rPr>
              <a:t>Thường</a:t>
            </a:r>
            <a:r>
              <a:rPr lang="en-US" altLang="en-US" sz="2135" b="1" dirty="0">
                <a:solidFill>
                  <a:srgbClr val="0000CC"/>
                </a:solidFill>
              </a:rPr>
              <a:t> </a:t>
            </a:r>
            <a:r>
              <a:rPr lang="en-US" altLang="en-US" sz="2135" b="1" dirty="0" err="1">
                <a:solidFill>
                  <a:srgbClr val="0000CC"/>
                </a:solidFill>
              </a:rPr>
              <a:t>Kiệt</a:t>
            </a:r>
            <a:endParaRPr lang="en-US" altLang="en-US" sz="2135" b="1" dirty="0">
              <a:solidFill>
                <a:srgbClr val="0000CC"/>
              </a:solidFill>
            </a:endParaRPr>
          </a:p>
        </p:txBody>
      </p:sp>
      <p:sp>
        <p:nvSpPr>
          <p:cNvPr id="17427" name="Oval 19"/>
          <p:cNvSpPr>
            <a:spLocks noChangeArrowheads="1"/>
          </p:cNvSpPr>
          <p:nvPr/>
        </p:nvSpPr>
        <p:spPr bwMode="auto">
          <a:xfrm>
            <a:off x="9855200" y="1625600"/>
            <a:ext cx="1727200" cy="1219200"/>
          </a:xfrm>
          <a:prstGeom prst="ellipse">
            <a:avLst/>
          </a:prstGeom>
          <a:noFill/>
          <a:ln w="57240" cap="sq">
            <a:solidFill>
              <a:srgbClr val="FF0000"/>
            </a:solidFill>
            <a:prstDash val="sysDot"/>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28" name="AutoShape 20"/>
          <p:cNvSpPr>
            <a:spLocks noChangeArrowheads="1"/>
          </p:cNvSpPr>
          <p:nvPr/>
        </p:nvSpPr>
        <p:spPr bwMode="auto">
          <a:xfrm>
            <a:off x="9753600" y="1625600"/>
            <a:ext cx="2032000" cy="1117600"/>
          </a:xfrm>
          <a:prstGeom prst="irregularSeal2">
            <a:avLst/>
          </a:prstGeom>
          <a:solidFill>
            <a:srgbClr val="FFFF00"/>
          </a:solidFill>
          <a:ln w="9360" cap="sq">
            <a:solidFill>
              <a:srgbClr val="FF0066"/>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20000" tIns="62400" rIns="120000" bIns="62400" anchor="ctr"/>
          <a:lstStyle>
            <a:lvl1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1pPr>
            <a:lvl2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2pPr>
            <a:lvl3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3pPr>
            <a:lvl4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4pPr>
            <a:lvl5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5pPr>
            <a:lvl6pPr marL="2514600" indent="-228600" defTabSz="449580" fontAlgn="base">
              <a:spcBef>
                <a:spcPct val="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6pPr>
            <a:lvl7pPr marL="2971800" indent="-228600" defTabSz="449580" fontAlgn="base">
              <a:spcBef>
                <a:spcPct val="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7pPr>
            <a:lvl8pPr marL="3429000" indent="-228600" defTabSz="449580" fontAlgn="base">
              <a:spcBef>
                <a:spcPct val="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8pPr>
            <a:lvl9pPr marL="3886200" indent="-228600" defTabSz="449580" fontAlgn="base">
              <a:spcBef>
                <a:spcPct val="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9pPr>
          </a:lstStyle>
          <a:p>
            <a:pPr algn="ctr">
              <a:buClrTx/>
              <a:buFontTx/>
              <a:buNone/>
            </a:pPr>
            <a:r>
              <a:rPr lang="en-US" altLang="en-US" sz="2135" b="1">
                <a:solidFill>
                  <a:srgbClr val="3399FF"/>
                </a:solidFill>
              </a:rPr>
              <a:t>42 ngày</a:t>
            </a:r>
            <a:endParaRPr lang="en-US" altLang="en-US" sz="2135" b="1">
              <a:solidFill>
                <a:srgbClr val="3399FF"/>
              </a:solidFill>
            </a:endParaRPr>
          </a:p>
        </p:txBody>
      </p:sp>
      <p:sp>
        <p:nvSpPr>
          <p:cNvPr id="17429" name="Line 21"/>
          <p:cNvSpPr>
            <a:spLocks noChangeShapeType="1"/>
          </p:cNvSpPr>
          <p:nvPr/>
        </p:nvSpPr>
        <p:spPr bwMode="auto">
          <a:xfrm flipH="1">
            <a:off x="7302500" y="2743200"/>
            <a:ext cx="2667000" cy="2032000"/>
          </a:xfrm>
          <a:prstGeom prst="line">
            <a:avLst/>
          </a:prstGeom>
          <a:noFill/>
          <a:ln w="104760" cap="sq">
            <a:solidFill>
              <a:srgbClr val="FF0000"/>
            </a:solidFill>
            <a:prstDash val="sysDot"/>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400"/>
          </a:p>
        </p:txBody>
      </p:sp>
      <p:sp>
        <p:nvSpPr>
          <p:cNvPr id="17430" name="Freeform 22"/>
          <p:cNvSpPr>
            <a:spLocks noChangeArrowheads="1"/>
          </p:cNvSpPr>
          <p:nvPr/>
        </p:nvSpPr>
        <p:spPr bwMode="auto">
          <a:xfrm>
            <a:off x="7020984" y="3718985"/>
            <a:ext cx="294216" cy="690033"/>
          </a:xfrm>
          <a:custGeom>
            <a:avLst/>
            <a:gdLst>
              <a:gd name="T0" fmla="*/ 5 w 139"/>
              <a:gd name="T1" fmla="*/ 0 h 326"/>
              <a:gd name="T2" fmla="*/ 62 w 139"/>
              <a:gd name="T3" fmla="*/ 125 h 326"/>
              <a:gd name="T4" fmla="*/ 129 w 139"/>
              <a:gd name="T5" fmla="*/ 297 h 326"/>
              <a:gd name="T6" fmla="*/ 139 w 139"/>
              <a:gd name="T7" fmla="*/ 326 h 326"/>
            </a:gdLst>
            <a:ahLst/>
            <a:cxnLst>
              <a:cxn ang="0">
                <a:pos x="T0" y="T1"/>
              </a:cxn>
              <a:cxn ang="0">
                <a:pos x="T2" y="T3"/>
              </a:cxn>
              <a:cxn ang="0">
                <a:pos x="T4" y="T5"/>
              </a:cxn>
              <a:cxn ang="0">
                <a:pos x="T6" y="T7"/>
              </a:cxn>
            </a:cxnLst>
            <a:rect l="0" t="0" r="r" b="b"/>
            <a:pathLst>
              <a:path w="139" h="326">
                <a:moveTo>
                  <a:pt x="5" y="0"/>
                </a:moveTo>
                <a:cubicBezTo>
                  <a:pt x="18" y="125"/>
                  <a:pt x="0" y="59"/>
                  <a:pt x="62" y="125"/>
                </a:cubicBezTo>
                <a:cubicBezTo>
                  <a:pt x="69" y="201"/>
                  <a:pt x="50" y="272"/>
                  <a:pt x="129" y="297"/>
                </a:cubicBezTo>
                <a:cubicBezTo>
                  <a:pt x="132" y="307"/>
                  <a:pt x="139" y="326"/>
                  <a:pt x="139" y="326"/>
                </a:cubicBezTo>
              </a:path>
            </a:pathLst>
          </a:custGeom>
          <a:noFill/>
          <a:ln w="76320" cap="flat">
            <a:solidFill>
              <a:srgbClr val="FF0066"/>
            </a:solidFill>
            <a:prstDash val="sysDot"/>
            <a:rou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31" name="Text Box 23"/>
          <p:cNvSpPr txBox="1">
            <a:spLocks noChangeArrowheads="1"/>
          </p:cNvSpPr>
          <p:nvPr/>
        </p:nvSpPr>
        <p:spPr bwMode="auto">
          <a:xfrm rot="20460000">
            <a:off x="7719484" y="2336505"/>
            <a:ext cx="1625600" cy="4133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0000" tIns="62400" rIns="120000" bIns="62400">
            <a:spAutoFit/>
          </a:bodyPr>
          <a:lstStyle>
            <a:lvl1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1pPr>
            <a:lvl2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2pPr>
            <a:lvl3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3pPr>
            <a:lvl4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4pPr>
            <a:lvl5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5pPr>
            <a:lvl6pPr marL="2514600" indent="-228600" defTabSz="449580" fontAlgn="base">
              <a:spcBef>
                <a:spcPct val="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6pPr>
            <a:lvl7pPr marL="2971800" indent="-228600" defTabSz="449580" fontAlgn="base">
              <a:spcBef>
                <a:spcPct val="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7pPr>
            <a:lvl8pPr marL="3429000" indent="-228600" defTabSz="449580" fontAlgn="base">
              <a:spcBef>
                <a:spcPct val="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8pPr>
            <a:lvl9pPr marL="3886200" indent="-228600" defTabSz="449580" fontAlgn="base">
              <a:spcBef>
                <a:spcPct val="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9pPr>
          </a:lstStyle>
          <a:p>
            <a:pPr>
              <a:spcBef>
                <a:spcPts val="1165"/>
              </a:spcBef>
            </a:pPr>
            <a:r>
              <a:rPr lang="en-US" altLang="en-US" sz="1865" b="1">
                <a:solidFill>
                  <a:srgbClr val="0000CC"/>
                </a:solidFill>
              </a:rPr>
              <a:t>Tông Đản</a:t>
            </a:r>
            <a:endParaRPr lang="en-US" altLang="en-US" sz="1865" b="1">
              <a:solidFill>
                <a:srgbClr val="0000CC"/>
              </a:solidFill>
            </a:endParaRPr>
          </a:p>
        </p:txBody>
      </p:sp>
      <p:sp>
        <p:nvSpPr>
          <p:cNvPr id="17433" name="Text Box 25"/>
          <p:cNvSpPr txBox="1">
            <a:spLocks noChangeArrowheads="1"/>
          </p:cNvSpPr>
          <p:nvPr/>
        </p:nvSpPr>
        <p:spPr bwMode="auto">
          <a:xfrm>
            <a:off x="2032000" y="345017"/>
            <a:ext cx="12192000" cy="7826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F"/>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0000" tIns="62400" rIns="120000" bIns="62400">
            <a:spAutoFit/>
          </a:bodyPr>
          <a:lstStyle>
            <a:lvl1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 pos="8985250" algn="l"/>
              </a:tabLst>
              <a:defRPr>
                <a:solidFill>
                  <a:srgbClr val="2B166E"/>
                </a:solidFill>
                <a:latin typeface="Arial" panose="020B0604020202020204" pitchFamily="34" charset="0"/>
                <a:cs typeface="Arial Unicode MS" charset="0"/>
              </a:defRPr>
            </a:lvl1pPr>
            <a:lvl2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 pos="8985250" algn="l"/>
              </a:tabLst>
              <a:defRPr>
                <a:solidFill>
                  <a:srgbClr val="2B166E"/>
                </a:solidFill>
                <a:latin typeface="Arial" panose="020B0604020202020204" pitchFamily="34" charset="0"/>
                <a:cs typeface="Arial Unicode MS" charset="0"/>
              </a:defRPr>
            </a:lvl2pPr>
            <a:lvl3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 pos="8985250" algn="l"/>
              </a:tabLst>
              <a:defRPr>
                <a:solidFill>
                  <a:srgbClr val="2B166E"/>
                </a:solidFill>
                <a:latin typeface="Arial" panose="020B0604020202020204" pitchFamily="34" charset="0"/>
                <a:cs typeface="Arial Unicode MS" charset="0"/>
              </a:defRPr>
            </a:lvl3pPr>
            <a:lvl4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 pos="8985250" algn="l"/>
              </a:tabLst>
              <a:defRPr>
                <a:solidFill>
                  <a:srgbClr val="2B166E"/>
                </a:solidFill>
                <a:latin typeface="Arial" panose="020B0604020202020204" pitchFamily="34" charset="0"/>
                <a:cs typeface="Arial Unicode MS" charset="0"/>
              </a:defRPr>
            </a:lvl4pPr>
            <a:lvl5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 pos="8985250" algn="l"/>
              </a:tabLst>
              <a:defRPr>
                <a:solidFill>
                  <a:srgbClr val="2B166E"/>
                </a:solidFill>
                <a:latin typeface="Arial" panose="020B0604020202020204" pitchFamily="34" charset="0"/>
                <a:cs typeface="Arial Unicode MS" charset="0"/>
              </a:defRPr>
            </a:lvl5pPr>
            <a:lvl6pPr marL="2514600" indent="-228600" defTabSz="449580" fontAlgn="base">
              <a:spcBef>
                <a:spcPct val="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 pos="8985250" algn="l"/>
              </a:tabLst>
              <a:defRPr>
                <a:solidFill>
                  <a:srgbClr val="2B166E"/>
                </a:solidFill>
                <a:latin typeface="Arial" panose="020B0604020202020204" pitchFamily="34" charset="0"/>
                <a:cs typeface="Arial Unicode MS" charset="0"/>
              </a:defRPr>
            </a:lvl6pPr>
            <a:lvl7pPr marL="2971800" indent="-228600" defTabSz="449580" fontAlgn="base">
              <a:spcBef>
                <a:spcPct val="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 pos="8985250" algn="l"/>
              </a:tabLst>
              <a:defRPr>
                <a:solidFill>
                  <a:srgbClr val="2B166E"/>
                </a:solidFill>
                <a:latin typeface="Arial" panose="020B0604020202020204" pitchFamily="34" charset="0"/>
                <a:cs typeface="Arial Unicode MS" charset="0"/>
              </a:defRPr>
            </a:lvl7pPr>
            <a:lvl8pPr marL="3429000" indent="-228600" defTabSz="449580" fontAlgn="base">
              <a:spcBef>
                <a:spcPct val="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 pos="8985250" algn="l"/>
              </a:tabLst>
              <a:defRPr>
                <a:solidFill>
                  <a:srgbClr val="2B166E"/>
                </a:solidFill>
                <a:latin typeface="Arial" panose="020B0604020202020204" pitchFamily="34" charset="0"/>
                <a:cs typeface="Arial Unicode MS" charset="0"/>
              </a:defRPr>
            </a:lvl8pPr>
            <a:lvl9pPr marL="3886200" indent="-228600" defTabSz="449580" fontAlgn="base">
              <a:spcBef>
                <a:spcPct val="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 pos="8985250" algn="l"/>
              </a:tabLst>
              <a:defRPr>
                <a:solidFill>
                  <a:srgbClr val="2B166E"/>
                </a:solidFill>
                <a:latin typeface="Arial" panose="020B0604020202020204" pitchFamily="34" charset="0"/>
                <a:cs typeface="Arial Unicode MS" charset="0"/>
              </a:defRPr>
            </a:lvl9pPr>
          </a:lstStyle>
          <a:p>
            <a:pPr>
              <a:spcBef>
                <a:spcPts val="2665"/>
              </a:spcBef>
            </a:pPr>
            <a:r>
              <a:rPr lang="en-US" altLang="en-US" sz="4265" b="1">
                <a:solidFill>
                  <a:srgbClr val="FFFFFF"/>
                </a:solidFill>
              </a:rPr>
              <a:t>Lược đồ cuộc tấn công để tự vệ của nhà Lý</a:t>
            </a:r>
            <a:endParaRPr lang="en-US" altLang="en-US" sz="4265" b="1">
              <a:solidFill>
                <a:srgbClr val="FFFFFF"/>
              </a:solidFill>
            </a:endParaRPr>
          </a:p>
        </p:txBody>
      </p:sp>
      <p:sp>
        <p:nvSpPr>
          <p:cNvPr id="17434" name="Text Box 26"/>
          <p:cNvSpPr txBox="1">
            <a:spLocks noChangeArrowheads="1"/>
          </p:cNvSpPr>
          <p:nvPr/>
        </p:nvSpPr>
        <p:spPr bwMode="auto">
          <a:xfrm>
            <a:off x="8636000" y="5630333"/>
            <a:ext cx="5588000" cy="3506111"/>
          </a:xfrm>
          <a:prstGeom prst="rect">
            <a:avLst/>
          </a:prstGeom>
          <a:solidFill>
            <a:srgbClr val="FFFFFF"/>
          </a:solidFill>
          <a:ln w="38160" cap="sq">
            <a:solidFill>
              <a:srgbClr val="0000FF"/>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20000" tIns="62400" rIns="120000" bIns="62400">
            <a:spAutoFit/>
          </a:bodyPr>
          <a:lstStyle>
            <a:lvl1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1pPr>
            <a:lvl2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2pPr>
            <a:lvl3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3pPr>
            <a:lvl4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4pPr>
            <a:lvl5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5pPr>
            <a:lvl6pPr marL="2514600" indent="-228600" defTabSz="449580" fontAlgn="base">
              <a:spcBef>
                <a:spcPct val="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6pPr>
            <a:lvl7pPr marL="2971800" indent="-228600" defTabSz="449580" fontAlgn="base">
              <a:spcBef>
                <a:spcPct val="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7pPr>
            <a:lvl8pPr marL="3429000" indent="-228600" defTabSz="449580" fontAlgn="base">
              <a:spcBef>
                <a:spcPct val="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8pPr>
            <a:lvl9pPr marL="3886200" indent="-228600" defTabSz="449580" fontAlgn="base">
              <a:spcBef>
                <a:spcPct val="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9pPr>
          </a:lstStyle>
          <a:p>
            <a:pPr>
              <a:spcBef>
                <a:spcPts val="1665"/>
              </a:spcBef>
            </a:pPr>
            <a:r>
              <a:rPr lang="vi-VN" altLang="en-US" sz="2665" u="sng">
                <a:solidFill>
                  <a:srgbClr val="0000FF"/>
                </a:solidFill>
              </a:rPr>
              <a:t>Chú giải:</a:t>
            </a:r>
            <a:endParaRPr lang="vi-VN" altLang="en-US" sz="2665" u="sng">
              <a:solidFill>
                <a:srgbClr val="0000FF"/>
              </a:solidFill>
            </a:endParaRPr>
          </a:p>
          <a:p>
            <a:pPr>
              <a:spcBef>
                <a:spcPts val="1335"/>
              </a:spcBef>
            </a:pPr>
            <a:r>
              <a:rPr lang="vi-VN" altLang="en-US" sz="2135" b="1">
                <a:solidFill>
                  <a:srgbClr val="0000FF"/>
                </a:solidFill>
              </a:rPr>
              <a:t>               Quân bộ nhà Lý tấn công</a:t>
            </a:r>
            <a:endParaRPr lang="vi-VN" altLang="en-US" sz="2135" b="1">
              <a:solidFill>
                <a:srgbClr val="0000FF"/>
              </a:solidFill>
            </a:endParaRPr>
          </a:p>
          <a:p>
            <a:pPr>
              <a:spcBef>
                <a:spcPts val="1335"/>
              </a:spcBef>
            </a:pPr>
            <a:r>
              <a:rPr lang="vi-VN" altLang="en-US" sz="2135" b="1">
                <a:solidFill>
                  <a:srgbClr val="0000FF"/>
                </a:solidFill>
              </a:rPr>
              <a:t>               Quân thủy nhà Lý tấn công</a:t>
            </a:r>
            <a:endParaRPr lang="vi-VN" altLang="en-US" sz="2135" b="1">
              <a:solidFill>
                <a:srgbClr val="0000FF"/>
              </a:solidFill>
            </a:endParaRPr>
          </a:p>
          <a:p>
            <a:pPr>
              <a:spcBef>
                <a:spcPts val="1335"/>
              </a:spcBef>
            </a:pPr>
            <a:r>
              <a:rPr lang="vi-VN" altLang="en-US" sz="2135" b="1">
                <a:solidFill>
                  <a:srgbClr val="0000FF"/>
                </a:solidFill>
              </a:rPr>
              <a:t>	Quân Lý bao vây</a:t>
            </a:r>
            <a:endParaRPr lang="vi-VN" altLang="en-US" sz="2135" b="1">
              <a:solidFill>
                <a:srgbClr val="0000FF"/>
              </a:solidFill>
            </a:endParaRPr>
          </a:p>
          <a:p>
            <a:pPr>
              <a:spcBef>
                <a:spcPts val="1335"/>
              </a:spcBef>
            </a:pPr>
            <a:r>
              <a:rPr lang="vi-VN" altLang="en-US" sz="2135" b="1">
                <a:solidFill>
                  <a:srgbClr val="0000FF"/>
                </a:solidFill>
              </a:rPr>
              <a:t>	Quân Lý rút quân</a:t>
            </a:r>
            <a:endParaRPr lang="vi-VN" altLang="en-US" sz="2135" b="1">
              <a:solidFill>
                <a:srgbClr val="0000FF"/>
              </a:solidFill>
            </a:endParaRPr>
          </a:p>
          <a:p>
            <a:pPr>
              <a:spcBef>
                <a:spcPts val="1335"/>
              </a:spcBef>
            </a:pPr>
            <a:r>
              <a:rPr lang="vi-VN" altLang="en-US" sz="2135" b="1">
                <a:solidFill>
                  <a:srgbClr val="0000FF"/>
                </a:solidFill>
              </a:rPr>
              <a:t>               Nơi tập kết quân Tống</a:t>
            </a:r>
            <a:endParaRPr lang="vi-VN" altLang="en-US" sz="2135" b="1">
              <a:solidFill>
                <a:srgbClr val="0000FF"/>
              </a:solidFill>
            </a:endParaRPr>
          </a:p>
          <a:p>
            <a:pPr>
              <a:spcBef>
                <a:spcPts val="1335"/>
              </a:spcBef>
            </a:pPr>
            <a:r>
              <a:rPr lang="vi-VN" altLang="en-US" sz="2135" b="1">
                <a:solidFill>
                  <a:srgbClr val="0000FF"/>
                </a:solidFill>
              </a:rPr>
              <a:t>	Quân Tống bị tiêu diệt</a:t>
            </a:r>
            <a:endParaRPr lang="vi-VN" altLang="en-US" sz="2135" b="1">
              <a:solidFill>
                <a:srgbClr val="0000FF"/>
              </a:solidFill>
            </a:endParaRPr>
          </a:p>
        </p:txBody>
      </p:sp>
      <p:sp>
        <p:nvSpPr>
          <p:cNvPr id="17435" name="AutoShape 27"/>
          <p:cNvSpPr>
            <a:spLocks noChangeArrowheads="1"/>
          </p:cNvSpPr>
          <p:nvPr/>
        </p:nvSpPr>
        <p:spPr bwMode="auto">
          <a:xfrm rot="2040000">
            <a:off x="8945033" y="6074833"/>
            <a:ext cx="711200" cy="711200"/>
          </a:xfrm>
          <a:custGeom>
            <a:avLst/>
            <a:gdLst>
              <a:gd name="G0" fmla="+- 65464 0 0"/>
              <a:gd name="G1" fmla="+- 1 0 0"/>
              <a:gd name="G2" fmla="+- 1 0 0"/>
              <a:gd name="G3" fmla="+- 1 0 0"/>
              <a:gd name="G4" fmla="+- 1 0 0"/>
              <a:gd name="G5" fmla="+- 760 0 0"/>
              <a:gd name="G6" fmla="+- 1 0 0"/>
              <a:gd name="G7" fmla="+- 1 0 0"/>
              <a:gd name="G8" fmla="+- 1 0 0"/>
              <a:gd name="G9" fmla="+- 1 0 0"/>
              <a:gd name="G10" fmla="+- 1 0 0"/>
              <a:gd name="G11" fmla="+- 1 0 0"/>
              <a:gd name="G12" fmla="+- 736 0 0"/>
              <a:gd name="G13" fmla="+- 1 0 0"/>
              <a:gd name="G14" fmla="+- 1 0 0"/>
              <a:gd name="G15" fmla="+- 1 0 0"/>
              <a:gd name="G16" fmla="+- 1 0 0"/>
              <a:gd name="G17" fmla="+- 1 0 0"/>
              <a:gd name="G18" fmla="+- 759 0 0"/>
              <a:gd name="G19" fmla="*/ 1 24577 2"/>
              <a:gd name="G20" fmla="+- 1 0 0"/>
              <a:gd name="G21" fmla="+- 1 0 0"/>
              <a:gd name="G22" fmla="+- 1 0 0"/>
              <a:gd name="G23" fmla="+- 4 0 0"/>
              <a:gd name="G24" fmla="+- 616 0 0"/>
              <a:gd name="G25" fmla="+- 664 0 0"/>
              <a:gd name="G26" fmla="+- 136 0 0"/>
              <a:gd name="G27" fmla="+- 65096 0 0"/>
              <a:gd name="G28" fmla="+- 65048 0 0"/>
              <a:gd name="G29" fmla="+- 64856 0 0"/>
              <a:gd name="G30" fmla="+- 64952 0 0"/>
              <a:gd name="G31" fmla="+- 64808 0 0"/>
              <a:gd name="G32" fmla="+- 65096 0 0"/>
              <a:gd name="G33" fmla="+- 65384 0 0"/>
              <a:gd name="G34" fmla="+- 136 0 0"/>
              <a:gd name="G35" fmla="+- 472 0 0"/>
              <a:gd name="G36" fmla="+- 747 0 0"/>
              <a:gd name="T0" fmla="*/ 0 w 960"/>
              <a:gd name="T1" fmla="*/ 760 h 936"/>
              <a:gd name="T2" fmla="*/ 144 w 960"/>
              <a:gd name="T3" fmla="*/ 904 h 936"/>
              <a:gd name="T4" fmla="*/ 240 w 960"/>
              <a:gd name="T5" fmla="*/ 568 h 936"/>
              <a:gd name="T6" fmla="*/ 432 w 960"/>
              <a:gd name="T7" fmla="*/ 280 h 936"/>
              <a:gd name="T8" fmla="*/ 720 w 960"/>
              <a:gd name="T9" fmla="*/ 136 h 936"/>
              <a:gd name="T10" fmla="*/ 624 w 960"/>
              <a:gd name="T11" fmla="*/ 280 h 936"/>
              <a:gd name="T12" fmla="*/ 960 w 960"/>
              <a:gd name="T13" fmla="*/ 40 h 936"/>
              <a:gd name="T14" fmla="*/ 624 w 960"/>
              <a:gd name="T15" fmla="*/ 40 h 936"/>
              <a:gd name="T16" fmla="*/ 768 w 960"/>
              <a:gd name="T17" fmla="*/ 88 h 936"/>
              <a:gd name="T18" fmla="*/ 528 w 960"/>
              <a:gd name="T19" fmla="*/ 136 h 936"/>
              <a:gd name="T20" fmla="*/ 288 w 960"/>
              <a:gd name="T21" fmla="*/ 280 h 936"/>
              <a:gd name="T22" fmla="*/ 144 w 960"/>
              <a:gd name="T23" fmla="*/ 472 h 936"/>
              <a:gd name="T24" fmla="*/ 0 w 960"/>
              <a:gd name="T25" fmla="*/ 760 h 936"/>
              <a:gd name="T26" fmla="*/ 0 w 960"/>
              <a:gd name="T27" fmla="*/ 0 h 936"/>
              <a:gd name="T28" fmla="*/ 960 w 960"/>
              <a:gd name="T29" fmla="*/ 936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960" h="936">
                <a:moveTo>
                  <a:pt x="0" y="760"/>
                </a:moveTo>
                <a:cubicBezTo>
                  <a:pt x="0" y="832"/>
                  <a:pt x="104" y="936"/>
                  <a:pt x="144" y="904"/>
                </a:cubicBezTo>
                <a:cubicBezTo>
                  <a:pt x="184" y="872"/>
                  <a:pt x="192" y="672"/>
                  <a:pt x="240" y="568"/>
                </a:cubicBezTo>
                <a:cubicBezTo>
                  <a:pt x="288" y="464"/>
                  <a:pt x="352" y="352"/>
                  <a:pt x="432" y="280"/>
                </a:cubicBezTo>
                <a:cubicBezTo>
                  <a:pt x="512" y="208"/>
                  <a:pt x="688" y="136"/>
                  <a:pt x="720" y="136"/>
                </a:cubicBezTo>
                <a:cubicBezTo>
                  <a:pt x="752" y="136"/>
                  <a:pt x="584" y="296"/>
                  <a:pt x="624" y="280"/>
                </a:cubicBezTo>
                <a:cubicBezTo>
                  <a:pt x="664" y="264"/>
                  <a:pt x="960" y="80"/>
                  <a:pt x="960" y="40"/>
                </a:cubicBezTo>
                <a:cubicBezTo>
                  <a:pt x="960" y="0"/>
                  <a:pt x="656" y="32"/>
                  <a:pt x="624" y="40"/>
                </a:cubicBezTo>
                <a:cubicBezTo>
                  <a:pt x="592" y="48"/>
                  <a:pt x="784" y="72"/>
                  <a:pt x="768" y="88"/>
                </a:cubicBezTo>
                <a:cubicBezTo>
                  <a:pt x="752" y="104"/>
                  <a:pt x="608" y="104"/>
                  <a:pt x="528" y="136"/>
                </a:cubicBezTo>
                <a:cubicBezTo>
                  <a:pt x="448" y="168"/>
                  <a:pt x="352" y="224"/>
                  <a:pt x="288" y="280"/>
                </a:cubicBezTo>
                <a:cubicBezTo>
                  <a:pt x="224" y="336"/>
                  <a:pt x="192" y="392"/>
                  <a:pt x="144" y="472"/>
                </a:cubicBezTo>
                <a:cubicBezTo>
                  <a:pt x="96" y="552"/>
                  <a:pt x="0" y="688"/>
                  <a:pt x="0" y="760"/>
                </a:cubicBezTo>
                <a:close/>
              </a:path>
            </a:pathLst>
          </a:custGeom>
          <a:solidFill>
            <a:srgbClr val="FF0000"/>
          </a:solidFill>
          <a:ln>
            <a:noFill/>
          </a:ln>
          <a:effectLst/>
          <a:extLst>
            <a:ext uri="{91240B29-F687-4F45-9708-019B960494DF}">
              <a14:hiddenLine xmlns:a14="http://schemas.microsoft.com/office/drawing/2010/main" w="9525">
                <a:solidFill>
                  <a:srgbClr val="3465AF"/>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36" name="AutoShape 28"/>
          <p:cNvSpPr>
            <a:spLocks noChangeArrowheads="1"/>
          </p:cNvSpPr>
          <p:nvPr/>
        </p:nvSpPr>
        <p:spPr bwMode="auto">
          <a:xfrm rot="2160000">
            <a:off x="9042400" y="6584951"/>
            <a:ext cx="719667" cy="609600"/>
          </a:xfrm>
          <a:custGeom>
            <a:avLst/>
            <a:gdLst>
              <a:gd name="G0" fmla="+- 1 0 0"/>
              <a:gd name="G1" fmla="+- 1 0 0"/>
              <a:gd name="G2" fmla="+- 1 0 0"/>
              <a:gd name="G3" fmla="+- 1 0 0"/>
              <a:gd name="G4" fmla="+- 1 0 0"/>
              <a:gd name="G5" fmla="+- 592 0 0"/>
              <a:gd name="G6" fmla="+- 1 0 0"/>
              <a:gd name="G7" fmla="*/ 1 39649 51712"/>
              <a:gd name="G8" fmla="*/ 1 63095 51712"/>
              <a:gd name="G9" fmla="*/ G8 1 180"/>
              <a:gd name="G10" fmla="*/ G7 1 G9"/>
              <a:gd name="G11" fmla="+- 1 0 0"/>
              <a:gd name="G12" fmla="+- 1 0 0"/>
              <a:gd name="G13" fmla="+- 1 0 0"/>
              <a:gd name="G14" fmla="+- 1 0 0"/>
              <a:gd name="G15" fmla="+- 1 0 0"/>
              <a:gd name="G16" fmla="+- 1 0 0"/>
              <a:gd name="G17" fmla="+- 184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26161 51712"/>
              <a:gd name="G32" fmla="+- 392 0 0"/>
              <a:gd name="G33" fmla="+- 536 0 0"/>
              <a:gd name="G34" fmla="+- 440 0 0"/>
              <a:gd name="G35" fmla="+- 200 0 0"/>
              <a:gd name="G36" fmla="+- 65448 0 0"/>
              <a:gd name="G37" fmla="+- 65160 0 0"/>
              <a:gd name="G38" fmla="+- 64872 0 0"/>
              <a:gd name="G39" fmla="+- 64728 0 0"/>
              <a:gd name="G40" fmla="+- 64920 0 0"/>
              <a:gd name="G41" fmla="+- 64728 0 0"/>
              <a:gd name="G42" fmla="+- 64872 0 0"/>
              <a:gd name="G43" fmla="+- 64872 0 0"/>
              <a:gd name="G44" fmla="+- 65400 0 0"/>
              <a:gd name="G45" fmla="+- 584 0 0"/>
              <a:gd name="G46" fmla="+- 440 0 0"/>
              <a:gd name="G47" fmla="+- 672 0 0"/>
              <a:gd name="G48" fmla="+- 1 0 0"/>
              <a:gd name="T0" fmla="*/ 152 w 968"/>
              <a:gd name="T1" fmla="*/ 688 h 896"/>
              <a:gd name="T2" fmla="*/ 296 w 968"/>
              <a:gd name="T3" fmla="*/ 736 h 896"/>
              <a:gd name="T4" fmla="*/ 200 w 968"/>
              <a:gd name="T5" fmla="*/ 880 h 896"/>
              <a:gd name="T6" fmla="*/ 440 w 968"/>
              <a:gd name="T7" fmla="*/ 832 h 896"/>
              <a:gd name="T8" fmla="*/ 632 w 968"/>
              <a:gd name="T9" fmla="*/ 736 h 896"/>
              <a:gd name="T10" fmla="*/ 824 w 968"/>
              <a:gd name="T11" fmla="*/ 544 h 896"/>
              <a:gd name="T12" fmla="*/ 920 w 968"/>
              <a:gd name="T13" fmla="*/ 256 h 896"/>
              <a:gd name="T14" fmla="*/ 920 w 968"/>
              <a:gd name="T15" fmla="*/ 160 h 896"/>
              <a:gd name="T16" fmla="*/ 968 w 968"/>
              <a:gd name="T17" fmla="*/ 304 h 896"/>
              <a:gd name="T18" fmla="*/ 920 w 968"/>
              <a:gd name="T19" fmla="*/ 16 h 896"/>
              <a:gd name="T20" fmla="*/ 824 w 968"/>
              <a:gd name="T21" fmla="*/ 208 h 896"/>
              <a:gd name="T22" fmla="*/ 872 w 968"/>
              <a:gd name="T23" fmla="*/ 160 h 896"/>
              <a:gd name="T24" fmla="*/ 824 w 968"/>
              <a:gd name="T25" fmla="*/ 400 h 896"/>
              <a:gd name="T26" fmla="*/ 536 w 968"/>
              <a:gd name="T27" fmla="*/ 640 h 896"/>
              <a:gd name="T28" fmla="*/ 56 w 968"/>
              <a:gd name="T29" fmla="*/ 640 h 896"/>
              <a:gd name="T30" fmla="*/ 200 w 968"/>
              <a:gd name="T31" fmla="*/ 688 h 896"/>
              <a:gd name="T32" fmla="*/ 0 w 968"/>
              <a:gd name="T33" fmla="*/ 0 h 896"/>
              <a:gd name="T34" fmla="*/ 968 w 968"/>
              <a:gd name="T35" fmla="*/ 89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968" h="896">
                <a:moveTo>
                  <a:pt x="152" y="688"/>
                </a:moveTo>
                <a:cubicBezTo>
                  <a:pt x="220" y="696"/>
                  <a:pt x="288" y="704"/>
                  <a:pt x="296" y="736"/>
                </a:cubicBezTo>
                <a:cubicBezTo>
                  <a:pt x="304" y="768"/>
                  <a:pt x="176" y="864"/>
                  <a:pt x="200" y="880"/>
                </a:cubicBezTo>
                <a:cubicBezTo>
                  <a:pt x="224" y="896"/>
                  <a:pt x="368" y="856"/>
                  <a:pt x="440" y="832"/>
                </a:cubicBezTo>
                <a:cubicBezTo>
                  <a:pt x="512" y="808"/>
                  <a:pt x="568" y="784"/>
                  <a:pt x="632" y="736"/>
                </a:cubicBezTo>
                <a:cubicBezTo>
                  <a:pt x="696" y="688"/>
                  <a:pt x="776" y="624"/>
                  <a:pt x="824" y="544"/>
                </a:cubicBezTo>
                <a:cubicBezTo>
                  <a:pt x="872" y="464"/>
                  <a:pt x="904" y="320"/>
                  <a:pt x="920" y="256"/>
                </a:cubicBezTo>
                <a:cubicBezTo>
                  <a:pt x="936" y="192"/>
                  <a:pt x="912" y="152"/>
                  <a:pt x="920" y="160"/>
                </a:cubicBezTo>
                <a:cubicBezTo>
                  <a:pt x="928" y="168"/>
                  <a:pt x="968" y="328"/>
                  <a:pt x="968" y="304"/>
                </a:cubicBezTo>
                <a:cubicBezTo>
                  <a:pt x="968" y="280"/>
                  <a:pt x="944" y="32"/>
                  <a:pt x="920" y="16"/>
                </a:cubicBezTo>
                <a:cubicBezTo>
                  <a:pt x="896" y="0"/>
                  <a:pt x="832" y="184"/>
                  <a:pt x="824" y="208"/>
                </a:cubicBezTo>
                <a:cubicBezTo>
                  <a:pt x="816" y="232"/>
                  <a:pt x="872" y="128"/>
                  <a:pt x="872" y="160"/>
                </a:cubicBezTo>
                <a:cubicBezTo>
                  <a:pt x="872" y="192"/>
                  <a:pt x="880" y="320"/>
                  <a:pt x="824" y="400"/>
                </a:cubicBezTo>
                <a:cubicBezTo>
                  <a:pt x="768" y="480"/>
                  <a:pt x="664" y="600"/>
                  <a:pt x="536" y="640"/>
                </a:cubicBezTo>
                <a:cubicBezTo>
                  <a:pt x="408" y="680"/>
                  <a:pt x="112" y="632"/>
                  <a:pt x="56" y="640"/>
                </a:cubicBezTo>
                <a:cubicBezTo>
                  <a:pt x="0" y="648"/>
                  <a:pt x="176" y="680"/>
                  <a:pt x="200" y="688"/>
                </a:cubicBezTo>
              </a:path>
            </a:pathLst>
          </a:custGeom>
          <a:solidFill>
            <a:srgbClr val="FF0000"/>
          </a:solidFill>
          <a:ln>
            <a:noFill/>
          </a:ln>
          <a:effectLst/>
          <a:extLst>
            <a:ext uri="{91240B29-F687-4F45-9708-019B960494DF}">
              <a14:hiddenLine xmlns:a14="http://schemas.microsoft.com/office/drawing/2010/main" w="9525">
                <a:solidFill>
                  <a:srgbClr val="3465AF"/>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pic>
        <p:nvPicPr>
          <p:cNvPr id="17437" name="Picture 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0800" y="8108951"/>
            <a:ext cx="609600" cy="4402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38" name="Oval 30"/>
          <p:cNvSpPr>
            <a:spLocks noChangeArrowheads="1"/>
          </p:cNvSpPr>
          <p:nvPr/>
        </p:nvSpPr>
        <p:spPr bwMode="auto">
          <a:xfrm>
            <a:off x="9042400" y="7296151"/>
            <a:ext cx="406400" cy="304800"/>
          </a:xfrm>
          <a:prstGeom prst="ellipse">
            <a:avLst/>
          </a:prstGeom>
          <a:noFill/>
          <a:ln w="38160" cap="sq">
            <a:solidFill>
              <a:srgbClr val="FF0000"/>
            </a:solidFill>
            <a:prstDash val="sysDot"/>
            <a:miter lim="800000"/>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39" name="AutoShape 31"/>
          <p:cNvSpPr>
            <a:spLocks noChangeArrowheads="1"/>
          </p:cNvSpPr>
          <p:nvPr/>
        </p:nvSpPr>
        <p:spPr bwMode="auto">
          <a:xfrm>
            <a:off x="9042400" y="8718551"/>
            <a:ext cx="406400" cy="406400"/>
          </a:xfrm>
          <a:prstGeom prst="irregularSeal1">
            <a:avLst/>
          </a:prstGeom>
          <a:solidFill>
            <a:srgbClr val="FFFF00"/>
          </a:solidFill>
          <a:ln w="9360" cap="sq">
            <a:solidFill>
              <a:srgbClr val="FF0000"/>
            </a:solidFill>
            <a:miter lim="800000"/>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40" name="Line 32"/>
          <p:cNvSpPr>
            <a:spLocks noChangeShapeType="1"/>
          </p:cNvSpPr>
          <p:nvPr/>
        </p:nvSpPr>
        <p:spPr bwMode="auto">
          <a:xfrm>
            <a:off x="9144000" y="7823200"/>
            <a:ext cx="609600" cy="2117"/>
          </a:xfrm>
          <a:prstGeom prst="line">
            <a:avLst/>
          </a:prstGeom>
          <a:noFill/>
          <a:ln w="38160" cap="sq">
            <a:solidFill>
              <a:srgbClr val="333399"/>
            </a:solidFill>
            <a:prstDash val="dash"/>
            <a:miter lim="800000"/>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400"/>
          </a:p>
        </p:txBody>
      </p:sp>
      <p:sp>
        <p:nvSpPr>
          <p:cNvPr id="34" name="Text Box 1"/>
          <p:cNvSpPr txBox="1">
            <a:spLocks noChangeArrowheads="1"/>
          </p:cNvSpPr>
          <p:nvPr/>
        </p:nvSpPr>
        <p:spPr bwMode="auto">
          <a:xfrm>
            <a:off x="7258" y="-168950"/>
            <a:ext cx="16255999" cy="9787890"/>
          </a:xfrm>
          <a:prstGeom prst="rect">
            <a:avLst/>
          </a:prstGeom>
          <a:solidFill>
            <a:srgbClr val="175125"/>
          </a:solidFill>
          <a:ln>
            <a:noFill/>
          </a:ln>
          <a:effectLst/>
        </p:spPr>
        <p:txBody>
          <a:bodyPr wrap="square" lIns="90000" tIns="46800" rIns="90000" bIns="46800">
            <a:spAutoFit/>
          </a:bodyPr>
          <a:lstStyle>
            <a:lvl1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1pPr>
            <a:lvl2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2pPr>
            <a:lvl3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3pPr>
            <a:lvl4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4pPr>
            <a:lvl5pPr>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5pPr>
            <a:lvl6pPr marL="2514600" indent="-228600" defTabSz="449580" fontAlgn="base">
              <a:spcBef>
                <a:spcPct val="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6pPr>
            <a:lvl7pPr marL="2971800" indent="-228600" defTabSz="449580" fontAlgn="base">
              <a:spcBef>
                <a:spcPct val="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7pPr>
            <a:lvl8pPr marL="3429000" indent="-228600" defTabSz="449580" fontAlgn="base">
              <a:spcBef>
                <a:spcPct val="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8pPr>
            <a:lvl9pPr marL="3886200" indent="-228600" defTabSz="449580" fontAlgn="base">
              <a:spcBef>
                <a:spcPct val="0"/>
              </a:spcBef>
              <a:spcAft>
                <a:spcPct val="0"/>
              </a:spcAft>
              <a:buClr>
                <a:srgbClr val="000000"/>
              </a:buClr>
              <a:buSzPct val="100000"/>
              <a:buFont typeface="Times New Roman" panose="02020603050405020304" pitchFamily="18" charset="0"/>
              <a:tabLst>
                <a:tab pos="0" algn="l"/>
                <a:tab pos="447675" algn="l"/>
                <a:tab pos="896620" algn="l"/>
                <a:tab pos="1346200" algn="l"/>
                <a:tab pos="1795145" algn="l"/>
                <a:tab pos="2244725" algn="l"/>
                <a:tab pos="2693670" algn="l"/>
                <a:tab pos="3143250" algn="l"/>
                <a:tab pos="3592195" algn="l"/>
                <a:tab pos="4041775" algn="l"/>
                <a:tab pos="4490720" algn="l"/>
                <a:tab pos="4940300" algn="l"/>
                <a:tab pos="5389245" algn="l"/>
                <a:tab pos="5838825" algn="l"/>
                <a:tab pos="6287770" algn="l"/>
                <a:tab pos="6737350" algn="l"/>
                <a:tab pos="7186295" algn="l"/>
                <a:tab pos="7635875" algn="l"/>
                <a:tab pos="8084820" algn="l"/>
                <a:tab pos="8534400" algn="l"/>
                <a:tab pos="8983345" algn="l"/>
              </a:tabLst>
              <a:defRPr>
                <a:solidFill>
                  <a:srgbClr val="2B166E"/>
                </a:solidFill>
                <a:latin typeface="Arial" panose="020B0604020202020204" pitchFamily="34" charset="0"/>
                <a:cs typeface="Arial Unicode MS" charset="0"/>
              </a:defRPr>
            </a:lvl9pPr>
          </a:lstStyle>
          <a:p>
            <a:pPr>
              <a:spcBef>
                <a:spcPts val="1500"/>
              </a:spcBef>
              <a:buClrTx/>
              <a:buFontTx/>
              <a:buNone/>
            </a:pPr>
            <a:r>
              <a:rPr lang="en-US" altLang="en-US" sz="5400" b="1" dirty="0">
                <a:solidFill>
                  <a:schemeClr val="bg1"/>
                </a:solidFill>
                <a:latin typeface="Times New Roman" panose="02020603050405020304" pitchFamily="18" charset="0"/>
                <a:cs typeface="Times New Roman" panose="02020603050405020304" pitchFamily="18" charset="0"/>
              </a:rPr>
              <a:t>* </a:t>
            </a:r>
            <a:r>
              <a:rPr lang="en-US" altLang="en-US" sz="5400" b="1" dirty="0" err="1">
                <a:solidFill>
                  <a:schemeClr val="bg1"/>
                </a:solidFill>
                <a:latin typeface="Times New Roman" panose="02020603050405020304" pitchFamily="18" charset="0"/>
                <a:cs typeface="Times New Roman" panose="02020603050405020304" pitchFamily="18" charset="0"/>
              </a:rPr>
              <a:t>Diễn</a:t>
            </a:r>
            <a:r>
              <a:rPr lang="en-US" altLang="en-US" sz="5400" b="1" dirty="0">
                <a:solidFill>
                  <a:schemeClr val="bg1"/>
                </a:solidFill>
                <a:latin typeface="Times New Roman" panose="02020603050405020304" pitchFamily="18" charset="0"/>
                <a:cs typeface="Times New Roman" panose="02020603050405020304" pitchFamily="18" charset="0"/>
              </a:rPr>
              <a:t> </a:t>
            </a:r>
            <a:r>
              <a:rPr lang="en-US" altLang="en-US" sz="5400" b="1" dirty="0" err="1">
                <a:solidFill>
                  <a:schemeClr val="bg1"/>
                </a:solidFill>
                <a:latin typeface="Times New Roman" panose="02020603050405020304" pitchFamily="18" charset="0"/>
                <a:cs typeface="Times New Roman" panose="02020603050405020304" pitchFamily="18" charset="0"/>
              </a:rPr>
              <a:t>biến</a:t>
            </a:r>
            <a:r>
              <a:rPr lang="en-US" altLang="en-US" sz="5400" b="1" dirty="0">
                <a:solidFill>
                  <a:schemeClr val="bg1"/>
                </a:solidFill>
                <a:latin typeface="Times New Roman" panose="02020603050405020304" pitchFamily="18" charset="0"/>
                <a:cs typeface="Times New Roman" panose="02020603050405020304" pitchFamily="18" charset="0"/>
              </a:rPr>
              <a:t>:</a:t>
            </a:r>
            <a:endParaRPr lang="en-US" altLang="en-US" sz="5400" b="1" dirty="0">
              <a:solidFill>
                <a:schemeClr val="bg1"/>
              </a:solidFill>
              <a:latin typeface="Times New Roman" panose="02020603050405020304" pitchFamily="18" charset="0"/>
              <a:cs typeface="Times New Roman" panose="02020603050405020304" pitchFamily="18" charset="0"/>
            </a:endParaRPr>
          </a:p>
          <a:p>
            <a:pPr marL="571500" indent="-571500">
              <a:spcBef>
                <a:spcPts val="1500"/>
              </a:spcBef>
              <a:buClrTx/>
              <a:buFontTx/>
              <a:buChar char="-"/>
            </a:pPr>
            <a:r>
              <a:rPr lang="en-US" altLang="en-US" sz="5400" dirty="0" err="1">
                <a:solidFill>
                  <a:schemeClr val="bg1"/>
                </a:solidFill>
                <a:latin typeface="Times New Roman" panose="02020603050405020304" pitchFamily="18" charset="0"/>
                <a:cs typeface="Times New Roman" panose="02020603050405020304" pitchFamily="18" charset="0"/>
              </a:rPr>
              <a:t>Tháng</a:t>
            </a:r>
            <a:r>
              <a:rPr lang="en-US" altLang="en-US" sz="5400" dirty="0">
                <a:solidFill>
                  <a:schemeClr val="bg1"/>
                </a:solidFill>
                <a:latin typeface="Times New Roman" panose="02020603050405020304" pitchFamily="18" charset="0"/>
                <a:cs typeface="Times New Roman" panose="02020603050405020304" pitchFamily="18" charset="0"/>
              </a:rPr>
              <a:t> 10-1075, </a:t>
            </a:r>
            <a:r>
              <a:rPr lang="en-US" altLang="en-US" sz="5400" dirty="0" err="1">
                <a:solidFill>
                  <a:schemeClr val="bg1"/>
                </a:solidFill>
                <a:latin typeface="Times New Roman" panose="02020603050405020304" pitchFamily="18" charset="0"/>
                <a:cs typeface="Times New Roman" panose="02020603050405020304" pitchFamily="18" charset="0"/>
              </a:rPr>
              <a:t>Lý</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Thường</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kiệt</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cùng</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với</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Tông</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Đản</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và</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Thân</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Cảnh</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Phúc</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đem</a:t>
            </a:r>
            <a:r>
              <a:rPr lang="en-US" altLang="en-US" sz="5400" dirty="0">
                <a:solidFill>
                  <a:schemeClr val="bg1"/>
                </a:solidFill>
                <a:latin typeface="Times New Roman" panose="02020603050405020304" pitchFamily="18" charset="0"/>
                <a:cs typeface="Times New Roman" panose="02020603050405020304" pitchFamily="18" charset="0"/>
              </a:rPr>
              <a:t> 10 </a:t>
            </a:r>
            <a:r>
              <a:rPr lang="en-US" altLang="en-US" sz="5400" dirty="0" err="1">
                <a:solidFill>
                  <a:schemeClr val="bg1"/>
                </a:solidFill>
                <a:latin typeface="Times New Roman" panose="02020603050405020304" pitchFamily="18" charset="0"/>
                <a:cs typeface="Times New Roman" panose="02020603050405020304" pitchFamily="18" charset="0"/>
              </a:rPr>
              <a:t>vạn</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quân</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bất</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ngờ</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tấn</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công</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vào</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Khâm</a:t>
            </a:r>
            <a:r>
              <a:rPr lang="vi-VN" altLang="en-US" sz="5400" dirty="0" err="1">
                <a:solidFill>
                  <a:schemeClr val="bg1"/>
                </a:solidFill>
                <a:latin typeface="Times New Roman" panose="02020603050405020304" pitchFamily="18" charset="0"/>
                <a:cs typeface="Times New Roman" panose="02020603050405020304" pitchFamily="18" charset="0"/>
              </a:rPr>
              <a:t> c</a:t>
            </a:r>
            <a:r>
              <a:rPr lang="en-US" altLang="en-US" sz="5400" dirty="0" err="1">
                <a:solidFill>
                  <a:schemeClr val="bg1"/>
                </a:solidFill>
                <a:latin typeface="Times New Roman" panose="02020603050405020304" pitchFamily="18" charset="0"/>
                <a:cs typeface="Times New Roman" panose="02020603050405020304" pitchFamily="18" charset="0"/>
                <a:sym typeface="+mn-ea"/>
              </a:rPr>
              <a:t>hâu</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Liêm</a:t>
            </a:r>
            <a:r>
              <a:rPr lang="vi-VN" altLang="en-US" sz="5400" dirty="0" err="1">
                <a:solidFill>
                  <a:schemeClr val="bg1"/>
                </a:solidFill>
                <a:latin typeface="Times New Roman" panose="02020603050405020304" pitchFamily="18" charset="0"/>
                <a:cs typeface="Times New Roman" panose="02020603050405020304" pitchFamily="18" charset="0"/>
              </a:rPr>
              <a:t> c</a:t>
            </a:r>
            <a:r>
              <a:rPr lang="en-US" altLang="en-US" sz="5400" dirty="0" err="1">
                <a:solidFill>
                  <a:schemeClr val="bg1"/>
                </a:solidFill>
                <a:latin typeface="Times New Roman" panose="02020603050405020304" pitchFamily="18" charset="0"/>
                <a:cs typeface="Times New Roman" panose="02020603050405020304" pitchFamily="18" charset="0"/>
                <a:sym typeface="+mn-ea"/>
              </a:rPr>
              <a:t>hâu</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Quảng</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Đông</a:t>
            </a:r>
            <a:r>
              <a:rPr lang="en-US" altLang="en-US" sz="5400" dirty="0">
                <a:solidFill>
                  <a:schemeClr val="bg1"/>
                </a:solidFill>
                <a:latin typeface="Times New Roman" panose="02020603050405020304" pitchFamily="18" charset="0"/>
                <a:cs typeface="Times New Roman" panose="02020603050405020304" pitchFamily="18" charset="0"/>
              </a:rPr>
              <a:t>)</a:t>
            </a:r>
            <a:endParaRPr lang="en-US" altLang="en-US" sz="5400" dirty="0">
              <a:solidFill>
                <a:schemeClr val="bg1"/>
              </a:solidFill>
              <a:latin typeface="Times New Roman" panose="02020603050405020304" pitchFamily="18" charset="0"/>
              <a:cs typeface="Times New Roman" panose="02020603050405020304" pitchFamily="18" charset="0"/>
            </a:endParaRPr>
          </a:p>
          <a:p>
            <a:pPr marL="571500" indent="-571500">
              <a:spcBef>
                <a:spcPts val="1500"/>
              </a:spcBef>
              <a:buClrTx/>
              <a:buFontTx/>
              <a:buChar char="-"/>
            </a:pPr>
            <a:r>
              <a:rPr lang="en-US" altLang="en-US" sz="5400" dirty="0">
                <a:solidFill>
                  <a:schemeClr val="bg1"/>
                </a:solidFill>
                <a:latin typeface="Times New Roman" panose="02020603050405020304" pitchFamily="18" charset="0"/>
                <a:cs typeface="Times New Roman" panose="02020603050405020304" pitchFamily="18" charset="0"/>
              </a:rPr>
              <a:t>Sau </a:t>
            </a:r>
            <a:r>
              <a:rPr lang="en-US" altLang="en-US" sz="5400" dirty="0" err="1">
                <a:solidFill>
                  <a:schemeClr val="bg1"/>
                </a:solidFill>
                <a:latin typeface="Times New Roman" panose="02020603050405020304" pitchFamily="18" charset="0"/>
                <a:cs typeface="Times New Roman" panose="02020603050405020304" pitchFamily="18" charset="0"/>
              </a:rPr>
              <a:t>khi</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tiêu</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diệt</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các</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kho</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tàng</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căn</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cứ</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của</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giặc</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Lý</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Thường</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Kiệt</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đem</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quân</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về</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tấn</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công</a:t>
            </a:r>
            <a:r>
              <a:rPr lang="en-US" altLang="en-US" sz="5400" dirty="0">
                <a:solidFill>
                  <a:schemeClr val="bg1"/>
                </a:solidFill>
                <a:latin typeface="Times New Roman" panose="02020603050405020304" pitchFamily="18" charset="0"/>
                <a:cs typeface="Times New Roman" panose="02020603050405020304" pitchFamily="18" charset="0"/>
              </a:rPr>
              <a:t>  Ung</a:t>
            </a:r>
            <a:r>
              <a:rPr lang="vi-VN"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sym typeface="+mn-ea"/>
              </a:rPr>
              <a:t>châu</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Quảng</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Tây</a:t>
            </a:r>
            <a:r>
              <a:rPr lang="en-US" altLang="en-US" sz="5400" dirty="0">
                <a:solidFill>
                  <a:schemeClr val="bg1"/>
                </a:solidFill>
                <a:latin typeface="Times New Roman" panose="02020603050405020304" pitchFamily="18" charset="0"/>
                <a:cs typeface="Times New Roman" panose="02020603050405020304" pitchFamily="18" charset="0"/>
              </a:rPr>
              <a:t>). </a:t>
            </a:r>
            <a:endParaRPr lang="en-US" altLang="en-US" sz="5400" dirty="0">
              <a:solidFill>
                <a:schemeClr val="bg1"/>
              </a:solidFill>
              <a:latin typeface="Times New Roman" panose="02020603050405020304" pitchFamily="18" charset="0"/>
              <a:cs typeface="Times New Roman" panose="02020603050405020304" pitchFamily="18" charset="0"/>
            </a:endParaRPr>
          </a:p>
          <a:p>
            <a:pPr>
              <a:spcBef>
                <a:spcPts val="1500"/>
              </a:spcBef>
              <a:buClrTx/>
            </a:pPr>
            <a:r>
              <a:rPr lang="en-US" altLang="en-US" sz="5400" b="1" dirty="0">
                <a:solidFill>
                  <a:schemeClr val="bg1"/>
                </a:solidFill>
                <a:latin typeface="Times New Roman" panose="02020603050405020304" pitchFamily="18" charset="0"/>
                <a:cs typeface="Times New Roman" panose="02020603050405020304" pitchFamily="18" charset="0"/>
              </a:rPr>
              <a:t>* </a:t>
            </a:r>
            <a:r>
              <a:rPr lang="en-US" altLang="en-US" sz="5400" b="1" dirty="0" err="1">
                <a:solidFill>
                  <a:schemeClr val="bg1"/>
                </a:solidFill>
                <a:latin typeface="Times New Roman" panose="02020603050405020304" pitchFamily="18" charset="0"/>
                <a:cs typeface="Times New Roman" panose="02020603050405020304" pitchFamily="18" charset="0"/>
              </a:rPr>
              <a:t>Kết</a:t>
            </a:r>
            <a:r>
              <a:rPr lang="en-US" altLang="en-US" sz="5400" b="1" dirty="0">
                <a:solidFill>
                  <a:schemeClr val="bg1"/>
                </a:solidFill>
                <a:latin typeface="Times New Roman" panose="02020603050405020304" pitchFamily="18" charset="0"/>
                <a:cs typeface="Times New Roman" panose="02020603050405020304" pitchFamily="18" charset="0"/>
              </a:rPr>
              <a:t> </a:t>
            </a:r>
            <a:r>
              <a:rPr lang="en-US" altLang="en-US" sz="5400" b="1" dirty="0" err="1">
                <a:solidFill>
                  <a:schemeClr val="bg1"/>
                </a:solidFill>
                <a:latin typeface="Times New Roman" panose="02020603050405020304" pitchFamily="18" charset="0"/>
                <a:cs typeface="Times New Roman" panose="02020603050405020304" pitchFamily="18" charset="0"/>
              </a:rPr>
              <a:t>quả</a:t>
            </a:r>
            <a:r>
              <a:rPr lang="en-US" altLang="en-US" sz="5400" b="1" dirty="0">
                <a:solidFill>
                  <a:schemeClr val="bg1"/>
                </a:solidFill>
                <a:latin typeface="Times New Roman" panose="02020603050405020304" pitchFamily="18" charset="0"/>
                <a:cs typeface="Times New Roman" panose="02020603050405020304" pitchFamily="18" charset="0"/>
              </a:rPr>
              <a:t>. </a:t>
            </a:r>
            <a:endParaRPr lang="en-US" altLang="en-US" sz="5400" b="1" dirty="0">
              <a:solidFill>
                <a:schemeClr val="bg1"/>
              </a:solidFill>
              <a:latin typeface="Times New Roman" panose="02020603050405020304" pitchFamily="18" charset="0"/>
              <a:cs typeface="Times New Roman" panose="02020603050405020304" pitchFamily="18" charset="0"/>
            </a:endParaRPr>
          </a:p>
          <a:p>
            <a:pPr>
              <a:spcBef>
                <a:spcPts val="1500"/>
              </a:spcBef>
              <a:buClrTx/>
            </a:pPr>
            <a:r>
              <a:rPr lang="en-US" altLang="en-US" sz="5400" dirty="0">
                <a:solidFill>
                  <a:schemeClr val="bg1"/>
                </a:solidFill>
                <a:latin typeface="Times New Roman" panose="02020603050405020304" pitchFamily="18" charset="0"/>
                <a:cs typeface="Times New Roman" panose="02020603050405020304" pitchFamily="18" charset="0"/>
              </a:rPr>
              <a:t>     Sau 42 </a:t>
            </a:r>
            <a:r>
              <a:rPr lang="en-US" altLang="en-US" sz="5400" dirty="0" err="1">
                <a:solidFill>
                  <a:schemeClr val="bg1"/>
                </a:solidFill>
                <a:latin typeface="Times New Roman" panose="02020603050405020304" pitchFamily="18" charset="0"/>
                <a:cs typeface="Times New Roman" panose="02020603050405020304" pitchFamily="18" charset="0"/>
              </a:rPr>
              <a:t>ngày</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chiến</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đấu</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quân</a:t>
            </a:r>
            <a:r>
              <a:rPr lang="en-US" altLang="en-US" sz="5400" dirty="0">
                <a:solidFill>
                  <a:schemeClr val="bg1"/>
                </a:solidFill>
                <a:latin typeface="Times New Roman" panose="02020603050405020304" pitchFamily="18" charset="0"/>
                <a:cs typeface="Times New Roman" panose="02020603050405020304" pitchFamily="18" charset="0"/>
              </a:rPr>
              <a:t> ta </a:t>
            </a:r>
            <a:r>
              <a:rPr lang="en-US" altLang="en-US" sz="5400" dirty="0" err="1">
                <a:solidFill>
                  <a:schemeClr val="bg1"/>
                </a:solidFill>
                <a:latin typeface="Times New Roman" panose="02020603050405020304" pitchFamily="18" charset="0"/>
                <a:cs typeface="Times New Roman" panose="02020603050405020304" pitchFamily="18" charset="0"/>
              </a:rPr>
              <a:t>hạ</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thành</a:t>
            </a:r>
            <a:r>
              <a:rPr lang="en-US" altLang="en-US" sz="5400" dirty="0">
                <a:solidFill>
                  <a:schemeClr val="bg1"/>
                </a:solidFill>
                <a:latin typeface="Times New Roman" panose="02020603050405020304" pitchFamily="18" charset="0"/>
                <a:cs typeface="Times New Roman" panose="02020603050405020304" pitchFamily="18" charset="0"/>
              </a:rPr>
              <a:t> Ung </a:t>
            </a:r>
            <a:r>
              <a:rPr lang="en-US" altLang="en-US" sz="5400" dirty="0" err="1">
                <a:solidFill>
                  <a:schemeClr val="bg1"/>
                </a:solidFill>
                <a:latin typeface="Times New Roman" panose="02020603050405020304" pitchFamily="18" charset="0"/>
                <a:cs typeface="Times New Roman" panose="02020603050405020304" pitchFamily="18" charset="0"/>
              </a:rPr>
              <a:t>Châu</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và</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nhanh</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chóng</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rút</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quân</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về</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nước</a:t>
            </a:r>
            <a:r>
              <a:rPr lang="en-US" altLang="en-US" sz="5400" dirty="0">
                <a:solidFill>
                  <a:schemeClr val="bg1"/>
                </a:solidFill>
                <a:latin typeface="Times New Roman" panose="02020603050405020304" pitchFamily="18" charset="0"/>
                <a:cs typeface="Times New Roman" panose="02020603050405020304" pitchFamily="18" charset="0"/>
              </a:rPr>
              <a:t>. </a:t>
            </a:r>
            <a:endParaRPr lang="en-US" altLang="en-US" sz="5400" dirty="0">
              <a:solidFill>
                <a:schemeClr val="bg1"/>
              </a:solidFill>
              <a:latin typeface="Times New Roman" panose="02020603050405020304" pitchFamily="18" charset="0"/>
              <a:cs typeface="Times New Roman" panose="02020603050405020304" pitchFamily="18" charset="0"/>
            </a:endParaRPr>
          </a:p>
          <a:p>
            <a:endParaRPr lang="en-US" sz="40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additive="repl">
                                        <p:cTn id="6" dur="1" fill="hold">
                                          <p:stCondLst>
                                            <p:cond delay="0"/>
                                          </p:stCondLst>
                                        </p:cTn>
                                        <p:tgtEl>
                                          <p:spTgt spid="34">
                                            <p:txEl>
                                              <p:pRg st="0" end="0"/>
                                            </p:txEl>
                                          </p:spTgt>
                                        </p:tgtEl>
                                        <p:attrNameLst>
                                          <p:attrName>style.visibility</p:attrName>
                                        </p:attrNameLst>
                                      </p:cBhvr>
                                      <p:to>
                                        <p:strVal val="visible"/>
                                      </p:to>
                                    </p:set>
                                    <p:anim calcmode="lin" valueType="num">
                                      <p:cBhvr additive="repl">
                                        <p:cTn id="7" dur="500" decel="50000" fill="hold">
                                          <p:stCondLst>
                                            <p:cond delay="0"/>
                                          </p:stCondLst>
                                        </p:cTn>
                                        <p:tgtEl>
                                          <p:spTgt spid="34">
                                            <p:txEl>
                                              <p:pRg st="0" end="0"/>
                                            </p:txEl>
                                          </p:spTgt>
                                        </p:tgtEl>
                                        <p:attrNameLst>
                                          <p:attrName>r</p:attrName>
                                        </p:attrNameLst>
                                      </p:cBhvr>
                                      <p:tavLst>
                                        <p:tav tm="100000">
                                          <p:val>
                                            <p:fltVal val="-90"/>
                                          </p:val>
                                        </p:tav>
                                        <p:tav>
                                          <p:val>
                                            <p:fltVal val="0"/>
                                          </p:val>
                                        </p:tav>
                                      </p:tavLst>
                                    </p:anim>
                                    <p:anim calcmode="lin" valueType="num">
                                      <p:cBhvr additive="repl">
                                        <p:cTn id="8" dur="500" decel="50000" fill="hold">
                                          <p:stCondLst>
                                            <p:cond delay="0"/>
                                          </p:stCondLst>
                                        </p:cTn>
                                        <p:tgtEl>
                                          <p:spTgt spid="34">
                                            <p:txEl>
                                              <p:pRg st="0" end="0"/>
                                            </p:txEl>
                                          </p:spTgt>
                                        </p:tgtEl>
                                        <p:attrNameLst>
                                          <p:attrName>ppt_w</p:attrName>
                                        </p:attrNameLst>
                                      </p:cBhvr>
                                      <p:tavLst>
                                        <p:tav tm="100000">
                                          <p:val>
                                            <p:strVal val="#ppt_w"/>
                                          </p:val>
                                        </p:tav>
                                        <p:tav>
                                          <p:val>
                                            <p:strVal val="#ppt_w*.05"/>
                                          </p:val>
                                        </p:tav>
                                      </p:tavLst>
                                    </p:anim>
                                    <p:anim calcmode="lin" valueType="num">
                                      <p:cBhvr additive="repl">
                                        <p:cTn id="9" dur="500" accel="50000" fill="hold">
                                          <p:stCondLst>
                                            <p:cond delay="500"/>
                                          </p:stCondLst>
                                        </p:cTn>
                                        <p:tgtEl>
                                          <p:spTgt spid="34">
                                            <p:txEl>
                                              <p:pRg st="0" end="0"/>
                                            </p:txEl>
                                          </p:spTgt>
                                        </p:tgtEl>
                                        <p:attrNameLst>
                                          <p:attrName>ppt_w</p:attrName>
                                        </p:attrNameLst>
                                      </p:cBhvr>
                                      <p:tavLst>
                                        <p:tav tm="100000">
                                          <p:val>
                                            <p:strVal val="#ppt_w*.05"/>
                                          </p:val>
                                        </p:tav>
                                        <p:tav>
                                          <p:val>
                                            <p:strVal val="#ppt_w"/>
                                          </p:val>
                                        </p:tav>
                                      </p:tavLst>
                                    </p:anim>
                                    <p:anim calcmode="lin" valueType="num">
                                      <p:cBhvr additive="repl">
                                        <p:cTn id="10" dur="1000" fill="hold"/>
                                        <p:tgtEl>
                                          <p:spTgt spid="34">
                                            <p:txEl>
                                              <p:pRg st="0" end="0"/>
                                            </p:txEl>
                                          </p:spTgt>
                                        </p:tgtEl>
                                        <p:attrNameLst>
                                          <p:attrName>ppt_h</p:attrName>
                                        </p:attrNameLst>
                                      </p:cBhvr>
                                      <p:tavLst>
                                        <p:tav tm="100000">
                                          <p:val>
                                            <p:strVal val="#ppt_h"/>
                                          </p:val>
                                        </p:tav>
                                        <p:tav>
                                          <p:val>
                                            <p:strVal val="#ppt_h"/>
                                          </p:val>
                                        </p:tav>
                                      </p:tavLst>
                                    </p:anim>
                                    <p:anim calcmode="lin" valueType="num">
                                      <p:cBhvr additive="repl">
                                        <p:cTn id="11" dur="500" decel="50000" fill="hold">
                                          <p:stCondLst>
                                            <p:cond delay="0"/>
                                          </p:stCondLst>
                                        </p:cTn>
                                        <p:tgtEl>
                                          <p:spTgt spid="34">
                                            <p:txEl>
                                              <p:pRg st="0" end="0"/>
                                            </p:txEl>
                                          </p:spTgt>
                                        </p:tgtEl>
                                        <p:attrNameLst>
                                          <p:attrName>ppt_x</p:attrName>
                                        </p:attrNameLst>
                                      </p:cBhvr>
                                      <p:tavLst>
                                        <p:tav tm="100000">
                                          <p:val>
                                            <p:strVal val="#ppt_x+.4"/>
                                          </p:val>
                                        </p:tav>
                                        <p:tav>
                                          <p:val>
                                            <p:strVal val="#ppt_x"/>
                                          </p:val>
                                        </p:tav>
                                      </p:tavLst>
                                    </p:anim>
                                    <p:anim calcmode="lin" valueType="num">
                                      <p:cBhvr additive="repl">
                                        <p:cTn id="12" dur="500" decel="50000" fill="hold">
                                          <p:stCondLst>
                                            <p:cond delay="0"/>
                                          </p:stCondLst>
                                        </p:cTn>
                                        <p:tgtEl>
                                          <p:spTgt spid="34">
                                            <p:txEl>
                                              <p:pRg st="0" end="0"/>
                                            </p:txEl>
                                          </p:spTgt>
                                        </p:tgtEl>
                                        <p:attrNameLst>
                                          <p:attrName>ppt_y</p:attrName>
                                        </p:attrNameLst>
                                      </p:cBhvr>
                                      <p:tavLst>
                                        <p:tav tm="100000">
                                          <p:val>
                                            <p:strVal val="#ppt_y-.2"/>
                                          </p:val>
                                        </p:tav>
                                        <p:tav>
                                          <p:val>
                                            <p:strVal val="#ppt_y+.1"/>
                                          </p:val>
                                        </p:tav>
                                      </p:tavLst>
                                    </p:anim>
                                    <p:anim calcmode="lin" valueType="num">
                                      <p:cBhvr additive="repl">
                                        <p:cTn id="13" dur="500" accel="50000" fill="hold">
                                          <p:stCondLst>
                                            <p:cond delay="500"/>
                                          </p:stCondLst>
                                        </p:cTn>
                                        <p:tgtEl>
                                          <p:spTgt spid="34">
                                            <p:txEl>
                                              <p:pRg st="0" end="0"/>
                                            </p:txEl>
                                          </p:spTgt>
                                        </p:tgtEl>
                                        <p:attrNameLst>
                                          <p:attrName>ppt_y</p:attrName>
                                        </p:attrNameLst>
                                      </p:cBhvr>
                                      <p:tavLst>
                                        <p:tav tm="100000">
                                          <p:val>
                                            <p:strVal val="#ppt_y+.1"/>
                                          </p:val>
                                        </p:tav>
                                        <p:tav>
                                          <p:val>
                                            <p:strVal val="#ppt_y"/>
                                          </p:val>
                                        </p:tav>
                                      </p:tavLst>
                                    </p:anim>
                                    <p:animEffect transition="in" filter="fade">
                                      <p:cBhvr additive="repl">
                                        <p:cTn id="14" dur="1000" decel="50000">
                                          <p:stCondLst>
                                            <p:cond delay="0"/>
                                          </p:stCondLst>
                                        </p:cTn>
                                        <p:tgtEl>
                                          <p:spTgt spid="3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additive="repl">
                                        <p:cTn id="18" dur="1" fill="hold">
                                          <p:stCondLst>
                                            <p:cond delay="0"/>
                                          </p:stCondLst>
                                        </p:cTn>
                                        <p:tgtEl>
                                          <p:spTgt spid="34">
                                            <p:txEl>
                                              <p:pRg st="1" end="1"/>
                                            </p:txEl>
                                          </p:spTgt>
                                        </p:tgtEl>
                                        <p:attrNameLst>
                                          <p:attrName>style.visibility</p:attrName>
                                        </p:attrNameLst>
                                      </p:cBhvr>
                                      <p:to>
                                        <p:strVal val="visible"/>
                                      </p:to>
                                    </p:set>
                                    <p:animEffect transition="in" filter="checkerboard(across)">
                                      <p:cBhvr additive="repl">
                                        <p:cTn id="19" dur="500"/>
                                        <p:tgtEl>
                                          <p:spTgt spid="3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additive="repl">
                                        <p:cTn id="23" dur="1" fill="hold">
                                          <p:stCondLst>
                                            <p:cond delay="0"/>
                                          </p:stCondLst>
                                        </p:cTn>
                                        <p:tgtEl>
                                          <p:spTgt spid="34">
                                            <p:txEl>
                                              <p:pRg st="2" end="2"/>
                                            </p:txEl>
                                          </p:spTgt>
                                        </p:tgtEl>
                                        <p:attrNameLst>
                                          <p:attrName>style.visibility</p:attrName>
                                        </p:attrNameLst>
                                      </p:cBhvr>
                                      <p:to>
                                        <p:strVal val="visible"/>
                                      </p:to>
                                    </p:set>
                                    <p:animEffect transition="in" filter="checkerboard(across)">
                                      <p:cBhvr additive="repl">
                                        <p:cTn id="24" dur="500"/>
                                        <p:tgtEl>
                                          <p:spTgt spid="3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additive="repl">
                                        <p:cTn id="28" dur="1" fill="hold">
                                          <p:stCondLst>
                                            <p:cond delay="0"/>
                                          </p:stCondLst>
                                        </p:cTn>
                                        <p:tgtEl>
                                          <p:spTgt spid="34">
                                            <p:txEl>
                                              <p:pRg st="3" end="3"/>
                                            </p:txEl>
                                          </p:spTgt>
                                        </p:tgtEl>
                                        <p:attrNameLst>
                                          <p:attrName>style.visibility</p:attrName>
                                        </p:attrNameLst>
                                      </p:cBhvr>
                                      <p:to>
                                        <p:strVal val="visible"/>
                                      </p:to>
                                    </p:set>
                                    <p:animEffect transition="in" filter="checkerboard(across)">
                                      <p:cBhvr additive="repl">
                                        <p:cTn id="29" dur="500"/>
                                        <p:tgtEl>
                                          <p:spTgt spid="3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additive="repl">
                                        <p:cTn id="33" dur="1" fill="hold">
                                          <p:stCondLst>
                                            <p:cond delay="0"/>
                                          </p:stCondLst>
                                        </p:cTn>
                                        <p:tgtEl>
                                          <p:spTgt spid="34">
                                            <p:txEl>
                                              <p:pRg st="4" end="4"/>
                                            </p:txEl>
                                          </p:spTgt>
                                        </p:tgtEl>
                                        <p:attrNameLst>
                                          <p:attrName>style.visibility</p:attrName>
                                        </p:attrNameLst>
                                      </p:cBhvr>
                                      <p:to>
                                        <p:strVal val="visible"/>
                                      </p:to>
                                    </p:set>
                                    <p:animEffect transition="in" filter="checkerboard(across)">
                                      <p:cBhvr additive="repl">
                                        <p:cTn id="34" dur="500"/>
                                        <p:tgtEl>
                                          <p:spTgt spid="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loral Drawings Slides">
  <a:themeElements>
    <a:clrScheme name="Custom 347">
      <a:dk1>
        <a:srgbClr val="2E2E2E"/>
      </a:dk1>
      <a:lt1>
        <a:srgbClr val="FFFFFF"/>
      </a:lt1>
      <a:dk2>
        <a:srgbClr val="757575"/>
      </a:dk2>
      <a:lt2>
        <a:srgbClr val="F6F6E9"/>
      </a:lt2>
      <a:accent1>
        <a:srgbClr val="1C3B33"/>
      </a:accent1>
      <a:accent2>
        <a:srgbClr val="295C4E"/>
      </a:accent2>
      <a:accent3>
        <a:srgbClr val="2CB892"/>
      </a:accent3>
      <a:accent4>
        <a:srgbClr val="EFA593"/>
      </a:accent4>
      <a:accent5>
        <a:srgbClr val="D35E42"/>
      </a:accent5>
      <a:accent6>
        <a:srgbClr val="D5D598"/>
      </a:accent6>
      <a:hlink>
        <a:srgbClr val="295C4E"/>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Non Canonical Gospels Thesis by Slidesgo">
  <a:themeElements>
    <a:clrScheme name="Simple Light">
      <a:dk1>
        <a:srgbClr val="DFC99B"/>
      </a:dk1>
      <a:lt1>
        <a:srgbClr val="E9DDCA"/>
      </a:lt1>
      <a:dk2>
        <a:srgbClr val="786C5D"/>
      </a:dk2>
      <a:lt2>
        <a:srgbClr val="A97352"/>
      </a:lt2>
      <a:accent1>
        <a:srgbClr val="545F41"/>
      </a:accent1>
      <a:accent2>
        <a:srgbClr val="B3A624"/>
      </a:accent2>
      <a:accent3>
        <a:srgbClr val="DCB576"/>
      </a:accent3>
      <a:accent4>
        <a:srgbClr val="953D26"/>
      </a:accent4>
      <a:accent5>
        <a:srgbClr val="6B3C13"/>
      </a:accent5>
      <a:accent6>
        <a:srgbClr val="FFF4E6"/>
      </a:accent6>
      <a:hlink>
        <a:srgbClr val="786C5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9481</Words>
  <Application>WPS Presentation</Application>
  <PresentationFormat>Custom</PresentationFormat>
  <Paragraphs>575</Paragraphs>
  <Slides>32</Slides>
  <Notes>6</Notes>
  <HiddenSlides>0</HiddenSlides>
  <MMClips>2</MMClips>
  <ScaleCrop>false</ScaleCrop>
  <HeadingPairs>
    <vt:vector size="6" baseType="variant">
      <vt:variant>
        <vt:lpstr>已用的字体</vt:lpstr>
      </vt:variant>
      <vt:variant>
        <vt:i4>33</vt:i4>
      </vt:variant>
      <vt:variant>
        <vt:lpstr>主题</vt:lpstr>
      </vt:variant>
      <vt:variant>
        <vt:i4>6</vt:i4>
      </vt:variant>
      <vt:variant>
        <vt:lpstr>幻灯片标题</vt:lpstr>
      </vt:variant>
      <vt:variant>
        <vt:i4>32</vt:i4>
      </vt:variant>
    </vt:vector>
  </HeadingPairs>
  <TitlesOfParts>
    <vt:vector size="71" baseType="lpstr">
      <vt:lpstr>Arial</vt:lpstr>
      <vt:lpstr>SimSun</vt:lpstr>
      <vt:lpstr>Wingdings</vt:lpstr>
      <vt:lpstr>Kingthings Foundation</vt:lpstr>
      <vt:lpstr>Segoe Print</vt:lpstr>
      <vt:lpstr>Gilda Display</vt:lpstr>
      <vt:lpstr>Oxygen Light</vt:lpstr>
      <vt:lpstr>Arial</vt:lpstr>
      <vt:lpstr>Calibri</vt:lpstr>
      <vt:lpstr>ITC Avant Garde Std Bk</vt:lpstr>
      <vt:lpstr>Century Gothic</vt:lpstr>
      <vt:lpstr>Times New Roman</vt:lpstr>
      <vt:lpstr>Georgia</vt:lpstr>
      <vt:lpstr>Georgia</vt:lpstr>
      <vt:lpstr>Wingdings 2</vt:lpstr>
      <vt:lpstr>Wingdings 2</vt:lpstr>
      <vt:lpstr>Microsoft YaHei</vt:lpstr>
      <vt:lpstr>Quintessential</vt:lpstr>
      <vt:lpstr>Open Sans</vt:lpstr>
      <vt:lpstr>Roboto Condensed Light</vt:lpstr>
      <vt:lpstr>PT Sans</vt:lpstr>
      <vt:lpstr>#9Slide03 AmpleSoft</vt:lpstr>
      <vt:lpstr>Wide Latin</vt:lpstr>
      <vt:lpstr>Comic Sans MS</vt:lpstr>
      <vt:lpstr>#9Slide03 Arima Madurai Medium</vt:lpstr>
      <vt:lpstr>Cambria</vt:lpstr>
      <vt:lpstr>.VnArial</vt:lpstr>
      <vt:lpstr>楷体</vt:lpstr>
      <vt:lpstr>Tahoma</vt:lpstr>
      <vt:lpstr>Arial Unicode MS</vt:lpstr>
      <vt:lpstr>.VnTime</vt:lpstr>
      <vt:lpstr>VNI-Times</vt:lpstr>
      <vt:lpstr>UVN Bach Tuyet Nang</vt:lpstr>
      <vt:lpstr>Office Theme</vt:lpstr>
      <vt:lpstr>Floral Drawings Slides</vt:lpstr>
      <vt:lpstr>2_Office Theme</vt:lpstr>
      <vt:lpstr>Civic</vt:lpstr>
      <vt:lpstr>4_Office Theme</vt:lpstr>
      <vt:lpstr>1_Non Canonical Gospels Thesis by Slidesgo</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Nơi tập trung lực lượng của quân Tống</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Nhóm 1, 3:  Nêu nguyên nhân thắng lợi của cuộc kháng chiến?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Admin</cp:lastModifiedBy>
  <cp:revision>56</cp:revision>
  <dcterms:created xsi:type="dcterms:W3CDTF">2006-08-16T00:00:00Z</dcterms:created>
  <dcterms:modified xsi:type="dcterms:W3CDTF">2025-01-20T03:23:18Z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CDE40BA7D82E42E9AC446A44C39ED068_12</vt:lpwstr>
  </property>
  <property fmtid="{D5CDD505-2E9C-101B-9397-08002B2CF9AE}" pid="3" name="KSOProductBuildVer">
    <vt:lpwstr>1033-12.2.0.19805</vt:lpwstr>
  </property>
</Properties>
</file>