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5" r:id="rId1"/>
    <p:sldMasterId id="2147483782" r:id="rId2"/>
    <p:sldMasterId id="2147483794" r:id="rId3"/>
    <p:sldMasterId id="2147483806" r:id="rId4"/>
  </p:sldMasterIdLst>
  <p:notesMasterIdLst>
    <p:notesMasterId r:id="rId36"/>
  </p:notesMasterIdLst>
  <p:sldIdLst>
    <p:sldId id="595" r:id="rId5"/>
    <p:sldId id="623" r:id="rId6"/>
    <p:sldId id="258" r:id="rId7"/>
    <p:sldId id="273" r:id="rId8"/>
    <p:sldId id="621" r:id="rId9"/>
    <p:sldId id="622" r:id="rId10"/>
    <p:sldId id="259" r:id="rId11"/>
    <p:sldId id="260" r:id="rId12"/>
    <p:sldId id="620" r:id="rId13"/>
    <p:sldId id="637" r:id="rId14"/>
    <p:sldId id="619" r:id="rId15"/>
    <p:sldId id="618" r:id="rId16"/>
    <p:sldId id="624" r:id="rId17"/>
    <p:sldId id="331" r:id="rId18"/>
    <p:sldId id="625" r:id="rId19"/>
    <p:sldId id="344" r:id="rId20"/>
    <p:sldId id="601" r:id="rId21"/>
    <p:sldId id="628" r:id="rId22"/>
    <p:sldId id="626" r:id="rId23"/>
    <p:sldId id="627" r:id="rId24"/>
    <p:sldId id="629" r:id="rId25"/>
    <p:sldId id="633" r:id="rId26"/>
    <p:sldId id="630" r:id="rId27"/>
    <p:sldId id="632" r:id="rId28"/>
    <p:sldId id="634" r:id="rId29"/>
    <p:sldId id="635" r:id="rId30"/>
    <p:sldId id="636" r:id="rId31"/>
    <p:sldId id="631" r:id="rId32"/>
    <p:sldId id="275" r:id="rId33"/>
    <p:sldId id="341" r:id="rId34"/>
    <p:sldId id="330" r:id="rId35"/>
  </p:sldIdLst>
  <p:sldSz cx="12192000" cy="6858000"/>
  <p:notesSz cx="6858000" cy="9144000"/>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iAYYJ+CqvYrdf855CZJbdxdgcP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1FF"/>
    <a:srgbClr val="120060"/>
    <a:srgbClr val="FFFF00"/>
    <a:srgbClr val="FF9900"/>
    <a:srgbClr val="06165A"/>
    <a:srgbClr val="00FF00"/>
    <a:srgbClr val="00CC00"/>
    <a:srgbClr val="F6A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456" y="-6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51"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030617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1F17DC-2119-47CE-BB19-D49C51F6DBBA}" type="slidenum">
              <a:rPr lang="en-US" smtClean="0"/>
              <a:t>2</a:t>
            </a:fld>
            <a:endParaRPr lang="en-US"/>
          </a:p>
        </p:txBody>
      </p:sp>
    </p:spTree>
    <p:extLst>
      <p:ext uri="{BB962C8B-B14F-4D97-AF65-F5344CB8AC3E}">
        <p14:creationId xmlns:p14="http://schemas.microsoft.com/office/powerpoint/2010/main" val="2784516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a:extLst>
            <a:ext uri="{FF2B5EF4-FFF2-40B4-BE49-F238E27FC236}">
              <a16:creationId xmlns="" xmlns:a16="http://schemas.microsoft.com/office/drawing/2014/main" id="{27248EA5-E1CF-282A-3F54-F735CEAD093A}"/>
            </a:ext>
          </a:extLst>
        </p:cNvPr>
        <p:cNvGrpSpPr/>
        <p:nvPr/>
      </p:nvGrpSpPr>
      <p:grpSpPr>
        <a:xfrm>
          <a:off x="0" y="0"/>
          <a:ext cx="0" cy="0"/>
          <a:chOff x="0" y="0"/>
          <a:chExt cx="0" cy="0"/>
        </a:xfrm>
      </p:grpSpPr>
      <p:sp>
        <p:nvSpPr>
          <p:cNvPr id="194" name="Google Shape;194;p3:notes">
            <a:extLst>
              <a:ext uri="{FF2B5EF4-FFF2-40B4-BE49-F238E27FC236}">
                <a16:creationId xmlns="" xmlns:a16="http://schemas.microsoft.com/office/drawing/2014/main" id="{9FB8F304-4A44-6A3B-E1AD-6ABBD0C206E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notes">
            <a:extLst>
              <a:ext uri="{FF2B5EF4-FFF2-40B4-BE49-F238E27FC236}">
                <a16:creationId xmlns="" xmlns:a16="http://schemas.microsoft.com/office/drawing/2014/main" id="{B39994B8-1CDC-5E5A-9B9D-AD1885F9FE2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478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1F17DC-2119-47CE-BB19-D49C51F6DBBA}" type="slidenum">
              <a:rPr lang="en-US" smtClean="0"/>
              <a:pPr/>
              <a:t>13</a:t>
            </a:fld>
            <a:endParaRPr lang="en-US"/>
          </a:p>
        </p:txBody>
      </p:sp>
    </p:spTree>
    <p:extLst>
      <p:ext uri="{BB962C8B-B14F-4D97-AF65-F5344CB8AC3E}">
        <p14:creationId xmlns:p14="http://schemas.microsoft.com/office/powerpoint/2010/main" val="2784516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1F17DC-2119-47CE-BB19-D49C51F6DBBA}" type="slidenum">
              <a:rPr lang="en-US" smtClean="0"/>
              <a:t>17</a:t>
            </a:fld>
            <a:endParaRPr lang="en-US"/>
          </a:p>
        </p:txBody>
      </p:sp>
    </p:spTree>
    <p:extLst>
      <p:ext uri="{BB962C8B-B14F-4D97-AF65-F5344CB8AC3E}">
        <p14:creationId xmlns:p14="http://schemas.microsoft.com/office/powerpoint/2010/main" val="2784516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1F17DC-2119-47CE-BB19-D49C51F6DBBA}" type="slidenum">
              <a:rPr lang="en-US" smtClean="0"/>
              <a:t>21</a:t>
            </a:fld>
            <a:endParaRPr lang="en-US"/>
          </a:p>
        </p:txBody>
      </p:sp>
    </p:spTree>
    <p:extLst>
      <p:ext uri="{BB962C8B-B14F-4D97-AF65-F5344CB8AC3E}">
        <p14:creationId xmlns:p14="http://schemas.microsoft.com/office/powerpoint/2010/main" val="2784516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351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2024519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1300413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41E41F-6BA4-472F-B391-312DE17B66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0521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a:extLst>
            <a:ext uri="{FF2B5EF4-FFF2-40B4-BE49-F238E27FC236}">
              <a16:creationId xmlns="" xmlns:a16="http://schemas.microsoft.com/office/drawing/2014/main" id="{0DB80F28-8718-9785-BF5F-D231777FBC9B}"/>
            </a:ext>
          </a:extLst>
        </p:cNvPr>
        <p:cNvGrpSpPr/>
        <p:nvPr/>
      </p:nvGrpSpPr>
      <p:grpSpPr>
        <a:xfrm>
          <a:off x="0" y="0"/>
          <a:ext cx="0" cy="0"/>
          <a:chOff x="0" y="0"/>
          <a:chExt cx="0" cy="0"/>
        </a:xfrm>
      </p:grpSpPr>
      <p:sp>
        <p:nvSpPr>
          <p:cNvPr id="213" name="Google Shape;213;p4:notes">
            <a:extLst>
              <a:ext uri="{FF2B5EF4-FFF2-40B4-BE49-F238E27FC236}">
                <a16:creationId xmlns="" xmlns:a16="http://schemas.microsoft.com/office/drawing/2014/main" id="{52FABB76-5F2C-BCE4-5F41-1DB9DEB1E89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4:notes">
            <a:extLst>
              <a:ext uri="{FF2B5EF4-FFF2-40B4-BE49-F238E27FC236}">
                <a16:creationId xmlns="" xmlns:a16="http://schemas.microsoft.com/office/drawing/2014/main" id="{1028AB8E-04EE-A7AE-FF4B-D0CA6FD2AB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846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 xmlns:a16="http://schemas.microsoft.com/office/drawing/2014/main" id="{460F6C47-1BEC-0E69-CD10-394A5140C049}"/>
            </a:ext>
          </a:extLst>
        </p:cNvPr>
        <p:cNvGrpSpPr/>
        <p:nvPr/>
      </p:nvGrpSpPr>
      <p:grpSpPr>
        <a:xfrm>
          <a:off x="0" y="0"/>
          <a:ext cx="0" cy="0"/>
          <a:chOff x="0" y="0"/>
          <a:chExt cx="0" cy="0"/>
        </a:xfrm>
      </p:grpSpPr>
      <p:sp>
        <p:nvSpPr>
          <p:cNvPr id="235" name="Google Shape;235;p5:notes">
            <a:extLst>
              <a:ext uri="{FF2B5EF4-FFF2-40B4-BE49-F238E27FC236}">
                <a16:creationId xmlns="" xmlns:a16="http://schemas.microsoft.com/office/drawing/2014/main" id="{F1F9407C-7036-3A92-67C0-6F73BFA81D0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5:notes">
            <a:extLst>
              <a:ext uri="{FF2B5EF4-FFF2-40B4-BE49-F238E27FC236}">
                <a16:creationId xmlns="" xmlns:a16="http://schemas.microsoft.com/office/drawing/2014/main" id="{C9DF1918-F178-AD6B-8331-7BBE3EB888D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8907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 xmlns:a16="http://schemas.microsoft.com/office/drawing/2014/main" id="{71394295-7699-3102-AC27-9698CF2E1E00}"/>
            </a:ext>
          </a:extLst>
        </p:cNvPr>
        <p:cNvGrpSpPr/>
        <p:nvPr/>
      </p:nvGrpSpPr>
      <p:grpSpPr>
        <a:xfrm>
          <a:off x="0" y="0"/>
          <a:ext cx="0" cy="0"/>
          <a:chOff x="0" y="0"/>
          <a:chExt cx="0" cy="0"/>
        </a:xfrm>
      </p:grpSpPr>
      <p:sp>
        <p:nvSpPr>
          <p:cNvPr id="235" name="Google Shape;235;p5:notes">
            <a:extLst>
              <a:ext uri="{FF2B5EF4-FFF2-40B4-BE49-F238E27FC236}">
                <a16:creationId xmlns="" xmlns:a16="http://schemas.microsoft.com/office/drawing/2014/main" id="{1589B06C-7046-9B1A-F7AC-BF424F8D25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5:notes">
            <a:extLst>
              <a:ext uri="{FF2B5EF4-FFF2-40B4-BE49-F238E27FC236}">
                <a16:creationId xmlns="" xmlns:a16="http://schemas.microsoft.com/office/drawing/2014/main" id="{5438757A-CF64-0D5F-8BE3-DAEC010956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78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a:extLst>
            <a:ext uri="{FF2B5EF4-FFF2-40B4-BE49-F238E27FC236}">
              <a16:creationId xmlns:a16="http://schemas.microsoft.com/office/drawing/2014/main" xmlns="" id="{71394295-7699-3102-AC27-9698CF2E1E00}"/>
            </a:ext>
          </a:extLst>
        </p:cNvPr>
        <p:cNvGrpSpPr/>
        <p:nvPr/>
      </p:nvGrpSpPr>
      <p:grpSpPr>
        <a:xfrm>
          <a:off x="0" y="0"/>
          <a:ext cx="0" cy="0"/>
          <a:chOff x="0" y="0"/>
          <a:chExt cx="0" cy="0"/>
        </a:xfrm>
      </p:grpSpPr>
      <p:sp>
        <p:nvSpPr>
          <p:cNvPr id="235" name="Google Shape;235;p5:notes">
            <a:extLst>
              <a:ext uri="{FF2B5EF4-FFF2-40B4-BE49-F238E27FC236}">
                <a16:creationId xmlns:a16="http://schemas.microsoft.com/office/drawing/2014/main" xmlns="" id="{1589B06C-7046-9B1A-F7AC-BF424F8D250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5:notes">
            <a:extLst>
              <a:ext uri="{FF2B5EF4-FFF2-40B4-BE49-F238E27FC236}">
                <a16:creationId xmlns:a16="http://schemas.microsoft.com/office/drawing/2014/main" xmlns="" id="{5438757A-CF64-0D5F-8BE3-DAEC010956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678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 xmlns:a16="http://schemas.microsoft.com/office/drawing/2014/main" id="{A78A230B-807E-17E8-47E2-4D63ED8872CF}"/>
            </a:ext>
          </a:extLst>
        </p:cNvPr>
        <p:cNvGrpSpPr/>
        <p:nvPr/>
      </p:nvGrpSpPr>
      <p:grpSpPr>
        <a:xfrm>
          <a:off x="0" y="0"/>
          <a:ext cx="0" cy="0"/>
          <a:chOff x="0" y="0"/>
          <a:chExt cx="0" cy="0"/>
        </a:xfrm>
      </p:grpSpPr>
      <p:sp>
        <p:nvSpPr>
          <p:cNvPr id="258" name="Google Shape;258;p6:notes">
            <a:extLst>
              <a:ext uri="{FF2B5EF4-FFF2-40B4-BE49-F238E27FC236}">
                <a16:creationId xmlns="" xmlns:a16="http://schemas.microsoft.com/office/drawing/2014/main" id="{F7016892-44CC-9FAA-D10A-4AAE2CDFA6E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6:notes">
            <a:extLst>
              <a:ext uri="{FF2B5EF4-FFF2-40B4-BE49-F238E27FC236}">
                <a16:creationId xmlns="" xmlns:a16="http://schemas.microsoft.com/office/drawing/2014/main" id="{FA46B67B-AD15-ADDB-B667-6C120E63101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11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2615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856004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4436658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8004682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6906770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901100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92539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84914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xmlns="" id="{EF6FD315-F887-4E7B-BF0C-3EC48D585604}"/>
              </a:ext>
            </a:extLst>
          </p:cNvPr>
          <p:cNvGrpSpPr/>
          <p:nvPr userDrawn="1"/>
        </p:nvGrpSpPr>
        <p:grpSpPr>
          <a:xfrm>
            <a:off x="395894" y="219520"/>
            <a:ext cx="11613234" cy="6240131"/>
            <a:chOff x="395894" y="219519"/>
            <a:chExt cx="8518865" cy="4788281"/>
          </a:xfrm>
        </p:grpSpPr>
        <p:sp>
          <p:nvSpPr>
            <p:cNvPr id="8" name="Google Shape;993;p14">
              <a:extLst>
                <a:ext uri="{FF2B5EF4-FFF2-40B4-BE49-F238E27FC236}">
                  <a16:creationId xmlns:a16="http://schemas.microsoft.com/office/drawing/2014/main" xmlns=""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oogle Shape;994;p14">
              <a:extLst>
                <a:ext uri="{FF2B5EF4-FFF2-40B4-BE49-F238E27FC236}">
                  <a16:creationId xmlns:a16="http://schemas.microsoft.com/office/drawing/2014/main" xmlns=""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xmlns=""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996;p14">
                <a:extLst>
                  <a:ext uri="{FF2B5EF4-FFF2-40B4-BE49-F238E27FC236}">
                    <a16:creationId xmlns:a16="http://schemas.microsoft.com/office/drawing/2014/main" xmlns=""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 name="Google Shape;997;p14">
              <a:extLst>
                <a:ext uri="{FF2B5EF4-FFF2-40B4-BE49-F238E27FC236}">
                  <a16:creationId xmlns:a16="http://schemas.microsoft.com/office/drawing/2014/main" xmlns=""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998;p14">
              <a:extLst>
                <a:ext uri="{FF2B5EF4-FFF2-40B4-BE49-F238E27FC236}">
                  <a16:creationId xmlns:a16="http://schemas.microsoft.com/office/drawing/2014/main" xmlns=""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xmlns=""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1000;p14">
                <a:extLst>
                  <a:ext uri="{FF2B5EF4-FFF2-40B4-BE49-F238E27FC236}">
                    <a16:creationId xmlns:a16="http://schemas.microsoft.com/office/drawing/2014/main" xmlns=""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1001;p14">
              <a:extLst>
                <a:ext uri="{FF2B5EF4-FFF2-40B4-BE49-F238E27FC236}">
                  <a16:creationId xmlns:a16="http://schemas.microsoft.com/office/drawing/2014/main" xmlns=""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xmlns=""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1003;p14">
                <a:extLst>
                  <a:ext uri="{FF2B5EF4-FFF2-40B4-BE49-F238E27FC236}">
                    <a16:creationId xmlns:a16="http://schemas.microsoft.com/office/drawing/2014/main" xmlns=""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3" name="Google Shape;1004;p14">
              <a:extLst>
                <a:ext uri="{FF2B5EF4-FFF2-40B4-BE49-F238E27FC236}">
                  <a16:creationId xmlns:a16="http://schemas.microsoft.com/office/drawing/2014/main" xmlns=""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xmlns=""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1006;p14">
                <a:extLst>
                  <a:ext uri="{FF2B5EF4-FFF2-40B4-BE49-F238E27FC236}">
                    <a16:creationId xmlns:a16="http://schemas.microsoft.com/office/drawing/2014/main" xmlns=""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 name="Google Shape;1007;p14">
              <a:extLst>
                <a:ext uri="{FF2B5EF4-FFF2-40B4-BE49-F238E27FC236}">
                  <a16:creationId xmlns:a16="http://schemas.microsoft.com/office/drawing/2014/main" xmlns=""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xmlns=""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1009;p14">
                <a:extLst>
                  <a:ext uri="{FF2B5EF4-FFF2-40B4-BE49-F238E27FC236}">
                    <a16:creationId xmlns:a16="http://schemas.microsoft.com/office/drawing/2014/main" xmlns=""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010;p14">
              <a:extLst>
                <a:ext uri="{FF2B5EF4-FFF2-40B4-BE49-F238E27FC236}">
                  <a16:creationId xmlns:a16="http://schemas.microsoft.com/office/drawing/2014/main" xmlns=""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xmlns=""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012;p14">
                <a:extLst>
                  <a:ext uri="{FF2B5EF4-FFF2-40B4-BE49-F238E27FC236}">
                    <a16:creationId xmlns:a16="http://schemas.microsoft.com/office/drawing/2014/main" xmlns=""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 name="Google Shape;1013;p14">
              <a:extLst>
                <a:ext uri="{FF2B5EF4-FFF2-40B4-BE49-F238E27FC236}">
                  <a16:creationId xmlns:a16="http://schemas.microsoft.com/office/drawing/2014/main" xmlns=""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014;p14">
              <a:extLst>
                <a:ext uri="{FF2B5EF4-FFF2-40B4-BE49-F238E27FC236}">
                  <a16:creationId xmlns:a16="http://schemas.microsoft.com/office/drawing/2014/main" xmlns=""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xmlns="" id="{0F2E9747-C66A-480C-9099-C7BDE1E89365}"/>
              </a:ext>
            </a:extLst>
          </p:cNvPr>
          <p:cNvSpPr/>
          <p:nvPr userDrawn="1"/>
        </p:nvSpPr>
        <p:spPr>
          <a:xfrm>
            <a:off x="465694"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3" name="Google Shape;1083;p14">
            <a:extLst>
              <a:ext uri="{FF2B5EF4-FFF2-40B4-BE49-F238E27FC236}">
                <a16:creationId xmlns:a16="http://schemas.microsoft.com/office/drawing/2014/main" xmlns="" id="{C10D7406-2BDA-4DC4-9A79-3D4FC95CAC2A}"/>
              </a:ext>
            </a:extLst>
          </p:cNvPr>
          <p:cNvSpPr/>
          <p:nvPr userDrawn="1"/>
        </p:nvSpPr>
        <p:spPr>
          <a:xfrm>
            <a:off x="200403"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4" name="Google Shape;1084;p14">
            <a:extLst>
              <a:ext uri="{FF2B5EF4-FFF2-40B4-BE49-F238E27FC236}">
                <a16:creationId xmlns:a16="http://schemas.microsoft.com/office/drawing/2014/main" xmlns="" id="{4E0493D0-81D3-4EAC-94E3-12DB540A6AD7}"/>
              </a:ext>
            </a:extLst>
          </p:cNvPr>
          <p:cNvSpPr/>
          <p:nvPr userDrawn="1"/>
        </p:nvSpPr>
        <p:spPr>
          <a:xfrm>
            <a:off x="224084" y="989423"/>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5" name="Google Shape;1085;p14">
            <a:extLst>
              <a:ext uri="{FF2B5EF4-FFF2-40B4-BE49-F238E27FC236}">
                <a16:creationId xmlns:a16="http://schemas.microsoft.com/office/drawing/2014/main" xmlns="" id="{D0FB441C-211A-4F68-8767-DA7B95B4F920}"/>
              </a:ext>
            </a:extLst>
          </p:cNvPr>
          <p:cNvSpPr/>
          <p:nvPr userDrawn="1"/>
        </p:nvSpPr>
        <p:spPr>
          <a:xfrm>
            <a:off x="524899"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6" name="Google Shape;1086;p14">
            <a:extLst>
              <a:ext uri="{FF2B5EF4-FFF2-40B4-BE49-F238E27FC236}">
                <a16:creationId xmlns:a16="http://schemas.microsoft.com/office/drawing/2014/main" xmlns="" id="{B9340F31-2646-4E29-8212-879AEEF962DA}"/>
              </a:ext>
            </a:extLst>
          </p:cNvPr>
          <p:cNvSpPr/>
          <p:nvPr userDrawn="1"/>
        </p:nvSpPr>
        <p:spPr>
          <a:xfrm>
            <a:off x="201593" y="917946"/>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7" name="Google Shape;1082;p14">
            <a:extLst>
              <a:ext uri="{FF2B5EF4-FFF2-40B4-BE49-F238E27FC236}">
                <a16:creationId xmlns:a16="http://schemas.microsoft.com/office/drawing/2014/main" xmlns="" id="{765A6E3B-E1F9-4D37-B213-7F9E645D0EDA}"/>
              </a:ext>
            </a:extLst>
          </p:cNvPr>
          <p:cNvSpPr/>
          <p:nvPr userDrawn="1"/>
        </p:nvSpPr>
        <p:spPr>
          <a:xfrm>
            <a:off x="464503"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8" name="Google Shape;1083;p14">
            <a:extLst>
              <a:ext uri="{FF2B5EF4-FFF2-40B4-BE49-F238E27FC236}">
                <a16:creationId xmlns:a16="http://schemas.microsoft.com/office/drawing/2014/main" xmlns=""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59" name="Google Shape;1084;p14">
            <a:extLst>
              <a:ext uri="{FF2B5EF4-FFF2-40B4-BE49-F238E27FC236}">
                <a16:creationId xmlns:a16="http://schemas.microsoft.com/office/drawing/2014/main" xmlns="" id="{74625DF1-F15F-4CAD-BD7C-85A4680501B4}"/>
              </a:ext>
            </a:extLst>
          </p:cNvPr>
          <p:cNvSpPr/>
          <p:nvPr userDrawn="1"/>
        </p:nvSpPr>
        <p:spPr>
          <a:xfrm>
            <a:off x="222893" y="160330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0" name="Google Shape;1085;p14">
            <a:extLst>
              <a:ext uri="{FF2B5EF4-FFF2-40B4-BE49-F238E27FC236}">
                <a16:creationId xmlns:a16="http://schemas.microsoft.com/office/drawing/2014/main" xmlns="" id="{B26C5877-FFC0-49F2-89B0-0C72531E73AE}"/>
              </a:ext>
            </a:extLst>
          </p:cNvPr>
          <p:cNvSpPr/>
          <p:nvPr userDrawn="1"/>
        </p:nvSpPr>
        <p:spPr>
          <a:xfrm>
            <a:off x="523708" y="156140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1" name="Google Shape;1086;p14">
            <a:extLst>
              <a:ext uri="{FF2B5EF4-FFF2-40B4-BE49-F238E27FC236}">
                <a16:creationId xmlns:a16="http://schemas.microsoft.com/office/drawing/2014/main" xmlns=""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2" name="Google Shape;1082;p14">
            <a:extLst>
              <a:ext uri="{FF2B5EF4-FFF2-40B4-BE49-F238E27FC236}">
                <a16:creationId xmlns:a16="http://schemas.microsoft.com/office/drawing/2014/main" xmlns="" id="{E5B7DF78-1D3E-41E2-9FE9-36B062BD3CC8}"/>
              </a:ext>
            </a:extLst>
          </p:cNvPr>
          <p:cNvSpPr/>
          <p:nvPr userDrawn="1"/>
        </p:nvSpPr>
        <p:spPr>
          <a:xfrm>
            <a:off x="463312" y="210993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3" name="Google Shape;1083;p14">
            <a:extLst>
              <a:ext uri="{FF2B5EF4-FFF2-40B4-BE49-F238E27FC236}">
                <a16:creationId xmlns:a16="http://schemas.microsoft.com/office/drawing/2014/main" xmlns="" id="{E853253F-BCCE-42EF-8554-3C3E3C2E285A}"/>
              </a:ext>
            </a:extLst>
          </p:cNvPr>
          <p:cNvSpPr/>
          <p:nvPr userDrawn="1"/>
        </p:nvSpPr>
        <p:spPr>
          <a:xfrm>
            <a:off x="198021"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4" name="Google Shape;1084;p14">
            <a:extLst>
              <a:ext uri="{FF2B5EF4-FFF2-40B4-BE49-F238E27FC236}">
                <a16:creationId xmlns:a16="http://schemas.microsoft.com/office/drawing/2014/main" xmlns="" id="{E01519CC-0CF0-44E3-B22E-B1AFBCD30DBD}"/>
              </a:ext>
            </a:extLst>
          </p:cNvPr>
          <p:cNvSpPr/>
          <p:nvPr userDrawn="1"/>
        </p:nvSpPr>
        <p:spPr>
          <a:xfrm>
            <a:off x="221702" y="221718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5" name="Google Shape;1085;p14">
            <a:extLst>
              <a:ext uri="{FF2B5EF4-FFF2-40B4-BE49-F238E27FC236}">
                <a16:creationId xmlns:a16="http://schemas.microsoft.com/office/drawing/2014/main" xmlns="" id="{5EC2F2DD-FC5A-4166-8502-67B0E67210F6}"/>
              </a:ext>
            </a:extLst>
          </p:cNvPr>
          <p:cNvSpPr/>
          <p:nvPr userDrawn="1"/>
        </p:nvSpPr>
        <p:spPr>
          <a:xfrm>
            <a:off x="522517" y="217528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6" name="Google Shape;1086;p14">
            <a:extLst>
              <a:ext uri="{FF2B5EF4-FFF2-40B4-BE49-F238E27FC236}">
                <a16:creationId xmlns:a16="http://schemas.microsoft.com/office/drawing/2014/main" xmlns="" id="{828B4189-A014-4A06-804B-1589EB2F9CF8}"/>
              </a:ext>
            </a:extLst>
          </p:cNvPr>
          <p:cNvSpPr/>
          <p:nvPr userDrawn="1"/>
        </p:nvSpPr>
        <p:spPr>
          <a:xfrm>
            <a:off x="199211" y="214570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7" name="Google Shape;1082;p14">
            <a:extLst>
              <a:ext uri="{FF2B5EF4-FFF2-40B4-BE49-F238E27FC236}">
                <a16:creationId xmlns:a16="http://schemas.microsoft.com/office/drawing/2014/main" xmlns="" id="{647DE464-7568-4DD5-8BE4-324C14A8277D}"/>
              </a:ext>
            </a:extLst>
          </p:cNvPr>
          <p:cNvSpPr/>
          <p:nvPr userDrawn="1"/>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8" name="Google Shape;1083;p14">
            <a:extLst>
              <a:ext uri="{FF2B5EF4-FFF2-40B4-BE49-F238E27FC236}">
                <a16:creationId xmlns:a16="http://schemas.microsoft.com/office/drawing/2014/main" xmlns=""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69" name="Google Shape;1084;p14">
            <a:extLst>
              <a:ext uri="{FF2B5EF4-FFF2-40B4-BE49-F238E27FC236}">
                <a16:creationId xmlns:a16="http://schemas.microsoft.com/office/drawing/2014/main" xmlns="" id="{23D69C4A-B0D7-467F-8C73-F0C897BC4C5A}"/>
              </a:ext>
            </a:extLst>
          </p:cNvPr>
          <p:cNvSpPr/>
          <p:nvPr userDrawn="1"/>
        </p:nvSpPr>
        <p:spPr>
          <a:xfrm>
            <a:off x="220511" y="283106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0" name="Google Shape;1085;p14">
            <a:extLst>
              <a:ext uri="{FF2B5EF4-FFF2-40B4-BE49-F238E27FC236}">
                <a16:creationId xmlns:a16="http://schemas.microsoft.com/office/drawing/2014/main" xmlns="" id="{23E1F321-10C6-49DB-A01C-554FC1D86C9B}"/>
              </a:ext>
            </a:extLst>
          </p:cNvPr>
          <p:cNvSpPr/>
          <p:nvPr userDrawn="1"/>
        </p:nvSpPr>
        <p:spPr>
          <a:xfrm>
            <a:off x="521326" y="278915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1" name="Google Shape;1086;p14">
            <a:extLst>
              <a:ext uri="{FF2B5EF4-FFF2-40B4-BE49-F238E27FC236}">
                <a16:creationId xmlns:a16="http://schemas.microsoft.com/office/drawing/2014/main" xmlns="" id="{F9534E45-083B-4C35-AE35-2FECC04EA99E}"/>
              </a:ext>
            </a:extLst>
          </p:cNvPr>
          <p:cNvSpPr/>
          <p:nvPr userDrawn="1"/>
        </p:nvSpPr>
        <p:spPr>
          <a:xfrm>
            <a:off x="198020" y="275958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2" name="Google Shape;1082;p14">
            <a:extLst>
              <a:ext uri="{FF2B5EF4-FFF2-40B4-BE49-F238E27FC236}">
                <a16:creationId xmlns:a16="http://schemas.microsoft.com/office/drawing/2014/main" xmlns="" id="{65C3AF7D-B3F5-4998-ACC4-2F2F95CA62A8}"/>
              </a:ext>
            </a:extLst>
          </p:cNvPr>
          <p:cNvSpPr/>
          <p:nvPr userDrawn="1"/>
        </p:nvSpPr>
        <p:spPr>
          <a:xfrm>
            <a:off x="460930" y="333769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3" name="Google Shape;1083;p14">
            <a:extLst>
              <a:ext uri="{FF2B5EF4-FFF2-40B4-BE49-F238E27FC236}">
                <a16:creationId xmlns:a16="http://schemas.microsoft.com/office/drawing/2014/main" xmlns="" id="{92CF6BA5-78C4-4B4E-A78B-B2204A5F2530}"/>
              </a:ext>
            </a:extLst>
          </p:cNvPr>
          <p:cNvSpPr/>
          <p:nvPr userDrawn="1"/>
        </p:nvSpPr>
        <p:spPr>
          <a:xfrm>
            <a:off x="195639"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4" name="Google Shape;1084;p14">
            <a:extLst>
              <a:ext uri="{FF2B5EF4-FFF2-40B4-BE49-F238E27FC236}">
                <a16:creationId xmlns:a16="http://schemas.microsoft.com/office/drawing/2014/main" xmlns="" id="{82B6228B-CBBE-463F-9E88-CFBE19F8043E}"/>
              </a:ext>
            </a:extLst>
          </p:cNvPr>
          <p:cNvSpPr/>
          <p:nvPr userDrawn="1"/>
        </p:nvSpPr>
        <p:spPr>
          <a:xfrm>
            <a:off x="219320" y="344493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5" name="Google Shape;1085;p14">
            <a:extLst>
              <a:ext uri="{FF2B5EF4-FFF2-40B4-BE49-F238E27FC236}">
                <a16:creationId xmlns:a16="http://schemas.microsoft.com/office/drawing/2014/main" xmlns="" id="{7D174B50-8153-4359-8B9D-C9FFAE59E363}"/>
              </a:ext>
            </a:extLst>
          </p:cNvPr>
          <p:cNvSpPr/>
          <p:nvPr userDrawn="1"/>
        </p:nvSpPr>
        <p:spPr>
          <a:xfrm>
            <a:off x="520135" y="340303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6" name="Google Shape;1086;p14">
            <a:extLst>
              <a:ext uri="{FF2B5EF4-FFF2-40B4-BE49-F238E27FC236}">
                <a16:creationId xmlns:a16="http://schemas.microsoft.com/office/drawing/2014/main" xmlns=""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7" name="Google Shape;1082;p14">
            <a:extLst>
              <a:ext uri="{FF2B5EF4-FFF2-40B4-BE49-F238E27FC236}">
                <a16:creationId xmlns:a16="http://schemas.microsoft.com/office/drawing/2014/main" xmlns="" id="{7771C690-AD42-49CF-AC87-E4FCB23DD1C7}"/>
              </a:ext>
            </a:extLst>
          </p:cNvPr>
          <p:cNvSpPr/>
          <p:nvPr userDrawn="1"/>
        </p:nvSpPr>
        <p:spPr>
          <a:xfrm>
            <a:off x="459739"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8" name="Google Shape;1083;p14">
            <a:extLst>
              <a:ext uri="{FF2B5EF4-FFF2-40B4-BE49-F238E27FC236}">
                <a16:creationId xmlns:a16="http://schemas.microsoft.com/office/drawing/2014/main" xmlns=""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79" name="Google Shape;1084;p14">
            <a:extLst>
              <a:ext uri="{FF2B5EF4-FFF2-40B4-BE49-F238E27FC236}">
                <a16:creationId xmlns:a16="http://schemas.microsoft.com/office/drawing/2014/main" xmlns="" id="{46A1CD74-AD03-4998-A1B4-3B896CADDF14}"/>
              </a:ext>
            </a:extLst>
          </p:cNvPr>
          <p:cNvSpPr/>
          <p:nvPr userDrawn="1"/>
        </p:nvSpPr>
        <p:spPr>
          <a:xfrm>
            <a:off x="218129" y="405881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0" name="Google Shape;1085;p14">
            <a:extLst>
              <a:ext uri="{FF2B5EF4-FFF2-40B4-BE49-F238E27FC236}">
                <a16:creationId xmlns:a16="http://schemas.microsoft.com/office/drawing/2014/main" xmlns="" id="{00B42C35-3F40-4A4C-94F9-BEA6D12080B9}"/>
              </a:ext>
            </a:extLst>
          </p:cNvPr>
          <p:cNvSpPr/>
          <p:nvPr userDrawn="1"/>
        </p:nvSpPr>
        <p:spPr>
          <a:xfrm>
            <a:off x="518944" y="401691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1" name="Google Shape;1086;p14">
            <a:extLst>
              <a:ext uri="{FF2B5EF4-FFF2-40B4-BE49-F238E27FC236}">
                <a16:creationId xmlns:a16="http://schemas.microsoft.com/office/drawing/2014/main" xmlns="" id="{5C318D3D-3080-4AD1-B777-CF89EDFC5DC0}"/>
              </a:ext>
            </a:extLst>
          </p:cNvPr>
          <p:cNvSpPr/>
          <p:nvPr userDrawn="1"/>
        </p:nvSpPr>
        <p:spPr>
          <a:xfrm>
            <a:off x="195638" y="398734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2" name="Google Shape;1082;p14">
            <a:extLst>
              <a:ext uri="{FF2B5EF4-FFF2-40B4-BE49-F238E27FC236}">
                <a16:creationId xmlns:a16="http://schemas.microsoft.com/office/drawing/2014/main" xmlns="" id="{94284878-05BB-4FB8-9466-148B677B64CB}"/>
              </a:ext>
            </a:extLst>
          </p:cNvPr>
          <p:cNvSpPr/>
          <p:nvPr userDrawn="1"/>
        </p:nvSpPr>
        <p:spPr>
          <a:xfrm>
            <a:off x="458548"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3" name="Google Shape;1083;p14">
            <a:extLst>
              <a:ext uri="{FF2B5EF4-FFF2-40B4-BE49-F238E27FC236}">
                <a16:creationId xmlns:a16="http://schemas.microsoft.com/office/drawing/2014/main" xmlns="" id="{E36AE8A6-DBE3-452F-921D-A87C88B52AA3}"/>
              </a:ext>
            </a:extLst>
          </p:cNvPr>
          <p:cNvSpPr/>
          <p:nvPr userDrawn="1"/>
        </p:nvSpPr>
        <p:spPr>
          <a:xfrm>
            <a:off x="193257"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4" name="Google Shape;1084;p14">
            <a:extLst>
              <a:ext uri="{FF2B5EF4-FFF2-40B4-BE49-F238E27FC236}">
                <a16:creationId xmlns:a16="http://schemas.microsoft.com/office/drawing/2014/main" xmlns="" id="{82F27FB2-63D3-42BC-B740-7D13E52AF34F}"/>
              </a:ext>
            </a:extLst>
          </p:cNvPr>
          <p:cNvSpPr/>
          <p:nvPr userDrawn="1"/>
        </p:nvSpPr>
        <p:spPr>
          <a:xfrm>
            <a:off x="216938" y="467269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5" name="Google Shape;1085;p14">
            <a:extLst>
              <a:ext uri="{FF2B5EF4-FFF2-40B4-BE49-F238E27FC236}">
                <a16:creationId xmlns:a16="http://schemas.microsoft.com/office/drawing/2014/main" xmlns="" id="{1F4E28BC-F2CF-4EC9-88C7-A72ED1261EA0}"/>
              </a:ext>
            </a:extLst>
          </p:cNvPr>
          <p:cNvSpPr/>
          <p:nvPr userDrawn="1"/>
        </p:nvSpPr>
        <p:spPr>
          <a:xfrm>
            <a:off x="517753" y="463079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6" name="Google Shape;1086;p14">
            <a:extLst>
              <a:ext uri="{FF2B5EF4-FFF2-40B4-BE49-F238E27FC236}">
                <a16:creationId xmlns:a16="http://schemas.microsoft.com/office/drawing/2014/main" xmlns=""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7" name="Google Shape;1082;p14">
            <a:extLst>
              <a:ext uri="{FF2B5EF4-FFF2-40B4-BE49-F238E27FC236}">
                <a16:creationId xmlns:a16="http://schemas.microsoft.com/office/drawing/2014/main" xmlns="" id="{2680D11D-7E90-410C-8CE6-8F88E44BBA34}"/>
              </a:ext>
            </a:extLst>
          </p:cNvPr>
          <p:cNvSpPr/>
          <p:nvPr userDrawn="1"/>
        </p:nvSpPr>
        <p:spPr>
          <a:xfrm>
            <a:off x="457357" y="517933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8" name="Google Shape;1083;p14">
            <a:extLst>
              <a:ext uri="{FF2B5EF4-FFF2-40B4-BE49-F238E27FC236}">
                <a16:creationId xmlns:a16="http://schemas.microsoft.com/office/drawing/2014/main" xmlns=""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89" name="Google Shape;1084;p14">
            <a:extLst>
              <a:ext uri="{FF2B5EF4-FFF2-40B4-BE49-F238E27FC236}">
                <a16:creationId xmlns:a16="http://schemas.microsoft.com/office/drawing/2014/main" xmlns="" id="{66F47F23-E578-4EA5-9A6F-F642C1A9E3EA}"/>
              </a:ext>
            </a:extLst>
          </p:cNvPr>
          <p:cNvSpPr/>
          <p:nvPr userDrawn="1"/>
        </p:nvSpPr>
        <p:spPr>
          <a:xfrm>
            <a:off x="215747" y="528657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0" name="Google Shape;1085;p14">
            <a:extLst>
              <a:ext uri="{FF2B5EF4-FFF2-40B4-BE49-F238E27FC236}">
                <a16:creationId xmlns:a16="http://schemas.microsoft.com/office/drawing/2014/main" xmlns="" id="{9E0AE9EA-DFC8-47FB-9A5C-C4B9AB7167E5}"/>
              </a:ext>
            </a:extLst>
          </p:cNvPr>
          <p:cNvSpPr/>
          <p:nvPr userDrawn="1"/>
        </p:nvSpPr>
        <p:spPr>
          <a:xfrm>
            <a:off x="516562" y="524467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1" name="Google Shape;1086;p14">
            <a:extLst>
              <a:ext uri="{FF2B5EF4-FFF2-40B4-BE49-F238E27FC236}">
                <a16:creationId xmlns:a16="http://schemas.microsoft.com/office/drawing/2014/main" xmlns="" id="{31C11A86-666C-4ECC-B2BB-22A5F76303A7}"/>
              </a:ext>
            </a:extLst>
          </p:cNvPr>
          <p:cNvSpPr/>
          <p:nvPr userDrawn="1"/>
        </p:nvSpPr>
        <p:spPr>
          <a:xfrm>
            <a:off x="193256" y="521509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2" name="Google Shape;1082;p14">
            <a:extLst>
              <a:ext uri="{FF2B5EF4-FFF2-40B4-BE49-F238E27FC236}">
                <a16:creationId xmlns:a16="http://schemas.microsoft.com/office/drawing/2014/main" xmlns="" id="{89C579DA-732B-4398-92D1-BEE007EBD812}"/>
              </a:ext>
            </a:extLst>
          </p:cNvPr>
          <p:cNvSpPr/>
          <p:nvPr userDrawn="1"/>
        </p:nvSpPr>
        <p:spPr>
          <a:xfrm>
            <a:off x="456166"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3" name="Google Shape;1083;p14">
            <a:extLst>
              <a:ext uri="{FF2B5EF4-FFF2-40B4-BE49-F238E27FC236}">
                <a16:creationId xmlns:a16="http://schemas.microsoft.com/office/drawing/2014/main" xmlns="" id="{196CABBD-93A7-4F5C-AEE3-800BD0EA39A1}"/>
              </a:ext>
            </a:extLst>
          </p:cNvPr>
          <p:cNvSpPr/>
          <p:nvPr userDrawn="1"/>
        </p:nvSpPr>
        <p:spPr>
          <a:xfrm>
            <a:off x="190875"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4" name="Google Shape;1084;p14">
            <a:extLst>
              <a:ext uri="{FF2B5EF4-FFF2-40B4-BE49-F238E27FC236}">
                <a16:creationId xmlns:a16="http://schemas.microsoft.com/office/drawing/2014/main" xmlns="" id="{0EE478E8-FDD6-49EA-996B-972A74682279}"/>
              </a:ext>
            </a:extLst>
          </p:cNvPr>
          <p:cNvSpPr/>
          <p:nvPr userDrawn="1"/>
        </p:nvSpPr>
        <p:spPr>
          <a:xfrm>
            <a:off x="214556" y="590045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5" name="Google Shape;1085;p14">
            <a:extLst>
              <a:ext uri="{FF2B5EF4-FFF2-40B4-BE49-F238E27FC236}">
                <a16:creationId xmlns:a16="http://schemas.microsoft.com/office/drawing/2014/main" xmlns="" id="{8266C508-3715-41D3-8F14-A7380A494671}"/>
              </a:ext>
            </a:extLst>
          </p:cNvPr>
          <p:cNvSpPr/>
          <p:nvPr userDrawn="1"/>
        </p:nvSpPr>
        <p:spPr>
          <a:xfrm>
            <a:off x="515371" y="585855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
        <p:nvSpPr>
          <p:cNvPr id="96" name="Google Shape;1086;p14">
            <a:extLst>
              <a:ext uri="{FF2B5EF4-FFF2-40B4-BE49-F238E27FC236}">
                <a16:creationId xmlns:a16="http://schemas.microsoft.com/office/drawing/2014/main" xmlns="" id="{C7309805-E3C7-4EBD-9DEB-C7217972097B}"/>
              </a:ext>
            </a:extLst>
          </p:cNvPr>
          <p:cNvSpPr/>
          <p:nvPr userDrawn="1"/>
        </p:nvSpPr>
        <p:spPr>
          <a:xfrm>
            <a:off x="192065" y="582897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1" tIns="91421" rIns="91421" bIns="91421"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01377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005410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12195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4164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853744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651879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4069609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36046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428650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96039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450263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959496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11/27/2025</a:t>
            </a:fld>
            <a:endParaRPr lang="en-US"/>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95847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9141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97958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8919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09771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7158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5602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3936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8999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399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8238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2658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830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197522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34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83598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52748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74266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59016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57859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6043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7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3958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443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6666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3764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79766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91998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49172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05993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65442720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818" r:id="rId17"/>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11/27/2025</a:t>
            </a:fld>
            <a:endParaRPr lang="en-US"/>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59333982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991587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566646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1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14.png"/><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22.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25.png"/><Relationship Id="rId1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32.jpg"/><Relationship Id="rId12" Type="http://schemas.openxmlformats.org/officeDocument/2006/relationships/image" Target="../media/image14.png"/><Relationship Id="rId17" Type="http://schemas.openxmlformats.org/officeDocument/2006/relationships/image" Target="../media/image34.png"/><Relationship Id="rId2" Type="http://schemas.microsoft.com/office/2007/relationships/media" Target="../media/media1.mp3"/><Relationship Id="rId16" Type="http://schemas.openxmlformats.org/officeDocument/2006/relationships/image" Target="../media/image31.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notesSlide" Target="../notesSlides/notesSlide9.xml"/><Relationship Id="rId9" Type="http://schemas.openxmlformats.org/officeDocument/2006/relationships/image" Target="../media/image22.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7.png"/><Relationship Id="rId10" Type="http://schemas.openxmlformats.org/officeDocument/2006/relationships/image" Target="../media/image10.png"/><Relationship Id="rId4" Type="http://schemas.openxmlformats.org/officeDocument/2006/relationships/notesSlide" Target="../notesSlides/notesSlide10.xml"/><Relationship Id="rId9" Type="http://schemas.openxmlformats.org/officeDocument/2006/relationships/image" Target="../media/image9.png"/><Relationship Id="rId1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hdphoto" Target="../media/hdphoto7.wdp"/><Relationship Id="rId18" Type="http://schemas.openxmlformats.org/officeDocument/2006/relationships/image" Target="../media/image45.png"/><Relationship Id="rId26" Type="http://schemas.openxmlformats.org/officeDocument/2006/relationships/image" Target="../media/image49.png"/><Relationship Id="rId3" Type="http://schemas.openxmlformats.org/officeDocument/2006/relationships/image" Target="../media/image40.png"/><Relationship Id="rId21" Type="http://schemas.microsoft.com/office/2007/relationships/hdphoto" Target="../media/hdphoto10.wdp"/><Relationship Id="rId34" Type="http://schemas.microsoft.com/office/2007/relationships/hdphoto" Target="../media/hdphoto16.wdp"/><Relationship Id="rId7" Type="http://schemas.microsoft.com/office/2007/relationships/hdphoto" Target="../media/hdphoto5.wdp"/><Relationship Id="rId12" Type="http://schemas.openxmlformats.org/officeDocument/2006/relationships/image" Target="../media/image43.png"/><Relationship Id="rId17" Type="http://schemas.openxmlformats.org/officeDocument/2006/relationships/slide" Target="slide1.xml"/><Relationship Id="rId25" Type="http://schemas.microsoft.com/office/2007/relationships/hdphoto" Target="../media/hdphoto12.wdp"/><Relationship Id="rId33" Type="http://schemas.openxmlformats.org/officeDocument/2006/relationships/image" Target="../media/image53.png"/><Relationship Id="rId2" Type="http://schemas.openxmlformats.org/officeDocument/2006/relationships/notesSlide" Target="../notesSlides/notesSlide14.xml"/><Relationship Id="rId16" Type="http://schemas.microsoft.com/office/2007/relationships/hdphoto" Target="../media/hdphoto8.wdp"/><Relationship Id="rId20" Type="http://schemas.openxmlformats.org/officeDocument/2006/relationships/image" Target="../media/image46.png"/><Relationship Id="rId29" Type="http://schemas.microsoft.com/office/2007/relationships/hdphoto" Target="../media/hdphoto14.wdp"/><Relationship Id="rId1" Type="http://schemas.openxmlformats.org/officeDocument/2006/relationships/slideLayout" Target="../slideLayouts/slideLayout19.xml"/><Relationship Id="rId6" Type="http://schemas.openxmlformats.org/officeDocument/2006/relationships/image" Target="../media/image41.png"/><Relationship Id="rId11" Type="http://schemas.openxmlformats.org/officeDocument/2006/relationships/slide" Target="slide8.xml"/><Relationship Id="rId24" Type="http://schemas.openxmlformats.org/officeDocument/2006/relationships/image" Target="../media/image48.png"/><Relationship Id="rId32" Type="http://schemas.openxmlformats.org/officeDocument/2006/relationships/image" Target="../media/image52.gif"/><Relationship Id="rId5" Type="http://schemas.openxmlformats.org/officeDocument/2006/relationships/slide" Target="slide3.xml"/><Relationship Id="rId15" Type="http://schemas.openxmlformats.org/officeDocument/2006/relationships/image" Target="../media/image44.png"/><Relationship Id="rId23" Type="http://schemas.microsoft.com/office/2007/relationships/hdphoto" Target="../media/hdphoto11.wdp"/><Relationship Id="rId28" Type="http://schemas.openxmlformats.org/officeDocument/2006/relationships/image" Target="../media/image50.png"/><Relationship Id="rId10" Type="http://schemas.microsoft.com/office/2007/relationships/hdphoto" Target="../media/hdphoto6.wdp"/><Relationship Id="rId19" Type="http://schemas.microsoft.com/office/2007/relationships/hdphoto" Target="../media/hdphoto9.wdp"/><Relationship Id="rId31" Type="http://schemas.microsoft.com/office/2007/relationships/hdphoto" Target="../media/hdphoto15.wdp"/><Relationship Id="rId4" Type="http://schemas.microsoft.com/office/2007/relationships/hdphoto" Target="../media/hdphoto4.wdp"/><Relationship Id="rId9" Type="http://schemas.openxmlformats.org/officeDocument/2006/relationships/image" Target="../media/image42.png"/><Relationship Id="rId14" Type="http://schemas.openxmlformats.org/officeDocument/2006/relationships/slide" Target="slide12.xml"/><Relationship Id="rId22" Type="http://schemas.openxmlformats.org/officeDocument/2006/relationships/image" Target="../media/image47.png"/><Relationship Id="rId27" Type="http://schemas.microsoft.com/office/2007/relationships/hdphoto" Target="../media/hdphoto13.wdp"/><Relationship Id="rId30" Type="http://schemas.openxmlformats.org/officeDocument/2006/relationships/image" Target="../media/image51.png"/><Relationship Id="rId35" Type="http://schemas.openxmlformats.org/officeDocument/2006/relationships/image" Target="../media/image54.gif"/></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9.xml"/><Relationship Id="rId6" Type="http://schemas.microsoft.com/office/2007/relationships/hdphoto" Target="../media/hdphoto18.wdp"/><Relationship Id="rId5" Type="http://schemas.openxmlformats.org/officeDocument/2006/relationships/image" Target="../media/image57.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18.wdp"/><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57.png"/><Relationship Id="rId11" Type="http://schemas.microsoft.com/office/2007/relationships/hdphoto" Target="../media/hdphoto19.wdp"/><Relationship Id="rId5" Type="http://schemas.microsoft.com/office/2007/relationships/hdphoto" Target="../media/hdphoto17.wdp"/><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slide" Target="slide7.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18.wdp"/><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57.png"/><Relationship Id="rId11" Type="http://schemas.microsoft.com/office/2007/relationships/hdphoto" Target="../media/hdphoto19.wdp"/><Relationship Id="rId5" Type="http://schemas.microsoft.com/office/2007/relationships/hdphoto" Target="../media/hdphoto17.wdp"/><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slide" Target="slide7.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18.wdp"/><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57.png"/><Relationship Id="rId11" Type="http://schemas.microsoft.com/office/2007/relationships/hdphoto" Target="../media/hdphoto19.wdp"/><Relationship Id="rId5" Type="http://schemas.microsoft.com/office/2007/relationships/hdphoto" Target="../media/hdphoto17.wdp"/><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slide" Target="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40.xml"/><Relationship Id="rId6" Type="http://schemas.microsoft.com/office/2007/relationships/hdphoto" Target="../media/hdphoto21.wdp"/><Relationship Id="rId5" Type="http://schemas.openxmlformats.org/officeDocument/2006/relationships/image" Target="../media/image61.png"/><Relationship Id="rId10" Type="http://schemas.openxmlformats.org/officeDocument/2006/relationships/slide" Target="slide23.xml"/><Relationship Id="rId4" Type="http://schemas.microsoft.com/office/2007/relationships/hdphoto" Target="../media/hdphoto20.wdp"/><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6.png"/><Relationship Id="rId2" Type="http://schemas.microsoft.com/office/2007/relationships/media" Target="../media/media1.mp3"/><Relationship Id="rId16"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gif"/></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0.jpg"/><Relationship Id="rId12" Type="http://schemas.openxmlformats.org/officeDocument/2006/relationships/image" Target="../media/image25.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2.png"/><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1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14.png"/><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22.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gif"/><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0.jpg"/><Relationship Id="rId12" Type="http://schemas.openxmlformats.org/officeDocument/2006/relationships/image" Target="../media/image25.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27.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15.png"/><Relationship Id="rId10" Type="http://schemas.openxmlformats.org/officeDocument/2006/relationships/image" Target="../media/image23.png"/><Relationship Id="rId4" Type="http://schemas.openxmlformats.org/officeDocument/2006/relationships/notesSlide" Target="../notesSlides/notesSlide5.xml"/><Relationship Id="rId9" Type="http://schemas.openxmlformats.org/officeDocument/2006/relationships/image" Target="../media/image22.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1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14.png"/><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22.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png"/><Relationship Id="rId1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5.jpg"/><Relationship Id="rId12" Type="http://schemas.openxmlformats.org/officeDocument/2006/relationships/image" Target="../media/image14.png"/><Relationship Id="rId17"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audio" Target="../media/audio2.wav"/><Relationship Id="rId11" Type="http://schemas.openxmlformats.org/officeDocument/2006/relationships/image" Target="../media/image24.png"/><Relationship Id="rId5" Type="http://schemas.openxmlformats.org/officeDocument/2006/relationships/audio" Target="../media/audio1.wav"/><Relationship Id="rId1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notesSlide" Target="../notesSlides/notesSlide7.xml"/><Relationship Id="rId9" Type="http://schemas.openxmlformats.org/officeDocument/2006/relationships/image" Target="../media/image22.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914400" y="2130426"/>
            <a:ext cx="10363200" cy="1470025"/>
          </a:xfrm>
        </p:spPr>
        <p:txBody>
          <a:bodyPr anchor="ctr"/>
          <a:lstStyle/>
          <a:p>
            <a:pPr eaLnBrk="1" hangingPunct="1"/>
            <a:endParaRPr lang="en-US" altLang="en-US" sz="4400"/>
          </a:p>
        </p:txBody>
      </p:sp>
      <p:sp>
        <p:nvSpPr>
          <p:cNvPr id="8195" name="Rectangle 3"/>
          <p:cNvSpPr>
            <a:spLocks noGrp="1" noChangeArrowheads="1"/>
          </p:cNvSpPr>
          <p:nvPr>
            <p:ph type="subTitle" idx="1"/>
          </p:nvPr>
        </p:nvSpPr>
        <p:spPr>
          <a:xfrm>
            <a:off x="1828800" y="3886200"/>
            <a:ext cx="8534400" cy="1752600"/>
          </a:xfrm>
        </p:spPr>
        <p:txBody>
          <a:bodyPr/>
          <a:lstStyle/>
          <a:p>
            <a:pPr eaLnBrk="1" hangingPunct="1"/>
            <a:endParaRPr lang="en-US" altLang="en-US" sz="3200"/>
          </a:p>
        </p:txBody>
      </p:sp>
      <p:pic>
        <p:nvPicPr>
          <p:cNvPr id="8196"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WordArt 5"/>
          <p:cNvSpPr>
            <a:spLocks noChangeArrowheads="1" noChangeShapeType="1" noTextEdit="1"/>
          </p:cNvSpPr>
          <p:nvPr/>
        </p:nvSpPr>
        <p:spPr bwMode="auto">
          <a:xfrm>
            <a:off x="-22742" y="841664"/>
            <a:ext cx="11201400" cy="8382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vi-VN" sz="3600" b="1" kern="10" dirty="0">
                <a:ln w="9525">
                  <a:round/>
                  <a:headEnd/>
                  <a:tailEnd/>
                </a:ln>
                <a:gradFill rotWithShape="1">
                  <a:gsLst>
                    <a:gs pos="0">
                      <a:srgbClr val="FFE701"/>
                    </a:gs>
                    <a:gs pos="100000">
                      <a:srgbClr val="FE3E02"/>
                    </a:gs>
                  </a:gsLst>
                  <a:lin ang="5400000" scaled="1"/>
                </a:gradFill>
                <a:latin typeface="Times New Roman"/>
                <a:cs typeface="Times New Roman"/>
              </a:rPr>
              <a:t>TRƯỜNG TIỂU HỌC VĨNH HIỆP</a:t>
            </a:r>
          </a:p>
        </p:txBody>
      </p:sp>
      <p:sp>
        <p:nvSpPr>
          <p:cNvPr id="21511" name="WordArt 7"/>
          <p:cNvSpPr>
            <a:spLocks noChangeArrowheads="1" noChangeShapeType="1" noTextEdit="1"/>
          </p:cNvSpPr>
          <p:nvPr/>
        </p:nvSpPr>
        <p:spPr bwMode="auto">
          <a:xfrm>
            <a:off x="0" y="1679864"/>
            <a:ext cx="11887200" cy="4797136"/>
          </a:xfrm>
          <a:prstGeom prst="rect">
            <a:avLst/>
          </a:prstGeom>
        </p:spPr>
        <p:txBody>
          <a:bodyPr wrap="none" fromWordArt="1">
            <a:prstTxWarp prst="textArchUpPour">
              <a:avLst>
                <a:gd name="adj1" fmla="val 10971082"/>
                <a:gd name="adj2" fmla="val 53157"/>
              </a:avLst>
            </a:prstTxWarp>
          </a:bodyPr>
          <a:lstStyle/>
          <a:p>
            <a:pPr algn="ctr"/>
            <a:r>
              <a:rPr lang="vi-VN" sz="3600" b="1" kern="10" spc="-36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KÍNH CHÀO QUÝ </a:t>
            </a:r>
            <a:r>
              <a:rPr lang="en-US" sz="3600" b="1" kern="10" spc="-36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rPr>
              <a:t>THẦY, CÔ GIÁO</a:t>
            </a:r>
            <a:endParaRPr lang="vi-VN" sz="3600" b="1" kern="10" spc="-360" dirty="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endParaRPr>
          </a:p>
        </p:txBody>
      </p:sp>
      <p:sp>
        <p:nvSpPr>
          <p:cNvPr id="21513" name="WordArt 9" descr="White marble"/>
          <p:cNvSpPr>
            <a:spLocks noChangeArrowheads="1" noChangeShapeType="1" noTextEdit="1"/>
          </p:cNvSpPr>
          <p:nvPr/>
        </p:nvSpPr>
        <p:spPr bwMode="auto">
          <a:xfrm>
            <a:off x="708716" y="4397087"/>
            <a:ext cx="10774567" cy="2743200"/>
          </a:xfrm>
          <a:prstGeom prst="rect">
            <a:avLst/>
          </a:prstGeom>
        </p:spPr>
        <p:txBody>
          <a:bodyPr wrap="none" fromWordArt="1">
            <a:prstTxWarp prst="textPlain">
              <a:avLst>
                <a:gd name="adj" fmla="val 50389"/>
              </a:avLst>
            </a:prstTxWarp>
            <a:scene3d>
              <a:camera prst="legacyObliqueRight"/>
              <a:lightRig rig="legacyHarsh3" dir="t"/>
            </a:scene3d>
            <a:sp3d extrusionH="100000" prstMaterial="legacyMatte">
              <a:extrusionClr>
                <a:srgbClr val="663300"/>
              </a:extrusionClr>
            </a:sp3d>
          </a:bodyPr>
          <a:lstStyle/>
          <a:p>
            <a:pPr algn="ctr"/>
            <a:r>
              <a:rPr lang="en-US" sz="13800" b="1" kern="10" dirty="0">
                <a:ln w="9525">
                  <a:round/>
                  <a:headEnd/>
                  <a:tailEnd/>
                </a:ln>
                <a:solidFill>
                  <a:srgbClr val="FFC000"/>
                </a:solidFill>
                <a:latin typeface="Times New Roman"/>
                <a:cs typeface="Times New Roman"/>
              </a:rPr>
              <a:t>V</a:t>
            </a:r>
            <a:r>
              <a:rPr lang="vi-VN" sz="13800" b="1" kern="10" smtClean="0">
                <a:ln w="9525">
                  <a:round/>
                  <a:headEnd/>
                  <a:tailEnd/>
                </a:ln>
                <a:solidFill>
                  <a:srgbClr val="FFC000"/>
                </a:solidFill>
                <a:latin typeface="Times New Roman"/>
                <a:cs typeface="Times New Roman"/>
              </a:rPr>
              <a:t>ề dự </a:t>
            </a:r>
            <a:r>
              <a:rPr lang="vi-VN" sz="13800" b="1" kern="10">
                <a:ln w="9525">
                  <a:round/>
                  <a:headEnd/>
                  <a:tailEnd/>
                </a:ln>
                <a:solidFill>
                  <a:srgbClr val="FFC000"/>
                </a:solidFill>
                <a:latin typeface="Times New Roman"/>
                <a:cs typeface="Times New Roman"/>
              </a:rPr>
              <a:t>giờ </a:t>
            </a:r>
            <a:r>
              <a:rPr lang="en-US" sz="13800" b="1" kern="10" smtClean="0">
                <a:ln w="9525">
                  <a:round/>
                  <a:headEnd/>
                  <a:tailEnd/>
                </a:ln>
                <a:solidFill>
                  <a:srgbClr val="FFC000"/>
                </a:solidFill>
                <a:latin typeface="Times New Roman"/>
                <a:cs typeface="Times New Roman"/>
              </a:rPr>
              <a:t> </a:t>
            </a:r>
            <a:endParaRPr lang="vi-VN" sz="13800" b="1" kern="10" dirty="0">
              <a:ln w="9525">
                <a:round/>
                <a:headEnd/>
                <a:tailEnd/>
              </a:ln>
              <a:solidFill>
                <a:srgbClr val="FFC000"/>
              </a:solidFill>
              <a:latin typeface="Times New Roman"/>
              <a:cs typeface="Times New Roman"/>
            </a:endParaRPr>
          </a:p>
          <a:p>
            <a:pPr algn="ctr"/>
            <a:endParaRPr lang="vi-VN" sz="6600" b="1" kern="10" dirty="0">
              <a:ln w="9525">
                <a:round/>
                <a:headEnd/>
                <a:tailEnd/>
              </a:ln>
              <a:solidFill>
                <a:srgbClr val="FFC000"/>
              </a:solidFill>
              <a:latin typeface="Times New Roman"/>
              <a:cs typeface="Times New Roman"/>
            </a:endParaRPr>
          </a:p>
        </p:txBody>
      </p:sp>
      <p:sp>
        <p:nvSpPr>
          <p:cNvPr id="8" name="Rectangle 7"/>
          <p:cNvSpPr/>
          <p:nvPr/>
        </p:nvSpPr>
        <p:spPr>
          <a:xfrm>
            <a:off x="3890909" y="3275112"/>
            <a:ext cx="4410182" cy="307777"/>
          </a:xfrm>
          <a:prstGeom prst="rect">
            <a:avLst/>
          </a:prstGeom>
        </p:spPr>
        <p:txBody>
          <a:bodyPr wrap="none">
            <a:spAutoFit/>
          </a:bodyPr>
          <a:lstStyle/>
          <a:p>
            <a:r>
              <a:rPr lang="en-US"/>
              <a:t>https://youtu.be/0sOyijgcNA8?si=p2T-hpAHJaptZwos</a:t>
            </a:r>
          </a:p>
        </p:txBody>
      </p:sp>
      <p:sp>
        <p:nvSpPr>
          <p:cNvPr id="2" name="Rectangle 1"/>
          <p:cNvSpPr/>
          <p:nvPr/>
        </p:nvSpPr>
        <p:spPr>
          <a:xfrm>
            <a:off x="4848703" y="3275112"/>
            <a:ext cx="2494594" cy="307777"/>
          </a:xfrm>
          <a:prstGeom prst="rect">
            <a:avLst/>
          </a:prstGeom>
        </p:spPr>
        <p:txBody>
          <a:bodyPr wrap="none">
            <a:spAutoFit/>
          </a:bodyPr>
          <a:lstStyle/>
          <a:p>
            <a:r>
              <a:rPr lang="en-US"/>
              <a:t>https://youtu.be/0sOyijgcNA8</a:t>
            </a:r>
          </a:p>
        </p:txBody>
      </p:sp>
    </p:spTree>
    <p:extLst>
      <p:ext uri="{BB962C8B-B14F-4D97-AF65-F5344CB8AC3E}">
        <p14:creationId xmlns:p14="http://schemas.microsoft.com/office/powerpoint/2010/main" val="2127092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1511"/>
                                        </p:tgtEl>
                                        <p:attrNameLst>
                                          <p:attrName>style.visibility</p:attrName>
                                        </p:attrNameLst>
                                      </p:cBhvr>
                                      <p:to>
                                        <p:strVal val="visible"/>
                                      </p:to>
                                    </p:set>
                                    <p:anim calcmode="lin" valueType="num">
                                      <p:cBhvr>
                                        <p:cTn id="12" dur="1000" fill="hold"/>
                                        <p:tgtEl>
                                          <p:spTgt spid="21511"/>
                                        </p:tgtEl>
                                        <p:attrNameLst>
                                          <p:attrName>ppt_w</p:attrName>
                                        </p:attrNameLst>
                                      </p:cBhvr>
                                      <p:tavLst>
                                        <p:tav tm="0">
                                          <p:val>
                                            <p:strVal val="#ppt_w+.3"/>
                                          </p:val>
                                        </p:tav>
                                        <p:tav tm="100000">
                                          <p:val>
                                            <p:strVal val="#ppt_w"/>
                                          </p:val>
                                        </p:tav>
                                      </p:tavLst>
                                    </p:anim>
                                    <p:anim calcmode="lin" valueType="num">
                                      <p:cBhvr>
                                        <p:cTn id="13" dur="1000" fill="hold"/>
                                        <p:tgtEl>
                                          <p:spTgt spid="21511"/>
                                        </p:tgtEl>
                                        <p:attrNameLst>
                                          <p:attrName>ppt_h</p:attrName>
                                        </p:attrNameLst>
                                      </p:cBhvr>
                                      <p:tavLst>
                                        <p:tav tm="0">
                                          <p:val>
                                            <p:strVal val="#ppt_h"/>
                                          </p:val>
                                        </p:tav>
                                        <p:tav tm="100000">
                                          <p:val>
                                            <p:strVal val="#ppt_h"/>
                                          </p:val>
                                        </p:tav>
                                      </p:tavLst>
                                    </p:anim>
                                    <p:animEffect transition="in" filter="fade">
                                      <p:cBhvr>
                                        <p:cTn id="14" dur="1000"/>
                                        <p:tgtEl>
                                          <p:spTgt spid="215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Effect transition="in" filter="fade">
                                      <p:cBhvr>
                                        <p:cTn id="19" dur="770" decel="100000"/>
                                        <p:tgtEl>
                                          <p:spTgt spid="21513"/>
                                        </p:tgtEl>
                                      </p:cBhvr>
                                    </p:animEffect>
                                    <p:animScale>
                                      <p:cBhvr>
                                        <p:cTn id="20" dur="770" decel="100000"/>
                                        <p:tgtEl>
                                          <p:spTgt spid="21513"/>
                                        </p:tgtEl>
                                      </p:cBhvr>
                                      <p:from x="10000" y="10000"/>
                                      <p:to x="200000" y="450000"/>
                                    </p:animScale>
                                    <p:animScale>
                                      <p:cBhvr>
                                        <p:cTn id="21" dur="1230" accel="100000" fill="hold">
                                          <p:stCondLst>
                                            <p:cond delay="770"/>
                                          </p:stCondLst>
                                        </p:cTn>
                                        <p:tgtEl>
                                          <p:spTgt spid="21513"/>
                                        </p:tgtEl>
                                      </p:cBhvr>
                                      <p:from x="200000" y="450000"/>
                                      <p:to x="100000" y="100000"/>
                                    </p:animScale>
                                    <p:set>
                                      <p:cBhvr>
                                        <p:cTn id="22" dur="770" fill="hold"/>
                                        <p:tgtEl>
                                          <p:spTgt spid="21513"/>
                                        </p:tgtEl>
                                        <p:attrNameLst>
                                          <p:attrName>ppt_x</p:attrName>
                                        </p:attrNameLst>
                                      </p:cBhvr>
                                      <p:to>
                                        <p:strVal val="(0.5)"/>
                                      </p:to>
                                    </p:set>
                                    <p:anim from="(0.5)" to="(#ppt_x)" calcmode="lin" valueType="num">
                                      <p:cBhvr>
                                        <p:cTn id="23" dur="1230" accel="100000" fill="hold">
                                          <p:stCondLst>
                                            <p:cond delay="770"/>
                                          </p:stCondLst>
                                        </p:cTn>
                                        <p:tgtEl>
                                          <p:spTgt spid="21513"/>
                                        </p:tgtEl>
                                        <p:attrNameLst>
                                          <p:attrName>ppt_x</p:attrName>
                                        </p:attrNameLst>
                                      </p:cBhvr>
                                    </p:anim>
                                    <p:set>
                                      <p:cBhvr>
                                        <p:cTn id="24" dur="770" fill="hold"/>
                                        <p:tgtEl>
                                          <p:spTgt spid="21513"/>
                                        </p:tgtEl>
                                        <p:attrNameLst>
                                          <p:attrName>ppt_y</p:attrName>
                                        </p:attrNameLst>
                                      </p:cBhvr>
                                      <p:to>
                                        <p:strVal val="(#ppt_y+0.4)"/>
                                      </p:to>
                                    </p:set>
                                    <p:anim from="(#ppt_y+0.4)" to="(#ppt_y)" calcmode="lin" valueType="num">
                                      <p:cBhvr>
                                        <p:cTn id="25" dur="1230" accel="100000" fill="hold">
                                          <p:stCondLst>
                                            <p:cond delay="770"/>
                                          </p:stCondLst>
                                        </p:cTn>
                                        <p:tgtEl>
                                          <p:spTgt spid="215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p:bldP spid="21511" grpId="0" animBg="1"/>
      <p:bldP spid="215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a:extLst>
            <a:ext uri="{FF2B5EF4-FFF2-40B4-BE49-F238E27FC236}">
              <a16:creationId xmlns:a16="http://schemas.microsoft.com/office/drawing/2014/main" xmlns="" id="{5FADF136-A16D-11D8-85F7-6A3508AC58DC}"/>
            </a:ext>
          </a:extLst>
        </p:cNvPr>
        <p:cNvGrpSpPr/>
        <p:nvPr/>
      </p:nvGrpSpPr>
      <p:grpSpPr>
        <a:xfrm>
          <a:off x="0" y="0"/>
          <a:ext cx="0" cy="0"/>
          <a:chOff x="0" y="0"/>
          <a:chExt cx="0" cy="0"/>
        </a:xfrm>
      </p:grpSpPr>
      <p:pic>
        <p:nvPicPr>
          <p:cNvPr id="238" name="Google Shape;238;p5" descr="C:\Users\ADMIN\Desktop\Bach tuyet\54774f4bc8287c7337fadd5fbb419da6.jpg">
            <a:extLst>
              <a:ext uri="{FF2B5EF4-FFF2-40B4-BE49-F238E27FC236}">
                <a16:creationId xmlns:a16="http://schemas.microsoft.com/office/drawing/2014/main" xmlns="" id="{A715F07C-B614-0894-F93A-36A7749FE9EB}"/>
              </a:ext>
            </a:extLst>
          </p:cNvPr>
          <p:cNvPicPr preferRelativeResize="0"/>
          <p:nvPr/>
        </p:nvPicPr>
        <p:blipFill rotWithShape="1">
          <a:blip r:embed="rId7">
            <a:alphaModFix/>
          </a:blip>
          <a:srcRect/>
          <a:stretch/>
        </p:blipFill>
        <p:spPr>
          <a:xfrm>
            <a:off x="0" y="0"/>
            <a:ext cx="12192000" cy="6858000"/>
          </a:xfrm>
          <a:prstGeom prst="rect">
            <a:avLst/>
          </a:prstGeom>
          <a:noFill/>
          <a:ln>
            <a:noFill/>
          </a:ln>
        </p:spPr>
      </p:pic>
      <p:pic>
        <p:nvPicPr>
          <p:cNvPr id="239" name="Google Shape;239;p5" descr="C:\Users\ADMIN\Desktop\Bach tuyet\Bambi.png">
            <a:extLst>
              <a:ext uri="{FF2B5EF4-FFF2-40B4-BE49-F238E27FC236}">
                <a16:creationId xmlns:a16="http://schemas.microsoft.com/office/drawing/2014/main" xmlns="" id="{06D76D45-0DA6-EF97-5284-71488CB0E324}"/>
              </a:ext>
            </a:extLst>
          </p:cNvPr>
          <p:cNvPicPr preferRelativeResize="0"/>
          <p:nvPr/>
        </p:nvPicPr>
        <p:blipFill rotWithShape="1">
          <a:blip r:embed="rId8">
            <a:alphaModFix/>
          </a:blip>
          <a:srcRect/>
          <a:stretch/>
        </p:blipFill>
        <p:spPr>
          <a:xfrm rot="-1244661" flipH="1">
            <a:off x="3278445" y="3823499"/>
            <a:ext cx="1320800" cy="2209800"/>
          </a:xfrm>
          <a:prstGeom prst="rect">
            <a:avLst/>
          </a:prstGeom>
          <a:noFill/>
          <a:ln>
            <a:noFill/>
          </a:ln>
        </p:spPr>
      </p:pic>
      <p:pic>
        <p:nvPicPr>
          <p:cNvPr id="241" name="Google Shape;241;p5" descr="C:\Users\ADMIN\Desktop\Bach tuyet\767e08fbae2de8679fbba6d8cecba19e.png">
            <a:extLst>
              <a:ext uri="{FF2B5EF4-FFF2-40B4-BE49-F238E27FC236}">
                <a16:creationId xmlns:a16="http://schemas.microsoft.com/office/drawing/2014/main" xmlns="" id="{F5922CAD-9B42-BED6-F01A-611A55239C76}"/>
              </a:ext>
            </a:extLst>
          </p:cNvPr>
          <p:cNvPicPr preferRelativeResize="0"/>
          <p:nvPr/>
        </p:nvPicPr>
        <p:blipFill rotWithShape="1">
          <a:blip r:embed="rId9">
            <a:alphaModFix/>
          </a:blip>
          <a:srcRect/>
          <a:stretch/>
        </p:blipFill>
        <p:spPr>
          <a:xfrm rot="-1247476" flipH="1">
            <a:off x="8504048" y="4385149"/>
            <a:ext cx="1092200" cy="1525441"/>
          </a:xfrm>
          <a:prstGeom prst="rect">
            <a:avLst/>
          </a:prstGeom>
          <a:noFill/>
          <a:ln>
            <a:noFill/>
          </a:ln>
        </p:spPr>
      </p:pic>
      <p:pic>
        <p:nvPicPr>
          <p:cNvPr id="242" name="Google Shape;242;p5" descr="C:\Users\ADMIN\Desktop\Bach tuyet\43ebd44d263606f876d42fd2f199ea61 (7).jpg">
            <a:extLst>
              <a:ext uri="{FF2B5EF4-FFF2-40B4-BE49-F238E27FC236}">
                <a16:creationId xmlns:a16="http://schemas.microsoft.com/office/drawing/2014/main" xmlns="" id="{2D5A797F-405E-C258-DF7B-7AC64B292910}"/>
              </a:ext>
            </a:extLst>
          </p:cNvPr>
          <p:cNvPicPr preferRelativeResize="0"/>
          <p:nvPr/>
        </p:nvPicPr>
        <p:blipFill rotWithShape="1">
          <a:blip r:embed="rId10">
            <a:alphaModFix/>
          </a:blip>
          <a:srcRect/>
          <a:stretch/>
        </p:blipFill>
        <p:spPr>
          <a:xfrm rot="-1116409" flipH="1">
            <a:off x="5873242" y="3818719"/>
            <a:ext cx="1789713" cy="2413831"/>
          </a:xfrm>
          <a:prstGeom prst="rect">
            <a:avLst/>
          </a:prstGeom>
          <a:noFill/>
          <a:ln>
            <a:noFill/>
          </a:ln>
        </p:spPr>
      </p:pic>
      <p:pic>
        <p:nvPicPr>
          <p:cNvPr id="243" name="Google Shape;243;p5" descr="C:\Users\ADMIN\Desktop\Bach tuyet\arbre-majestueux-42629281.jpg">
            <a:extLst>
              <a:ext uri="{FF2B5EF4-FFF2-40B4-BE49-F238E27FC236}">
                <a16:creationId xmlns:a16="http://schemas.microsoft.com/office/drawing/2014/main" xmlns="" id="{3F9A3157-E799-13A3-CBB9-39A6A26E2583}"/>
              </a:ext>
            </a:extLst>
          </p:cNvPr>
          <p:cNvPicPr preferRelativeResize="0"/>
          <p:nvPr/>
        </p:nvPicPr>
        <p:blipFill rotWithShape="1">
          <a:blip r:embed="rId11">
            <a:alphaModFix/>
          </a:blip>
          <a:srcRect/>
          <a:stretch/>
        </p:blipFill>
        <p:spPr>
          <a:xfrm>
            <a:off x="7839457" y="-662471"/>
            <a:ext cx="7010400" cy="7868444"/>
          </a:xfrm>
          <a:prstGeom prst="rect">
            <a:avLst/>
          </a:prstGeom>
          <a:noFill/>
          <a:ln>
            <a:noFill/>
          </a:ln>
        </p:spPr>
      </p:pic>
      <p:pic>
        <p:nvPicPr>
          <p:cNvPr id="244" name="Google Shape;244;p5" descr="C:\Users\ADMIN\Desktop\Bach tuyet\511929473-photo-clip-tree.png">
            <a:extLst>
              <a:ext uri="{FF2B5EF4-FFF2-40B4-BE49-F238E27FC236}">
                <a16:creationId xmlns:a16="http://schemas.microsoft.com/office/drawing/2014/main" xmlns="" id="{45136A7F-00E9-00C5-B4A3-03DD1A2F711E}"/>
              </a:ext>
            </a:extLst>
          </p:cNvPr>
          <p:cNvPicPr preferRelativeResize="0"/>
          <p:nvPr/>
        </p:nvPicPr>
        <p:blipFill rotWithShape="1">
          <a:blip r:embed="rId12">
            <a:alphaModFix/>
          </a:blip>
          <a:srcRect/>
          <a:stretch/>
        </p:blipFill>
        <p:spPr>
          <a:xfrm>
            <a:off x="3950681" y="-1297726"/>
            <a:ext cx="7213600" cy="8309215"/>
          </a:xfrm>
          <a:prstGeom prst="rect">
            <a:avLst/>
          </a:prstGeom>
          <a:noFill/>
          <a:ln>
            <a:noFill/>
          </a:ln>
        </p:spPr>
      </p:pic>
      <p:pic>
        <p:nvPicPr>
          <p:cNvPr id="245" name="Google Shape;245;p5" descr="C:\Users\ADMIN\Desktop\Bach tuyet\511929473-photo-clip-tree.png">
            <a:extLst>
              <a:ext uri="{FF2B5EF4-FFF2-40B4-BE49-F238E27FC236}">
                <a16:creationId xmlns:a16="http://schemas.microsoft.com/office/drawing/2014/main" xmlns="" id="{92221DD7-0269-7501-E75B-071E5028CAB4}"/>
              </a:ext>
            </a:extLst>
          </p:cNvPr>
          <p:cNvPicPr preferRelativeResize="0"/>
          <p:nvPr/>
        </p:nvPicPr>
        <p:blipFill rotWithShape="1">
          <a:blip r:embed="rId13">
            <a:alphaModFix/>
          </a:blip>
          <a:srcRect/>
          <a:stretch/>
        </p:blipFill>
        <p:spPr>
          <a:xfrm>
            <a:off x="6338864" y="-807889"/>
            <a:ext cx="7213600" cy="7609841"/>
          </a:xfrm>
          <a:prstGeom prst="rect">
            <a:avLst/>
          </a:prstGeom>
          <a:noFill/>
          <a:ln>
            <a:noFill/>
          </a:ln>
        </p:spPr>
      </p:pic>
      <p:pic>
        <p:nvPicPr>
          <p:cNvPr id="246" name="Google Shape;246;p5" descr="C:\Users\ADMIN\Desktop\Bach tuyet\arbre-majestueux-42629281.jpg">
            <a:extLst>
              <a:ext uri="{FF2B5EF4-FFF2-40B4-BE49-F238E27FC236}">
                <a16:creationId xmlns:a16="http://schemas.microsoft.com/office/drawing/2014/main" xmlns="" id="{8833887B-F4C8-4884-FFEC-45552DFBC883}"/>
              </a:ext>
            </a:extLst>
          </p:cNvPr>
          <p:cNvPicPr preferRelativeResize="0"/>
          <p:nvPr/>
        </p:nvPicPr>
        <p:blipFill rotWithShape="1">
          <a:blip r:embed="rId11">
            <a:alphaModFix/>
          </a:blip>
          <a:srcRect/>
          <a:stretch/>
        </p:blipFill>
        <p:spPr>
          <a:xfrm>
            <a:off x="1071168" y="-444344"/>
            <a:ext cx="7010400" cy="7868444"/>
          </a:xfrm>
          <a:prstGeom prst="rect">
            <a:avLst/>
          </a:prstGeom>
          <a:noFill/>
          <a:ln>
            <a:noFill/>
          </a:ln>
        </p:spPr>
      </p:pic>
      <p:pic>
        <p:nvPicPr>
          <p:cNvPr id="247" name="Google Shape;247;p5" descr="C:\Users\ADMIN\Desktop\Tai nguyen thiet ke tro choi\Bảng gỗ\wooden-blank-sign-clipart-1.jpg">
            <a:extLst>
              <a:ext uri="{FF2B5EF4-FFF2-40B4-BE49-F238E27FC236}">
                <a16:creationId xmlns:a16="http://schemas.microsoft.com/office/drawing/2014/main" xmlns="" id="{38B16123-A272-A612-5FE8-5845CC691DCD}"/>
              </a:ext>
            </a:extLst>
          </p:cNvPr>
          <p:cNvPicPr preferRelativeResize="0"/>
          <p:nvPr/>
        </p:nvPicPr>
        <p:blipFill rotWithShape="1">
          <a:blip r:embed="rId14">
            <a:alphaModFix/>
          </a:blip>
          <a:srcRect t="47938"/>
          <a:stretch/>
        </p:blipFill>
        <p:spPr>
          <a:xfrm>
            <a:off x="2593645" y="112429"/>
            <a:ext cx="7921939" cy="2124075"/>
          </a:xfrm>
          <a:prstGeom prst="rect">
            <a:avLst/>
          </a:prstGeom>
          <a:noFill/>
          <a:ln>
            <a:noFill/>
          </a:ln>
        </p:spPr>
      </p:pic>
      <p:sp>
        <p:nvSpPr>
          <p:cNvPr id="248" name="Google Shape;248;p5">
            <a:extLst>
              <a:ext uri="{FF2B5EF4-FFF2-40B4-BE49-F238E27FC236}">
                <a16:creationId xmlns:a16="http://schemas.microsoft.com/office/drawing/2014/main" xmlns="" id="{24423327-210E-4BB9-B952-51C70BFCD735}"/>
              </a:ext>
            </a:extLst>
          </p:cNvPr>
          <p:cNvSpPr txBox="1"/>
          <p:nvPr/>
        </p:nvSpPr>
        <p:spPr>
          <a:xfrm>
            <a:off x="3527406" y="862933"/>
            <a:ext cx="5892800" cy="923289"/>
          </a:xfrm>
          <a:prstGeom prst="rect">
            <a:avLst/>
          </a:prstGeom>
          <a:noFill/>
          <a:ln>
            <a:noFill/>
          </a:ln>
        </p:spPr>
        <p:txBody>
          <a:bodyPr spcFirstLastPara="1" wrap="square" lIns="91425" tIns="45700" rIns="91425" bIns="45700" anchor="t" anchorCtr="0">
            <a:spAutoFit/>
          </a:bodyPr>
          <a:lstStyle/>
          <a:p>
            <a:pPr lvl="0" algn="ctr"/>
            <a:r>
              <a:rPr lang="en-US" sz="5400" b="1" dirty="0">
                <a:solidFill>
                  <a:srgbClr val="FFFFFF"/>
                </a:solidFill>
                <a:latin typeface="Times New Roman" panose="02020603050405020304" pitchFamily="18" charset="0"/>
                <a:ea typeface="Calibri"/>
                <a:cs typeface="Times New Roman" panose="02020603050405020304" pitchFamily="18" charset="0"/>
                <a:sym typeface="Calibri"/>
              </a:rPr>
              <a:t>20</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dirty="0">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4 = ?</a:t>
            </a:r>
            <a:endParaRPr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endParaRPr>
          </a:p>
        </p:txBody>
      </p:sp>
      <p:pic>
        <p:nvPicPr>
          <p:cNvPr id="249" name="Google Shape;249;p5" descr="C:\Users\ADMIN\Desktop\Tai nguyen thiet ke tro choi\Bảng gỗ\Picture1 (2).png">
            <a:hlinkClick r:id="" action="ppaction://hlinkshowjump?jump=nextslide"/>
            <a:extLst>
              <a:ext uri="{FF2B5EF4-FFF2-40B4-BE49-F238E27FC236}">
                <a16:creationId xmlns:a16="http://schemas.microsoft.com/office/drawing/2014/main" xmlns="" id="{50F88BAB-EE98-98C0-B98B-3FD12B8E8139}"/>
              </a:ext>
            </a:extLst>
          </p:cNvPr>
          <p:cNvPicPr preferRelativeResize="0"/>
          <p:nvPr/>
        </p:nvPicPr>
        <p:blipFill rotWithShape="1">
          <a:blip r:embed="rId15">
            <a:alphaModFix/>
          </a:blip>
          <a:srcRect/>
          <a:stretch/>
        </p:blipFill>
        <p:spPr>
          <a:xfrm>
            <a:off x="10270067" y="550174"/>
            <a:ext cx="1617133" cy="687477"/>
          </a:xfrm>
          <a:prstGeom prst="rect">
            <a:avLst/>
          </a:prstGeom>
          <a:noFill/>
          <a:ln>
            <a:noFill/>
          </a:ln>
        </p:spPr>
      </p:pic>
      <p:sp>
        <p:nvSpPr>
          <p:cNvPr id="250" name="Google Shape;250;p5">
            <a:extLst>
              <a:ext uri="{FF2B5EF4-FFF2-40B4-BE49-F238E27FC236}">
                <a16:creationId xmlns:a16="http://schemas.microsoft.com/office/drawing/2014/main" xmlns="" id="{A70F22B0-F353-A41B-3768-32CD0251843F}"/>
              </a:ext>
            </a:extLst>
          </p:cNvPr>
          <p:cNvSpPr/>
          <p:nvPr/>
        </p:nvSpPr>
        <p:spPr>
          <a:xfrm>
            <a:off x="3012997" y="4237168"/>
            <a:ext cx="4891302" cy="2729895"/>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0000FF"/>
                </a:solidFill>
                <a:latin typeface="Times New Roman" panose="02020603050405020304" pitchFamily="18" charset="0"/>
                <a:cs typeface="Times New Roman" panose="02020603050405020304" pitchFamily="18" charset="0"/>
                <a:sym typeface="Arial"/>
              </a:rPr>
              <a:t>ĐÚNG RỒI</a:t>
            </a:r>
            <a:endParaRPr>
              <a:latin typeface="Times New Roman" panose="02020603050405020304" pitchFamily="18" charset="0"/>
              <a:cs typeface="Times New Roman" panose="02020603050405020304" pitchFamily="18" charset="0"/>
            </a:endParaRPr>
          </a:p>
        </p:txBody>
      </p:sp>
      <p:sp>
        <p:nvSpPr>
          <p:cNvPr id="251" name="Google Shape;251;p5">
            <a:extLst>
              <a:ext uri="{FF2B5EF4-FFF2-40B4-BE49-F238E27FC236}">
                <a16:creationId xmlns:a16="http://schemas.microsoft.com/office/drawing/2014/main" xmlns="" id="{EA879B87-4029-1B7E-A18E-B6266D5F0BF1}"/>
              </a:ext>
            </a:extLst>
          </p:cNvPr>
          <p:cNvSpPr/>
          <p:nvPr/>
        </p:nvSpPr>
        <p:spPr>
          <a:xfrm>
            <a:off x="96539" y="2403163"/>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dirty="0">
                <a:solidFill>
                  <a:srgbClr val="0000FF"/>
                </a:solidFill>
                <a:latin typeface="Times New Roman" panose="02020603050405020304" pitchFamily="18" charset="0"/>
                <a:cs typeface="Times New Roman" panose="02020603050405020304" pitchFamily="18" charset="0"/>
                <a:sym typeface="Calibri"/>
              </a:rPr>
              <a:t>A. 60</a:t>
            </a:r>
            <a:endParaRPr dirty="0">
              <a:latin typeface="Times New Roman" panose="02020603050405020304" pitchFamily="18" charset="0"/>
              <a:cs typeface="Times New Roman" panose="02020603050405020304" pitchFamily="18" charset="0"/>
            </a:endParaRPr>
          </a:p>
        </p:txBody>
      </p:sp>
      <p:sp>
        <p:nvSpPr>
          <p:cNvPr id="252" name="Google Shape;252;p5">
            <a:extLst>
              <a:ext uri="{FF2B5EF4-FFF2-40B4-BE49-F238E27FC236}">
                <a16:creationId xmlns:a16="http://schemas.microsoft.com/office/drawing/2014/main" xmlns="" id="{0C804F0E-0BDC-3C2F-74AA-F23A9CF5CE71}"/>
              </a:ext>
            </a:extLst>
          </p:cNvPr>
          <p:cNvSpPr/>
          <p:nvPr/>
        </p:nvSpPr>
        <p:spPr>
          <a:xfrm>
            <a:off x="6291546" y="2334794"/>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5335"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a:solidFill>
                  <a:srgbClr val="0000FF"/>
                </a:solidFill>
                <a:latin typeface="Times New Roman" panose="02020603050405020304" pitchFamily="18" charset="0"/>
                <a:ea typeface="Calibri"/>
                <a:cs typeface="Times New Roman" panose="02020603050405020304" pitchFamily="18" charset="0"/>
                <a:sym typeface="Calibri"/>
              </a:rPr>
              <a:t>24</a:t>
            </a:r>
            <a:endParaRPr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53" name="Google Shape;253;p5">
            <a:extLst>
              <a:ext uri="{FF2B5EF4-FFF2-40B4-BE49-F238E27FC236}">
                <a16:creationId xmlns:a16="http://schemas.microsoft.com/office/drawing/2014/main" xmlns="" id="{23C53497-BBC4-6BED-39C4-B061E6AC0B9F}"/>
              </a:ext>
            </a:extLst>
          </p:cNvPr>
          <p:cNvSpPr/>
          <p:nvPr/>
        </p:nvSpPr>
        <p:spPr>
          <a:xfrm>
            <a:off x="3183755" y="2418986"/>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B.80</a:t>
            </a:r>
            <a:endParaRPr dirty="0">
              <a:latin typeface="Times New Roman" panose="02020603050405020304" pitchFamily="18" charset="0"/>
              <a:cs typeface="Times New Roman" panose="02020603050405020304" pitchFamily="18" charset="0"/>
            </a:endParaRPr>
          </a:p>
        </p:txBody>
      </p:sp>
      <p:pic>
        <p:nvPicPr>
          <p:cNvPr id="255" name="Google Shape;255;p5" descr="C:\Users\ADMIN\Desktop\Bach tuyet\Blanca_Nieves.8.png">
            <a:extLst>
              <a:ext uri="{FF2B5EF4-FFF2-40B4-BE49-F238E27FC236}">
                <a16:creationId xmlns:a16="http://schemas.microsoft.com/office/drawing/2014/main" xmlns="" id="{A2F50688-FA50-5B17-5CC0-F1C0B4603784}"/>
              </a:ext>
            </a:extLst>
          </p:cNvPr>
          <p:cNvPicPr preferRelativeResize="0"/>
          <p:nvPr/>
        </p:nvPicPr>
        <p:blipFill rotWithShape="1">
          <a:blip r:embed="rId16">
            <a:alphaModFix/>
          </a:blip>
          <a:srcRect/>
          <a:stretch/>
        </p:blipFill>
        <p:spPr>
          <a:xfrm flipH="1">
            <a:off x="-227371" y="3455232"/>
            <a:ext cx="2287981" cy="3969859"/>
          </a:xfrm>
          <a:prstGeom prst="rect">
            <a:avLst/>
          </a:prstGeom>
          <a:noFill/>
          <a:ln>
            <a:noFill/>
          </a:ln>
        </p:spPr>
      </p:pic>
      <p:pic>
        <p:nvPicPr>
          <p:cNvPr id="256" name="Google Shape;256;p5" descr="C:\Users\ADMIN\Desktop\Tai nguyen thiet ke tro choi\Bảng gỗ\Picture1 (2).png">
            <a:hlinkClick r:id="" action="ppaction://hlinkshowjump?jump=previousslide"/>
            <a:extLst>
              <a:ext uri="{FF2B5EF4-FFF2-40B4-BE49-F238E27FC236}">
                <a16:creationId xmlns:a16="http://schemas.microsoft.com/office/drawing/2014/main" xmlns="" id="{E5545940-BD0A-F7B9-103D-72F4FAB6F679}"/>
              </a:ext>
            </a:extLst>
          </p:cNvPr>
          <p:cNvPicPr preferRelativeResize="0"/>
          <p:nvPr/>
        </p:nvPicPr>
        <p:blipFill rotWithShape="1">
          <a:blip r:embed="rId17">
            <a:alphaModFix/>
          </a:blip>
          <a:srcRect/>
          <a:stretch/>
        </p:blipFill>
        <p:spPr>
          <a:xfrm flipH="1">
            <a:off x="203201" y="506323"/>
            <a:ext cx="1646767" cy="687477"/>
          </a:xfrm>
          <a:prstGeom prst="rect">
            <a:avLst/>
          </a:prstGeom>
          <a:noFill/>
          <a:ln>
            <a:noFill/>
          </a:ln>
        </p:spPr>
      </p:pic>
      <p:pic>
        <p:nvPicPr>
          <p:cNvPr id="21" name="monkeys-spinning-monkeys-by-kevin-macleod-from-filmmusic-io">
            <a:hlinkClick r:id="" action="ppaction://media"/>
            <a:extLst>
              <a:ext uri="{FF2B5EF4-FFF2-40B4-BE49-F238E27FC236}">
                <a16:creationId xmlns:a16="http://schemas.microsoft.com/office/drawing/2014/main" xmlns="" id="{8C2EAD34-D48B-3572-022B-F6B80A912471}"/>
              </a:ext>
            </a:extLst>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8"/>
          <a:stretch>
            <a:fillRect/>
          </a:stretch>
        </p:blipFill>
        <p:spPr>
          <a:xfrm>
            <a:off x="11447302" y="5923120"/>
            <a:ext cx="609600" cy="609600"/>
          </a:xfrm>
          <a:prstGeom prst="rect">
            <a:avLst/>
          </a:prstGeom>
        </p:spPr>
      </p:pic>
      <p:sp>
        <p:nvSpPr>
          <p:cNvPr id="3" name="Google Shape;252;p5">
            <a:extLst>
              <a:ext uri="{FF2B5EF4-FFF2-40B4-BE49-F238E27FC236}">
                <a16:creationId xmlns:a16="http://schemas.microsoft.com/office/drawing/2014/main" xmlns="" id="{B0E0703B-ADCD-B4B6-C2DE-045795446E52}"/>
              </a:ext>
            </a:extLst>
          </p:cNvPr>
          <p:cNvSpPr/>
          <p:nvPr/>
        </p:nvSpPr>
        <p:spPr>
          <a:xfrm>
            <a:off x="9393630" y="2369209"/>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dirty="0">
                <a:solidFill>
                  <a:srgbClr val="0000FF"/>
                </a:solidFill>
                <a:latin typeface="Times New Roman" panose="02020603050405020304" pitchFamily="18" charset="0"/>
                <a:ea typeface="Calibri"/>
                <a:cs typeface="Times New Roman" panose="02020603050405020304" pitchFamily="18" charset="0"/>
                <a:sym typeface="Calibri"/>
              </a:rPr>
              <a:t>D</a:t>
            </a:r>
            <a:r>
              <a:rPr lang="en-US"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dirty="0">
                <a:solidFill>
                  <a:srgbClr val="0000FF"/>
                </a:solidFill>
                <a:latin typeface="Times New Roman" panose="02020603050405020304" pitchFamily="18" charset="0"/>
                <a:ea typeface="Calibri"/>
                <a:cs typeface="Times New Roman" panose="02020603050405020304" pitchFamily="18" charset="0"/>
                <a:sym typeface="Calibri"/>
              </a:rPr>
              <a:t>82</a:t>
            </a:r>
            <a:endParaRPr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26816979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51"/>
                    </p:tgtEl>
                  </p:cond>
                </p:stCondLst>
                <p:endSync evt="end" delay="0">
                  <p:rtn val="all"/>
                </p:endSync>
                <p:childTnLst>
                  <p:par>
                    <p:cTn id="9" fill="hold">
                      <p:stCondLst>
                        <p:cond delay="0"/>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251"/>
                                        </p:tgtEl>
                                        <p:attrNameLst>
                                          <p:attrName>style.color</p:attrName>
                                        </p:attrNameLst>
                                      </p:cBhvr>
                                      <p:to>
                                        <a:schemeClr val="accent2"/>
                                      </p:to>
                                    </p:animClr>
                                    <p:animClr clrSpc="rgb" dir="cw">
                                      <p:cBhvr>
                                        <p:cTn id="13" dur="500" fill="hold"/>
                                        <p:tgtEl>
                                          <p:spTgt spid="251"/>
                                        </p:tgtEl>
                                        <p:attrNameLst>
                                          <p:attrName>fillcolor</p:attrName>
                                        </p:attrNameLst>
                                      </p:cBhvr>
                                      <p:to>
                                        <a:schemeClr val="accent2"/>
                                      </p:to>
                                    </p:animClr>
                                    <p:set>
                                      <p:cBhvr>
                                        <p:cTn id="14" dur="500" fill="hold"/>
                                        <p:tgtEl>
                                          <p:spTgt spid="251"/>
                                        </p:tgtEl>
                                        <p:attrNameLst>
                                          <p:attrName>fill.type</p:attrName>
                                        </p:attrNameLst>
                                      </p:cBhvr>
                                      <p:to>
                                        <p:strVal val="solid"/>
                                      </p:to>
                                    </p:set>
                                    <p:set>
                                      <p:cBhvr>
                                        <p:cTn id="15" dur="500" fill="hold"/>
                                        <p:tgtEl>
                                          <p:spTgt spid="251"/>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voltage.wav"/>
                                        </p:tgtEl>
                                      </p:cMediaNode>
                                    </p:audio>
                                  </p:subTnLst>
                                </p:cTn>
                              </p:par>
                              <p:par>
                                <p:cTn id="16" presetID="1" presetClass="entr" presetSubtype="0" fill="hold" nodeType="withEffect">
                                  <p:stCondLst>
                                    <p:cond delay="0"/>
                                  </p:stCondLst>
                                  <p:childTnLst>
                                    <p:set>
                                      <p:cBhvr>
                                        <p:cTn id="17" dur="1" fill="hold">
                                          <p:stCondLst>
                                            <p:cond delay="0"/>
                                          </p:stCondLst>
                                        </p:cTn>
                                        <p:tgtEl>
                                          <p:spTgt spid="239"/>
                                        </p:tgtEl>
                                        <p:attrNameLst>
                                          <p:attrName>style.visibility</p:attrName>
                                        </p:attrNameLst>
                                      </p:cBhvr>
                                      <p:to>
                                        <p:strVal val="visible"/>
                                      </p:to>
                                    </p:set>
                                  </p:childTnLst>
                                </p:cTn>
                              </p:par>
                            </p:childTnLst>
                          </p:cTn>
                        </p:par>
                      </p:childTnLst>
                    </p:cTn>
                  </p:par>
                </p:childTnLst>
              </p:cTn>
              <p:nextCondLst>
                <p:cond evt="onClick" delay="0">
                  <p:tgtEl>
                    <p:spTgt spid="251"/>
                  </p:tgtEl>
                </p:cond>
              </p:nextCondLst>
            </p:seq>
            <p:seq concurrent="1" nextAc="seek">
              <p:cTn id="18" restart="whenNotActive" fill="hold" evtFilter="cancelBubble" nodeType="interactiveSeq">
                <p:stCondLst>
                  <p:cond evt="onClick" delay="0">
                    <p:tgtEl>
                      <p:spTgt spid="252"/>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52"/>
                                        </p:tgtEl>
                                        <p:attrNameLst>
                                          <p:attrName>style.color</p:attrName>
                                        </p:attrNameLst>
                                      </p:cBhvr>
                                      <p:to>
                                        <a:schemeClr val="accent2"/>
                                      </p:to>
                                    </p:animClr>
                                    <p:animClr clrSpc="rgb" dir="cw">
                                      <p:cBhvr>
                                        <p:cTn id="23" dur="500" fill="hold"/>
                                        <p:tgtEl>
                                          <p:spTgt spid="252"/>
                                        </p:tgtEl>
                                        <p:attrNameLst>
                                          <p:attrName>fillcolor</p:attrName>
                                        </p:attrNameLst>
                                      </p:cBhvr>
                                      <p:to>
                                        <a:schemeClr val="accent2"/>
                                      </p:to>
                                    </p:animClr>
                                    <p:set>
                                      <p:cBhvr>
                                        <p:cTn id="24" dur="500" fill="hold"/>
                                        <p:tgtEl>
                                          <p:spTgt spid="252"/>
                                        </p:tgtEl>
                                        <p:attrNameLst>
                                          <p:attrName>fill.type</p:attrName>
                                        </p:attrNameLst>
                                      </p:cBhvr>
                                      <p:to>
                                        <p:strVal val="solid"/>
                                      </p:to>
                                    </p:set>
                                    <p:set>
                                      <p:cBhvr>
                                        <p:cTn id="25" dur="500" fill="hold"/>
                                        <p:tgtEl>
                                          <p:spTgt spid="25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voltage.wav"/>
                                        </p:tgtEl>
                                      </p:cMediaNode>
                                    </p:audio>
                                  </p:subTnLst>
                                </p:cTn>
                              </p:par>
                              <p:par>
                                <p:cTn id="26" presetID="1" presetClass="entr" presetSubtype="0" fill="hold" nodeType="withEffect">
                                  <p:stCondLst>
                                    <p:cond delay="0"/>
                                  </p:stCondLst>
                                  <p:childTnLst>
                                    <p:set>
                                      <p:cBhvr>
                                        <p:cTn id="27" dur="1" fill="hold">
                                          <p:stCondLst>
                                            <p:cond delay="0"/>
                                          </p:stCondLst>
                                        </p:cTn>
                                        <p:tgtEl>
                                          <p:spTgt spid="241"/>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28" restart="whenNotActive" fill="hold" evtFilter="cancelBubble" nodeType="interactiveSeq">
                <p:stCondLst>
                  <p:cond evt="onClick" delay="0">
                    <p:tgtEl>
                      <p:spTgt spid="253"/>
                    </p:tgtEl>
                  </p:cond>
                </p:stCondLst>
                <p:endSync evt="end" delay="0">
                  <p:rtn val="all"/>
                </p:endSync>
                <p:childTnLst>
                  <p:par>
                    <p:cTn id="29" fill="hold">
                      <p:stCondLst>
                        <p:cond delay="0"/>
                      </p:stCondLst>
                      <p:childTnLst>
                        <p:par>
                          <p:cTn id="30" fill="hold">
                            <p:stCondLst>
                              <p:cond delay="0"/>
                            </p:stCondLst>
                            <p:childTnLst>
                              <p:par>
                                <p:cTn id="31" presetID="21" presetClass="emph" presetSubtype="0" fill="hold" grpId="0" nodeType="clickEffect">
                                  <p:stCondLst>
                                    <p:cond delay="0"/>
                                  </p:stCondLst>
                                  <p:childTnLst>
                                    <p:animClr clrSpc="hsl" dir="cw">
                                      <p:cBhvr override="childStyle">
                                        <p:cTn id="32" dur="500" fill="hold"/>
                                        <p:tgtEl>
                                          <p:spTgt spid="253"/>
                                        </p:tgtEl>
                                        <p:attrNameLst>
                                          <p:attrName>style.color</p:attrName>
                                        </p:attrNameLst>
                                      </p:cBhvr>
                                      <p:by>
                                        <p:hsl h="7200000" s="0" l="0"/>
                                      </p:by>
                                    </p:animClr>
                                    <p:animClr clrSpc="hsl" dir="cw">
                                      <p:cBhvr>
                                        <p:cTn id="33" dur="500" fill="hold"/>
                                        <p:tgtEl>
                                          <p:spTgt spid="253"/>
                                        </p:tgtEl>
                                        <p:attrNameLst>
                                          <p:attrName>fillcolor</p:attrName>
                                        </p:attrNameLst>
                                      </p:cBhvr>
                                      <p:by>
                                        <p:hsl h="7200000" s="0" l="0"/>
                                      </p:by>
                                    </p:animClr>
                                    <p:animClr clrSpc="hsl" dir="cw">
                                      <p:cBhvr>
                                        <p:cTn id="34" dur="500" fill="hold"/>
                                        <p:tgtEl>
                                          <p:spTgt spid="253"/>
                                        </p:tgtEl>
                                        <p:attrNameLst>
                                          <p:attrName>stroke.color</p:attrName>
                                        </p:attrNameLst>
                                      </p:cBhvr>
                                      <p:by>
                                        <p:hsl h="7200000" s="0" l="0"/>
                                      </p:by>
                                    </p:animClr>
                                    <p:set>
                                      <p:cBhvr>
                                        <p:cTn id="35" dur="500" fill="hold"/>
                                        <p:tgtEl>
                                          <p:spTgt spid="253"/>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6" name="Am-thanh-tra-loi-dung-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0"/>
                                        </p:tgtEl>
                                        <p:attrNameLst>
                                          <p:attrName>style.visibility</p:attrName>
                                        </p:attrNameLst>
                                      </p:cBhvr>
                                      <p:to>
                                        <p:strVal val="visible"/>
                                      </p:to>
                                    </p:set>
                                  </p:childTnLst>
                                </p:cTn>
                              </p:par>
                            </p:childTnLst>
                          </p:cTn>
                        </p:par>
                      </p:childTnLst>
                    </p:cTn>
                  </p:par>
                </p:childTnLst>
              </p:cTn>
              <p:nextCondLst>
                <p:cond evt="onClick" delay="0">
                  <p:tgtEl>
                    <p:spTgt spid="25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9" presetClass="emph" presetSubtype="0" fill="hold" grpId="0" nodeType="clickEffect">
                                  <p:stCondLst>
                                    <p:cond delay="0"/>
                                  </p:stCondLst>
                                  <p:childTnLst>
                                    <p:animClr clrSpc="rgb" dir="cw">
                                      <p:cBhvr override="childStyle">
                                        <p:cTn id="44" dur="500" fill="hold"/>
                                        <p:tgtEl>
                                          <p:spTgt spid="3"/>
                                        </p:tgtEl>
                                        <p:attrNameLst>
                                          <p:attrName>style.color</p:attrName>
                                        </p:attrNameLst>
                                      </p:cBhvr>
                                      <p:to>
                                        <a:schemeClr val="accent2"/>
                                      </p:to>
                                    </p:animClr>
                                    <p:animClr clrSpc="rgb" dir="cw">
                                      <p:cBhvr>
                                        <p:cTn id="45" dur="500" fill="hold"/>
                                        <p:tgtEl>
                                          <p:spTgt spid="3"/>
                                        </p:tgtEl>
                                        <p:attrNameLst>
                                          <p:attrName>fillcolor</p:attrName>
                                        </p:attrNameLst>
                                      </p:cBhvr>
                                      <p:to>
                                        <a:schemeClr val="accent2"/>
                                      </p:to>
                                    </p:animClr>
                                    <p:set>
                                      <p:cBhvr>
                                        <p:cTn id="46" dur="500" fill="hold"/>
                                        <p:tgtEl>
                                          <p:spTgt spid="3"/>
                                        </p:tgtEl>
                                        <p:attrNameLst>
                                          <p:attrName>fill.type</p:attrName>
                                        </p:attrNameLst>
                                      </p:cBhvr>
                                      <p:to>
                                        <p:strVal val="solid"/>
                                      </p:to>
                                    </p:set>
                                    <p:set>
                                      <p:cBhvr>
                                        <p:cTn id="47" dur="500" fill="hold"/>
                                        <p:tgtEl>
                                          <p:spTgt spid="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
                  </p:tgtEl>
                </p:cond>
              </p:nextCondLst>
            </p:seq>
          </p:childTnLst>
        </p:cTn>
      </p:par>
    </p:tnLst>
    <p:bldLst>
      <p:bldP spid="251" grpId="0" animBg="1"/>
      <p:bldP spid="252" grpId="0" animBg="1"/>
      <p:bldP spid="25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a:extLst>
            <a:ext uri="{FF2B5EF4-FFF2-40B4-BE49-F238E27FC236}">
              <a16:creationId xmlns="" xmlns:a16="http://schemas.microsoft.com/office/drawing/2014/main" id="{3E711880-2200-598E-1BAF-732FD3F3F85A}"/>
            </a:ext>
          </a:extLst>
        </p:cNvPr>
        <p:cNvGrpSpPr/>
        <p:nvPr/>
      </p:nvGrpSpPr>
      <p:grpSpPr>
        <a:xfrm>
          <a:off x="0" y="0"/>
          <a:ext cx="0" cy="0"/>
          <a:chOff x="0" y="0"/>
          <a:chExt cx="0" cy="0"/>
        </a:xfrm>
      </p:grpSpPr>
      <p:pic>
        <p:nvPicPr>
          <p:cNvPr id="261" name="Google Shape;261;p6" descr="C:\Users\ADMIN\Desktop\Bach tuyet\b.jpg">
            <a:extLst>
              <a:ext uri="{FF2B5EF4-FFF2-40B4-BE49-F238E27FC236}">
                <a16:creationId xmlns="" xmlns:a16="http://schemas.microsoft.com/office/drawing/2014/main" id="{5C348461-A607-BD14-7663-D0A678767C82}"/>
              </a:ext>
            </a:extLst>
          </p:cNvPr>
          <p:cNvPicPr preferRelativeResize="0"/>
          <p:nvPr/>
        </p:nvPicPr>
        <p:blipFill rotWithShape="1">
          <a:blip r:embed="rId7">
            <a:alphaModFix/>
          </a:blip>
          <a:srcRect/>
          <a:stretch/>
        </p:blipFill>
        <p:spPr>
          <a:xfrm>
            <a:off x="0" y="0"/>
            <a:ext cx="12192000" cy="6858000"/>
          </a:xfrm>
          <a:prstGeom prst="rect">
            <a:avLst/>
          </a:prstGeom>
          <a:noFill/>
          <a:ln>
            <a:noFill/>
          </a:ln>
        </p:spPr>
      </p:pic>
      <p:pic>
        <p:nvPicPr>
          <p:cNvPr id="263" name="Google Shape;263;p6" descr="C:\Users\ADMIN\Desktop\Bach tuyet\esquilo001.gif">
            <a:extLst>
              <a:ext uri="{FF2B5EF4-FFF2-40B4-BE49-F238E27FC236}">
                <a16:creationId xmlns="" xmlns:a16="http://schemas.microsoft.com/office/drawing/2014/main" id="{4583DBFD-857B-D3D3-709F-7EFA9852C5B0}"/>
              </a:ext>
            </a:extLst>
          </p:cNvPr>
          <p:cNvPicPr preferRelativeResize="0"/>
          <p:nvPr/>
        </p:nvPicPr>
        <p:blipFill rotWithShape="1">
          <a:blip r:embed="rId8">
            <a:alphaModFix/>
          </a:blip>
          <a:srcRect/>
          <a:stretch/>
        </p:blipFill>
        <p:spPr>
          <a:xfrm rot="-1128333" flipH="1">
            <a:off x="7340875" y="4702316"/>
            <a:ext cx="1320800" cy="1445840"/>
          </a:xfrm>
          <a:prstGeom prst="rect">
            <a:avLst/>
          </a:prstGeom>
          <a:noFill/>
          <a:ln>
            <a:noFill/>
          </a:ln>
        </p:spPr>
      </p:pic>
      <p:pic>
        <p:nvPicPr>
          <p:cNvPr id="264" name="Google Shape;264;p6" descr="C:\Users\ADMIN\Desktop\Bach tuyet\767e08fbae2de8679fbba6d8cecba19e.png">
            <a:extLst>
              <a:ext uri="{FF2B5EF4-FFF2-40B4-BE49-F238E27FC236}">
                <a16:creationId xmlns="" xmlns:a16="http://schemas.microsoft.com/office/drawing/2014/main" id="{E123E120-3DF4-46D6-07D0-BC2169C12D75}"/>
              </a:ext>
            </a:extLst>
          </p:cNvPr>
          <p:cNvPicPr preferRelativeResize="0"/>
          <p:nvPr/>
        </p:nvPicPr>
        <p:blipFill rotWithShape="1">
          <a:blip r:embed="rId9">
            <a:alphaModFix/>
          </a:blip>
          <a:srcRect/>
          <a:stretch/>
        </p:blipFill>
        <p:spPr>
          <a:xfrm rot="-1247476" flipH="1">
            <a:off x="4768623" y="4677444"/>
            <a:ext cx="1092200" cy="1525441"/>
          </a:xfrm>
          <a:prstGeom prst="rect">
            <a:avLst/>
          </a:prstGeom>
          <a:noFill/>
          <a:ln>
            <a:noFill/>
          </a:ln>
        </p:spPr>
      </p:pic>
      <p:pic>
        <p:nvPicPr>
          <p:cNvPr id="265" name="Google Shape;265;p6" descr="C:\Users\ADMIN\Desktop\Bach tuyet\43ebd44d263606f876d42fd2f199ea61 (2).jpg">
            <a:extLst>
              <a:ext uri="{FF2B5EF4-FFF2-40B4-BE49-F238E27FC236}">
                <a16:creationId xmlns="" xmlns:a16="http://schemas.microsoft.com/office/drawing/2014/main" id="{9832B9AC-DCDB-BF0F-A0C2-D469919F6E0C}"/>
              </a:ext>
            </a:extLst>
          </p:cNvPr>
          <p:cNvPicPr preferRelativeResize="0"/>
          <p:nvPr/>
        </p:nvPicPr>
        <p:blipFill rotWithShape="1">
          <a:blip r:embed="rId10">
            <a:alphaModFix/>
          </a:blip>
          <a:srcRect/>
          <a:stretch/>
        </p:blipFill>
        <p:spPr>
          <a:xfrm rot="-1188953">
            <a:off x="2218663" y="3854845"/>
            <a:ext cx="2076448" cy="2807359"/>
          </a:xfrm>
          <a:prstGeom prst="rect">
            <a:avLst/>
          </a:prstGeom>
          <a:noFill/>
          <a:ln>
            <a:noFill/>
          </a:ln>
        </p:spPr>
      </p:pic>
      <p:pic>
        <p:nvPicPr>
          <p:cNvPr id="266" name="Google Shape;266;p6" descr="C:\Users\ADMIN\Desktop\Bach tuyet\arbre-majestueux-42629281.jpg">
            <a:extLst>
              <a:ext uri="{FF2B5EF4-FFF2-40B4-BE49-F238E27FC236}">
                <a16:creationId xmlns="" xmlns:a16="http://schemas.microsoft.com/office/drawing/2014/main" id="{370D26B7-8631-9553-8A01-AC0561A2DAFC}"/>
              </a:ext>
            </a:extLst>
          </p:cNvPr>
          <p:cNvPicPr preferRelativeResize="0"/>
          <p:nvPr/>
        </p:nvPicPr>
        <p:blipFill rotWithShape="1">
          <a:blip r:embed="rId11">
            <a:alphaModFix/>
          </a:blip>
          <a:srcRect/>
          <a:stretch/>
        </p:blipFill>
        <p:spPr>
          <a:xfrm>
            <a:off x="7395634" y="-565105"/>
            <a:ext cx="7010400" cy="7868444"/>
          </a:xfrm>
          <a:prstGeom prst="rect">
            <a:avLst/>
          </a:prstGeom>
          <a:noFill/>
          <a:ln>
            <a:noFill/>
          </a:ln>
        </p:spPr>
      </p:pic>
      <p:pic>
        <p:nvPicPr>
          <p:cNvPr id="267" name="Google Shape;267;p6" descr="C:\Users\ADMIN\Desktop\Bach tuyet\511929473-photo-clip-tree.png">
            <a:extLst>
              <a:ext uri="{FF2B5EF4-FFF2-40B4-BE49-F238E27FC236}">
                <a16:creationId xmlns="" xmlns:a16="http://schemas.microsoft.com/office/drawing/2014/main" id="{CA346731-F35A-2478-1F8C-C269A172E383}"/>
              </a:ext>
            </a:extLst>
          </p:cNvPr>
          <p:cNvPicPr preferRelativeResize="0"/>
          <p:nvPr/>
        </p:nvPicPr>
        <p:blipFill rotWithShape="1">
          <a:blip r:embed="rId12">
            <a:alphaModFix/>
          </a:blip>
          <a:srcRect/>
          <a:stretch/>
        </p:blipFill>
        <p:spPr>
          <a:xfrm>
            <a:off x="474168" y="-678796"/>
            <a:ext cx="7213600" cy="7609841"/>
          </a:xfrm>
          <a:prstGeom prst="rect">
            <a:avLst/>
          </a:prstGeom>
          <a:noFill/>
          <a:ln>
            <a:noFill/>
          </a:ln>
        </p:spPr>
      </p:pic>
      <p:pic>
        <p:nvPicPr>
          <p:cNvPr id="268" name="Google Shape;268;p6" descr="C:\Users\ADMIN\Desktop\Bach tuyet\511929473-photo-clip-tree.png">
            <a:extLst>
              <a:ext uri="{FF2B5EF4-FFF2-40B4-BE49-F238E27FC236}">
                <a16:creationId xmlns="" xmlns:a16="http://schemas.microsoft.com/office/drawing/2014/main" id="{0CA0EA3A-B8F8-D732-FE34-4A45C649BEF3}"/>
              </a:ext>
            </a:extLst>
          </p:cNvPr>
          <p:cNvPicPr preferRelativeResize="0"/>
          <p:nvPr/>
        </p:nvPicPr>
        <p:blipFill rotWithShape="1">
          <a:blip r:embed="rId13">
            <a:alphaModFix/>
          </a:blip>
          <a:srcRect/>
          <a:stretch/>
        </p:blipFill>
        <p:spPr>
          <a:xfrm>
            <a:off x="5058834" y="-634494"/>
            <a:ext cx="7213600" cy="7609841"/>
          </a:xfrm>
          <a:prstGeom prst="rect">
            <a:avLst/>
          </a:prstGeom>
          <a:noFill/>
          <a:ln>
            <a:noFill/>
          </a:ln>
        </p:spPr>
      </p:pic>
      <p:pic>
        <p:nvPicPr>
          <p:cNvPr id="269" name="Google Shape;269;p6" descr="C:\Users\ADMIN\Desktop\Bach tuyet\arbre-majestueux-42629281.jpg">
            <a:extLst>
              <a:ext uri="{FF2B5EF4-FFF2-40B4-BE49-F238E27FC236}">
                <a16:creationId xmlns="" xmlns:a16="http://schemas.microsoft.com/office/drawing/2014/main" id="{DE8A0483-E73D-6D7B-4A2B-363360BA9A73}"/>
              </a:ext>
            </a:extLst>
          </p:cNvPr>
          <p:cNvPicPr preferRelativeResize="0"/>
          <p:nvPr/>
        </p:nvPicPr>
        <p:blipFill rotWithShape="1">
          <a:blip r:embed="rId11">
            <a:alphaModFix/>
          </a:blip>
          <a:srcRect/>
          <a:stretch/>
        </p:blipFill>
        <p:spPr>
          <a:xfrm>
            <a:off x="2642443" y="-486466"/>
            <a:ext cx="7010400" cy="7868444"/>
          </a:xfrm>
          <a:prstGeom prst="rect">
            <a:avLst/>
          </a:prstGeom>
          <a:noFill/>
          <a:ln>
            <a:noFill/>
          </a:ln>
        </p:spPr>
      </p:pic>
      <p:pic>
        <p:nvPicPr>
          <p:cNvPr id="270" name="Google Shape;270;p6" descr="C:\Users\ADMIN\Desktop\Tai nguyen thiet ke tro choi\Bảng gỗ\wooden-blank-sign-clipart-1.jpg">
            <a:extLst>
              <a:ext uri="{FF2B5EF4-FFF2-40B4-BE49-F238E27FC236}">
                <a16:creationId xmlns="" xmlns:a16="http://schemas.microsoft.com/office/drawing/2014/main" id="{D1604E38-5FAC-A4AB-01CB-42714A1D7037}"/>
              </a:ext>
            </a:extLst>
          </p:cNvPr>
          <p:cNvPicPr preferRelativeResize="0"/>
          <p:nvPr/>
        </p:nvPicPr>
        <p:blipFill rotWithShape="1">
          <a:blip r:embed="rId14">
            <a:alphaModFix/>
          </a:blip>
          <a:srcRect t="42558"/>
          <a:stretch/>
        </p:blipFill>
        <p:spPr>
          <a:xfrm>
            <a:off x="2099076" y="-72189"/>
            <a:ext cx="7921939" cy="2343581"/>
          </a:xfrm>
          <a:prstGeom prst="rect">
            <a:avLst/>
          </a:prstGeom>
          <a:noFill/>
          <a:ln>
            <a:noFill/>
          </a:ln>
        </p:spPr>
      </p:pic>
      <p:sp>
        <p:nvSpPr>
          <p:cNvPr id="271" name="Google Shape;271;p6">
            <a:extLst>
              <a:ext uri="{FF2B5EF4-FFF2-40B4-BE49-F238E27FC236}">
                <a16:creationId xmlns="" xmlns:a16="http://schemas.microsoft.com/office/drawing/2014/main" id="{A89C66D3-13BA-6237-7986-641CDFFC7797}"/>
              </a:ext>
            </a:extLst>
          </p:cNvPr>
          <p:cNvSpPr txBox="1"/>
          <p:nvPr/>
        </p:nvSpPr>
        <p:spPr>
          <a:xfrm>
            <a:off x="3299835" y="837961"/>
            <a:ext cx="5892800" cy="923289"/>
          </a:xfrm>
          <a:prstGeom prst="rect">
            <a:avLst/>
          </a:prstGeom>
          <a:noFill/>
          <a:ln>
            <a:noFill/>
          </a:ln>
        </p:spPr>
        <p:txBody>
          <a:bodyPr spcFirstLastPara="1" wrap="square" lIns="91425" tIns="45700" rIns="91425" bIns="45700" anchor="t" anchorCtr="0">
            <a:spAutoFit/>
          </a:bodyPr>
          <a:lstStyle/>
          <a:p>
            <a:pPr lvl="0" algn="ctr"/>
            <a:r>
              <a:rPr lang="en-US" sz="5400" b="1">
                <a:solidFill>
                  <a:srgbClr val="FFFFFF"/>
                </a:solidFill>
                <a:latin typeface="Times New Roman" panose="02020603050405020304" pitchFamily="18" charset="0"/>
                <a:ea typeface="Calibri"/>
                <a:cs typeface="Times New Roman" panose="02020603050405020304" pitchFamily="18" charset="0"/>
                <a:sym typeface="Calibri"/>
              </a:rPr>
              <a:t>20</a:t>
            </a:r>
            <a:r>
              <a:rPr lang="en-US" sz="54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dirty="0">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a:solidFill>
                  <a:srgbClr val="FFFFFF"/>
                </a:solidFill>
                <a:latin typeface="Times New Roman" panose="02020603050405020304" pitchFamily="18" charset="0"/>
                <a:ea typeface="Calibri"/>
                <a:cs typeface="Times New Roman" panose="02020603050405020304" pitchFamily="18" charset="0"/>
                <a:sym typeface="Calibri"/>
              </a:rPr>
              <a:t>5</a:t>
            </a:r>
            <a:r>
              <a:rPr lang="en-US" sz="5400" b="1" i="0" u="none" strike="noStrike" cap="none">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+ 10 = </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a:t>
            </a:r>
            <a:endParaRPr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endParaRPr>
          </a:p>
        </p:txBody>
      </p:sp>
      <p:pic>
        <p:nvPicPr>
          <p:cNvPr id="272" name="Google Shape;272;p6" descr="C:\Users\ADMIN\Desktop\Tai nguyen thiet ke tro choi\Bảng gỗ\Picture1 (2).png">
            <a:hlinkClick r:id="" action="ppaction://hlinkshowjump?jump=nextslide"/>
            <a:extLst>
              <a:ext uri="{FF2B5EF4-FFF2-40B4-BE49-F238E27FC236}">
                <a16:creationId xmlns="" xmlns:a16="http://schemas.microsoft.com/office/drawing/2014/main" id="{A60F32AA-EE56-9247-7CCD-CB5146FEC5EE}"/>
              </a:ext>
            </a:extLst>
          </p:cNvPr>
          <p:cNvPicPr preferRelativeResize="0"/>
          <p:nvPr/>
        </p:nvPicPr>
        <p:blipFill rotWithShape="1">
          <a:blip r:embed="rId15">
            <a:alphaModFix/>
          </a:blip>
          <a:srcRect/>
          <a:stretch/>
        </p:blipFill>
        <p:spPr>
          <a:xfrm>
            <a:off x="10198375" y="381000"/>
            <a:ext cx="1617133" cy="687477"/>
          </a:xfrm>
          <a:prstGeom prst="rect">
            <a:avLst/>
          </a:prstGeom>
          <a:noFill/>
          <a:ln>
            <a:noFill/>
          </a:ln>
        </p:spPr>
      </p:pic>
      <p:sp>
        <p:nvSpPr>
          <p:cNvPr id="273" name="Google Shape;273;p6">
            <a:extLst>
              <a:ext uri="{FF2B5EF4-FFF2-40B4-BE49-F238E27FC236}">
                <a16:creationId xmlns="" xmlns:a16="http://schemas.microsoft.com/office/drawing/2014/main" id="{5683CAA6-29B0-5935-0AF8-098EF3CC766F}"/>
              </a:ext>
            </a:extLst>
          </p:cNvPr>
          <p:cNvSpPr/>
          <p:nvPr/>
        </p:nvSpPr>
        <p:spPr>
          <a:xfrm>
            <a:off x="-129235" y="3505185"/>
            <a:ext cx="4504585" cy="227803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rgbClr val="0000FF"/>
                </a:solidFill>
                <a:latin typeface="Times New Roman" panose="02020603050405020304" pitchFamily="18" charset="0"/>
                <a:cs typeface="Times New Roman" panose="02020603050405020304" pitchFamily="18" charset="0"/>
                <a:sym typeface="Arial"/>
              </a:rPr>
              <a:t>ĐÚNG RỒI</a:t>
            </a:r>
            <a:endParaRPr dirty="0">
              <a:latin typeface="Times New Roman" panose="02020603050405020304" pitchFamily="18" charset="0"/>
              <a:cs typeface="Times New Roman" panose="02020603050405020304" pitchFamily="18" charset="0"/>
            </a:endParaRPr>
          </a:p>
        </p:txBody>
      </p:sp>
      <p:sp>
        <p:nvSpPr>
          <p:cNvPr id="274" name="Google Shape;274;p6">
            <a:extLst>
              <a:ext uri="{FF2B5EF4-FFF2-40B4-BE49-F238E27FC236}">
                <a16:creationId xmlns="" xmlns:a16="http://schemas.microsoft.com/office/drawing/2014/main" id="{6B2AB1F0-EB3D-844A-5BDB-ED555334BE75}"/>
              </a:ext>
            </a:extLst>
          </p:cNvPr>
          <p:cNvSpPr/>
          <p:nvPr/>
        </p:nvSpPr>
        <p:spPr>
          <a:xfrm>
            <a:off x="334297" y="2514646"/>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A</a:t>
            </a:r>
            <a:r>
              <a:rPr lang="en-US" sz="4800"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4800" smtClean="0">
                <a:solidFill>
                  <a:srgbClr val="0000FF"/>
                </a:solidFill>
                <a:latin typeface="Times New Roman" panose="02020603050405020304" pitchFamily="18" charset="0"/>
                <a:ea typeface="Calibri"/>
                <a:cs typeface="Times New Roman" panose="02020603050405020304" pitchFamily="18" charset="0"/>
                <a:sym typeface="Calibri"/>
              </a:rPr>
              <a:t>25</a:t>
            </a:r>
            <a:endParaRPr sz="4800"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75" name="Google Shape;275;p6">
            <a:extLst>
              <a:ext uri="{FF2B5EF4-FFF2-40B4-BE49-F238E27FC236}">
                <a16:creationId xmlns="" xmlns:a16="http://schemas.microsoft.com/office/drawing/2014/main" id="{A5B76339-B014-0AB8-D9FC-E0E8B09C2032}"/>
              </a:ext>
            </a:extLst>
          </p:cNvPr>
          <p:cNvSpPr/>
          <p:nvPr/>
        </p:nvSpPr>
        <p:spPr>
          <a:xfrm>
            <a:off x="5027035" y="2538747"/>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B</a:t>
            </a:r>
            <a:r>
              <a:rPr lang="en-US" sz="5335"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smtClean="0">
                <a:solidFill>
                  <a:srgbClr val="0000FF"/>
                </a:solidFill>
                <a:latin typeface="Times New Roman" panose="02020603050405020304" pitchFamily="18" charset="0"/>
                <a:ea typeface="Calibri"/>
                <a:cs typeface="Times New Roman" panose="02020603050405020304" pitchFamily="18" charset="0"/>
                <a:sym typeface="Calibri"/>
              </a:rPr>
              <a:t>24</a:t>
            </a:r>
            <a:endParaRPr dirty="0">
              <a:latin typeface="Times New Roman" panose="02020603050405020304" pitchFamily="18" charset="0"/>
              <a:cs typeface="Times New Roman" panose="02020603050405020304" pitchFamily="18" charset="0"/>
            </a:endParaRPr>
          </a:p>
        </p:txBody>
      </p:sp>
      <p:sp>
        <p:nvSpPr>
          <p:cNvPr id="276" name="Google Shape;276;p6">
            <a:extLst>
              <a:ext uri="{FF2B5EF4-FFF2-40B4-BE49-F238E27FC236}">
                <a16:creationId xmlns="" xmlns:a16="http://schemas.microsoft.com/office/drawing/2014/main" id="{8C19016F-08C9-E774-208F-1F511EE5E2F8}"/>
              </a:ext>
            </a:extLst>
          </p:cNvPr>
          <p:cNvSpPr/>
          <p:nvPr/>
        </p:nvSpPr>
        <p:spPr>
          <a:xfrm>
            <a:off x="9192635" y="2604035"/>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5335"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23</a:t>
            </a:r>
            <a:endParaRPr dirty="0">
              <a:latin typeface="Times New Roman" panose="02020603050405020304" pitchFamily="18" charset="0"/>
              <a:cs typeface="Times New Roman" panose="02020603050405020304" pitchFamily="18" charset="0"/>
            </a:endParaRPr>
          </a:p>
        </p:txBody>
      </p:sp>
      <p:pic>
        <p:nvPicPr>
          <p:cNvPr id="278" name="Google Shape;278;p6" descr="C:\Users\ADMIN\Desktop\Tai nguyen thiet ke tro choi\Bảng gỗ\Picture1 (2).png">
            <a:hlinkClick r:id="" action="ppaction://hlinkshowjump?jump=previousslide"/>
            <a:extLst>
              <a:ext uri="{FF2B5EF4-FFF2-40B4-BE49-F238E27FC236}">
                <a16:creationId xmlns="" xmlns:a16="http://schemas.microsoft.com/office/drawing/2014/main" id="{A32129E2-764F-EC98-693F-C0D62BCAFFA4}"/>
              </a:ext>
            </a:extLst>
          </p:cNvPr>
          <p:cNvPicPr preferRelativeResize="0"/>
          <p:nvPr/>
        </p:nvPicPr>
        <p:blipFill rotWithShape="1">
          <a:blip r:embed="rId16">
            <a:alphaModFix/>
          </a:blip>
          <a:srcRect/>
          <a:stretch/>
        </p:blipFill>
        <p:spPr>
          <a:xfrm flipH="1">
            <a:off x="385234" y="303123"/>
            <a:ext cx="1646767" cy="687477"/>
          </a:xfrm>
          <a:prstGeom prst="rect">
            <a:avLst/>
          </a:prstGeom>
          <a:noFill/>
          <a:ln>
            <a:noFill/>
          </a:ln>
        </p:spPr>
      </p:pic>
      <p:pic>
        <p:nvPicPr>
          <p:cNvPr id="279" name="Google Shape;279;p6" descr="C:\Users\ADMIN\Desktop\Bach tuyet\43ebd44d263606f876d42fd2f199ea61 (6).jpg">
            <a:extLst>
              <a:ext uri="{FF2B5EF4-FFF2-40B4-BE49-F238E27FC236}">
                <a16:creationId xmlns="" xmlns:a16="http://schemas.microsoft.com/office/drawing/2014/main" id="{D1180678-AEE5-1616-68C9-27FB26DB20FA}"/>
              </a:ext>
            </a:extLst>
          </p:cNvPr>
          <p:cNvPicPr preferRelativeResize="0"/>
          <p:nvPr/>
        </p:nvPicPr>
        <p:blipFill rotWithShape="1">
          <a:blip r:embed="rId17">
            <a:alphaModFix/>
          </a:blip>
          <a:srcRect/>
          <a:stretch/>
        </p:blipFill>
        <p:spPr>
          <a:xfrm flipH="1">
            <a:off x="-304800" y="3077075"/>
            <a:ext cx="2705608" cy="3853114"/>
          </a:xfrm>
          <a:prstGeom prst="rect">
            <a:avLst/>
          </a:prstGeom>
          <a:noFill/>
          <a:ln>
            <a:noFill/>
          </a:ln>
        </p:spPr>
      </p:pic>
      <p:pic>
        <p:nvPicPr>
          <p:cNvPr id="21" name="monkeys-spinning-monkeys-by-kevin-macleod-from-filmmusic-io">
            <a:hlinkClick r:id="" action="ppaction://media"/>
            <a:extLst>
              <a:ext uri="{FF2B5EF4-FFF2-40B4-BE49-F238E27FC236}">
                <a16:creationId xmlns="" xmlns:a16="http://schemas.microsoft.com/office/drawing/2014/main" id="{163EF205-4A7B-F5E1-EE75-6BCAD3F201B3}"/>
              </a:ext>
            </a:extLst>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8"/>
          <a:stretch>
            <a:fillRect/>
          </a:stretch>
        </p:blipFill>
        <p:spPr>
          <a:xfrm>
            <a:off x="11420790" y="6031344"/>
            <a:ext cx="609600" cy="609600"/>
          </a:xfrm>
          <a:prstGeom prst="rect">
            <a:avLst/>
          </a:prstGeom>
        </p:spPr>
      </p:pic>
    </p:spTree>
    <p:extLst>
      <p:ext uri="{BB962C8B-B14F-4D97-AF65-F5344CB8AC3E}">
        <p14:creationId xmlns:p14="http://schemas.microsoft.com/office/powerpoint/2010/main" val="40848567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5"/>
                    </p:tgtEl>
                  </p:cond>
                </p:stCondLst>
                <p:endSync evt="end" delay="0">
                  <p:rtn val="all"/>
                </p:endSync>
                <p:childTnLst>
                  <p:par>
                    <p:cTn id="8" fill="hold">
                      <p:stCondLst>
                        <p:cond delay="0"/>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275"/>
                                        </p:tgtEl>
                                        <p:attrNameLst>
                                          <p:attrName>style.color</p:attrName>
                                        </p:attrNameLst>
                                      </p:cBhvr>
                                      <p:to>
                                        <a:schemeClr val="accent2"/>
                                      </p:to>
                                    </p:animClr>
                                    <p:animClr clrSpc="rgb" dir="cw">
                                      <p:cBhvr>
                                        <p:cTn id="12" dur="500" fill="hold"/>
                                        <p:tgtEl>
                                          <p:spTgt spid="275"/>
                                        </p:tgtEl>
                                        <p:attrNameLst>
                                          <p:attrName>fillcolor</p:attrName>
                                        </p:attrNameLst>
                                      </p:cBhvr>
                                      <p:to>
                                        <a:schemeClr val="accent2"/>
                                      </p:to>
                                    </p:animClr>
                                    <p:set>
                                      <p:cBhvr>
                                        <p:cTn id="13" dur="500" fill="hold"/>
                                        <p:tgtEl>
                                          <p:spTgt spid="275"/>
                                        </p:tgtEl>
                                        <p:attrNameLst>
                                          <p:attrName>fill.type</p:attrName>
                                        </p:attrNameLst>
                                      </p:cBhvr>
                                      <p:to>
                                        <p:strVal val="solid"/>
                                      </p:to>
                                    </p:set>
                                    <p:set>
                                      <p:cBhvr>
                                        <p:cTn id="14" dur="500" fill="hold"/>
                                        <p:tgtEl>
                                          <p:spTgt spid="275"/>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5" name="voltage.wav"/>
                                        </p:tgtEl>
                                      </p:cMediaNode>
                                    </p:audio>
                                  </p:subTnLst>
                                </p:cTn>
                              </p:par>
                              <p:par>
                                <p:cTn id="15" presetID="1" presetClass="entr" presetSubtype="0" fill="hold" nodeType="withEffect">
                                  <p:stCondLst>
                                    <p:cond delay="0"/>
                                  </p:stCondLst>
                                  <p:childTnLst>
                                    <p:set>
                                      <p:cBhvr>
                                        <p:cTn id="16" dur="1" fill="hold">
                                          <p:stCondLst>
                                            <p:cond delay="0"/>
                                          </p:stCondLst>
                                        </p:cTn>
                                        <p:tgtEl>
                                          <p:spTgt spid="264"/>
                                        </p:tgtEl>
                                        <p:attrNameLst>
                                          <p:attrName>style.visibility</p:attrName>
                                        </p:attrNameLst>
                                      </p:cBhvr>
                                      <p:to>
                                        <p:strVal val="visible"/>
                                      </p:to>
                                    </p:set>
                                  </p:childTnLst>
                                </p:cTn>
                              </p:par>
                            </p:childTnLst>
                          </p:cTn>
                        </p:par>
                      </p:childTnLst>
                    </p:cTn>
                  </p:par>
                </p:childTnLst>
              </p:cTn>
              <p:nextCondLst>
                <p:cond evt="onClick" delay="0">
                  <p:tgtEl>
                    <p:spTgt spid="275"/>
                  </p:tgtEl>
                </p:cond>
              </p:nextCondLst>
            </p:seq>
            <p:seq concurrent="1" nextAc="seek">
              <p:cTn id="17" restart="whenNotActive" fill="hold" evtFilter="cancelBubble" nodeType="interactiveSeq">
                <p:stCondLst>
                  <p:cond evt="onClick" delay="0">
                    <p:tgtEl>
                      <p:spTgt spid="276"/>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276"/>
                                        </p:tgtEl>
                                        <p:attrNameLst>
                                          <p:attrName>style.color</p:attrName>
                                        </p:attrNameLst>
                                      </p:cBhvr>
                                      <p:to>
                                        <a:schemeClr val="accent2"/>
                                      </p:to>
                                    </p:animClr>
                                    <p:animClr clrSpc="rgb" dir="cw">
                                      <p:cBhvr>
                                        <p:cTn id="22" dur="500" fill="hold"/>
                                        <p:tgtEl>
                                          <p:spTgt spid="276"/>
                                        </p:tgtEl>
                                        <p:attrNameLst>
                                          <p:attrName>fillcolor</p:attrName>
                                        </p:attrNameLst>
                                      </p:cBhvr>
                                      <p:to>
                                        <a:schemeClr val="accent2"/>
                                      </p:to>
                                    </p:animClr>
                                    <p:set>
                                      <p:cBhvr>
                                        <p:cTn id="23" dur="500" fill="hold"/>
                                        <p:tgtEl>
                                          <p:spTgt spid="276"/>
                                        </p:tgtEl>
                                        <p:attrNameLst>
                                          <p:attrName>fill.type</p:attrName>
                                        </p:attrNameLst>
                                      </p:cBhvr>
                                      <p:to>
                                        <p:strVal val="solid"/>
                                      </p:to>
                                    </p:set>
                                    <p:set>
                                      <p:cBhvr>
                                        <p:cTn id="24" dur="500" fill="hold"/>
                                        <p:tgtEl>
                                          <p:spTgt spid="276"/>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par>
                                <p:cTn id="25" presetID="1" presetClass="entr" presetSubtype="0" fill="hold" nodeType="withEffect">
                                  <p:stCondLst>
                                    <p:cond delay="0"/>
                                  </p:stCondLst>
                                  <p:childTnLst>
                                    <p:set>
                                      <p:cBhvr>
                                        <p:cTn id="26" dur="1" fill="hold">
                                          <p:stCondLst>
                                            <p:cond delay="0"/>
                                          </p:stCondLst>
                                        </p:cTn>
                                        <p:tgtEl>
                                          <p:spTgt spid="263"/>
                                        </p:tgtEl>
                                        <p:attrNameLst>
                                          <p:attrName>style.visibility</p:attrName>
                                        </p:attrNameLst>
                                      </p:cBhvr>
                                      <p:to>
                                        <p:strVal val="visible"/>
                                      </p:to>
                                    </p:set>
                                  </p:childTnLst>
                                </p:cTn>
                              </p:par>
                            </p:childTnLst>
                          </p:cTn>
                        </p:par>
                      </p:childTnLst>
                    </p:cTn>
                  </p:par>
                </p:childTnLst>
              </p:cTn>
              <p:nextCondLst>
                <p:cond evt="onClick" delay="0">
                  <p:tgtEl>
                    <p:spTgt spid="276"/>
                  </p:tgtEl>
                </p:cond>
              </p:nextCondLst>
            </p:seq>
            <p:seq concurrent="1" nextAc="seek">
              <p:cTn id="27" restart="whenNotActive" fill="hold" evtFilter="cancelBubble" nodeType="interactiveSeq">
                <p:stCondLst>
                  <p:cond evt="onClick" delay="0">
                    <p:tgtEl>
                      <p:spTgt spid="274"/>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0" nodeType="clickEffect">
                                  <p:stCondLst>
                                    <p:cond delay="0"/>
                                  </p:stCondLst>
                                  <p:childTnLst>
                                    <p:animClr clrSpc="hsl" dir="cw">
                                      <p:cBhvr override="childStyle">
                                        <p:cTn id="31" dur="500" fill="hold"/>
                                        <p:tgtEl>
                                          <p:spTgt spid="274"/>
                                        </p:tgtEl>
                                        <p:attrNameLst>
                                          <p:attrName>style.color</p:attrName>
                                        </p:attrNameLst>
                                      </p:cBhvr>
                                      <p:by>
                                        <p:hsl h="7200000" s="0" l="0"/>
                                      </p:by>
                                    </p:animClr>
                                    <p:animClr clrSpc="hsl" dir="cw">
                                      <p:cBhvr>
                                        <p:cTn id="32" dur="500" fill="hold"/>
                                        <p:tgtEl>
                                          <p:spTgt spid="274"/>
                                        </p:tgtEl>
                                        <p:attrNameLst>
                                          <p:attrName>fillcolor</p:attrName>
                                        </p:attrNameLst>
                                      </p:cBhvr>
                                      <p:by>
                                        <p:hsl h="7200000" s="0" l="0"/>
                                      </p:by>
                                    </p:animClr>
                                    <p:animClr clrSpc="hsl" dir="cw">
                                      <p:cBhvr>
                                        <p:cTn id="33" dur="500" fill="hold"/>
                                        <p:tgtEl>
                                          <p:spTgt spid="274"/>
                                        </p:tgtEl>
                                        <p:attrNameLst>
                                          <p:attrName>stroke.color</p:attrName>
                                        </p:attrNameLst>
                                      </p:cBhvr>
                                      <p:by>
                                        <p:hsl h="7200000" s="0" l="0"/>
                                      </p:by>
                                    </p:animClr>
                                    <p:set>
                                      <p:cBhvr>
                                        <p:cTn id="34" dur="500" fill="hold"/>
                                        <p:tgtEl>
                                          <p:spTgt spid="274"/>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6" name="Am-thanh-tra-loi-dung-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2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
                                        </p:tgtEl>
                                        <p:attrNameLst>
                                          <p:attrName>style.visibility</p:attrName>
                                        </p:attrNameLst>
                                      </p:cBhvr>
                                      <p:to>
                                        <p:strVal val="visible"/>
                                      </p:to>
                                    </p:set>
                                  </p:childTnLst>
                                </p:cTn>
                              </p:par>
                            </p:childTnLst>
                          </p:cTn>
                        </p:par>
                      </p:childTnLst>
                    </p:cTn>
                  </p:par>
                </p:childTnLst>
              </p:cTn>
              <p:nextCondLst>
                <p:cond evt="onClick" delay="0">
                  <p:tgtEl>
                    <p:spTgt spid="274"/>
                  </p:tgtEl>
                </p:cond>
              </p:nextCondLst>
            </p:seq>
            <p:audio>
              <p:cMediaNode vol="80000" mute="1">
                <p:cTn id="39" fill="hold" display="0">
                  <p:stCondLst>
                    <p:cond delay="indefinite"/>
                  </p:stCondLst>
                  <p:endCondLst>
                    <p:cond evt="onStopAudio" delay="0">
                      <p:tgtEl>
                        <p:sldTgt/>
                      </p:tgtEl>
                    </p:cond>
                  </p:endCondLst>
                </p:cTn>
                <p:tgtEl>
                  <p:spTgt spid="21"/>
                </p:tgtEl>
              </p:cMediaNode>
            </p:audio>
          </p:childTnLst>
        </p:cTn>
      </p:par>
    </p:tnLst>
    <p:bldLst>
      <p:bldP spid="274" grpId="0" animBg="1"/>
      <p:bldP spid="275" grpId="0" animBg="1"/>
      <p:bldP spid="2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a:extLst>
            <a:ext uri="{FF2B5EF4-FFF2-40B4-BE49-F238E27FC236}">
              <a16:creationId xmlns="" xmlns:a16="http://schemas.microsoft.com/office/drawing/2014/main" id="{85E5DD72-02B7-9C1D-70CC-B16F7F962117}"/>
            </a:ext>
          </a:extLst>
        </p:cNvPr>
        <p:cNvGrpSpPr/>
        <p:nvPr/>
      </p:nvGrpSpPr>
      <p:grpSpPr>
        <a:xfrm>
          <a:off x="0" y="0"/>
          <a:ext cx="0" cy="0"/>
          <a:chOff x="0" y="0"/>
          <a:chExt cx="0" cy="0"/>
        </a:xfrm>
      </p:grpSpPr>
      <p:pic>
        <p:nvPicPr>
          <p:cNvPr id="197" name="Google Shape;197;p3" descr="C:\Users\ADMIN\Desktop\Bach tuyet\54774f4bc8287c7337fadd5fbb419da6.jpg">
            <a:extLst>
              <a:ext uri="{FF2B5EF4-FFF2-40B4-BE49-F238E27FC236}">
                <a16:creationId xmlns="" xmlns:a16="http://schemas.microsoft.com/office/drawing/2014/main" id="{B1334D99-9A3A-854B-3915-1D2D2E292E23}"/>
              </a:ext>
            </a:extLst>
          </p:cNvPr>
          <p:cNvPicPr preferRelativeResize="0"/>
          <p:nvPr/>
        </p:nvPicPr>
        <p:blipFill rotWithShape="1">
          <a:blip r:embed="rId5">
            <a:alphaModFix/>
          </a:blip>
          <a:srcRect/>
          <a:stretch/>
        </p:blipFill>
        <p:spPr>
          <a:xfrm>
            <a:off x="0" y="1"/>
            <a:ext cx="12192000" cy="6857999"/>
          </a:xfrm>
          <a:prstGeom prst="rect">
            <a:avLst/>
          </a:prstGeom>
          <a:noFill/>
          <a:ln>
            <a:noFill/>
          </a:ln>
        </p:spPr>
      </p:pic>
      <p:pic>
        <p:nvPicPr>
          <p:cNvPr id="198" name="Google Shape;198;p3" descr="C:\Users\ADMIN\Desktop\Bach tuyet\Snow_white_transparent.png">
            <a:extLst>
              <a:ext uri="{FF2B5EF4-FFF2-40B4-BE49-F238E27FC236}">
                <a16:creationId xmlns="" xmlns:a16="http://schemas.microsoft.com/office/drawing/2014/main" id="{641D144D-F3B5-297C-6405-DBA21B6AF77A}"/>
              </a:ext>
            </a:extLst>
          </p:cNvPr>
          <p:cNvPicPr preferRelativeResize="0"/>
          <p:nvPr/>
        </p:nvPicPr>
        <p:blipFill rotWithShape="1">
          <a:blip r:embed="rId6">
            <a:alphaModFix/>
          </a:blip>
          <a:srcRect/>
          <a:stretch/>
        </p:blipFill>
        <p:spPr>
          <a:xfrm>
            <a:off x="4978400" y="2722179"/>
            <a:ext cx="1243539" cy="2680235"/>
          </a:xfrm>
          <a:prstGeom prst="rect">
            <a:avLst/>
          </a:prstGeom>
          <a:noFill/>
          <a:ln>
            <a:noFill/>
          </a:ln>
        </p:spPr>
      </p:pic>
      <p:pic>
        <p:nvPicPr>
          <p:cNvPr id="199" name="Google Shape;199;p3" descr="C:\Users\ADMIN\Desktop\Bach tuyet\43ebd44d263606f876d42fd2f199ea61 (4).jpg">
            <a:extLst>
              <a:ext uri="{FF2B5EF4-FFF2-40B4-BE49-F238E27FC236}">
                <a16:creationId xmlns="" xmlns:a16="http://schemas.microsoft.com/office/drawing/2014/main" id="{6D2B5A9F-ABAE-A00E-2CF2-6E95894184E5}"/>
              </a:ext>
            </a:extLst>
          </p:cNvPr>
          <p:cNvPicPr preferRelativeResize="0"/>
          <p:nvPr/>
        </p:nvPicPr>
        <p:blipFill rotWithShape="1">
          <a:blip r:embed="rId7">
            <a:alphaModFix/>
          </a:blip>
          <a:srcRect/>
          <a:stretch/>
        </p:blipFill>
        <p:spPr>
          <a:xfrm rot="338519">
            <a:off x="10592437" y="4662277"/>
            <a:ext cx="1880249" cy="2689195"/>
          </a:xfrm>
          <a:prstGeom prst="rect">
            <a:avLst/>
          </a:prstGeom>
          <a:noFill/>
          <a:ln>
            <a:noFill/>
          </a:ln>
        </p:spPr>
      </p:pic>
      <p:pic>
        <p:nvPicPr>
          <p:cNvPr id="200" name="Google Shape;200;p3" descr="C:\Users\ADMIN\Desktop\Bach tuyet\43ebd44d263606f876d42fd2f199ea61 (7).jpg">
            <a:extLst>
              <a:ext uri="{FF2B5EF4-FFF2-40B4-BE49-F238E27FC236}">
                <a16:creationId xmlns="" xmlns:a16="http://schemas.microsoft.com/office/drawing/2014/main" id="{C28C69DC-5979-D2E2-A8CF-61363B53AB4F}"/>
              </a:ext>
            </a:extLst>
          </p:cNvPr>
          <p:cNvPicPr preferRelativeResize="0"/>
          <p:nvPr/>
        </p:nvPicPr>
        <p:blipFill rotWithShape="1">
          <a:blip r:embed="rId8">
            <a:alphaModFix/>
          </a:blip>
          <a:srcRect/>
          <a:stretch/>
        </p:blipFill>
        <p:spPr>
          <a:xfrm flipH="1">
            <a:off x="7148075" y="4667665"/>
            <a:ext cx="1913197" cy="2551999"/>
          </a:xfrm>
          <a:prstGeom prst="rect">
            <a:avLst/>
          </a:prstGeom>
          <a:noFill/>
          <a:ln>
            <a:noFill/>
          </a:ln>
        </p:spPr>
      </p:pic>
      <p:pic>
        <p:nvPicPr>
          <p:cNvPr id="201" name="Google Shape;201;p3" descr="C:\Users\ADMIN\Desktop\Bach tuyet\RjAwOTQ4MTUyNEI3QjJCRTc2RjA6ZDA1ZjJmYTY2MjBkNDYzY2ZlZDNiOTA1Y2YxYTk1NzA6Ojo6OjA=.png">
            <a:extLst>
              <a:ext uri="{FF2B5EF4-FFF2-40B4-BE49-F238E27FC236}">
                <a16:creationId xmlns="" xmlns:a16="http://schemas.microsoft.com/office/drawing/2014/main" id="{FB340B7D-94C7-511F-6635-B354759832ED}"/>
              </a:ext>
            </a:extLst>
          </p:cNvPr>
          <p:cNvPicPr preferRelativeResize="0"/>
          <p:nvPr/>
        </p:nvPicPr>
        <p:blipFill rotWithShape="1">
          <a:blip r:embed="rId9">
            <a:alphaModFix/>
          </a:blip>
          <a:srcRect/>
          <a:stretch/>
        </p:blipFill>
        <p:spPr>
          <a:xfrm rot="-1006265">
            <a:off x="9011" y="4789835"/>
            <a:ext cx="2123621" cy="2411959"/>
          </a:xfrm>
          <a:prstGeom prst="rect">
            <a:avLst/>
          </a:prstGeom>
          <a:noFill/>
          <a:ln>
            <a:noFill/>
          </a:ln>
        </p:spPr>
      </p:pic>
      <p:pic>
        <p:nvPicPr>
          <p:cNvPr id="202" name="Google Shape;202;p3" descr="C:\Users\ADMIN\Desktop\Bach tuyet\43ebd44d263606f876d42fd2f199ea61 (2).jpg">
            <a:extLst>
              <a:ext uri="{FF2B5EF4-FFF2-40B4-BE49-F238E27FC236}">
                <a16:creationId xmlns="" xmlns:a16="http://schemas.microsoft.com/office/drawing/2014/main" id="{3A3FA392-F297-2369-9D5A-0EB217A201EE}"/>
              </a:ext>
            </a:extLst>
          </p:cNvPr>
          <p:cNvPicPr preferRelativeResize="0"/>
          <p:nvPr/>
        </p:nvPicPr>
        <p:blipFill rotWithShape="1">
          <a:blip r:embed="rId10">
            <a:alphaModFix/>
          </a:blip>
          <a:srcRect/>
          <a:stretch/>
        </p:blipFill>
        <p:spPr>
          <a:xfrm rot="-1427022">
            <a:off x="7736843" y="4957294"/>
            <a:ext cx="1831975" cy="2476829"/>
          </a:xfrm>
          <a:prstGeom prst="rect">
            <a:avLst/>
          </a:prstGeom>
          <a:noFill/>
          <a:ln>
            <a:noFill/>
          </a:ln>
        </p:spPr>
      </p:pic>
      <p:pic>
        <p:nvPicPr>
          <p:cNvPr id="203" name="Google Shape;203;p3" descr="C:\Users\ADMIN\Desktop\Bach tuyet\43ebd44d263606f876d42fd2f199ea61 (3).jpg">
            <a:extLst>
              <a:ext uri="{FF2B5EF4-FFF2-40B4-BE49-F238E27FC236}">
                <a16:creationId xmlns="" xmlns:a16="http://schemas.microsoft.com/office/drawing/2014/main" id="{11232CBB-38C3-6859-7895-02C20EEBCB99}"/>
              </a:ext>
            </a:extLst>
          </p:cNvPr>
          <p:cNvPicPr preferRelativeResize="0"/>
          <p:nvPr/>
        </p:nvPicPr>
        <p:blipFill rotWithShape="1">
          <a:blip r:embed="rId11">
            <a:alphaModFix/>
          </a:blip>
          <a:srcRect/>
          <a:stretch/>
        </p:blipFill>
        <p:spPr>
          <a:xfrm>
            <a:off x="2082524" y="5232399"/>
            <a:ext cx="2212453" cy="2033468"/>
          </a:xfrm>
          <a:prstGeom prst="rect">
            <a:avLst/>
          </a:prstGeom>
          <a:noFill/>
          <a:ln>
            <a:noFill/>
          </a:ln>
        </p:spPr>
      </p:pic>
      <p:pic>
        <p:nvPicPr>
          <p:cNvPr id="204" name="Google Shape;204;p3" descr="C:\Users\ADMIN\Desktop\Bach tuyet\43ebd44d263606f876d42fd2f199ea61 (5).jpg">
            <a:extLst>
              <a:ext uri="{FF2B5EF4-FFF2-40B4-BE49-F238E27FC236}">
                <a16:creationId xmlns="" xmlns:a16="http://schemas.microsoft.com/office/drawing/2014/main" id="{FE78C58E-B73F-316E-E2D1-4FCEE6473134}"/>
              </a:ext>
            </a:extLst>
          </p:cNvPr>
          <p:cNvPicPr preferRelativeResize="0"/>
          <p:nvPr/>
        </p:nvPicPr>
        <p:blipFill rotWithShape="1">
          <a:blip r:embed="rId12">
            <a:alphaModFix/>
          </a:blip>
          <a:srcRect/>
          <a:stretch/>
        </p:blipFill>
        <p:spPr>
          <a:xfrm rot="1608799">
            <a:off x="1408602" y="4577567"/>
            <a:ext cx="1656967" cy="2647951"/>
          </a:xfrm>
          <a:prstGeom prst="rect">
            <a:avLst/>
          </a:prstGeom>
          <a:noFill/>
          <a:ln>
            <a:noFill/>
          </a:ln>
        </p:spPr>
      </p:pic>
      <p:pic>
        <p:nvPicPr>
          <p:cNvPr id="205" name="Google Shape;205;p3" descr="C:\Users\ADMIN\Desktop\Bach tuyet\43ebd44d263606f876d42fd2f199ea61 (8).jpg">
            <a:extLst>
              <a:ext uri="{FF2B5EF4-FFF2-40B4-BE49-F238E27FC236}">
                <a16:creationId xmlns="" xmlns:a16="http://schemas.microsoft.com/office/drawing/2014/main" id="{19249F10-1EBE-A5AF-DA2E-EB7BCCCF8495}"/>
              </a:ext>
            </a:extLst>
          </p:cNvPr>
          <p:cNvPicPr preferRelativeResize="0"/>
          <p:nvPr/>
        </p:nvPicPr>
        <p:blipFill rotWithShape="1">
          <a:blip r:embed="rId13">
            <a:alphaModFix/>
          </a:blip>
          <a:srcRect/>
          <a:stretch/>
        </p:blipFill>
        <p:spPr>
          <a:xfrm>
            <a:off x="9448800" y="4363395"/>
            <a:ext cx="2111365" cy="2902472"/>
          </a:xfrm>
          <a:prstGeom prst="rect">
            <a:avLst/>
          </a:prstGeom>
          <a:noFill/>
          <a:ln>
            <a:noFill/>
          </a:ln>
        </p:spPr>
      </p:pic>
      <p:pic>
        <p:nvPicPr>
          <p:cNvPr id="206" name="Google Shape;206;p3" descr="C:\Users\ADMIN\Desktop\Bach tuyet\511929473-photo-clip-tree.png">
            <a:extLst>
              <a:ext uri="{FF2B5EF4-FFF2-40B4-BE49-F238E27FC236}">
                <a16:creationId xmlns="" xmlns:a16="http://schemas.microsoft.com/office/drawing/2014/main" id="{4102D6B1-AF8D-E245-289C-D591C39E363E}"/>
              </a:ext>
            </a:extLst>
          </p:cNvPr>
          <p:cNvPicPr preferRelativeResize="0"/>
          <p:nvPr/>
        </p:nvPicPr>
        <p:blipFill rotWithShape="1">
          <a:blip r:embed="rId14">
            <a:alphaModFix/>
          </a:blip>
          <a:srcRect/>
          <a:stretch/>
        </p:blipFill>
        <p:spPr>
          <a:xfrm>
            <a:off x="4876802" y="-2988785"/>
            <a:ext cx="9770739" cy="10307443"/>
          </a:xfrm>
          <a:prstGeom prst="rect">
            <a:avLst/>
          </a:prstGeom>
          <a:noFill/>
          <a:ln>
            <a:noFill/>
          </a:ln>
        </p:spPr>
      </p:pic>
      <p:pic>
        <p:nvPicPr>
          <p:cNvPr id="207" name="Google Shape;207;p3" descr="C:\Users\ADMIN\Desktop\Bach tuyet\511929473-photo-clip-tree.png">
            <a:extLst>
              <a:ext uri="{FF2B5EF4-FFF2-40B4-BE49-F238E27FC236}">
                <a16:creationId xmlns="" xmlns:a16="http://schemas.microsoft.com/office/drawing/2014/main" id="{9EA8CAAF-EAE7-A052-5E42-29CC2D669B28}"/>
              </a:ext>
            </a:extLst>
          </p:cNvPr>
          <p:cNvPicPr preferRelativeResize="0"/>
          <p:nvPr/>
        </p:nvPicPr>
        <p:blipFill rotWithShape="1">
          <a:blip r:embed="rId14">
            <a:alphaModFix/>
          </a:blip>
          <a:srcRect/>
          <a:stretch/>
        </p:blipFill>
        <p:spPr>
          <a:xfrm>
            <a:off x="-1219199" y="-2825162"/>
            <a:ext cx="6078553" cy="10307443"/>
          </a:xfrm>
          <a:prstGeom prst="rect">
            <a:avLst/>
          </a:prstGeom>
          <a:noFill/>
          <a:ln>
            <a:noFill/>
          </a:ln>
        </p:spPr>
      </p:pic>
      <p:pic>
        <p:nvPicPr>
          <p:cNvPr id="211" name="Google Shape;211;p3">
            <a:extLst>
              <a:ext uri="{FF2B5EF4-FFF2-40B4-BE49-F238E27FC236}">
                <a16:creationId xmlns="" xmlns:a16="http://schemas.microsoft.com/office/drawing/2014/main" id="{8D1E3601-B194-B741-2A33-9F731145F16B}"/>
              </a:ext>
            </a:extLst>
          </p:cNvPr>
          <p:cNvPicPr preferRelativeResize="0"/>
          <p:nvPr/>
        </p:nvPicPr>
        <p:blipFill rotWithShape="1">
          <a:blip r:embed="rId15">
            <a:alphaModFix/>
          </a:blip>
          <a:srcRect/>
          <a:stretch/>
        </p:blipFill>
        <p:spPr>
          <a:xfrm>
            <a:off x="5751695" y="-857250"/>
            <a:ext cx="609600" cy="609600"/>
          </a:xfrm>
          <a:prstGeom prst="rect">
            <a:avLst/>
          </a:prstGeom>
          <a:noFill/>
          <a:ln>
            <a:noFill/>
          </a:ln>
        </p:spPr>
      </p:pic>
      <p:pic>
        <p:nvPicPr>
          <p:cNvPr id="17" name="monkeys-spinning-monkeys-by-kevin-macleod-from-filmmusic-io">
            <a:hlinkClick r:id="" action="ppaction://media"/>
            <a:extLst>
              <a:ext uri="{FF2B5EF4-FFF2-40B4-BE49-F238E27FC236}">
                <a16:creationId xmlns="" xmlns:a16="http://schemas.microsoft.com/office/drawing/2014/main" id="{C5372FBE-D21C-8CBA-A2E5-2EB5ACC928D5}"/>
              </a:ext>
            </a:extLst>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6"/>
          <a:stretch>
            <a:fillRect/>
          </a:stretch>
        </p:blipFill>
        <p:spPr>
          <a:xfrm>
            <a:off x="11338093" y="6243041"/>
            <a:ext cx="609600" cy="609600"/>
          </a:xfrm>
          <a:prstGeom prst="rect">
            <a:avLst/>
          </a:prstGeom>
        </p:spPr>
      </p:pic>
    </p:spTree>
    <p:extLst>
      <p:ext uri="{BB962C8B-B14F-4D97-AF65-F5344CB8AC3E}">
        <p14:creationId xmlns:p14="http://schemas.microsoft.com/office/powerpoint/2010/main" val="14003989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7" y="168406"/>
            <a:ext cx="13475677"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80825" y="2444059"/>
            <a:ext cx="7287064" cy="2456359"/>
          </a:xfrm>
          <a:prstGeom prst="rect">
            <a:avLst/>
          </a:prstGeom>
          <a:noFill/>
          <a:ln>
            <a:noFill/>
          </a:ln>
        </p:spPr>
        <p:txBody>
          <a:bodyPr wrap="none">
            <a:prstTxWarp prst="textChevron">
              <a:avLst/>
            </a:prstTxWarp>
            <a:spAutoFit/>
          </a:bodyPr>
          <a:lstStyle/>
          <a:p>
            <a:pPr algn="ctr">
              <a:defRPr/>
            </a:pPr>
            <a:r>
              <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HOẠT </a:t>
            </a:r>
            <a:r>
              <a:rPr lang="en-US" sz="7200" b="1">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ĐỘNG </a:t>
            </a:r>
            <a:r>
              <a:rPr lang="en-US" sz="7200" b="1" smtClean="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HÌNH THÀNH KIẾN THỨC MỚI</a:t>
            </a:r>
            <a:endPar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7141ADF-2F75-8755-8247-16D2D3595F48}"/>
              </a:ext>
            </a:extLst>
          </p:cNvPr>
          <p:cNvSpPr/>
          <p:nvPr/>
        </p:nvSpPr>
        <p:spPr>
          <a:xfrm>
            <a:off x="2558715" y="163753"/>
            <a:ext cx="6096000" cy="1014380"/>
          </a:xfrm>
          <a:prstGeom prst="rect">
            <a:avLst/>
          </a:prstGeom>
        </p:spPr>
        <p:txBody>
          <a:bodyPr wrap="square">
            <a:spAutoFit/>
          </a:bodyPr>
          <a:lstStyle/>
          <a:p>
            <a:pPr algn="ctr" defTabSz="914377" eaLnBrk="0" fontAlgn="base" hangingPunct="0">
              <a:lnSpc>
                <a:spcPct val="107000"/>
              </a:lnSpc>
              <a:spcBef>
                <a:spcPct val="0"/>
              </a:spcBef>
              <a:spcAft>
                <a:spcPct val="0"/>
              </a:spcAft>
              <a:defRPr/>
            </a:pPr>
            <a:r>
              <a:rPr lang="en-US" altLang="en-US" sz="2800" b="1" err="1">
                <a:solidFill>
                  <a:srgbClr val="4B21FF"/>
                </a:solidFill>
                <a:latin typeface="Times New Roman" panose="02020603050405020304" pitchFamily="18" charset="0"/>
                <a:cs typeface="Times New Roman" panose="02020603050405020304" pitchFamily="18" charset="0"/>
              </a:rPr>
              <a:t>Thứ</a:t>
            </a:r>
            <a:r>
              <a:rPr lang="en-US" altLang="en-US" sz="2800" b="1">
                <a:solidFill>
                  <a:srgbClr val="4B21FF"/>
                </a:solidFill>
                <a:latin typeface="Times New Roman" panose="02020603050405020304" pitchFamily="18" charset="0"/>
                <a:cs typeface="Times New Roman" panose="02020603050405020304" pitchFamily="18" charset="0"/>
              </a:rPr>
              <a:t> </a:t>
            </a:r>
            <a:r>
              <a:rPr lang="en-US" altLang="en-US" sz="2800" b="1" smtClean="0">
                <a:solidFill>
                  <a:srgbClr val="4B21FF"/>
                </a:solidFill>
                <a:latin typeface="Times New Roman" panose="02020603050405020304" pitchFamily="18" charset="0"/>
                <a:cs typeface="Times New Roman" panose="02020603050405020304" pitchFamily="18" charset="0"/>
              </a:rPr>
              <a:t>Sáu </a:t>
            </a:r>
            <a:r>
              <a:rPr lang="en-US" altLang="en-US" sz="2800" b="1" err="1">
                <a:solidFill>
                  <a:srgbClr val="4B21FF"/>
                </a:solidFill>
                <a:latin typeface="Times New Roman" panose="02020603050405020304" pitchFamily="18" charset="0"/>
                <a:cs typeface="Times New Roman" panose="02020603050405020304" pitchFamily="18" charset="0"/>
              </a:rPr>
              <a:t>ngày</a:t>
            </a:r>
            <a:r>
              <a:rPr lang="en-US" altLang="en-US" sz="2800" b="1">
                <a:solidFill>
                  <a:srgbClr val="4B21FF"/>
                </a:solidFill>
                <a:latin typeface="Times New Roman" panose="02020603050405020304" pitchFamily="18" charset="0"/>
                <a:cs typeface="Times New Roman" panose="02020603050405020304" pitchFamily="18" charset="0"/>
              </a:rPr>
              <a:t> </a:t>
            </a:r>
            <a:r>
              <a:rPr lang="en-US" altLang="en-US" sz="2800" b="1" smtClean="0">
                <a:solidFill>
                  <a:srgbClr val="4B21FF"/>
                </a:solidFill>
                <a:latin typeface="Times New Roman" panose="02020603050405020304" pitchFamily="18" charset="0"/>
                <a:cs typeface="Times New Roman" panose="02020603050405020304" pitchFamily="18" charset="0"/>
              </a:rPr>
              <a:t>28 </a:t>
            </a:r>
            <a:r>
              <a:rPr lang="en-US" altLang="en-US" sz="2800" b="1" dirty="0" err="1">
                <a:solidFill>
                  <a:srgbClr val="4B21FF"/>
                </a:solidFill>
                <a:latin typeface="Times New Roman" panose="02020603050405020304" pitchFamily="18" charset="0"/>
                <a:cs typeface="Times New Roman" panose="02020603050405020304" pitchFamily="18" charset="0"/>
              </a:rPr>
              <a:t>tháng</a:t>
            </a:r>
            <a:r>
              <a:rPr lang="en-US" altLang="en-US" sz="2800" b="1" dirty="0">
                <a:solidFill>
                  <a:srgbClr val="4B21FF"/>
                </a:solidFill>
                <a:latin typeface="Times New Roman" panose="02020603050405020304" pitchFamily="18" charset="0"/>
                <a:cs typeface="Times New Roman" panose="02020603050405020304" pitchFamily="18" charset="0"/>
              </a:rPr>
              <a:t> 11 </a:t>
            </a:r>
            <a:r>
              <a:rPr lang="en-US" altLang="en-US" sz="2800" b="1" dirty="0" err="1">
                <a:solidFill>
                  <a:srgbClr val="4B21FF"/>
                </a:solidFill>
                <a:latin typeface="Times New Roman" panose="02020603050405020304" pitchFamily="18" charset="0"/>
                <a:cs typeface="Times New Roman" panose="02020603050405020304" pitchFamily="18" charset="0"/>
              </a:rPr>
              <a:t>năm</a:t>
            </a:r>
            <a:r>
              <a:rPr lang="en-US" altLang="en-US" sz="2800" b="1" dirty="0">
                <a:solidFill>
                  <a:srgbClr val="4B21FF"/>
                </a:solidFill>
                <a:latin typeface="Times New Roman" panose="02020603050405020304" pitchFamily="18" charset="0"/>
                <a:cs typeface="Times New Roman" panose="02020603050405020304" pitchFamily="18" charset="0"/>
              </a:rPr>
              <a:t> 2025</a:t>
            </a:r>
          </a:p>
          <a:p>
            <a:pPr algn="ctr" defTabSz="914377" eaLnBrk="0" fontAlgn="base" hangingPunct="0">
              <a:lnSpc>
                <a:spcPct val="107000"/>
              </a:lnSpc>
              <a:spcBef>
                <a:spcPct val="0"/>
              </a:spcBef>
              <a:spcAft>
                <a:spcPct val="0"/>
              </a:spcAft>
              <a:defRPr/>
            </a:pPr>
            <a:r>
              <a:rPr lang="en-US" altLang="en-US" sz="2800" b="1" u="sng" dirty="0" err="1">
                <a:solidFill>
                  <a:srgbClr val="4B21FF"/>
                </a:solidFill>
                <a:latin typeface="Times New Roman" panose="02020603050405020304" pitchFamily="18" charset="0"/>
                <a:ea typeface="Calibri" panose="020F0502020204030204" pitchFamily="34" charset="0"/>
                <a:cs typeface="Times New Roman" panose="02020603050405020304" pitchFamily="18" charset="0"/>
              </a:rPr>
              <a:t>Toán</a:t>
            </a:r>
            <a:endParaRPr lang="en-US" altLang="en-US" sz="2800" b="1" u="sng" dirty="0">
              <a:solidFill>
                <a:srgbClr val="4B21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1E4EFE6B-2C74-ED2B-A273-E2B033A06E06}"/>
              </a:ext>
            </a:extLst>
          </p:cNvPr>
          <p:cNvSpPr txBox="1"/>
          <p:nvPr/>
        </p:nvSpPr>
        <p:spPr>
          <a:xfrm>
            <a:off x="1705204" y="1990820"/>
            <a:ext cx="8662685" cy="583750"/>
          </a:xfrm>
          <a:prstGeom prst="rect">
            <a:avLst/>
          </a:prstGeom>
          <a:noFill/>
        </p:spPr>
        <p:txBody>
          <a:bodyPr wrap="square" rtlCol="0">
            <a:spAutoFit/>
          </a:bodyPr>
          <a:lstStyle/>
          <a:p>
            <a:pPr algn="ctr" defTabSz="914377" eaLnBrk="0" fontAlgn="base" hangingPunct="0">
              <a:lnSpc>
                <a:spcPct val="107000"/>
              </a:lnSpc>
              <a:spcBef>
                <a:spcPct val="0"/>
              </a:spcBef>
              <a:spcAft>
                <a:spcPct val="0"/>
              </a:spcAft>
              <a:defRPr/>
            </a:pPr>
            <a:r>
              <a:rPr lang="en-US" altLang="en-US" sz="3200" b="1" smtClean="0">
                <a:solidFill>
                  <a:srgbClr val="E3EACF"/>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3600" b="1" dirty="0">
              <a:solidFill>
                <a:srgbClr val="E3EACF"/>
              </a:solidFill>
              <a:latin typeface="Times New Roman" panose="02020603050405020304" pitchFamily="18"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99274338"/>
      </p:ext>
    </p:extLst>
  </p:cSld>
  <p:clrMapOvr>
    <a:masterClrMapping/>
  </p:clrMapOvr>
  <p:transition spd="slow" advTm="6476"/>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2699" y="3331"/>
            <a:ext cx="8266601" cy="1237903"/>
          </a:xfrm>
          <a:prstGeom prst="rect">
            <a:avLst/>
          </a:prstGeom>
        </p:spPr>
        <p:txBody>
          <a:bodyPr wrap="square">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3600" b="1" i="0" u="none" strike="noStrike" kern="0" cap="none" spc="0" normalizeH="0" baseline="0" noProof="0" err="1">
                <a:ln>
                  <a:noFill/>
                </a:ln>
                <a:solidFill>
                  <a:srgbClr val="4B21FF"/>
                </a:solidFill>
                <a:effectLst/>
                <a:uLnTx/>
                <a:uFillTx/>
                <a:latin typeface="Times New Roman" panose="02020603050405020304" pitchFamily="18" charset="0"/>
                <a:cs typeface="Times New Roman" panose="02020603050405020304" pitchFamily="18" charset="0"/>
                <a:sym typeface="Arial"/>
              </a:rPr>
              <a:t>Thứ</a:t>
            </a:r>
            <a:r>
              <a:rPr kumimoji="0" lang="en-US" altLang="en-US" sz="3600" b="1" i="0" u="none" strike="noStrike" kern="0" cap="none" spc="0" normalizeH="0" baseline="0" noProof="0">
                <a:ln>
                  <a:noFill/>
                </a:ln>
                <a:solidFill>
                  <a:srgbClr val="4B21FF"/>
                </a:solidFill>
                <a:effectLst/>
                <a:uLnTx/>
                <a:uFillTx/>
                <a:latin typeface="Times New Roman" panose="02020603050405020304" pitchFamily="18" charset="0"/>
                <a:cs typeface="Times New Roman" panose="02020603050405020304" pitchFamily="18" charset="0"/>
                <a:sym typeface="Arial"/>
              </a:rPr>
              <a:t> </a:t>
            </a:r>
            <a:r>
              <a:rPr lang="en-US" altLang="en-US" sz="3600" b="1" noProof="0" dirty="0" err="1">
                <a:solidFill>
                  <a:srgbClr val="4B21FF"/>
                </a:solidFill>
                <a:latin typeface="Times New Roman" panose="02020603050405020304" pitchFamily="18" charset="0"/>
                <a:cs typeface="Times New Roman" panose="02020603050405020304" pitchFamily="18" charset="0"/>
              </a:rPr>
              <a:t>S</a:t>
            </a:r>
            <a:r>
              <a:rPr kumimoji="0" lang="en-US" altLang="en-US" sz="3600" b="1" i="0" u="none" strike="noStrike" kern="0" cap="none" spc="0" normalizeH="0" baseline="0" noProof="0" smtClean="0">
                <a:ln>
                  <a:noFill/>
                </a:ln>
                <a:solidFill>
                  <a:srgbClr val="4B21FF"/>
                </a:solidFill>
                <a:effectLst/>
                <a:uLnTx/>
                <a:uFillTx/>
                <a:latin typeface="Times New Roman" panose="02020603050405020304" pitchFamily="18" charset="0"/>
                <a:cs typeface="Times New Roman" panose="02020603050405020304" pitchFamily="18" charset="0"/>
                <a:sym typeface="Arial"/>
              </a:rPr>
              <a:t>áu </a:t>
            </a:r>
            <a:r>
              <a:rPr kumimoji="0" lang="en-US" altLang="en-US" sz="3600" b="1" i="0" u="none" strike="noStrike" kern="0" cap="none" spc="0" normalizeH="0" baseline="0" noProof="0" err="1">
                <a:ln>
                  <a:noFill/>
                </a:ln>
                <a:solidFill>
                  <a:srgbClr val="4B21FF"/>
                </a:solidFill>
                <a:effectLst/>
                <a:uLnTx/>
                <a:uFillTx/>
                <a:latin typeface="Times New Roman" panose="02020603050405020304" pitchFamily="18" charset="0"/>
                <a:cs typeface="Times New Roman" panose="02020603050405020304" pitchFamily="18" charset="0"/>
                <a:sym typeface="Arial"/>
              </a:rPr>
              <a:t>ngày</a:t>
            </a:r>
            <a:r>
              <a:rPr kumimoji="0" lang="en-US" altLang="en-US" sz="3600" b="1" i="0" u="none" strike="noStrike" kern="0" cap="none" spc="0" normalizeH="0" baseline="0" noProof="0">
                <a:ln>
                  <a:noFill/>
                </a:ln>
                <a:solidFill>
                  <a:srgbClr val="4B21FF"/>
                </a:solidFill>
                <a:effectLst/>
                <a:uLnTx/>
                <a:uFillTx/>
                <a:latin typeface="Times New Roman" panose="02020603050405020304" pitchFamily="18" charset="0"/>
                <a:cs typeface="Times New Roman" panose="02020603050405020304" pitchFamily="18" charset="0"/>
                <a:sym typeface="Arial"/>
              </a:rPr>
              <a:t> </a:t>
            </a:r>
            <a:r>
              <a:rPr kumimoji="0" lang="en-US" altLang="en-US" sz="3600" b="1" i="0" u="none" strike="noStrike" kern="0" cap="none" spc="0" normalizeH="0" baseline="0" noProof="0" smtClean="0">
                <a:ln>
                  <a:noFill/>
                </a:ln>
                <a:solidFill>
                  <a:srgbClr val="4B21FF"/>
                </a:solidFill>
                <a:effectLst/>
                <a:uLnTx/>
                <a:uFillTx/>
                <a:latin typeface="Times New Roman" panose="02020603050405020304" pitchFamily="18" charset="0"/>
                <a:cs typeface="Times New Roman" panose="02020603050405020304" pitchFamily="18" charset="0"/>
                <a:sym typeface="Arial"/>
              </a:rPr>
              <a:t>28 </a:t>
            </a:r>
            <a:r>
              <a:rPr kumimoji="0" lang="en-US" altLang="en-US" sz="3600" b="1" i="0" u="none" strike="noStrike" kern="0" cap="none" spc="0" normalizeH="0" baseline="0" noProof="0" dirty="0" err="1">
                <a:ln>
                  <a:noFill/>
                </a:ln>
                <a:solidFill>
                  <a:srgbClr val="4B21FF"/>
                </a:solidFill>
                <a:effectLst/>
                <a:uLnTx/>
                <a:uFillTx/>
                <a:latin typeface="Times New Roman" panose="02020603050405020304" pitchFamily="18" charset="0"/>
                <a:cs typeface="Times New Roman" panose="02020603050405020304" pitchFamily="18" charset="0"/>
                <a:sym typeface="Arial"/>
              </a:rPr>
              <a:t>tháng</a:t>
            </a:r>
            <a:r>
              <a:rPr kumimoji="0" lang="en-US" altLang="en-US" sz="3600" b="1" i="0" u="none" strike="noStrike" kern="0" cap="none" spc="0" normalizeH="0" baseline="0" noProof="0" dirty="0">
                <a:ln>
                  <a:noFill/>
                </a:ln>
                <a:solidFill>
                  <a:srgbClr val="4B21FF"/>
                </a:solidFill>
                <a:effectLst/>
                <a:uLnTx/>
                <a:uFillTx/>
                <a:latin typeface="Times New Roman" panose="02020603050405020304" pitchFamily="18" charset="0"/>
                <a:cs typeface="Times New Roman" panose="02020603050405020304" pitchFamily="18" charset="0"/>
                <a:sym typeface="Arial"/>
              </a:rPr>
              <a:t> 11 </a:t>
            </a:r>
            <a:r>
              <a:rPr kumimoji="0" lang="en-US" altLang="en-US" sz="3600" b="1" i="0" u="none" strike="noStrike" kern="0" cap="none" spc="0" normalizeH="0" baseline="0" noProof="0" dirty="0" err="1">
                <a:ln>
                  <a:noFill/>
                </a:ln>
                <a:solidFill>
                  <a:srgbClr val="4B21FF"/>
                </a:solidFill>
                <a:effectLst/>
                <a:uLnTx/>
                <a:uFillTx/>
                <a:latin typeface="Times New Roman" panose="02020603050405020304" pitchFamily="18" charset="0"/>
                <a:cs typeface="Times New Roman" panose="02020603050405020304" pitchFamily="18" charset="0"/>
                <a:sym typeface="Arial"/>
              </a:rPr>
              <a:t>năm</a:t>
            </a:r>
            <a:r>
              <a:rPr kumimoji="0" lang="en-US" altLang="en-US" sz="3600" b="1" i="0" u="none" strike="noStrike" kern="0" cap="none" spc="0" normalizeH="0" baseline="0" noProof="0" dirty="0">
                <a:ln>
                  <a:noFill/>
                </a:ln>
                <a:solidFill>
                  <a:srgbClr val="4B21FF"/>
                </a:solidFill>
                <a:effectLst/>
                <a:uLnTx/>
                <a:uFillTx/>
                <a:latin typeface="Times New Roman" panose="02020603050405020304" pitchFamily="18" charset="0"/>
                <a:cs typeface="Times New Roman" panose="02020603050405020304" pitchFamily="18" charset="0"/>
                <a:sym typeface="Arial"/>
              </a:rPr>
              <a:t> 2025</a:t>
            </a:r>
          </a:p>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3600" b="1" i="0" u="sng" strike="noStrike" kern="0" cap="none" spc="0" normalizeH="0" baseline="0" noProof="0" dirty="0" err="1">
                <a:ln>
                  <a:noFill/>
                </a:ln>
                <a:solidFill>
                  <a:srgbClr val="4B21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Toán</a:t>
            </a:r>
            <a:endParaRPr kumimoji="0" lang="en-US" altLang="en-US" sz="3600" b="1" i="0" u="sng" strike="noStrike" kern="0" cap="none" spc="0" normalizeH="0" baseline="0" noProof="0" dirty="0">
              <a:ln>
                <a:noFill/>
              </a:ln>
              <a:solidFill>
                <a:srgbClr val="4B21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964" y="1393286"/>
            <a:ext cx="13140166" cy="4835562"/>
          </a:xfrm>
          <a:prstGeom prst="rect">
            <a:avLst/>
          </a:prstGeom>
        </p:spPr>
      </p:pic>
      <p:sp>
        <p:nvSpPr>
          <p:cNvPr id="7" name="TextBox 6"/>
          <p:cNvSpPr txBox="1"/>
          <p:nvPr/>
        </p:nvSpPr>
        <p:spPr>
          <a:xfrm>
            <a:off x="0" y="2542237"/>
            <a:ext cx="12191999" cy="685124"/>
          </a:xfrm>
          <a:prstGeom prst="rect">
            <a:avLst/>
          </a:prstGeom>
          <a:noFill/>
        </p:spPr>
        <p:txBody>
          <a:bodyPr wrap="square" rtlCol="0">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3200" b="1" i="0" u="none" strike="noStrike" kern="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Bài: </a:t>
            </a:r>
            <a:r>
              <a:rPr lang="en-US" alt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Phép trừ</a:t>
            </a:r>
            <a:r>
              <a:rPr kumimoji="0" lang="en-US" altLang="en-US" sz="3600" b="1" i="0" u="none" strike="noStrike" kern="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altLang="en-US" sz="3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kumimoji="0" lang="en-US" altLang="en-US" sz="3600" b="1" i="0" u="none" strike="noStrike" kern="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r>
              <a:rPr kumimoji="0" lang="en-US" altLang="en-US" sz="3600" b="1" i="0" u="none" strike="noStrike" kern="0" cap="none" spc="0" normalizeH="0" baseline="0" noProof="0" err="1">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nhớ</a:t>
            </a:r>
            <a:r>
              <a:rPr kumimoji="0" lang="en-US" altLang="en-US" sz="3600" b="1" i="0" u="none" strike="noStrike" kern="0" cap="none" spc="0" normalizeH="0" baseline="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số</a:t>
            </a:r>
            <a:r>
              <a:rPr kumimoji="0" lang="en-US" altLang="en-US" sz="3600" b="1" i="0" u="none" strike="noStrike" kern="0" cap="none" spc="0" normalizeH="0" noProof="0" smtClean="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có hai chữ số cho số có hai chữ số</a:t>
            </a:r>
            <a:endParaRPr kumimoji="0" lang="en-US" altLang="en-US" sz="3600" b="1" i="0" u="none" strike="noStrike" kern="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590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Table 20">
            <a:extLst>
              <a:ext uri="{FF2B5EF4-FFF2-40B4-BE49-F238E27FC236}">
                <a16:creationId xmlns:a16="http://schemas.microsoft.com/office/drawing/2014/main" xmlns="" id="{31D5813C-A6BD-4D2E-8541-A8D97476A45C}"/>
              </a:ext>
            </a:extLst>
          </p:cNvPr>
          <p:cNvGraphicFramePr>
            <a:graphicFrameLocks noGrp="1"/>
          </p:cNvGraphicFramePr>
          <p:nvPr>
            <p:extLst>
              <p:ext uri="{D42A27DB-BD31-4B8C-83A1-F6EECF244321}">
                <p14:modId xmlns:p14="http://schemas.microsoft.com/office/powerpoint/2010/main" val="349526510"/>
              </p:ext>
            </p:extLst>
          </p:nvPr>
        </p:nvGraphicFramePr>
        <p:xfrm>
          <a:off x="844182" y="4387711"/>
          <a:ext cx="4455678" cy="1872147"/>
        </p:xfrm>
        <a:graphic>
          <a:graphicData uri="http://schemas.openxmlformats.org/drawingml/2006/table">
            <a:tbl>
              <a:tblPr firstRow="1" bandRow="1">
                <a:tableStyleId>{2D5ABB26-0587-4C30-8999-92F81FD0307C}</a:tableStyleId>
              </a:tblPr>
              <a:tblGrid>
                <a:gridCol w="2227839">
                  <a:extLst>
                    <a:ext uri="{9D8B030D-6E8A-4147-A177-3AD203B41FA5}">
                      <a16:colId xmlns:a16="http://schemas.microsoft.com/office/drawing/2014/main" xmlns="" val="2117713454"/>
                    </a:ext>
                  </a:extLst>
                </a:gridCol>
                <a:gridCol w="2227839">
                  <a:extLst>
                    <a:ext uri="{9D8B030D-6E8A-4147-A177-3AD203B41FA5}">
                      <a16:colId xmlns:a16="http://schemas.microsoft.com/office/drawing/2014/main" xmlns="" val="418095295"/>
                    </a:ext>
                  </a:extLst>
                </a:gridCol>
              </a:tblGrid>
              <a:tr h="461554">
                <a:tc>
                  <a:txBody>
                    <a:bodyPr/>
                    <a:lstStyle/>
                    <a:p>
                      <a:pPr algn="ctr"/>
                      <a:r>
                        <a:rPr lang="vi-VN" sz="2400" b="1" dirty="0">
                          <a:latin typeface="Times New Roman" pitchFamily="18" charset="0"/>
                          <a:cs typeface="Times New Roman" pitchFamily="18" charset="0"/>
                        </a:rPr>
                        <a:t>Chục</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algn="ctr"/>
                      <a:r>
                        <a:rPr lang="vi-VN" sz="2400" b="1" dirty="0">
                          <a:latin typeface="Times New Roman" pitchFamily="18" charset="0"/>
                          <a:cs typeface="Times New Roman" pitchFamily="18" charset="0"/>
                        </a:rPr>
                        <a:t>Đơn vị</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414190242"/>
                  </a:ext>
                </a:extLst>
              </a:tr>
              <a:tr h="1410593">
                <a:tc>
                  <a:txBody>
                    <a:bodyPr/>
                    <a:lstStyle/>
                    <a:p>
                      <a:endParaRPr lang="vi-VN" sz="1800" dirty="0"/>
                    </a:p>
                  </a:txBody>
                  <a:tcP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endParaRPr lang="vi-VN" sz="1800" dirty="0"/>
                    </a:p>
                  </a:txBody>
                  <a:tcP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extLst>
                  <a:ext uri="{0D108BD9-81ED-4DB2-BD59-A6C34878D82A}">
                    <a16:rowId xmlns:a16="http://schemas.microsoft.com/office/drawing/2014/main" xmlns="" val="256000331"/>
                  </a:ext>
                </a:extLst>
              </a:tr>
            </a:tbl>
          </a:graphicData>
        </a:graphic>
      </p:graphicFrame>
      <p:sp>
        <p:nvSpPr>
          <p:cNvPr id="19" name="Rectangle: Rounded Corners 18">
            <a:extLst>
              <a:ext uri="{FF2B5EF4-FFF2-40B4-BE49-F238E27FC236}">
                <a16:creationId xmlns:a16="http://schemas.microsoft.com/office/drawing/2014/main" xmlns="" id="{345040EF-B037-4F34-B6EB-A1A7071FBBA5}"/>
              </a:ext>
            </a:extLst>
          </p:cNvPr>
          <p:cNvSpPr/>
          <p:nvPr/>
        </p:nvSpPr>
        <p:spPr>
          <a:xfrm>
            <a:off x="1586991" y="1090519"/>
            <a:ext cx="2400300" cy="635000"/>
          </a:xfrm>
          <a:prstGeom prst="roundRect">
            <a:avLst>
              <a:gd name="adj" fmla="val 42000"/>
            </a:avLst>
          </a:prstGeom>
          <a:solidFill>
            <a:schemeClr val="bg1"/>
          </a:solidFill>
          <a:ln w="28575">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vi-VN" sz="2800" b="1" dirty="0">
                <a:solidFill>
                  <a:schemeClr val="tx1"/>
                </a:solidFill>
                <a:latin typeface="Times New Roman" pitchFamily="18" charset="0"/>
                <a:cs typeface="Times New Roman" pitchFamily="18" charset="0"/>
              </a:rPr>
              <a:t>42 – 15 = ?</a:t>
            </a:r>
          </a:p>
        </p:txBody>
      </p:sp>
      <p:graphicFrame>
        <p:nvGraphicFramePr>
          <p:cNvPr id="20" name="Table 20">
            <a:extLst>
              <a:ext uri="{FF2B5EF4-FFF2-40B4-BE49-F238E27FC236}">
                <a16:creationId xmlns:a16="http://schemas.microsoft.com/office/drawing/2014/main" xmlns="" id="{0E455B7D-CEF6-4BC1-823F-7474FD769554}"/>
              </a:ext>
            </a:extLst>
          </p:cNvPr>
          <p:cNvGraphicFramePr>
            <a:graphicFrameLocks noGrp="1"/>
          </p:cNvGraphicFramePr>
          <p:nvPr>
            <p:extLst>
              <p:ext uri="{D42A27DB-BD31-4B8C-83A1-F6EECF244321}">
                <p14:modId xmlns:p14="http://schemas.microsoft.com/office/powerpoint/2010/main" val="499381054"/>
              </p:ext>
            </p:extLst>
          </p:nvPr>
        </p:nvGraphicFramePr>
        <p:xfrm>
          <a:off x="844182" y="2213878"/>
          <a:ext cx="4455678" cy="1872147"/>
        </p:xfrm>
        <a:graphic>
          <a:graphicData uri="http://schemas.openxmlformats.org/drawingml/2006/table">
            <a:tbl>
              <a:tblPr firstRow="1" bandRow="1">
                <a:tableStyleId>{2D5ABB26-0587-4C30-8999-92F81FD0307C}</a:tableStyleId>
              </a:tblPr>
              <a:tblGrid>
                <a:gridCol w="2227839">
                  <a:extLst>
                    <a:ext uri="{9D8B030D-6E8A-4147-A177-3AD203B41FA5}">
                      <a16:colId xmlns:a16="http://schemas.microsoft.com/office/drawing/2014/main" xmlns="" val="2117713454"/>
                    </a:ext>
                  </a:extLst>
                </a:gridCol>
                <a:gridCol w="2227839">
                  <a:extLst>
                    <a:ext uri="{9D8B030D-6E8A-4147-A177-3AD203B41FA5}">
                      <a16:colId xmlns:a16="http://schemas.microsoft.com/office/drawing/2014/main" xmlns="" val="418095295"/>
                    </a:ext>
                  </a:extLst>
                </a:gridCol>
              </a:tblGrid>
              <a:tr h="461554">
                <a:tc>
                  <a:txBody>
                    <a:bodyPr/>
                    <a:lstStyle/>
                    <a:p>
                      <a:pPr algn="ctr"/>
                      <a:r>
                        <a:rPr lang="vi-VN" sz="2400" b="1" dirty="0">
                          <a:latin typeface="Times New Roman" pitchFamily="18" charset="0"/>
                          <a:cs typeface="Times New Roman" pitchFamily="18" charset="0"/>
                        </a:rPr>
                        <a:t>Chục</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solidFill>
                      <a:schemeClr val="accent3">
                        <a:lumMod val="20000"/>
                        <a:lumOff val="80000"/>
                      </a:schemeClr>
                    </a:solidFill>
                  </a:tcPr>
                </a:tc>
                <a:tc>
                  <a:txBody>
                    <a:bodyPr/>
                    <a:lstStyle/>
                    <a:p>
                      <a:pPr algn="ctr"/>
                      <a:r>
                        <a:rPr lang="vi-VN" sz="2400" b="1" dirty="0">
                          <a:latin typeface="Times New Roman" pitchFamily="18" charset="0"/>
                          <a:cs typeface="Times New Roman" pitchFamily="18" charset="0"/>
                        </a:rPr>
                        <a:t>Đơn vị</a:t>
                      </a:r>
                    </a:p>
                  </a:txBody>
                  <a:tcPr anchor="ct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414190242"/>
                  </a:ext>
                </a:extLst>
              </a:tr>
              <a:tr h="1410593">
                <a:tc>
                  <a:txBody>
                    <a:bodyPr/>
                    <a:lstStyle/>
                    <a:p>
                      <a:endParaRPr lang="vi-VN" sz="1800" b="1" dirty="0"/>
                    </a:p>
                  </a:txBody>
                  <a:tcP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tc>
                  <a:txBody>
                    <a:bodyPr/>
                    <a:lstStyle/>
                    <a:p>
                      <a:endParaRPr lang="vi-VN" sz="1800" b="1" dirty="0"/>
                    </a:p>
                  </a:txBody>
                  <a:tcPr>
                    <a:lnL w="28575" cap="flat" cmpd="sng" algn="ctr">
                      <a:solidFill>
                        <a:srgbClr val="92D050"/>
                      </a:solidFill>
                      <a:prstDash val="solid"/>
                      <a:round/>
                      <a:headEnd type="none" w="med" len="med"/>
                      <a:tailEnd type="none" w="med" len="med"/>
                    </a:lnL>
                    <a:lnR w="28575" cap="flat" cmpd="sng" algn="ctr">
                      <a:solidFill>
                        <a:srgbClr val="92D050"/>
                      </a:solidFill>
                      <a:prstDash val="solid"/>
                      <a:round/>
                      <a:headEnd type="none" w="med" len="med"/>
                      <a:tailEnd type="none" w="med" len="med"/>
                    </a:lnR>
                    <a:lnT w="28575" cap="flat" cmpd="sng" algn="ctr">
                      <a:solidFill>
                        <a:srgbClr val="92D050"/>
                      </a:solidFill>
                      <a:prstDash val="solid"/>
                      <a:round/>
                      <a:headEnd type="none" w="med" len="med"/>
                      <a:tailEnd type="none" w="med" len="med"/>
                    </a:lnT>
                    <a:lnB w="28575" cap="flat" cmpd="sng" algn="ctr">
                      <a:solidFill>
                        <a:srgbClr val="92D050"/>
                      </a:solidFill>
                      <a:prstDash val="solid"/>
                      <a:round/>
                      <a:headEnd type="none" w="med" len="med"/>
                      <a:tailEnd type="none" w="med" len="med"/>
                    </a:lnB>
                  </a:tcPr>
                </a:tc>
                <a:extLst>
                  <a:ext uri="{0D108BD9-81ED-4DB2-BD59-A6C34878D82A}">
                    <a16:rowId xmlns:a16="http://schemas.microsoft.com/office/drawing/2014/main" xmlns="" val="256000331"/>
                  </a:ext>
                </a:extLst>
              </a:tr>
            </a:tbl>
          </a:graphicData>
        </a:graphic>
      </p:graphicFrame>
      <p:pic>
        <p:nvPicPr>
          <p:cNvPr id="26" name="Picture 25">
            <a:extLst>
              <a:ext uri="{FF2B5EF4-FFF2-40B4-BE49-F238E27FC236}">
                <a16:creationId xmlns:a16="http://schemas.microsoft.com/office/drawing/2014/main" xmlns="" id="{15468967-77FB-4A2F-AA6B-955261EA0190}"/>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93436" y="2791235"/>
            <a:ext cx="401802" cy="1171968"/>
          </a:xfrm>
          <a:prstGeom prst="rect">
            <a:avLst/>
          </a:prstGeom>
        </p:spPr>
      </p:pic>
      <p:sp>
        <p:nvSpPr>
          <p:cNvPr id="31" name="Can 33">
            <a:extLst>
              <a:ext uri="{FF2B5EF4-FFF2-40B4-BE49-F238E27FC236}">
                <a16:creationId xmlns:a16="http://schemas.microsoft.com/office/drawing/2014/main" xmlns="" id="{8C60C7F3-F3CE-4A52-8217-1353C71F2C93}"/>
              </a:ext>
            </a:extLst>
          </p:cNvPr>
          <p:cNvSpPr/>
          <p:nvPr/>
        </p:nvSpPr>
        <p:spPr>
          <a:xfrm>
            <a:off x="4131592" y="2853712"/>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32" name="Can 33">
            <a:extLst>
              <a:ext uri="{FF2B5EF4-FFF2-40B4-BE49-F238E27FC236}">
                <a16:creationId xmlns:a16="http://schemas.microsoft.com/office/drawing/2014/main" xmlns="" id="{551D2A3A-9C54-442E-9D1A-DA0469D1C507}"/>
              </a:ext>
            </a:extLst>
          </p:cNvPr>
          <p:cNvSpPr/>
          <p:nvPr/>
        </p:nvSpPr>
        <p:spPr>
          <a:xfrm>
            <a:off x="3918776" y="2853712"/>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44" name="Can 33">
            <a:extLst>
              <a:ext uri="{FF2B5EF4-FFF2-40B4-BE49-F238E27FC236}">
                <a16:creationId xmlns:a16="http://schemas.microsoft.com/office/drawing/2014/main" xmlns="" id="{65774D72-B6C7-4180-A574-26FA939D3299}"/>
              </a:ext>
            </a:extLst>
          </p:cNvPr>
          <p:cNvSpPr/>
          <p:nvPr/>
        </p:nvSpPr>
        <p:spPr>
          <a:xfrm>
            <a:off x="3470446"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45" name="Can 33">
            <a:extLst>
              <a:ext uri="{FF2B5EF4-FFF2-40B4-BE49-F238E27FC236}">
                <a16:creationId xmlns:a16="http://schemas.microsoft.com/office/drawing/2014/main" xmlns="" id="{D5FF9E27-AE9E-4DED-84FB-2C3F8ED799A0}"/>
              </a:ext>
            </a:extLst>
          </p:cNvPr>
          <p:cNvSpPr/>
          <p:nvPr/>
        </p:nvSpPr>
        <p:spPr>
          <a:xfrm>
            <a:off x="3333624" y="4911310"/>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53" name="Rectangle: Rounded Corners 52">
            <a:extLst>
              <a:ext uri="{FF2B5EF4-FFF2-40B4-BE49-F238E27FC236}">
                <a16:creationId xmlns:a16="http://schemas.microsoft.com/office/drawing/2014/main" xmlns="" id="{47D83DBD-11DB-4ECE-A86A-F415F2423F70}"/>
              </a:ext>
            </a:extLst>
          </p:cNvPr>
          <p:cNvSpPr/>
          <p:nvPr/>
        </p:nvSpPr>
        <p:spPr>
          <a:xfrm>
            <a:off x="5650217" y="3341023"/>
            <a:ext cx="1339895" cy="2722572"/>
          </a:xfrm>
          <a:prstGeom prst="roundRect">
            <a:avLst>
              <a:gd name="adj" fmla="val 15808"/>
            </a:avLst>
          </a:prstGeom>
          <a:solidFill>
            <a:schemeClr val="bg1"/>
          </a:solidFill>
          <a:ln w="285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vi-VN" sz="2800" b="1" dirty="0">
              <a:solidFill>
                <a:schemeClr val="tx1"/>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xmlns="" id="{A0609968-036B-44EA-9B5E-FDE19B399320}"/>
              </a:ext>
            </a:extLst>
          </p:cNvPr>
          <p:cNvSpPr/>
          <p:nvPr/>
        </p:nvSpPr>
        <p:spPr>
          <a:xfrm>
            <a:off x="5924545" y="3357877"/>
            <a:ext cx="800209" cy="830993"/>
          </a:xfrm>
          <a:prstGeom prst="rect">
            <a:avLst/>
          </a:prstGeom>
        </p:spPr>
        <p:txBody>
          <a:bodyPr wrap="none" lIns="91435" tIns="45718" rIns="91435" bIns="45718">
            <a:spAutoFit/>
          </a:bodyPr>
          <a:lstStyle/>
          <a:p>
            <a:r>
              <a:rPr lang="vi-VN" sz="4800" b="1" dirty="0">
                <a:latin typeface="Times New Roman" pitchFamily="18" charset="0"/>
                <a:cs typeface="Times New Roman" pitchFamily="18" charset="0"/>
              </a:rPr>
              <a:t>42</a:t>
            </a:r>
          </a:p>
        </p:txBody>
      </p:sp>
      <p:sp>
        <p:nvSpPr>
          <p:cNvPr id="55" name="Rectangle 54">
            <a:extLst>
              <a:ext uri="{FF2B5EF4-FFF2-40B4-BE49-F238E27FC236}">
                <a16:creationId xmlns:a16="http://schemas.microsoft.com/office/drawing/2014/main" xmlns="" id="{09F9AE4A-A11A-4BEC-942F-E788804EC6EB}"/>
              </a:ext>
            </a:extLst>
          </p:cNvPr>
          <p:cNvSpPr/>
          <p:nvPr/>
        </p:nvSpPr>
        <p:spPr>
          <a:xfrm>
            <a:off x="5673335" y="3776887"/>
            <a:ext cx="492432" cy="830993"/>
          </a:xfrm>
          <a:prstGeom prst="rect">
            <a:avLst/>
          </a:prstGeom>
        </p:spPr>
        <p:txBody>
          <a:bodyPr wrap="none" lIns="91435" tIns="45718" rIns="91435" bIns="45718">
            <a:spAutoFit/>
          </a:bodyPr>
          <a:lstStyle/>
          <a:p>
            <a:r>
              <a:rPr lang="vi-VN" sz="4800" b="1" dirty="0">
                <a:latin typeface="Times New Roman" pitchFamily="18" charset="0"/>
                <a:cs typeface="Times New Roman" pitchFamily="18" charset="0"/>
              </a:rPr>
              <a:t>–</a:t>
            </a:r>
          </a:p>
        </p:txBody>
      </p:sp>
      <p:sp>
        <p:nvSpPr>
          <p:cNvPr id="56" name="Rectangle 55">
            <a:extLst>
              <a:ext uri="{FF2B5EF4-FFF2-40B4-BE49-F238E27FC236}">
                <a16:creationId xmlns:a16="http://schemas.microsoft.com/office/drawing/2014/main" xmlns="" id="{C358D2CC-F396-4560-BB7A-679F36F672B2}"/>
              </a:ext>
            </a:extLst>
          </p:cNvPr>
          <p:cNvSpPr/>
          <p:nvPr/>
        </p:nvSpPr>
        <p:spPr>
          <a:xfrm>
            <a:off x="5892130" y="4246752"/>
            <a:ext cx="800209" cy="830993"/>
          </a:xfrm>
          <a:prstGeom prst="rect">
            <a:avLst/>
          </a:prstGeom>
        </p:spPr>
        <p:txBody>
          <a:bodyPr wrap="none" lIns="91435" tIns="45718" rIns="91435" bIns="45718">
            <a:spAutoFit/>
          </a:bodyPr>
          <a:lstStyle/>
          <a:p>
            <a:r>
              <a:rPr lang="vi-VN" sz="4800" b="1" dirty="0">
                <a:latin typeface="Times New Roman" pitchFamily="18" charset="0"/>
                <a:cs typeface="Times New Roman" pitchFamily="18" charset="0"/>
              </a:rPr>
              <a:t>15</a:t>
            </a:r>
          </a:p>
        </p:txBody>
      </p:sp>
      <p:cxnSp>
        <p:nvCxnSpPr>
          <p:cNvPr id="54" name="Straight Connector 53">
            <a:extLst>
              <a:ext uri="{FF2B5EF4-FFF2-40B4-BE49-F238E27FC236}">
                <a16:creationId xmlns:a16="http://schemas.microsoft.com/office/drawing/2014/main" xmlns="" id="{96E1EBC2-7334-4619-B7F8-DDABC2AEAE75}"/>
              </a:ext>
            </a:extLst>
          </p:cNvPr>
          <p:cNvCxnSpPr/>
          <p:nvPr/>
        </p:nvCxnSpPr>
        <p:spPr>
          <a:xfrm>
            <a:off x="5787380" y="5051713"/>
            <a:ext cx="10655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xmlns="" id="{9245C758-0B0E-4B2D-906A-E799846875CD}"/>
              </a:ext>
            </a:extLst>
          </p:cNvPr>
          <p:cNvSpPr/>
          <p:nvPr/>
        </p:nvSpPr>
        <p:spPr>
          <a:xfrm>
            <a:off x="6245666" y="5077749"/>
            <a:ext cx="527709" cy="830993"/>
          </a:xfrm>
          <a:prstGeom prst="rect">
            <a:avLst/>
          </a:prstGeom>
        </p:spPr>
        <p:txBody>
          <a:bodyPr wrap="square" lIns="91435" tIns="45718" rIns="91435" bIns="45718">
            <a:spAutoFit/>
          </a:bodyPr>
          <a:lstStyle/>
          <a:p>
            <a:r>
              <a:rPr lang="vi-VN" sz="4800" b="1" dirty="0">
                <a:solidFill>
                  <a:srgbClr val="FF0000"/>
                </a:solidFill>
                <a:latin typeface="Times New Roman" pitchFamily="18" charset="0"/>
                <a:cs typeface="Times New Roman" pitchFamily="18" charset="0"/>
              </a:rPr>
              <a:t>7</a:t>
            </a:r>
          </a:p>
        </p:txBody>
      </p:sp>
      <p:sp>
        <p:nvSpPr>
          <p:cNvPr id="60" name="Rectangle 59">
            <a:extLst>
              <a:ext uri="{FF2B5EF4-FFF2-40B4-BE49-F238E27FC236}">
                <a16:creationId xmlns:a16="http://schemas.microsoft.com/office/drawing/2014/main" xmlns="" id="{2364D416-ECE2-4648-BC80-148BDB3AAD76}"/>
              </a:ext>
            </a:extLst>
          </p:cNvPr>
          <p:cNvSpPr/>
          <p:nvPr/>
        </p:nvSpPr>
        <p:spPr>
          <a:xfrm>
            <a:off x="5912435" y="5072439"/>
            <a:ext cx="492432" cy="830993"/>
          </a:xfrm>
          <a:prstGeom prst="rect">
            <a:avLst/>
          </a:prstGeom>
        </p:spPr>
        <p:txBody>
          <a:bodyPr wrap="none" lIns="91435" tIns="45718" rIns="91435" bIns="45718">
            <a:spAutoFit/>
          </a:bodyPr>
          <a:lstStyle/>
          <a:p>
            <a:r>
              <a:rPr lang="vi-VN" sz="4800" b="1" dirty="0">
                <a:solidFill>
                  <a:srgbClr val="FF0000"/>
                </a:solidFill>
                <a:latin typeface="Times New Roman" pitchFamily="18" charset="0"/>
                <a:cs typeface="Times New Roman" pitchFamily="18" charset="0"/>
              </a:rPr>
              <a:t>2</a:t>
            </a:r>
          </a:p>
        </p:txBody>
      </p:sp>
      <p:sp>
        <p:nvSpPr>
          <p:cNvPr id="62" name="TextBox 61">
            <a:extLst>
              <a:ext uri="{FF2B5EF4-FFF2-40B4-BE49-F238E27FC236}">
                <a16:creationId xmlns:a16="http://schemas.microsoft.com/office/drawing/2014/main" xmlns="" id="{F9AD5452-BC82-499F-96AE-036D80E96035}"/>
              </a:ext>
            </a:extLst>
          </p:cNvPr>
          <p:cNvSpPr txBox="1"/>
          <p:nvPr/>
        </p:nvSpPr>
        <p:spPr>
          <a:xfrm>
            <a:off x="6891651" y="3488631"/>
            <a:ext cx="4232808" cy="2246765"/>
          </a:xfrm>
          <a:prstGeom prst="rect">
            <a:avLst/>
          </a:prstGeom>
          <a:noFill/>
        </p:spPr>
        <p:txBody>
          <a:bodyPr wrap="square" lIns="91435" tIns="45718" rIns="91435" bIns="45718" rtlCol="0">
            <a:spAutoFit/>
          </a:bodyPr>
          <a:lstStyle/>
          <a:p>
            <a:pPr marL="342883" indent="-342883" algn="just">
              <a:buFont typeface="Arial" panose="020B0604020202020204" pitchFamily="34" charset="0"/>
              <a:buChar char="•"/>
            </a:pPr>
            <a:r>
              <a:rPr lang="vi-VN" sz="2800" b="1" dirty="0">
                <a:latin typeface="Times New Roman" pitchFamily="18" charset="0"/>
                <a:cs typeface="Times New Roman" pitchFamily="18" charset="0"/>
              </a:rPr>
              <a:t>2 không trừ được 5, lấy 12 trừ 5 bằng 7, viết 7, nhớ 1</a:t>
            </a:r>
          </a:p>
          <a:p>
            <a:pPr marL="342883" indent="-342883" algn="just">
              <a:buFont typeface="Arial" panose="020B0604020202020204" pitchFamily="34" charset="0"/>
              <a:buChar char="•"/>
            </a:pPr>
            <a:r>
              <a:rPr lang="vi-VN" sz="2800" b="1" dirty="0">
                <a:latin typeface="Times New Roman" pitchFamily="18" charset="0"/>
                <a:cs typeface="Times New Roman" pitchFamily="18" charset="0"/>
              </a:rPr>
              <a:t>4 trừ 1 bằng 3, 3 trừ 1 bằng 2, viết 2</a:t>
            </a:r>
          </a:p>
        </p:txBody>
      </p:sp>
      <p:sp>
        <p:nvSpPr>
          <p:cNvPr id="63" name="Rectangle: Rounded Corners 62">
            <a:extLst>
              <a:ext uri="{FF2B5EF4-FFF2-40B4-BE49-F238E27FC236}">
                <a16:creationId xmlns:a16="http://schemas.microsoft.com/office/drawing/2014/main" xmlns="" id="{79A95805-FFB4-458B-B079-1A0565445221}"/>
              </a:ext>
            </a:extLst>
          </p:cNvPr>
          <p:cNvSpPr/>
          <p:nvPr/>
        </p:nvSpPr>
        <p:spPr>
          <a:xfrm>
            <a:off x="7998152" y="5647575"/>
            <a:ext cx="2669848" cy="635000"/>
          </a:xfrm>
          <a:prstGeom prst="roundRect">
            <a:avLst>
              <a:gd name="adj" fmla="val 42000"/>
            </a:avLst>
          </a:prstGeom>
          <a:solidFill>
            <a:schemeClr val="bg1"/>
          </a:solidFill>
          <a:ln w="28575">
            <a:solidFill>
              <a:schemeClr val="accent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vi-VN" sz="2800" b="1" dirty="0">
                <a:solidFill>
                  <a:schemeClr val="tx1"/>
                </a:solidFill>
                <a:latin typeface="Times New Roman" pitchFamily="18" charset="0"/>
                <a:cs typeface="Times New Roman" pitchFamily="18" charset="0"/>
              </a:rPr>
              <a:t>42 – 15 = </a:t>
            </a:r>
            <a:r>
              <a:rPr lang="vi-VN" sz="2800" b="1" dirty="0">
                <a:solidFill>
                  <a:srgbClr val="FF0000"/>
                </a:solidFill>
                <a:latin typeface="Times New Roman" pitchFamily="18" charset="0"/>
                <a:cs typeface="Times New Roman" pitchFamily="18" charset="0"/>
              </a:rPr>
              <a:t>27</a:t>
            </a:r>
            <a:endParaRPr lang="vi-VN" sz="2800" b="1" dirty="0">
              <a:solidFill>
                <a:schemeClr val="tx1"/>
              </a:solidFill>
              <a:latin typeface="Times New Roman" pitchFamily="18" charset="0"/>
              <a:cs typeface="Times New Roman" pitchFamily="18" charset="0"/>
            </a:endParaRPr>
          </a:p>
        </p:txBody>
      </p:sp>
      <p:grpSp>
        <p:nvGrpSpPr>
          <p:cNvPr id="17" name="Group 16">
            <a:extLst>
              <a:ext uri="{FF2B5EF4-FFF2-40B4-BE49-F238E27FC236}">
                <a16:creationId xmlns:a16="http://schemas.microsoft.com/office/drawing/2014/main" xmlns="" id="{8B55B39B-1F0B-4A38-B311-854C6EEA1791}"/>
              </a:ext>
            </a:extLst>
          </p:cNvPr>
          <p:cNvGrpSpPr/>
          <p:nvPr/>
        </p:nvGrpSpPr>
        <p:grpSpPr>
          <a:xfrm>
            <a:off x="5239383" y="507121"/>
            <a:ext cx="3206580" cy="678674"/>
            <a:chOff x="2574258" y="2918249"/>
            <a:chExt cx="2369997" cy="678674"/>
          </a:xfrm>
        </p:grpSpPr>
        <p:sp>
          <p:nvSpPr>
            <p:cNvPr id="9" name="Speech Bubble: Oval 8">
              <a:extLst>
                <a:ext uri="{FF2B5EF4-FFF2-40B4-BE49-F238E27FC236}">
                  <a16:creationId xmlns:a16="http://schemas.microsoft.com/office/drawing/2014/main" xmlns="" id="{B9BECE7A-AB68-43E1-995F-240C9167DBD4}"/>
                </a:ext>
              </a:extLst>
            </p:cNvPr>
            <p:cNvSpPr/>
            <p:nvPr/>
          </p:nvSpPr>
          <p:spPr>
            <a:xfrm>
              <a:off x="2641600" y="2918249"/>
              <a:ext cx="2175645" cy="678674"/>
            </a:xfrm>
            <a:prstGeom prst="wedgeEllipseCallout">
              <a:avLst>
                <a:gd name="adj1" fmla="val 33699"/>
                <a:gd name="adj2" fmla="val 104650"/>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A65D034F-D271-4A35-B8CE-CD008D8BDBE8}"/>
                </a:ext>
              </a:extLst>
            </p:cNvPr>
            <p:cNvSpPr txBox="1"/>
            <p:nvPr/>
          </p:nvSpPr>
          <p:spPr>
            <a:xfrm>
              <a:off x="2574258" y="3056825"/>
              <a:ext cx="2369997" cy="400110"/>
            </a:xfrm>
            <a:prstGeom prst="rect">
              <a:avLst/>
            </a:prstGeom>
            <a:noFill/>
          </p:spPr>
          <p:txBody>
            <a:bodyPr wrap="square" rtlCol="0">
              <a:spAutoFit/>
            </a:bodyPr>
            <a:lstStyle/>
            <a:p>
              <a:pPr algn="ctr"/>
              <a:r>
                <a:rPr lang="vi-VN" sz="2000" b="1" dirty="0">
                  <a:latin typeface="Times New Roman" pitchFamily="18" charset="0"/>
                  <a:cs typeface="Times New Roman" pitchFamily="18" charset="0"/>
                </a:rPr>
                <a:t>Anh gùi 42 bắp ngô.</a:t>
              </a:r>
            </a:p>
          </p:txBody>
        </p:sp>
      </p:grpSp>
      <p:pic>
        <p:nvPicPr>
          <p:cNvPr id="5" name="Picture 4">
            <a:extLst>
              <a:ext uri="{FF2B5EF4-FFF2-40B4-BE49-F238E27FC236}">
                <a16:creationId xmlns:a16="http://schemas.microsoft.com/office/drawing/2014/main" xmlns="" id="{A370B7C5-4CAD-4BF1-B8ED-E092287090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86982" y="1807029"/>
            <a:ext cx="1143881" cy="1497227"/>
          </a:xfrm>
          <a:prstGeom prst="rect">
            <a:avLst/>
          </a:prstGeom>
        </p:spPr>
      </p:pic>
      <p:pic>
        <p:nvPicPr>
          <p:cNvPr id="51" name="Picture 50">
            <a:extLst>
              <a:ext uri="{FF2B5EF4-FFF2-40B4-BE49-F238E27FC236}">
                <a16:creationId xmlns:a16="http://schemas.microsoft.com/office/drawing/2014/main" xmlns="" id="{1889A4A0-F738-4740-BAB4-14AB67C3B11E}"/>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429618" y="2791235"/>
            <a:ext cx="401802" cy="1171968"/>
          </a:xfrm>
          <a:prstGeom prst="rect">
            <a:avLst/>
          </a:prstGeom>
        </p:spPr>
      </p:pic>
      <p:pic>
        <p:nvPicPr>
          <p:cNvPr id="52" name="Picture 51">
            <a:extLst>
              <a:ext uri="{FF2B5EF4-FFF2-40B4-BE49-F238E27FC236}">
                <a16:creationId xmlns:a16="http://schemas.microsoft.com/office/drawing/2014/main" xmlns="" id="{B2CECF7D-BEB3-4F25-945C-A3889F6AD054}"/>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2385339" y="2791235"/>
            <a:ext cx="401802" cy="1171968"/>
          </a:xfrm>
          <a:prstGeom prst="rect">
            <a:avLst/>
          </a:prstGeom>
        </p:spPr>
      </p:pic>
      <p:sp>
        <p:nvSpPr>
          <p:cNvPr id="24" name="Rectangle: Rounded Corners 23">
            <a:extLst>
              <a:ext uri="{FF2B5EF4-FFF2-40B4-BE49-F238E27FC236}">
                <a16:creationId xmlns:a16="http://schemas.microsoft.com/office/drawing/2014/main" xmlns="" id="{B71F99A0-3F06-43AD-8A26-3E7A2E4DC2E2}"/>
              </a:ext>
            </a:extLst>
          </p:cNvPr>
          <p:cNvSpPr/>
          <p:nvPr/>
        </p:nvSpPr>
        <p:spPr>
          <a:xfrm>
            <a:off x="2321627" y="2752144"/>
            <a:ext cx="535307" cy="1250153"/>
          </a:xfrm>
          <a:prstGeom prst="roundRect">
            <a:avLst/>
          </a:prstGeom>
          <a:noFill/>
          <a:ln w="28575">
            <a:solidFill>
              <a:srgbClr val="B40C6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vi-VN" b="1">
              <a:latin typeface="Times New Roman" pitchFamily="18" charset="0"/>
              <a:cs typeface="Times New Roman" pitchFamily="18" charset="0"/>
            </a:endParaRPr>
          </a:p>
        </p:txBody>
      </p:sp>
      <p:cxnSp>
        <p:nvCxnSpPr>
          <p:cNvPr id="6" name="Straight Arrow Connector 5">
            <a:extLst>
              <a:ext uri="{FF2B5EF4-FFF2-40B4-BE49-F238E27FC236}">
                <a16:creationId xmlns:a16="http://schemas.microsoft.com/office/drawing/2014/main" xmlns="" id="{CF369F30-68E0-43BA-9F75-43CD304E5F86}"/>
              </a:ext>
            </a:extLst>
          </p:cNvPr>
          <p:cNvCxnSpPr>
            <a:cxnSpLocks/>
            <a:stCxn id="24" idx="3"/>
          </p:cNvCxnSpPr>
          <p:nvPr/>
        </p:nvCxnSpPr>
        <p:spPr>
          <a:xfrm>
            <a:off x="2856934" y="3377221"/>
            <a:ext cx="628654" cy="2228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xmlns="" id="{80907A86-2681-4A8E-805E-CEAB115E754F}"/>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56275" y="4961940"/>
            <a:ext cx="401802" cy="1171968"/>
          </a:xfrm>
          <a:prstGeom prst="rect">
            <a:avLst/>
          </a:prstGeom>
        </p:spPr>
      </p:pic>
      <p:pic>
        <p:nvPicPr>
          <p:cNvPr id="58" name="Picture 57">
            <a:extLst>
              <a:ext uri="{FF2B5EF4-FFF2-40B4-BE49-F238E27FC236}">
                <a16:creationId xmlns:a16="http://schemas.microsoft.com/office/drawing/2014/main" xmlns="" id="{3331D648-039E-4987-B3CD-F9F4EE36A5AB}"/>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349071" y="4969962"/>
            <a:ext cx="401802" cy="1171968"/>
          </a:xfrm>
          <a:prstGeom prst="rect">
            <a:avLst/>
          </a:prstGeom>
        </p:spPr>
      </p:pic>
      <p:sp>
        <p:nvSpPr>
          <p:cNvPr id="10" name="Arrow: Down 9">
            <a:extLst>
              <a:ext uri="{FF2B5EF4-FFF2-40B4-BE49-F238E27FC236}">
                <a16:creationId xmlns:a16="http://schemas.microsoft.com/office/drawing/2014/main" xmlns="" id="{472CFADA-CBDF-4093-89B2-D0BF3F7AA79F}"/>
              </a:ext>
            </a:extLst>
          </p:cNvPr>
          <p:cNvSpPr/>
          <p:nvPr/>
        </p:nvSpPr>
        <p:spPr>
          <a:xfrm>
            <a:off x="2888474" y="3951138"/>
            <a:ext cx="314637" cy="52989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vi-VN" b="1" dirty="0">
              <a:latin typeface="Times New Roman" pitchFamily="18" charset="0"/>
              <a:cs typeface="Times New Roman" pitchFamily="18" charset="0"/>
            </a:endParaRPr>
          </a:p>
        </p:txBody>
      </p:sp>
      <p:sp>
        <p:nvSpPr>
          <p:cNvPr id="65" name="Can 33">
            <a:extLst>
              <a:ext uri="{FF2B5EF4-FFF2-40B4-BE49-F238E27FC236}">
                <a16:creationId xmlns:a16="http://schemas.microsoft.com/office/drawing/2014/main" xmlns="" id="{E063F833-9FB0-4245-8A88-8E9B2DC5D3AA}"/>
              </a:ext>
            </a:extLst>
          </p:cNvPr>
          <p:cNvSpPr/>
          <p:nvPr/>
        </p:nvSpPr>
        <p:spPr>
          <a:xfrm>
            <a:off x="3203111"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66" name="Can 33">
            <a:extLst>
              <a:ext uri="{FF2B5EF4-FFF2-40B4-BE49-F238E27FC236}">
                <a16:creationId xmlns:a16="http://schemas.microsoft.com/office/drawing/2014/main" xmlns="" id="{1D139671-82BF-490F-AFF9-17ACD1F2A7EF}"/>
              </a:ext>
            </a:extLst>
          </p:cNvPr>
          <p:cNvSpPr/>
          <p:nvPr/>
        </p:nvSpPr>
        <p:spPr>
          <a:xfrm>
            <a:off x="3600754"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67" name="Can 33">
            <a:extLst>
              <a:ext uri="{FF2B5EF4-FFF2-40B4-BE49-F238E27FC236}">
                <a16:creationId xmlns:a16="http://schemas.microsoft.com/office/drawing/2014/main" xmlns="" id="{D3AD480D-90B9-4BD5-9134-42DCCBEA6561}"/>
              </a:ext>
            </a:extLst>
          </p:cNvPr>
          <p:cNvSpPr/>
          <p:nvPr/>
        </p:nvSpPr>
        <p:spPr>
          <a:xfrm>
            <a:off x="3731062"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68" name="Can 33">
            <a:extLst>
              <a:ext uri="{FF2B5EF4-FFF2-40B4-BE49-F238E27FC236}">
                <a16:creationId xmlns:a16="http://schemas.microsoft.com/office/drawing/2014/main" xmlns="" id="{2D9E0EC7-7D44-4C5A-8628-F1C4541E6B49}"/>
              </a:ext>
            </a:extLst>
          </p:cNvPr>
          <p:cNvSpPr/>
          <p:nvPr/>
        </p:nvSpPr>
        <p:spPr>
          <a:xfrm>
            <a:off x="3861370"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69" name="Can 33">
            <a:extLst>
              <a:ext uri="{FF2B5EF4-FFF2-40B4-BE49-F238E27FC236}">
                <a16:creationId xmlns:a16="http://schemas.microsoft.com/office/drawing/2014/main" xmlns="" id="{CCE41F82-B81C-4E42-A698-13856F855707}"/>
              </a:ext>
            </a:extLst>
          </p:cNvPr>
          <p:cNvSpPr/>
          <p:nvPr/>
        </p:nvSpPr>
        <p:spPr>
          <a:xfrm>
            <a:off x="3991678"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70" name="Can 33">
            <a:extLst>
              <a:ext uri="{FF2B5EF4-FFF2-40B4-BE49-F238E27FC236}">
                <a16:creationId xmlns:a16="http://schemas.microsoft.com/office/drawing/2014/main" xmlns="" id="{E40C3E69-D9DE-4BD6-9B9B-74EA49FC0309}"/>
              </a:ext>
            </a:extLst>
          </p:cNvPr>
          <p:cNvSpPr/>
          <p:nvPr/>
        </p:nvSpPr>
        <p:spPr>
          <a:xfrm>
            <a:off x="4121986"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71" name="Can 33">
            <a:extLst>
              <a:ext uri="{FF2B5EF4-FFF2-40B4-BE49-F238E27FC236}">
                <a16:creationId xmlns:a16="http://schemas.microsoft.com/office/drawing/2014/main" xmlns="" id="{03920ECC-D26A-4B2F-9D46-5BA47B700C25}"/>
              </a:ext>
            </a:extLst>
          </p:cNvPr>
          <p:cNvSpPr/>
          <p:nvPr/>
        </p:nvSpPr>
        <p:spPr>
          <a:xfrm>
            <a:off x="4252294"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72" name="Can 33">
            <a:extLst>
              <a:ext uri="{FF2B5EF4-FFF2-40B4-BE49-F238E27FC236}">
                <a16:creationId xmlns:a16="http://schemas.microsoft.com/office/drawing/2014/main" xmlns="" id="{D06B11EE-3027-4490-BF3F-317E18771822}"/>
              </a:ext>
            </a:extLst>
          </p:cNvPr>
          <p:cNvSpPr/>
          <p:nvPr/>
        </p:nvSpPr>
        <p:spPr>
          <a:xfrm>
            <a:off x="4382602"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73" name="Can 33">
            <a:extLst>
              <a:ext uri="{FF2B5EF4-FFF2-40B4-BE49-F238E27FC236}">
                <a16:creationId xmlns:a16="http://schemas.microsoft.com/office/drawing/2014/main" xmlns="" id="{797447C3-62B9-4CBB-96CB-D9329C6AF944}"/>
              </a:ext>
            </a:extLst>
          </p:cNvPr>
          <p:cNvSpPr/>
          <p:nvPr/>
        </p:nvSpPr>
        <p:spPr>
          <a:xfrm>
            <a:off x="4766025"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sp>
        <p:nvSpPr>
          <p:cNvPr id="74" name="Can 33">
            <a:extLst>
              <a:ext uri="{FF2B5EF4-FFF2-40B4-BE49-F238E27FC236}">
                <a16:creationId xmlns:a16="http://schemas.microsoft.com/office/drawing/2014/main" xmlns="" id="{7754A54F-2952-4982-8589-55CFA06E596B}"/>
              </a:ext>
            </a:extLst>
          </p:cNvPr>
          <p:cNvSpPr/>
          <p:nvPr/>
        </p:nvSpPr>
        <p:spPr>
          <a:xfrm>
            <a:off x="4896333" y="4911297"/>
            <a:ext cx="45719" cy="1152298"/>
          </a:xfrm>
          <a:prstGeom prst="can">
            <a:avLst/>
          </a:prstGeom>
          <a:solidFill>
            <a:srgbClr val="A2CB78"/>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en-US" b="1" dirty="0">
              <a:latin typeface="Times New Roman" pitchFamily="18" charset="0"/>
              <a:cs typeface="Times New Roman" pitchFamily="18" charset="0"/>
            </a:endParaRPr>
          </a:p>
        </p:txBody>
      </p:sp>
      <p:cxnSp>
        <p:nvCxnSpPr>
          <p:cNvPr id="22" name="Straight Connector 21">
            <a:extLst>
              <a:ext uri="{FF2B5EF4-FFF2-40B4-BE49-F238E27FC236}">
                <a16:creationId xmlns:a16="http://schemas.microsoft.com/office/drawing/2014/main" xmlns="" id="{E9081473-CD11-4E4E-BA95-505DD9A2F5AC}"/>
              </a:ext>
            </a:extLst>
          </p:cNvPr>
          <p:cNvCxnSpPr>
            <a:cxnSpLocks/>
          </p:cNvCxnSpPr>
          <p:nvPr/>
        </p:nvCxnSpPr>
        <p:spPr>
          <a:xfrm flipV="1">
            <a:off x="3142726" y="4969963"/>
            <a:ext cx="660612" cy="10755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xmlns="" id="{0325C011-0FB8-430F-9ED3-9283628C0C00}"/>
              </a:ext>
            </a:extLst>
          </p:cNvPr>
          <p:cNvGrpSpPr/>
          <p:nvPr/>
        </p:nvGrpSpPr>
        <p:grpSpPr>
          <a:xfrm>
            <a:off x="4596642" y="1243892"/>
            <a:ext cx="5424994" cy="2178606"/>
            <a:chOff x="4596641" y="1243892"/>
            <a:chExt cx="5424994" cy="2178606"/>
          </a:xfrm>
        </p:grpSpPr>
        <p:pic>
          <p:nvPicPr>
            <p:cNvPr id="2" name="Picture 1">
              <a:extLst>
                <a:ext uri="{FF2B5EF4-FFF2-40B4-BE49-F238E27FC236}">
                  <a16:creationId xmlns:a16="http://schemas.microsoft.com/office/drawing/2014/main" xmlns="" id="{B0E6475C-BEB0-409E-89A4-17DCDD3EF09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604278" y="1243892"/>
              <a:ext cx="4417357" cy="2178606"/>
            </a:xfrm>
            <a:prstGeom prst="rect">
              <a:avLst/>
            </a:prstGeom>
          </p:spPr>
        </p:pic>
        <p:grpSp>
          <p:nvGrpSpPr>
            <p:cNvPr id="14" name="Group 13">
              <a:extLst>
                <a:ext uri="{FF2B5EF4-FFF2-40B4-BE49-F238E27FC236}">
                  <a16:creationId xmlns:a16="http://schemas.microsoft.com/office/drawing/2014/main" xmlns="" id="{6CADC9AD-2660-4623-A600-7D5C74FF5914}"/>
                </a:ext>
              </a:extLst>
            </p:cNvPr>
            <p:cNvGrpSpPr/>
            <p:nvPr/>
          </p:nvGrpSpPr>
          <p:grpSpPr>
            <a:xfrm>
              <a:off x="4596641" y="1413241"/>
              <a:ext cx="2704256" cy="624556"/>
              <a:chOff x="2165739" y="1127778"/>
              <a:chExt cx="2704256" cy="725091"/>
            </a:xfrm>
          </p:grpSpPr>
          <p:sp>
            <p:nvSpPr>
              <p:cNvPr id="4" name="Speech Bubble: Oval 3">
                <a:extLst>
                  <a:ext uri="{FF2B5EF4-FFF2-40B4-BE49-F238E27FC236}">
                    <a16:creationId xmlns:a16="http://schemas.microsoft.com/office/drawing/2014/main" xmlns="" id="{980EC806-B11D-4F17-ACFD-B73E76C27F46}"/>
                  </a:ext>
                </a:extLst>
              </p:cNvPr>
              <p:cNvSpPr/>
              <p:nvPr/>
            </p:nvSpPr>
            <p:spPr>
              <a:xfrm>
                <a:off x="2165739" y="1127778"/>
                <a:ext cx="2704256" cy="725091"/>
              </a:xfrm>
              <a:prstGeom prst="wedgeEllipseCallout">
                <a:avLst>
                  <a:gd name="adj1" fmla="val 34177"/>
                  <a:gd name="adj2" fmla="val 69378"/>
                </a:avLst>
              </a:prstGeom>
              <a:solidFill>
                <a:schemeClr val="bg1"/>
              </a:solidFill>
              <a:ln w="28575">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E905874F-5CFF-44AE-AAC6-92A0E7C93348}"/>
                  </a:ext>
                </a:extLst>
              </p:cNvPr>
              <p:cNvSpPr txBox="1"/>
              <p:nvPr/>
            </p:nvSpPr>
            <p:spPr>
              <a:xfrm>
                <a:off x="2165739" y="1250562"/>
                <a:ext cx="2704256" cy="464516"/>
              </a:xfrm>
              <a:prstGeom prst="rect">
                <a:avLst/>
              </a:prstGeom>
              <a:noFill/>
            </p:spPr>
            <p:txBody>
              <a:bodyPr wrap="square" rtlCol="0">
                <a:spAutoFit/>
              </a:bodyPr>
              <a:lstStyle/>
              <a:p>
                <a:pPr algn="ctr"/>
                <a:r>
                  <a:rPr lang="vi-VN" sz="2000" b="1" dirty="0">
                    <a:latin typeface="Times New Roman" pitchFamily="18" charset="0"/>
                    <a:cs typeface="Times New Roman" pitchFamily="18" charset="0"/>
                  </a:rPr>
                  <a:t>Em gùi 15 bắp ngô.</a:t>
                </a:r>
              </a:p>
            </p:txBody>
          </p:sp>
        </p:grpSp>
      </p:grpSp>
      <p:pic>
        <p:nvPicPr>
          <p:cNvPr id="61" name="Picture 60">
            <a:extLst>
              <a:ext uri="{FF2B5EF4-FFF2-40B4-BE49-F238E27FC236}">
                <a16:creationId xmlns:a16="http://schemas.microsoft.com/office/drawing/2014/main" xmlns="" id="{8BFB2EAE-93AF-4651-862C-9C076D1CACE5}"/>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856965" y="2791235"/>
            <a:ext cx="401802" cy="1171968"/>
          </a:xfrm>
          <a:prstGeom prst="rect">
            <a:avLst/>
          </a:prstGeom>
        </p:spPr>
      </p:pic>
      <p:pic>
        <p:nvPicPr>
          <p:cNvPr id="64" name="Picture 63">
            <a:extLst>
              <a:ext uri="{FF2B5EF4-FFF2-40B4-BE49-F238E27FC236}">
                <a16:creationId xmlns:a16="http://schemas.microsoft.com/office/drawing/2014/main" xmlns="" id="{4919F0A2-9F00-48B1-9DFF-E7870B977A86}"/>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750873" y="4961940"/>
            <a:ext cx="401802" cy="1171968"/>
          </a:xfrm>
          <a:prstGeom prst="rect">
            <a:avLst/>
          </a:prstGeom>
        </p:spPr>
      </p:pic>
      <p:grpSp>
        <p:nvGrpSpPr>
          <p:cNvPr id="18" name="Group 17">
            <a:extLst>
              <a:ext uri="{FF2B5EF4-FFF2-40B4-BE49-F238E27FC236}">
                <a16:creationId xmlns:a16="http://schemas.microsoft.com/office/drawing/2014/main" xmlns="" id="{B5181D80-3A37-489B-85CB-68324833AF46}"/>
              </a:ext>
            </a:extLst>
          </p:cNvPr>
          <p:cNvGrpSpPr/>
          <p:nvPr/>
        </p:nvGrpSpPr>
        <p:grpSpPr>
          <a:xfrm>
            <a:off x="8274120" y="427554"/>
            <a:ext cx="3428023" cy="1079973"/>
            <a:chOff x="4615909" y="561512"/>
            <a:chExt cx="2393819" cy="786616"/>
          </a:xfrm>
          <a:effectLst>
            <a:outerShdw blurRad="63500" sx="102000" sy="102000" algn="ctr" rotWithShape="0">
              <a:prstClr val="black">
                <a:alpha val="40000"/>
              </a:prstClr>
            </a:outerShdw>
          </a:effectLst>
        </p:grpSpPr>
        <p:sp>
          <p:nvSpPr>
            <p:cNvPr id="13" name="Speech Bubble: Oval 12">
              <a:extLst>
                <a:ext uri="{FF2B5EF4-FFF2-40B4-BE49-F238E27FC236}">
                  <a16:creationId xmlns:a16="http://schemas.microsoft.com/office/drawing/2014/main" xmlns="" id="{E33FA027-ABB4-4E49-9B87-93B71DE7A276}"/>
                </a:ext>
              </a:extLst>
            </p:cNvPr>
            <p:cNvSpPr/>
            <p:nvPr/>
          </p:nvSpPr>
          <p:spPr>
            <a:xfrm>
              <a:off x="4687057" y="561512"/>
              <a:ext cx="2175644" cy="786616"/>
            </a:xfrm>
            <a:prstGeom prst="wedgeEllipseCallout">
              <a:avLst>
                <a:gd name="adj1" fmla="val 10413"/>
                <a:gd name="adj2" fmla="val 79922"/>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3208A404-78BB-4F9F-B9F7-08F87051AEFE}"/>
                </a:ext>
              </a:extLst>
            </p:cNvPr>
            <p:cNvSpPr txBox="1"/>
            <p:nvPr/>
          </p:nvSpPr>
          <p:spPr>
            <a:xfrm>
              <a:off x="4615909" y="705744"/>
              <a:ext cx="2393819" cy="515600"/>
            </a:xfrm>
            <a:prstGeom prst="rect">
              <a:avLst/>
            </a:prstGeom>
            <a:noFill/>
          </p:spPr>
          <p:txBody>
            <a:bodyPr wrap="square" rtlCol="0">
              <a:spAutoFit/>
            </a:bodyPr>
            <a:lstStyle/>
            <a:p>
              <a:pPr algn="ctr"/>
              <a:r>
                <a:rPr lang="vi-VN" sz="2000" b="1" dirty="0">
                  <a:latin typeface="Times New Roman" pitchFamily="18" charset="0"/>
                  <a:cs typeface="Times New Roman" pitchFamily="18" charset="0"/>
                </a:rPr>
                <a:t>Anh gùi nhiều hơn em bao nhiêu bắp ngô?</a:t>
              </a:r>
            </a:p>
          </p:txBody>
        </p:sp>
      </p:grpSp>
      <p:cxnSp>
        <p:nvCxnSpPr>
          <p:cNvPr id="75" name="Straight Connector 74">
            <a:extLst>
              <a:ext uri="{FF2B5EF4-FFF2-40B4-BE49-F238E27FC236}">
                <a16:creationId xmlns:a16="http://schemas.microsoft.com/office/drawing/2014/main" xmlns="" id="{E9081473-CD11-4E4E-BA95-505DD9A2F5AC}"/>
              </a:ext>
            </a:extLst>
          </p:cNvPr>
          <p:cNvCxnSpPr>
            <a:cxnSpLocks/>
          </p:cNvCxnSpPr>
          <p:nvPr/>
        </p:nvCxnSpPr>
        <p:spPr>
          <a:xfrm flipV="1">
            <a:off x="1727560" y="5018173"/>
            <a:ext cx="660612" cy="107554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88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p:tgtEl>
                                          <p:spTgt spid="26"/>
                                        </p:tgtEl>
                                        <p:attrNameLst>
                                          <p:attrName>ppt_y</p:attrName>
                                        </p:attrNameLst>
                                      </p:cBhvr>
                                      <p:tavLst>
                                        <p:tav tm="0">
                                          <p:val>
                                            <p:strVal val="#ppt_y+#ppt_h*1.125000"/>
                                          </p:val>
                                        </p:tav>
                                        <p:tav tm="100000">
                                          <p:val>
                                            <p:strVal val="#ppt_y"/>
                                          </p:val>
                                        </p:tav>
                                      </p:tavLst>
                                    </p:anim>
                                    <p:animEffect transition="in" filter="wipe(up)">
                                      <p:cBhvr>
                                        <p:cTn id="41" dur="500"/>
                                        <p:tgtEl>
                                          <p:spTgt spid="26"/>
                                        </p:tgtEl>
                                      </p:cBhvr>
                                    </p:animEffect>
                                  </p:childTnLst>
                                </p:cTn>
                              </p:par>
                            </p:childTnLst>
                          </p:cTn>
                        </p:par>
                        <p:par>
                          <p:cTn id="42" fill="hold">
                            <p:stCondLst>
                              <p:cond delay="500"/>
                            </p:stCondLst>
                            <p:childTnLst>
                              <p:par>
                                <p:cTn id="43" presetID="12" presetClass="entr" presetSubtype="4"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additive="base">
                                        <p:cTn id="45" dur="500"/>
                                        <p:tgtEl>
                                          <p:spTgt spid="51"/>
                                        </p:tgtEl>
                                        <p:attrNameLst>
                                          <p:attrName>ppt_y</p:attrName>
                                        </p:attrNameLst>
                                      </p:cBhvr>
                                      <p:tavLst>
                                        <p:tav tm="0">
                                          <p:val>
                                            <p:strVal val="#ppt_y+#ppt_h*1.125000"/>
                                          </p:val>
                                        </p:tav>
                                        <p:tav tm="100000">
                                          <p:val>
                                            <p:strVal val="#ppt_y"/>
                                          </p:val>
                                        </p:tav>
                                      </p:tavLst>
                                    </p:anim>
                                    <p:animEffect transition="in" filter="wipe(up)">
                                      <p:cBhvr>
                                        <p:cTn id="46" dur="500"/>
                                        <p:tgtEl>
                                          <p:spTgt spid="51"/>
                                        </p:tgtEl>
                                      </p:cBhvr>
                                    </p:animEffect>
                                  </p:childTnLst>
                                </p:cTn>
                              </p:par>
                            </p:childTnLst>
                          </p:cTn>
                        </p:par>
                        <p:par>
                          <p:cTn id="47" fill="hold">
                            <p:stCondLst>
                              <p:cond delay="1000"/>
                            </p:stCondLst>
                            <p:childTnLst>
                              <p:par>
                                <p:cTn id="48" presetID="12" presetClass="entr" presetSubtype="4" fill="hold" nodeType="after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500"/>
                                        <p:tgtEl>
                                          <p:spTgt spid="61"/>
                                        </p:tgtEl>
                                        <p:attrNameLst>
                                          <p:attrName>ppt_y</p:attrName>
                                        </p:attrNameLst>
                                      </p:cBhvr>
                                      <p:tavLst>
                                        <p:tav tm="0">
                                          <p:val>
                                            <p:strVal val="#ppt_y+#ppt_h*1.125000"/>
                                          </p:val>
                                        </p:tav>
                                        <p:tav tm="100000">
                                          <p:val>
                                            <p:strVal val="#ppt_y"/>
                                          </p:val>
                                        </p:tav>
                                      </p:tavLst>
                                    </p:anim>
                                    <p:animEffect transition="in" filter="wipe(up)">
                                      <p:cBhvr>
                                        <p:cTn id="51" dur="500"/>
                                        <p:tgtEl>
                                          <p:spTgt spid="61"/>
                                        </p:tgtEl>
                                      </p:cBhvr>
                                    </p:animEffect>
                                  </p:childTnLst>
                                </p:cTn>
                              </p:par>
                            </p:childTnLst>
                          </p:cTn>
                        </p:par>
                        <p:par>
                          <p:cTn id="52" fill="hold">
                            <p:stCondLst>
                              <p:cond delay="1500"/>
                            </p:stCondLst>
                            <p:childTnLst>
                              <p:par>
                                <p:cTn id="53" presetID="12" presetClass="entr" presetSubtype="4"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additive="base">
                                        <p:cTn id="55" dur="500"/>
                                        <p:tgtEl>
                                          <p:spTgt spid="52"/>
                                        </p:tgtEl>
                                        <p:attrNameLst>
                                          <p:attrName>ppt_y</p:attrName>
                                        </p:attrNameLst>
                                      </p:cBhvr>
                                      <p:tavLst>
                                        <p:tav tm="0">
                                          <p:val>
                                            <p:strVal val="#ppt_y+#ppt_h*1.125000"/>
                                          </p:val>
                                        </p:tav>
                                        <p:tav tm="100000">
                                          <p:val>
                                            <p:strVal val="#ppt_y"/>
                                          </p:val>
                                        </p:tav>
                                      </p:tavLst>
                                    </p:anim>
                                    <p:animEffect transition="in" filter="wipe(up)">
                                      <p:cBhvr>
                                        <p:cTn id="56" dur="500"/>
                                        <p:tgtEl>
                                          <p:spTgt spid="52"/>
                                        </p:tgtEl>
                                      </p:cBhvr>
                                    </p:animEffect>
                                  </p:childTnLst>
                                </p:cTn>
                              </p:par>
                            </p:childTnLst>
                          </p:cTn>
                        </p:par>
                        <p:par>
                          <p:cTn id="57" fill="hold">
                            <p:stCondLst>
                              <p:cond delay="2000"/>
                            </p:stCondLst>
                            <p:childTnLst>
                              <p:par>
                                <p:cTn id="58" presetID="12" presetClass="entr" presetSubtype="4" fill="hold" grpId="0" nodeType="after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p:tgtEl>
                                          <p:spTgt spid="32"/>
                                        </p:tgtEl>
                                        <p:attrNameLst>
                                          <p:attrName>ppt_y</p:attrName>
                                        </p:attrNameLst>
                                      </p:cBhvr>
                                      <p:tavLst>
                                        <p:tav tm="0">
                                          <p:val>
                                            <p:strVal val="#ppt_y+#ppt_h*1.125000"/>
                                          </p:val>
                                        </p:tav>
                                        <p:tav tm="100000">
                                          <p:val>
                                            <p:strVal val="#ppt_y"/>
                                          </p:val>
                                        </p:tav>
                                      </p:tavLst>
                                    </p:anim>
                                    <p:animEffect transition="in" filter="wipe(up)">
                                      <p:cBhvr>
                                        <p:cTn id="61" dur="500"/>
                                        <p:tgtEl>
                                          <p:spTgt spid="32"/>
                                        </p:tgtEl>
                                      </p:cBhvr>
                                    </p:animEffect>
                                  </p:childTnLst>
                                </p:cTn>
                              </p:par>
                            </p:childTnLst>
                          </p:cTn>
                        </p:par>
                        <p:par>
                          <p:cTn id="62" fill="hold">
                            <p:stCondLst>
                              <p:cond delay="2500"/>
                            </p:stCondLst>
                            <p:childTnLst>
                              <p:par>
                                <p:cTn id="63" presetID="12" presetClass="entr" presetSubtype="4"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p:tgtEl>
                                          <p:spTgt spid="31"/>
                                        </p:tgtEl>
                                        <p:attrNameLst>
                                          <p:attrName>ppt_y</p:attrName>
                                        </p:attrNameLst>
                                      </p:cBhvr>
                                      <p:tavLst>
                                        <p:tav tm="0">
                                          <p:val>
                                            <p:strVal val="#ppt_y+#ppt_h*1.125000"/>
                                          </p:val>
                                        </p:tav>
                                        <p:tav tm="100000">
                                          <p:val>
                                            <p:strVal val="#ppt_y"/>
                                          </p:val>
                                        </p:tav>
                                      </p:tavLst>
                                    </p:anim>
                                    <p:animEffect transition="in" filter="wipe(up)">
                                      <p:cBhvr>
                                        <p:cTn id="66" dur="500"/>
                                        <p:tgtEl>
                                          <p:spTgt spid="31"/>
                                        </p:tgtEl>
                                      </p:cBhvr>
                                    </p:animEffect>
                                  </p:childTnLst>
                                </p:cTn>
                              </p:par>
                            </p:childTnLst>
                          </p:cTn>
                        </p:par>
                        <p:par>
                          <p:cTn id="67" fill="hold">
                            <p:stCondLst>
                              <p:cond delay="3000"/>
                            </p:stCondLst>
                            <p:childTnLst>
                              <p:par>
                                <p:cTn id="68" presetID="10" presetClass="entr" presetSubtype="0"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wipe(up)">
                                      <p:cBhvr>
                                        <p:cTn id="75" dur="500"/>
                                        <p:tgtEl>
                                          <p:spTgt spid="10"/>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heel(1)">
                                      <p:cBhvr>
                                        <p:cTn id="78" dur="2000"/>
                                        <p:tgtEl>
                                          <p:spTgt spid="24"/>
                                        </p:tgtEl>
                                      </p:cBhvr>
                                    </p:animEffect>
                                  </p:childTnLst>
                                </p:cTn>
                              </p:par>
                            </p:childTnLst>
                          </p:cTn>
                        </p:par>
                        <p:par>
                          <p:cTn id="79" fill="hold">
                            <p:stCondLst>
                              <p:cond delay="2000"/>
                            </p:stCondLst>
                            <p:childTnLst>
                              <p:par>
                                <p:cTn id="80" presetID="22" presetClass="entr" presetSubtype="8" fill="hold" nodeType="after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nodeType="clickEffect">
                                  <p:stCondLst>
                                    <p:cond delay="0"/>
                                  </p:stCondLst>
                                  <p:childTnLst>
                                    <p:animMotion origin="layout" path="M 6.25E-7 -1.11111E-6 L 0.10599 0.30857 " pathEditMode="relative" rAng="0" ptsTypes="AA">
                                      <p:cBhvr>
                                        <p:cTn id="86" dur="2000" fill="hold"/>
                                        <p:tgtEl>
                                          <p:spTgt spid="52"/>
                                        </p:tgtEl>
                                        <p:attrNameLst>
                                          <p:attrName>ppt_x</p:attrName>
                                          <p:attrName>ppt_y</p:attrName>
                                        </p:attrNameLst>
                                      </p:cBhvr>
                                      <p:rCtr x="5299" y="15417"/>
                                    </p:animMotion>
                                  </p:childTnLst>
                                </p:cTn>
                              </p:par>
                            </p:childTnLst>
                          </p:cTn>
                        </p:par>
                        <p:par>
                          <p:cTn id="87" fill="hold">
                            <p:stCondLst>
                              <p:cond delay="2000"/>
                            </p:stCondLst>
                            <p:childTnLst>
                              <p:par>
                                <p:cTn id="88" presetID="10" presetClass="exit" presetSubtype="0" fill="hold" nodeType="afterEffect">
                                  <p:stCondLst>
                                    <p:cond delay="0"/>
                                  </p:stCondLst>
                                  <p:childTnLst>
                                    <p:animEffect transition="out" filter="fade">
                                      <p:cBhvr>
                                        <p:cTn id="89" dur="500"/>
                                        <p:tgtEl>
                                          <p:spTgt spid="52"/>
                                        </p:tgtEl>
                                      </p:cBhvr>
                                    </p:animEffect>
                                    <p:set>
                                      <p:cBhvr>
                                        <p:cTn id="90" dur="1" fill="hold">
                                          <p:stCondLst>
                                            <p:cond delay="499"/>
                                          </p:stCondLst>
                                        </p:cTn>
                                        <p:tgtEl>
                                          <p:spTgt spid="52"/>
                                        </p:tgtEl>
                                        <p:attrNameLst>
                                          <p:attrName>style.visibility</p:attrName>
                                        </p:attrNameLst>
                                      </p:cBhvr>
                                      <p:to>
                                        <p:strVal val="hidden"/>
                                      </p:to>
                                    </p:set>
                                  </p:childTnLst>
                                </p:cTn>
                              </p:par>
                            </p:childTnLst>
                          </p:cTn>
                        </p:par>
                        <p:par>
                          <p:cTn id="91" fill="hold">
                            <p:stCondLst>
                              <p:cond delay="2500"/>
                            </p:stCondLst>
                            <p:childTnLst>
                              <p:par>
                                <p:cTn id="92" presetID="53" presetClass="entr" presetSubtype="16"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 calcmode="lin" valueType="num">
                                      <p:cBhvr>
                                        <p:cTn id="94" dur="500" fill="hold"/>
                                        <p:tgtEl>
                                          <p:spTgt spid="44"/>
                                        </p:tgtEl>
                                        <p:attrNameLst>
                                          <p:attrName>ppt_w</p:attrName>
                                        </p:attrNameLst>
                                      </p:cBhvr>
                                      <p:tavLst>
                                        <p:tav tm="0">
                                          <p:val>
                                            <p:fltVal val="0"/>
                                          </p:val>
                                        </p:tav>
                                        <p:tav tm="100000">
                                          <p:val>
                                            <p:strVal val="#ppt_w"/>
                                          </p:val>
                                        </p:tav>
                                      </p:tavLst>
                                    </p:anim>
                                    <p:anim calcmode="lin" valueType="num">
                                      <p:cBhvr>
                                        <p:cTn id="95" dur="500" fill="hold"/>
                                        <p:tgtEl>
                                          <p:spTgt spid="44"/>
                                        </p:tgtEl>
                                        <p:attrNameLst>
                                          <p:attrName>ppt_h</p:attrName>
                                        </p:attrNameLst>
                                      </p:cBhvr>
                                      <p:tavLst>
                                        <p:tav tm="0">
                                          <p:val>
                                            <p:fltVal val="0"/>
                                          </p:val>
                                        </p:tav>
                                        <p:tav tm="100000">
                                          <p:val>
                                            <p:strVal val="#ppt_h"/>
                                          </p:val>
                                        </p:tav>
                                      </p:tavLst>
                                    </p:anim>
                                    <p:animEffect transition="in" filter="fade">
                                      <p:cBhvr>
                                        <p:cTn id="96" dur="500"/>
                                        <p:tgtEl>
                                          <p:spTgt spid="44"/>
                                        </p:tgtEl>
                                      </p:cBhvr>
                                    </p:animEffect>
                                  </p:childTnLst>
                                </p:cTn>
                              </p:par>
                              <p:par>
                                <p:cTn id="97" presetID="53" presetClass="entr" presetSubtype="16" fill="hold" grpId="0" nodeType="withEffect">
                                  <p:stCondLst>
                                    <p:cond delay="0"/>
                                  </p:stCondLst>
                                  <p:childTnLst>
                                    <p:set>
                                      <p:cBhvr>
                                        <p:cTn id="98" dur="1" fill="hold">
                                          <p:stCondLst>
                                            <p:cond delay="0"/>
                                          </p:stCondLst>
                                        </p:cTn>
                                        <p:tgtEl>
                                          <p:spTgt spid="45"/>
                                        </p:tgtEl>
                                        <p:attrNameLst>
                                          <p:attrName>style.visibility</p:attrName>
                                        </p:attrNameLst>
                                      </p:cBhvr>
                                      <p:to>
                                        <p:strVal val="visible"/>
                                      </p:to>
                                    </p:set>
                                    <p:anim calcmode="lin" valueType="num">
                                      <p:cBhvr>
                                        <p:cTn id="99" dur="500" fill="hold"/>
                                        <p:tgtEl>
                                          <p:spTgt spid="45"/>
                                        </p:tgtEl>
                                        <p:attrNameLst>
                                          <p:attrName>ppt_w</p:attrName>
                                        </p:attrNameLst>
                                      </p:cBhvr>
                                      <p:tavLst>
                                        <p:tav tm="0">
                                          <p:val>
                                            <p:fltVal val="0"/>
                                          </p:val>
                                        </p:tav>
                                        <p:tav tm="100000">
                                          <p:val>
                                            <p:strVal val="#ppt_w"/>
                                          </p:val>
                                        </p:tav>
                                      </p:tavLst>
                                    </p:anim>
                                    <p:anim calcmode="lin" valueType="num">
                                      <p:cBhvr>
                                        <p:cTn id="100" dur="500" fill="hold"/>
                                        <p:tgtEl>
                                          <p:spTgt spid="45"/>
                                        </p:tgtEl>
                                        <p:attrNameLst>
                                          <p:attrName>ppt_h</p:attrName>
                                        </p:attrNameLst>
                                      </p:cBhvr>
                                      <p:tavLst>
                                        <p:tav tm="0">
                                          <p:val>
                                            <p:fltVal val="0"/>
                                          </p:val>
                                        </p:tav>
                                        <p:tav tm="100000">
                                          <p:val>
                                            <p:strVal val="#ppt_h"/>
                                          </p:val>
                                        </p:tav>
                                      </p:tavLst>
                                    </p:anim>
                                    <p:animEffect transition="in" filter="fade">
                                      <p:cBhvr>
                                        <p:cTn id="101" dur="500"/>
                                        <p:tgtEl>
                                          <p:spTgt spid="45"/>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65"/>
                                        </p:tgtEl>
                                        <p:attrNameLst>
                                          <p:attrName>style.visibility</p:attrName>
                                        </p:attrNameLst>
                                      </p:cBhvr>
                                      <p:to>
                                        <p:strVal val="visible"/>
                                      </p:to>
                                    </p:set>
                                    <p:anim calcmode="lin" valueType="num">
                                      <p:cBhvr>
                                        <p:cTn id="104" dur="500" fill="hold"/>
                                        <p:tgtEl>
                                          <p:spTgt spid="65"/>
                                        </p:tgtEl>
                                        <p:attrNameLst>
                                          <p:attrName>ppt_w</p:attrName>
                                        </p:attrNameLst>
                                      </p:cBhvr>
                                      <p:tavLst>
                                        <p:tav tm="0">
                                          <p:val>
                                            <p:fltVal val="0"/>
                                          </p:val>
                                        </p:tav>
                                        <p:tav tm="100000">
                                          <p:val>
                                            <p:strVal val="#ppt_w"/>
                                          </p:val>
                                        </p:tav>
                                      </p:tavLst>
                                    </p:anim>
                                    <p:anim calcmode="lin" valueType="num">
                                      <p:cBhvr>
                                        <p:cTn id="105" dur="500" fill="hold"/>
                                        <p:tgtEl>
                                          <p:spTgt spid="65"/>
                                        </p:tgtEl>
                                        <p:attrNameLst>
                                          <p:attrName>ppt_h</p:attrName>
                                        </p:attrNameLst>
                                      </p:cBhvr>
                                      <p:tavLst>
                                        <p:tav tm="0">
                                          <p:val>
                                            <p:fltVal val="0"/>
                                          </p:val>
                                        </p:tav>
                                        <p:tav tm="100000">
                                          <p:val>
                                            <p:strVal val="#ppt_h"/>
                                          </p:val>
                                        </p:tav>
                                      </p:tavLst>
                                    </p:anim>
                                    <p:animEffect transition="in" filter="fade">
                                      <p:cBhvr>
                                        <p:cTn id="106" dur="500"/>
                                        <p:tgtEl>
                                          <p:spTgt spid="65"/>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 calcmode="lin" valueType="num">
                                      <p:cBhvr>
                                        <p:cTn id="109" dur="500" fill="hold"/>
                                        <p:tgtEl>
                                          <p:spTgt spid="66"/>
                                        </p:tgtEl>
                                        <p:attrNameLst>
                                          <p:attrName>ppt_w</p:attrName>
                                        </p:attrNameLst>
                                      </p:cBhvr>
                                      <p:tavLst>
                                        <p:tav tm="0">
                                          <p:val>
                                            <p:fltVal val="0"/>
                                          </p:val>
                                        </p:tav>
                                        <p:tav tm="100000">
                                          <p:val>
                                            <p:strVal val="#ppt_w"/>
                                          </p:val>
                                        </p:tav>
                                      </p:tavLst>
                                    </p:anim>
                                    <p:anim calcmode="lin" valueType="num">
                                      <p:cBhvr>
                                        <p:cTn id="110" dur="500" fill="hold"/>
                                        <p:tgtEl>
                                          <p:spTgt spid="66"/>
                                        </p:tgtEl>
                                        <p:attrNameLst>
                                          <p:attrName>ppt_h</p:attrName>
                                        </p:attrNameLst>
                                      </p:cBhvr>
                                      <p:tavLst>
                                        <p:tav tm="0">
                                          <p:val>
                                            <p:fltVal val="0"/>
                                          </p:val>
                                        </p:tav>
                                        <p:tav tm="100000">
                                          <p:val>
                                            <p:strVal val="#ppt_h"/>
                                          </p:val>
                                        </p:tav>
                                      </p:tavLst>
                                    </p:anim>
                                    <p:animEffect transition="in" filter="fade">
                                      <p:cBhvr>
                                        <p:cTn id="111" dur="500"/>
                                        <p:tgtEl>
                                          <p:spTgt spid="66"/>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67"/>
                                        </p:tgtEl>
                                        <p:attrNameLst>
                                          <p:attrName>style.visibility</p:attrName>
                                        </p:attrNameLst>
                                      </p:cBhvr>
                                      <p:to>
                                        <p:strVal val="visible"/>
                                      </p:to>
                                    </p:set>
                                    <p:anim calcmode="lin" valueType="num">
                                      <p:cBhvr>
                                        <p:cTn id="114" dur="500" fill="hold"/>
                                        <p:tgtEl>
                                          <p:spTgt spid="67"/>
                                        </p:tgtEl>
                                        <p:attrNameLst>
                                          <p:attrName>ppt_w</p:attrName>
                                        </p:attrNameLst>
                                      </p:cBhvr>
                                      <p:tavLst>
                                        <p:tav tm="0">
                                          <p:val>
                                            <p:fltVal val="0"/>
                                          </p:val>
                                        </p:tav>
                                        <p:tav tm="100000">
                                          <p:val>
                                            <p:strVal val="#ppt_w"/>
                                          </p:val>
                                        </p:tav>
                                      </p:tavLst>
                                    </p:anim>
                                    <p:anim calcmode="lin" valueType="num">
                                      <p:cBhvr>
                                        <p:cTn id="115" dur="500" fill="hold"/>
                                        <p:tgtEl>
                                          <p:spTgt spid="67"/>
                                        </p:tgtEl>
                                        <p:attrNameLst>
                                          <p:attrName>ppt_h</p:attrName>
                                        </p:attrNameLst>
                                      </p:cBhvr>
                                      <p:tavLst>
                                        <p:tav tm="0">
                                          <p:val>
                                            <p:fltVal val="0"/>
                                          </p:val>
                                        </p:tav>
                                        <p:tav tm="100000">
                                          <p:val>
                                            <p:strVal val="#ppt_h"/>
                                          </p:val>
                                        </p:tav>
                                      </p:tavLst>
                                    </p:anim>
                                    <p:animEffect transition="in" filter="fade">
                                      <p:cBhvr>
                                        <p:cTn id="116" dur="500"/>
                                        <p:tgtEl>
                                          <p:spTgt spid="67"/>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68"/>
                                        </p:tgtEl>
                                        <p:attrNameLst>
                                          <p:attrName>style.visibility</p:attrName>
                                        </p:attrNameLst>
                                      </p:cBhvr>
                                      <p:to>
                                        <p:strVal val="visible"/>
                                      </p:to>
                                    </p:set>
                                    <p:anim calcmode="lin" valueType="num">
                                      <p:cBhvr>
                                        <p:cTn id="119" dur="500" fill="hold"/>
                                        <p:tgtEl>
                                          <p:spTgt spid="68"/>
                                        </p:tgtEl>
                                        <p:attrNameLst>
                                          <p:attrName>ppt_w</p:attrName>
                                        </p:attrNameLst>
                                      </p:cBhvr>
                                      <p:tavLst>
                                        <p:tav tm="0">
                                          <p:val>
                                            <p:fltVal val="0"/>
                                          </p:val>
                                        </p:tav>
                                        <p:tav tm="100000">
                                          <p:val>
                                            <p:strVal val="#ppt_w"/>
                                          </p:val>
                                        </p:tav>
                                      </p:tavLst>
                                    </p:anim>
                                    <p:anim calcmode="lin" valueType="num">
                                      <p:cBhvr>
                                        <p:cTn id="120" dur="500" fill="hold"/>
                                        <p:tgtEl>
                                          <p:spTgt spid="68"/>
                                        </p:tgtEl>
                                        <p:attrNameLst>
                                          <p:attrName>ppt_h</p:attrName>
                                        </p:attrNameLst>
                                      </p:cBhvr>
                                      <p:tavLst>
                                        <p:tav tm="0">
                                          <p:val>
                                            <p:fltVal val="0"/>
                                          </p:val>
                                        </p:tav>
                                        <p:tav tm="100000">
                                          <p:val>
                                            <p:strVal val="#ppt_h"/>
                                          </p:val>
                                        </p:tav>
                                      </p:tavLst>
                                    </p:anim>
                                    <p:animEffect transition="in" filter="fade">
                                      <p:cBhvr>
                                        <p:cTn id="121" dur="500"/>
                                        <p:tgtEl>
                                          <p:spTgt spid="68"/>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69"/>
                                        </p:tgtEl>
                                        <p:attrNameLst>
                                          <p:attrName>style.visibility</p:attrName>
                                        </p:attrNameLst>
                                      </p:cBhvr>
                                      <p:to>
                                        <p:strVal val="visible"/>
                                      </p:to>
                                    </p:set>
                                    <p:anim calcmode="lin" valueType="num">
                                      <p:cBhvr>
                                        <p:cTn id="124" dur="500" fill="hold"/>
                                        <p:tgtEl>
                                          <p:spTgt spid="69"/>
                                        </p:tgtEl>
                                        <p:attrNameLst>
                                          <p:attrName>ppt_w</p:attrName>
                                        </p:attrNameLst>
                                      </p:cBhvr>
                                      <p:tavLst>
                                        <p:tav tm="0">
                                          <p:val>
                                            <p:fltVal val="0"/>
                                          </p:val>
                                        </p:tav>
                                        <p:tav tm="100000">
                                          <p:val>
                                            <p:strVal val="#ppt_w"/>
                                          </p:val>
                                        </p:tav>
                                      </p:tavLst>
                                    </p:anim>
                                    <p:anim calcmode="lin" valueType="num">
                                      <p:cBhvr>
                                        <p:cTn id="125" dur="500" fill="hold"/>
                                        <p:tgtEl>
                                          <p:spTgt spid="69"/>
                                        </p:tgtEl>
                                        <p:attrNameLst>
                                          <p:attrName>ppt_h</p:attrName>
                                        </p:attrNameLst>
                                      </p:cBhvr>
                                      <p:tavLst>
                                        <p:tav tm="0">
                                          <p:val>
                                            <p:fltVal val="0"/>
                                          </p:val>
                                        </p:tav>
                                        <p:tav tm="100000">
                                          <p:val>
                                            <p:strVal val="#ppt_h"/>
                                          </p:val>
                                        </p:tav>
                                      </p:tavLst>
                                    </p:anim>
                                    <p:animEffect transition="in" filter="fade">
                                      <p:cBhvr>
                                        <p:cTn id="126" dur="500"/>
                                        <p:tgtEl>
                                          <p:spTgt spid="69"/>
                                        </p:tgtEl>
                                      </p:cBhvr>
                                    </p:animEffect>
                                  </p:childTnLst>
                                </p:cTn>
                              </p:par>
                              <p:par>
                                <p:cTn id="127" presetID="53" presetClass="entr" presetSubtype="16" fill="hold" grpId="0" nodeType="withEffect">
                                  <p:stCondLst>
                                    <p:cond delay="0"/>
                                  </p:stCondLst>
                                  <p:childTnLst>
                                    <p:set>
                                      <p:cBhvr>
                                        <p:cTn id="128" dur="1" fill="hold">
                                          <p:stCondLst>
                                            <p:cond delay="0"/>
                                          </p:stCondLst>
                                        </p:cTn>
                                        <p:tgtEl>
                                          <p:spTgt spid="70"/>
                                        </p:tgtEl>
                                        <p:attrNameLst>
                                          <p:attrName>style.visibility</p:attrName>
                                        </p:attrNameLst>
                                      </p:cBhvr>
                                      <p:to>
                                        <p:strVal val="visible"/>
                                      </p:to>
                                    </p:set>
                                    <p:anim calcmode="lin" valueType="num">
                                      <p:cBhvr>
                                        <p:cTn id="129" dur="500" fill="hold"/>
                                        <p:tgtEl>
                                          <p:spTgt spid="70"/>
                                        </p:tgtEl>
                                        <p:attrNameLst>
                                          <p:attrName>ppt_w</p:attrName>
                                        </p:attrNameLst>
                                      </p:cBhvr>
                                      <p:tavLst>
                                        <p:tav tm="0">
                                          <p:val>
                                            <p:fltVal val="0"/>
                                          </p:val>
                                        </p:tav>
                                        <p:tav tm="100000">
                                          <p:val>
                                            <p:strVal val="#ppt_w"/>
                                          </p:val>
                                        </p:tav>
                                      </p:tavLst>
                                    </p:anim>
                                    <p:anim calcmode="lin" valueType="num">
                                      <p:cBhvr>
                                        <p:cTn id="130" dur="500" fill="hold"/>
                                        <p:tgtEl>
                                          <p:spTgt spid="70"/>
                                        </p:tgtEl>
                                        <p:attrNameLst>
                                          <p:attrName>ppt_h</p:attrName>
                                        </p:attrNameLst>
                                      </p:cBhvr>
                                      <p:tavLst>
                                        <p:tav tm="0">
                                          <p:val>
                                            <p:fltVal val="0"/>
                                          </p:val>
                                        </p:tav>
                                        <p:tav tm="100000">
                                          <p:val>
                                            <p:strVal val="#ppt_h"/>
                                          </p:val>
                                        </p:tav>
                                      </p:tavLst>
                                    </p:anim>
                                    <p:animEffect transition="in" filter="fade">
                                      <p:cBhvr>
                                        <p:cTn id="131" dur="500"/>
                                        <p:tgtEl>
                                          <p:spTgt spid="70"/>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71"/>
                                        </p:tgtEl>
                                        <p:attrNameLst>
                                          <p:attrName>style.visibility</p:attrName>
                                        </p:attrNameLst>
                                      </p:cBhvr>
                                      <p:to>
                                        <p:strVal val="visible"/>
                                      </p:to>
                                    </p:set>
                                    <p:anim calcmode="lin" valueType="num">
                                      <p:cBhvr>
                                        <p:cTn id="134" dur="500" fill="hold"/>
                                        <p:tgtEl>
                                          <p:spTgt spid="71"/>
                                        </p:tgtEl>
                                        <p:attrNameLst>
                                          <p:attrName>ppt_w</p:attrName>
                                        </p:attrNameLst>
                                      </p:cBhvr>
                                      <p:tavLst>
                                        <p:tav tm="0">
                                          <p:val>
                                            <p:fltVal val="0"/>
                                          </p:val>
                                        </p:tav>
                                        <p:tav tm="100000">
                                          <p:val>
                                            <p:strVal val="#ppt_w"/>
                                          </p:val>
                                        </p:tav>
                                      </p:tavLst>
                                    </p:anim>
                                    <p:anim calcmode="lin" valueType="num">
                                      <p:cBhvr>
                                        <p:cTn id="135" dur="500" fill="hold"/>
                                        <p:tgtEl>
                                          <p:spTgt spid="71"/>
                                        </p:tgtEl>
                                        <p:attrNameLst>
                                          <p:attrName>ppt_h</p:attrName>
                                        </p:attrNameLst>
                                      </p:cBhvr>
                                      <p:tavLst>
                                        <p:tav tm="0">
                                          <p:val>
                                            <p:fltVal val="0"/>
                                          </p:val>
                                        </p:tav>
                                        <p:tav tm="100000">
                                          <p:val>
                                            <p:strVal val="#ppt_h"/>
                                          </p:val>
                                        </p:tav>
                                      </p:tavLst>
                                    </p:anim>
                                    <p:animEffect transition="in" filter="fade">
                                      <p:cBhvr>
                                        <p:cTn id="136" dur="500"/>
                                        <p:tgtEl>
                                          <p:spTgt spid="71"/>
                                        </p:tgtEl>
                                      </p:cBhvr>
                                    </p:animEffect>
                                  </p:childTnLst>
                                </p:cTn>
                              </p:par>
                              <p:par>
                                <p:cTn id="137" presetID="53" presetClass="entr" presetSubtype="16" fill="hold" grpId="0" nodeType="withEffect">
                                  <p:stCondLst>
                                    <p:cond delay="0"/>
                                  </p:stCondLst>
                                  <p:childTnLst>
                                    <p:set>
                                      <p:cBhvr>
                                        <p:cTn id="138" dur="1" fill="hold">
                                          <p:stCondLst>
                                            <p:cond delay="0"/>
                                          </p:stCondLst>
                                        </p:cTn>
                                        <p:tgtEl>
                                          <p:spTgt spid="72"/>
                                        </p:tgtEl>
                                        <p:attrNameLst>
                                          <p:attrName>style.visibility</p:attrName>
                                        </p:attrNameLst>
                                      </p:cBhvr>
                                      <p:to>
                                        <p:strVal val="visible"/>
                                      </p:to>
                                    </p:set>
                                    <p:anim calcmode="lin" valueType="num">
                                      <p:cBhvr>
                                        <p:cTn id="139" dur="500" fill="hold"/>
                                        <p:tgtEl>
                                          <p:spTgt spid="72"/>
                                        </p:tgtEl>
                                        <p:attrNameLst>
                                          <p:attrName>ppt_w</p:attrName>
                                        </p:attrNameLst>
                                      </p:cBhvr>
                                      <p:tavLst>
                                        <p:tav tm="0">
                                          <p:val>
                                            <p:fltVal val="0"/>
                                          </p:val>
                                        </p:tav>
                                        <p:tav tm="100000">
                                          <p:val>
                                            <p:strVal val="#ppt_w"/>
                                          </p:val>
                                        </p:tav>
                                      </p:tavLst>
                                    </p:anim>
                                    <p:anim calcmode="lin" valueType="num">
                                      <p:cBhvr>
                                        <p:cTn id="140" dur="500" fill="hold"/>
                                        <p:tgtEl>
                                          <p:spTgt spid="72"/>
                                        </p:tgtEl>
                                        <p:attrNameLst>
                                          <p:attrName>ppt_h</p:attrName>
                                        </p:attrNameLst>
                                      </p:cBhvr>
                                      <p:tavLst>
                                        <p:tav tm="0">
                                          <p:val>
                                            <p:fltVal val="0"/>
                                          </p:val>
                                        </p:tav>
                                        <p:tav tm="100000">
                                          <p:val>
                                            <p:strVal val="#ppt_h"/>
                                          </p:val>
                                        </p:tav>
                                      </p:tavLst>
                                    </p:anim>
                                    <p:animEffect transition="in" filter="fade">
                                      <p:cBhvr>
                                        <p:cTn id="141" dur="500"/>
                                        <p:tgtEl>
                                          <p:spTgt spid="72"/>
                                        </p:tgtEl>
                                      </p:cBhvr>
                                    </p:animEffect>
                                  </p:childTnLst>
                                </p:cTn>
                              </p:par>
                            </p:childTnLst>
                          </p:cTn>
                        </p:par>
                      </p:childTnLst>
                    </p:cTn>
                  </p:par>
                  <p:par>
                    <p:cTn id="142" fill="hold">
                      <p:stCondLst>
                        <p:cond delay="indefinite"/>
                      </p:stCondLst>
                      <p:childTnLst>
                        <p:par>
                          <p:cTn id="143" fill="hold">
                            <p:stCondLst>
                              <p:cond delay="0"/>
                            </p:stCondLst>
                            <p:childTnLst>
                              <p:par>
                                <p:cTn id="144" presetID="12" presetClass="entr" presetSubtype="1" fill="hold" nodeType="clickEffect">
                                  <p:stCondLst>
                                    <p:cond delay="0"/>
                                  </p:stCondLst>
                                  <p:childTnLst>
                                    <p:set>
                                      <p:cBhvr>
                                        <p:cTn id="145" dur="1" fill="hold">
                                          <p:stCondLst>
                                            <p:cond delay="0"/>
                                          </p:stCondLst>
                                        </p:cTn>
                                        <p:tgtEl>
                                          <p:spTgt spid="57"/>
                                        </p:tgtEl>
                                        <p:attrNameLst>
                                          <p:attrName>style.visibility</p:attrName>
                                        </p:attrNameLst>
                                      </p:cBhvr>
                                      <p:to>
                                        <p:strVal val="visible"/>
                                      </p:to>
                                    </p:set>
                                    <p:anim calcmode="lin" valueType="num">
                                      <p:cBhvr additive="base">
                                        <p:cTn id="146" dur="500"/>
                                        <p:tgtEl>
                                          <p:spTgt spid="57"/>
                                        </p:tgtEl>
                                        <p:attrNameLst>
                                          <p:attrName>ppt_y</p:attrName>
                                        </p:attrNameLst>
                                      </p:cBhvr>
                                      <p:tavLst>
                                        <p:tav tm="0">
                                          <p:val>
                                            <p:strVal val="#ppt_y-#ppt_h*1.125000"/>
                                          </p:val>
                                        </p:tav>
                                        <p:tav tm="100000">
                                          <p:val>
                                            <p:strVal val="#ppt_y"/>
                                          </p:val>
                                        </p:tav>
                                      </p:tavLst>
                                    </p:anim>
                                    <p:animEffect transition="in" filter="wipe(down)">
                                      <p:cBhvr>
                                        <p:cTn id="147" dur="500"/>
                                        <p:tgtEl>
                                          <p:spTgt spid="57"/>
                                        </p:tgtEl>
                                      </p:cBhvr>
                                    </p:animEffect>
                                  </p:childTnLst>
                                </p:cTn>
                              </p:par>
                              <p:par>
                                <p:cTn id="148" presetID="12" presetClass="entr" presetSubtype="1" fill="hold" nodeType="withEffect">
                                  <p:stCondLst>
                                    <p:cond delay="0"/>
                                  </p:stCondLst>
                                  <p:childTnLst>
                                    <p:set>
                                      <p:cBhvr>
                                        <p:cTn id="149" dur="1" fill="hold">
                                          <p:stCondLst>
                                            <p:cond delay="0"/>
                                          </p:stCondLst>
                                        </p:cTn>
                                        <p:tgtEl>
                                          <p:spTgt spid="58"/>
                                        </p:tgtEl>
                                        <p:attrNameLst>
                                          <p:attrName>style.visibility</p:attrName>
                                        </p:attrNameLst>
                                      </p:cBhvr>
                                      <p:to>
                                        <p:strVal val="visible"/>
                                      </p:to>
                                    </p:set>
                                    <p:anim calcmode="lin" valueType="num">
                                      <p:cBhvr additive="base">
                                        <p:cTn id="150" dur="500"/>
                                        <p:tgtEl>
                                          <p:spTgt spid="58"/>
                                        </p:tgtEl>
                                        <p:attrNameLst>
                                          <p:attrName>ppt_y</p:attrName>
                                        </p:attrNameLst>
                                      </p:cBhvr>
                                      <p:tavLst>
                                        <p:tav tm="0">
                                          <p:val>
                                            <p:strVal val="#ppt_y-#ppt_h*1.125000"/>
                                          </p:val>
                                        </p:tav>
                                        <p:tav tm="100000">
                                          <p:val>
                                            <p:strVal val="#ppt_y"/>
                                          </p:val>
                                        </p:tav>
                                      </p:tavLst>
                                    </p:anim>
                                    <p:animEffect transition="in" filter="wipe(down)">
                                      <p:cBhvr>
                                        <p:cTn id="151" dur="500"/>
                                        <p:tgtEl>
                                          <p:spTgt spid="58"/>
                                        </p:tgtEl>
                                      </p:cBhvr>
                                    </p:animEffect>
                                  </p:childTnLst>
                                </p:cTn>
                              </p:par>
                              <p:par>
                                <p:cTn id="152" presetID="12" presetClass="entr" presetSubtype="1" fill="hold" nodeType="withEffect">
                                  <p:stCondLst>
                                    <p:cond delay="0"/>
                                  </p:stCondLst>
                                  <p:childTnLst>
                                    <p:set>
                                      <p:cBhvr>
                                        <p:cTn id="153" dur="1" fill="hold">
                                          <p:stCondLst>
                                            <p:cond delay="0"/>
                                          </p:stCondLst>
                                        </p:cTn>
                                        <p:tgtEl>
                                          <p:spTgt spid="64"/>
                                        </p:tgtEl>
                                        <p:attrNameLst>
                                          <p:attrName>style.visibility</p:attrName>
                                        </p:attrNameLst>
                                      </p:cBhvr>
                                      <p:to>
                                        <p:strVal val="visible"/>
                                      </p:to>
                                    </p:set>
                                    <p:anim calcmode="lin" valueType="num">
                                      <p:cBhvr additive="base">
                                        <p:cTn id="154" dur="500"/>
                                        <p:tgtEl>
                                          <p:spTgt spid="64"/>
                                        </p:tgtEl>
                                        <p:attrNameLst>
                                          <p:attrName>ppt_y</p:attrName>
                                        </p:attrNameLst>
                                      </p:cBhvr>
                                      <p:tavLst>
                                        <p:tav tm="0">
                                          <p:val>
                                            <p:strVal val="#ppt_y-#ppt_h*1.125000"/>
                                          </p:val>
                                        </p:tav>
                                        <p:tav tm="100000">
                                          <p:val>
                                            <p:strVal val="#ppt_y"/>
                                          </p:val>
                                        </p:tav>
                                      </p:tavLst>
                                    </p:anim>
                                    <p:animEffect transition="in" filter="wipe(down)">
                                      <p:cBhvr>
                                        <p:cTn id="155" dur="500"/>
                                        <p:tgtEl>
                                          <p:spTgt spid="64"/>
                                        </p:tgtEl>
                                      </p:cBhvr>
                                    </p:animEffect>
                                  </p:childTnLst>
                                </p:cTn>
                              </p:par>
                              <p:par>
                                <p:cTn id="156" presetID="12" presetClass="entr" presetSubtype="1" fill="hold" grpId="0" nodeType="withEffect">
                                  <p:stCondLst>
                                    <p:cond delay="0"/>
                                  </p:stCondLst>
                                  <p:childTnLst>
                                    <p:set>
                                      <p:cBhvr>
                                        <p:cTn id="157" dur="1" fill="hold">
                                          <p:stCondLst>
                                            <p:cond delay="0"/>
                                          </p:stCondLst>
                                        </p:cTn>
                                        <p:tgtEl>
                                          <p:spTgt spid="73"/>
                                        </p:tgtEl>
                                        <p:attrNameLst>
                                          <p:attrName>style.visibility</p:attrName>
                                        </p:attrNameLst>
                                      </p:cBhvr>
                                      <p:to>
                                        <p:strVal val="visible"/>
                                      </p:to>
                                    </p:set>
                                    <p:anim calcmode="lin" valueType="num">
                                      <p:cBhvr additive="base">
                                        <p:cTn id="158" dur="500"/>
                                        <p:tgtEl>
                                          <p:spTgt spid="73"/>
                                        </p:tgtEl>
                                        <p:attrNameLst>
                                          <p:attrName>ppt_y</p:attrName>
                                        </p:attrNameLst>
                                      </p:cBhvr>
                                      <p:tavLst>
                                        <p:tav tm="0">
                                          <p:val>
                                            <p:strVal val="#ppt_y-#ppt_h*1.125000"/>
                                          </p:val>
                                        </p:tav>
                                        <p:tav tm="100000">
                                          <p:val>
                                            <p:strVal val="#ppt_y"/>
                                          </p:val>
                                        </p:tav>
                                      </p:tavLst>
                                    </p:anim>
                                    <p:animEffect transition="in" filter="wipe(down)">
                                      <p:cBhvr>
                                        <p:cTn id="159" dur="500"/>
                                        <p:tgtEl>
                                          <p:spTgt spid="73"/>
                                        </p:tgtEl>
                                      </p:cBhvr>
                                    </p:animEffect>
                                  </p:childTnLst>
                                </p:cTn>
                              </p:par>
                              <p:par>
                                <p:cTn id="160" presetID="12" presetClass="entr" presetSubtype="1" fill="hold" grpId="0" nodeType="withEffect">
                                  <p:stCondLst>
                                    <p:cond delay="0"/>
                                  </p:stCondLst>
                                  <p:childTnLst>
                                    <p:set>
                                      <p:cBhvr>
                                        <p:cTn id="161" dur="1" fill="hold">
                                          <p:stCondLst>
                                            <p:cond delay="0"/>
                                          </p:stCondLst>
                                        </p:cTn>
                                        <p:tgtEl>
                                          <p:spTgt spid="74"/>
                                        </p:tgtEl>
                                        <p:attrNameLst>
                                          <p:attrName>style.visibility</p:attrName>
                                        </p:attrNameLst>
                                      </p:cBhvr>
                                      <p:to>
                                        <p:strVal val="visible"/>
                                      </p:to>
                                    </p:set>
                                    <p:anim calcmode="lin" valueType="num">
                                      <p:cBhvr additive="base">
                                        <p:cTn id="162" dur="500"/>
                                        <p:tgtEl>
                                          <p:spTgt spid="74"/>
                                        </p:tgtEl>
                                        <p:attrNameLst>
                                          <p:attrName>ppt_y</p:attrName>
                                        </p:attrNameLst>
                                      </p:cBhvr>
                                      <p:tavLst>
                                        <p:tav tm="0">
                                          <p:val>
                                            <p:strVal val="#ppt_y-#ppt_h*1.125000"/>
                                          </p:val>
                                        </p:tav>
                                        <p:tav tm="100000">
                                          <p:val>
                                            <p:strVal val="#ppt_y"/>
                                          </p:val>
                                        </p:tav>
                                      </p:tavLst>
                                    </p:anim>
                                    <p:animEffect transition="in" filter="wipe(down)">
                                      <p:cBhvr>
                                        <p:cTn id="163" dur="500"/>
                                        <p:tgtEl>
                                          <p:spTgt spid="74"/>
                                        </p:tgtEl>
                                      </p:cBhvr>
                                    </p:animEffect>
                                  </p:childTnLst>
                                </p:cTn>
                              </p:par>
                            </p:childTnLst>
                          </p:cTn>
                        </p:par>
                      </p:childTnLst>
                    </p:cTn>
                  </p:par>
                  <p:par>
                    <p:cTn id="164" fill="hold">
                      <p:stCondLst>
                        <p:cond delay="indefinite"/>
                      </p:stCondLst>
                      <p:childTnLst>
                        <p:par>
                          <p:cTn id="165" fill="hold">
                            <p:stCondLst>
                              <p:cond delay="0"/>
                            </p:stCondLst>
                            <p:childTnLst>
                              <p:par>
                                <p:cTn id="166" presetID="16" presetClass="entr" presetSubtype="21" fill="hold" nodeType="clickEffect">
                                  <p:stCondLst>
                                    <p:cond delay="0"/>
                                  </p:stCondLst>
                                  <p:childTnLst>
                                    <p:set>
                                      <p:cBhvr>
                                        <p:cTn id="167" dur="1" fill="hold">
                                          <p:stCondLst>
                                            <p:cond delay="0"/>
                                          </p:stCondLst>
                                        </p:cTn>
                                        <p:tgtEl>
                                          <p:spTgt spid="22"/>
                                        </p:tgtEl>
                                        <p:attrNameLst>
                                          <p:attrName>style.visibility</p:attrName>
                                        </p:attrNameLst>
                                      </p:cBhvr>
                                      <p:to>
                                        <p:strVal val="visible"/>
                                      </p:to>
                                    </p:set>
                                    <p:animEffect transition="in" filter="barn(inVertical)">
                                      <p:cBhvr>
                                        <p:cTn id="168" dur="500"/>
                                        <p:tgtEl>
                                          <p:spTgt spid="22"/>
                                        </p:tgtEl>
                                      </p:cBhvr>
                                    </p:animEffect>
                                  </p:childTnLst>
                                </p:cTn>
                              </p:par>
                            </p:childTnLst>
                          </p:cTn>
                        </p:par>
                      </p:childTnLst>
                    </p:cTn>
                  </p:par>
                  <p:par>
                    <p:cTn id="169" fill="hold">
                      <p:stCondLst>
                        <p:cond delay="indefinite"/>
                      </p:stCondLst>
                      <p:childTnLst>
                        <p:par>
                          <p:cTn id="170" fill="hold">
                            <p:stCondLst>
                              <p:cond delay="0"/>
                            </p:stCondLst>
                            <p:childTnLst>
                              <p:par>
                                <p:cTn id="171" presetID="16" presetClass="entr" presetSubtype="21" fill="hold" nodeType="clickEffect">
                                  <p:stCondLst>
                                    <p:cond delay="0"/>
                                  </p:stCondLst>
                                  <p:childTnLst>
                                    <p:set>
                                      <p:cBhvr>
                                        <p:cTn id="172" dur="1" fill="hold">
                                          <p:stCondLst>
                                            <p:cond delay="0"/>
                                          </p:stCondLst>
                                        </p:cTn>
                                        <p:tgtEl>
                                          <p:spTgt spid="75"/>
                                        </p:tgtEl>
                                        <p:attrNameLst>
                                          <p:attrName>style.visibility</p:attrName>
                                        </p:attrNameLst>
                                      </p:cBhvr>
                                      <p:to>
                                        <p:strVal val="visible"/>
                                      </p:to>
                                    </p:set>
                                    <p:animEffect transition="in" filter="barn(inVertical)">
                                      <p:cBhvr>
                                        <p:cTn id="173" dur="500"/>
                                        <p:tgtEl>
                                          <p:spTgt spid="75"/>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75"/>
                                        </p:tgtEl>
                                      </p:cBhvr>
                                    </p:animEffect>
                                    <p:set>
                                      <p:cBhvr>
                                        <p:cTn id="178" dur="1" fill="hold">
                                          <p:stCondLst>
                                            <p:cond delay="499"/>
                                          </p:stCondLst>
                                        </p:cTn>
                                        <p:tgtEl>
                                          <p:spTgt spid="75"/>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65"/>
                                        </p:tgtEl>
                                      </p:cBhvr>
                                    </p:animEffect>
                                    <p:set>
                                      <p:cBhvr>
                                        <p:cTn id="181" dur="1" fill="hold">
                                          <p:stCondLst>
                                            <p:cond delay="499"/>
                                          </p:stCondLst>
                                        </p:cTn>
                                        <p:tgtEl>
                                          <p:spTgt spid="65"/>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45"/>
                                        </p:tgtEl>
                                      </p:cBhvr>
                                    </p:animEffect>
                                    <p:set>
                                      <p:cBhvr>
                                        <p:cTn id="184" dur="1" fill="hold">
                                          <p:stCondLst>
                                            <p:cond delay="499"/>
                                          </p:stCondLst>
                                        </p:cTn>
                                        <p:tgtEl>
                                          <p:spTgt spid="45"/>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44"/>
                                        </p:tgtEl>
                                      </p:cBhvr>
                                    </p:animEffect>
                                    <p:set>
                                      <p:cBhvr>
                                        <p:cTn id="187" dur="1" fill="hold">
                                          <p:stCondLst>
                                            <p:cond delay="499"/>
                                          </p:stCondLst>
                                        </p:cTn>
                                        <p:tgtEl>
                                          <p:spTgt spid="44"/>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66"/>
                                        </p:tgtEl>
                                      </p:cBhvr>
                                    </p:animEffect>
                                    <p:set>
                                      <p:cBhvr>
                                        <p:cTn id="190" dur="1" fill="hold">
                                          <p:stCondLst>
                                            <p:cond delay="499"/>
                                          </p:stCondLst>
                                        </p:cTn>
                                        <p:tgtEl>
                                          <p:spTgt spid="66"/>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67"/>
                                        </p:tgtEl>
                                      </p:cBhvr>
                                    </p:animEffect>
                                    <p:set>
                                      <p:cBhvr>
                                        <p:cTn id="193" dur="1" fill="hold">
                                          <p:stCondLst>
                                            <p:cond delay="499"/>
                                          </p:stCondLst>
                                        </p:cTn>
                                        <p:tgtEl>
                                          <p:spTgt spid="67"/>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22"/>
                                        </p:tgtEl>
                                      </p:cBhvr>
                                    </p:animEffect>
                                    <p:set>
                                      <p:cBhvr>
                                        <p:cTn id="196" dur="1" fill="hold">
                                          <p:stCondLst>
                                            <p:cond delay="499"/>
                                          </p:stCondLst>
                                        </p:cTn>
                                        <p:tgtEl>
                                          <p:spTgt spid="22"/>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64"/>
                                        </p:tgtEl>
                                      </p:cBhvr>
                                    </p:animEffect>
                                    <p:set>
                                      <p:cBhvr>
                                        <p:cTn id="199" dur="1" fill="hold">
                                          <p:stCondLst>
                                            <p:cond delay="499"/>
                                          </p:stCondLst>
                                        </p:cTn>
                                        <p:tgtEl>
                                          <p:spTgt spid="64"/>
                                        </p:tgtEl>
                                        <p:attrNameLst>
                                          <p:attrName>style.visibility</p:attrName>
                                        </p:attrNameLst>
                                      </p:cBhvr>
                                      <p:to>
                                        <p:strVal val="hidden"/>
                                      </p:to>
                                    </p:set>
                                  </p:childTnLst>
                                </p:cTn>
                              </p:par>
                            </p:childTnLst>
                          </p:cTn>
                        </p:par>
                      </p:childTnLst>
                    </p:cTn>
                  </p:par>
                  <p:par>
                    <p:cTn id="200" fill="hold">
                      <p:stCondLst>
                        <p:cond delay="indefinite"/>
                      </p:stCondLst>
                      <p:childTnLst>
                        <p:par>
                          <p:cTn id="201" fill="hold">
                            <p:stCondLst>
                              <p:cond delay="0"/>
                            </p:stCondLst>
                            <p:childTnLst>
                              <p:par>
                                <p:cTn id="202" presetID="10" presetClass="entr" presetSubtype="0"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fade">
                                      <p:cBhvr>
                                        <p:cTn id="204" dur="500"/>
                                        <p:tgtEl>
                                          <p:spTgt spid="50"/>
                                        </p:tgtEl>
                                      </p:cBhvr>
                                    </p:animEffect>
                                  </p:childTnLst>
                                </p:cTn>
                              </p:par>
                            </p:childTnLst>
                          </p:cTn>
                        </p:par>
                      </p:childTnLst>
                    </p:cTn>
                  </p:par>
                  <p:par>
                    <p:cTn id="205" fill="hold">
                      <p:stCondLst>
                        <p:cond delay="indefinite"/>
                      </p:stCondLst>
                      <p:childTnLst>
                        <p:par>
                          <p:cTn id="206" fill="hold">
                            <p:stCondLst>
                              <p:cond delay="0"/>
                            </p:stCondLst>
                            <p:childTnLst>
                              <p:par>
                                <p:cTn id="207" presetID="10" presetClass="entr" presetSubtype="0" fill="hold" grpId="0" nodeType="clickEffect">
                                  <p:stCondLst>
                                    <p:cond delay="0"/>
                                  </p:stCondLst>
                                  <p:childTnLst>
                                    <p:set>
                                      <p:cBhvr>
                                        <p:cTn id="208" dur="1" fill="hold">
                                          <p:stCondLst>
                                            <p:cond delay="0"/>
                                          </p:stCondLst>
                                        </p:cTn>
                                        <p:tgtEl>
                                          <p:spTgt spid="56"/>
                                        </p:tgtEl>
                                        <p:attrNameLst>
                                          <p:attrName>style.visibility</p:attrName>
                                        </p:attrNameLst>
                                      </p:cBhvr>
                                      <p:to>
                                        <p:strVal val="visible"/>
                                      </p:to>
                                    </p:set>
                                    <p:animEffect transition="in" filter="fade">
                                      <p:cBhvr>
                                        <p:cTn id="209" dur="500"/>
                                        <p:tgtEl>
                                          <p:spTgt spid="56"/>
                                        </p:tgtEl>
                                      </p:cBhvr>
                                    </p:animEffect>
                                  </p:childTnLst>
                                </p:cTn>
                              </p:par>
                              <p:par>
                                <p:cTn id="210" presetID="10" presetClass="entr" presetSubtype="0" fill="hold" grpId="0" nodeType="withEffect">
                                  <p:stCondLst>
                                    <p:cond delay="0"/>
                                  </p:stCondLst>
                                  <p:childTnLst>
                                    <p:set>
                                      <p:cBhvr>
                                        <p:cTn id="211" dur="1" fill="hold">
                                          <p:stCondLst>
                                            <p:cond delay="0"/>
                                          </p:stCondLst>
                                        </p:cTn>
                                        <p:tgtEl>
                                          <p:spTgt spid="53"/>
                                        </p:tgtEl>
                                        <p:attrNameLst>
                                          <p:attrName>style.visibility</p:attrName>
                                        </p:attrNameLst>
                                      </p:cBhvr>
                                      <p:to>
                                        <p:strVal val="visible"/>
                                      </p:to>
                                    </p:set>
                                    <p:animEffect transition="in" filter="fade">
                                      <p:cBhvr>
                                        <p:cTn id="212" dur="500"/>
                                        <p:tgtEl>
                                          <p:spTgt spid="53"/>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55"/>
                                        </p:tgtEl>
                                        <p:attrNameLst>
                                          <p:attrName>style.visibility</p:attrName>
                                        </p:attrNameLst>
                                      </p:cBhvr>
                                      <p:to>
                                        <p:strVal val="visible"/>
                                      </p:to>
                                    </p:set>
                                    <p:animEffect transition="in" filter="fade">
                                      <p:cBhvr>
                                        <p:cTn id="217" dur="500"/>
                                        <p:tgtEl>
                                          <p:spTgt spid="55"/>
                                        </p:tgtEl>
                                      </p:cBhvr>
                                    </p:animEffect>
                                  </p:childTnLst>
                                </p:cTn>
                              </p:par>
                            </p:childTnLst>
                          </p:cTn>
                        </p:par>
                      </p:childTnLst>
                    </p:cTn>
                  </p:par>
                  <p:par>
                    <p:cTn id="218" fill="hold">
                      <p:stCondLst>
                        <p:cond delay="indefinite"/>
                      </p:stCondLst>
                      <p:childTnLst>
                        <p:par>
                          <p:cTn id="219" fill="hold">
                            <p:stCondLst>
                              <p:cond delay="0"/>
                            </p:stCondLst>
                            <p:childTnLst>
                              <p:par>
                                <p:cTn id="220" presetID="16" presetClass="entr" presetSubtype="21" fill="hold" nodeType="clickEffect">
                                  <p:stCondLst>
                                    <p:cond delay="0"/>
                                  </p:stCondLst>
                                  <p:childTnLst>
                                    <p:set>
                                      <p:cBhvr>
                                        <p:cTn id="221" dur="1" fill="hold">
                                          <p:stCondLst>
                                            <p:cond delay="0"/>
                                          </p:stCondLst>
                                        </p:cTn>
                                        <p:tgtEl>
                                          <p:spTgt spid="54"/>
                                        </p:tgtEl>
                                        <p:attrNameLst>
                                          <p:attrName>style.visibility</p:attrName>
                                        </p:attrNameLst>
                                      </p:cBhvr>
                                      <p:to>
                                        <p:strVal val="visible"/>
                                      </p:to>
                                    </p:set>
                                    <p:animEffect transition="in" filter="barn(inVertical)">
                                      <p:cBhvr>
                                        <p:cTn id="222" dur="500"/>
                                        <p:tgtEl>
                                          <p:spTgt spid="54"/>
                                        </p:tgtEl>
                                      </p:cBhvr>
                                    </p:animEffect>
                                  </p:childTnLst>
                                </p:cTn>
                              </p:par>
                            </p:childTnLst>
                          </p:cTn>
                        </p:par>
                      </p:childTnLst>
                    </p:cTn>
                  </p:par>
                  <p:par>
                    <p:cTn id="223" fill="hold">
                      <p:stCondLst>
                        <p:cond delay="indefinite"/>
                      </p:stCondLst>
                      <p:childTnLst>
                        <p:par>
                          <p:cTn id="224" fill="hold">
                            <p:stCondLst>
                              <p:cond delay="0"/>
                            </p:stCondLst>
                            <p:childTnLst>
                              <p:par>
                                <p:cTn id="225" presetID="47" presetClass="entr" presetSubtype="0" fill="hold" grpId="0" nodeType="clickEffect">
                                  <p:stCondLst>
                                    <p:cond delay="0"/>
                                  </p:stCondLst>
                                  <p:childTnLst>
                                    <p:set>
                                      <p:cBhvr>
                                        <p:cTn id="226" dur="1" fill="hold">
                                          <p:stCondLst>
                                            <p:cond delay="0"/>
                                          </p:stCondLst>
                                        </p:cTn>
                                        <p:tgtEl>
                                          <p:spTgt spid="59"/>
                                        </p:tgtEl>
                                        <p:attrNameLst>
                                          <p:attrName>style.visibility</p:attrName>
                                        </p:attrNameLst>
                                      </p:cBhvr>
                                      <p:to>
                                        <p:strVal val="visible"/>
                                      </p:to>
                                    </p:set>
                                    <p:animEffect transition="in" filter="fade">
                                      <p:cBhvr>
                                        <p:cTn id="227" dur="1000"/>
                                        <p:tgtEl>
                                          <p:spTgt spid="59"/>
                                        </p:tgtEl>
                                      </p:cBhvr>
                                    </p:animEffect>
                                    <p:anim calcmode="lin" valueType="num">
                                      <p:cBhvr>
                                        <p:cTn id="228" dur="1000" fill="hold"/>
                                        <p:tgtEl>
                                          <p:spTgt spid="59"/>
                                        </p:tgtEl>
                                        <p:attrNameLst>
                                          <p:attrName>ppt_x</p:attrName>
                                        </p:attrNameLst>
                                      </p:cBhvr>
                                      <p:tavLst>
                                        <p:tav tm="0">
                                          <p:val>
                                            <p:strVal val="#ppt_x"/>
                                          </p:val>
                                        </p:tav>
                                        <p:tav tm="100000">
                                          <p:val>
                                            <p:strVal val="#ppt_x"/>
                                          </p:val>
                                        </p:tav>
                                      </p:tavLst>
                                    </p:anim>
                                    <p:anim calcmode="lin" valueType="num">
                                      <p:cBhvr>
                                        <p:cTn id="229"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230" fill="hold">
                      <p:stCondLst>
                        <p:cond delay="indefinite"/>
                      </p:stCondLst>
                      <p:childTnLst>
                        <p:par>
                          <p:cTn id="231" fill="hold">
                            <p:stCondLst>
                              <p:cond delay="0"/>
                            </p:stCondLst>
                            <p:childTnLst>
                              <p:par>
                                <p:cTn id="232" presetID="22" presetClass="entr" presetSubtype="8" fill="hold" grpId="0" nodeType="clickEffect">
                                  <p:stCondLst>
                                    <p:cond delay="0"/>
                                  </p:stCondLst>
                                  <p:childTnLst>
                                    <p:set>
                                      <p:cBhvr>
                                        <p:cTn id="233" dur="1" fill="hold">
                                          <p:stCondLst>
                                            <p:cond delay="0"/>
                                          </p:stCondLst>
                                        </p:cTn>
                                        <p:tgtEl>
                                          <p:spTgt spid="62">
                                            <p:txEl>
                                              <p:pRg st="0" end="0"/>
                                            </p:txEl>
                                          </p:spTgt>
                                        </p:tgtEl>
                                        <p:attrNameLst>
                                          <p:attrName>style.visibility</p:attrName>
                                        </p:attrNameLst>
                                      </p:cBhvr>
                                      <p:to>
                                        <p:strVal val="visible"/>
                                      </p:to>
                                    </p:set>
                                    <p:animEffect transition="in" filter="wipe(left)">
                                      <p:cBhvr>
                                        <p:cTn id="234" dur="500"/>
                                        <p:tgtEl>
                                          <p:spTgt spid="62">
                                            <p:txEl>
                                              <p:pRg st="0" end="0"/>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47" presetClass="entr" presetSubtype="0" fill="hold" grpId="0" nodeType="clickEffect">
                                  <p:stCondLst>
                                    <p:cond delay="0"/>
                                  </p:stCondLst>
                                  <p:childTnLst>
                                    <p:set>
                                      <p:cBhvr>
                                        <p:cTn id="238" dur="1" fill="hold">
                                          <p:stCondLst>
                                            <p:cond delay="0"/>
                                          </p:stCondLst>
                                        </p:cTn>
                                        <p:tgtEl>
                                          <p:spTgt spid="60"/>
                                        </p:tgtEl>
                                        <p:attrNameLst>
                                          <p:attrName>style.visibility</p:attrName>
                                        </p:attrNameLst>
                                      </p:cBhvr>
                                      <p:to>
                                        <p:strVal val="visible"/>
                                      </p:to>
                                    </p:set>
                                    <p:animEffect transition="in" filter="fade">
                                      <p:cBhvr>
                                        <p:cTn id="239" dur="1000"/>
                                        <p:tgtEl>
                                          <p:spTgt spid="60"/>
                                        </p:tgtEl>
                                      </p:cBhvr>
                                    </p:animEffect>
                                    <p:anim calcmode="lin" valueType="num">
                                      <p:cBhvr>
                                        <p:cTn id="240" dur="1000" fill="hold"/>
                                        <p:tgtEl>
                                          <p:spTgt spid="60"/>
                                        </p:tgtEl>
                                        <p:attrNameLst>
                                          <p:attrName>ppt_x</p:attrName>
                                        </p:attrNameLst>
                                      </p:cBhvr>
                                      <p:tavLst>
                                        <p:tav tm="0">
                                          <p:val>
                                            <p:strVal val="#ppt_x"/>
                                          </p:val>
                                        </p:tav>
                                        <p:tav tm="100000">
                                          <p:val>
                                            <p:strVal val="#ppt_x"/>
                                          </p:val>
                                        </p:tav>
                                      </p:tavLst>
                                    </p:anim>
                                    <p:anim calcmode="lin" valueType="num">
                                      <p:cBhvr>
                                        <p:cTn id="24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42" fill="hold">
                      <p:stCondLst>
                        <p:cond delay="indefinite"/>
                      </p:stCondLst>
                      <p:childTnLst>
                        <p:par>
                          <p:cTn id="243" fill="hold">
                            <p:stCondLst>
                              <p:cond delay="0"/>
                            </p:stCondLst>
                            <p:childTnLst>
                              <p:par>
                                <p:cTn id="244" presetID="22" presetClass="entr" presetSubtype="8" fill="hold" grpId="0" nodeType="clickEffect">
                                  <p:stCondLst>
                                    <p:cond delay="0"/>
                                  </p:stCondLst>
                                  <p:childTnLst>
                                    <p:set>
                                      <p:cBhvr>
                                        <p:cTn id="245" dur="1" fill="hold">
                                          <p:stCondLst>
                                            <p:cond delay="0"/>
                                          </p:stCondLst>
                                        </p:cTn>
                                        <p:tgtEl>
                                          <p:spTgt spid="62">
                                            <p:txEl>
                                              <p:pRg st="1" end="1"/>
                                            </p:txEl>
                                          </p:spTgt>
                                        </p:tgtEl>
                                        <p:attrNameLst>
                                          <p:attrName>style.visibility</p:attrName>
                                        </p:attrNameLst>
                                      </p:cBhvr>
                                      <p:to>
                                        <p:strVal val="visible"/>
                                      </p:to>
                                    </p:set>
                                    <p:animEffect transition="in" filter="wipe(left)">
                                      <p:cBhvr>
                                        <p:cTn id="246" dur="500"/>
                                        <p:tgtEl>
                                          <p:spTgt spid="62">
                                            <p:txEl>
                                              <p:pRg st="1" end="1"/>
                                            </p:txEl>
                                          </p:spTgt>
                                        </p:tgtEl>
                                      </p:cBhvr>
                                    </p:animEffect>
                                  </p:childTnLst>
                                </p:cTn>
                              </p:par>
                            </p:childTnLst>
                          </p:cTn>
                        </p:par>
                      </p:childTnLst>
                    </p:cTn>
                  </p:par>
                  <p:par>
                    <p:cTn id="247" fill="hold">
                      <p:stCondLst>
                        <p:cond delay="indefinite"/>
                      </p:stCondLst>
                      <p:childTnLst>
                        <p:par>
                          <p:cTn id="248" fill="hold">
                            <p:stCondLst>
                              <p:cond delay="0"/>
                            </p:stCondLst>
                            <p:childTnLst>
                              <p:par>
                                <p:cTn id="249" presetID="31" presetClass="entr" presetSubtype="0" fill="hold" grpId="0" nodeType="clickEffect">
                                  <p:stCondLst>
                                    <p:cond delay="0"/>
                                  </p:stCondLst>
                                  <p:childTnLst>
                                    <p:set>
                                      <p:cBhvr>
                                        <p:cTn id="250" dur="1" fill="hold">
                                          <p:stCondLst>
                                            <p:cond delay="0"/>
                                          </p:stCondLst>
                                        </p:cTn>
                                        <p:tgtEl>
                                          <p:spTgt spid="63"/>
                                        </p:tgtEl>
                                        <p:attrNameLst>
                                          <p:attrName>style.visibility</p:attrName>
                                        </p:attrNameLst>
                                      </p:cBhvr>
                                      <p:to>
                                        <p:strVal val="visible"/>
                                      </p:to>
                                    </p:set>
                                    <p:anim calcmode="lin" valueType="num">
                                      <p:cBhvr>
                                        <p:cTn id="251" dur="1000" fill="hold"/>
                                        <p:tgtEl>
                                          <p:spTgt spid="63"/>
                                        </p:tgtEl>
                                        <p:attrNameLst>
                                          <p:attrName>ppt_w</p:attrName>
                                        </p:attrNameLst>
                                      </p:cBhvr>
                                      <p:tavLst>
                                        <p:tav tm="0">
                                          <p:val>
                                            <p:fltVal val="0"/>
                                          </p:val>
                                        </p:tav>
                                        <p:tav tm="100000">
                                          <p:val>
                                            <p:strVal val="#ppt_w"/>
                                          </p:val>
                                        </p:tav>
                                      </p:tavLst>
                                    </p:anim>
                                    <p:anim calcmode="lin" valueType="num">
                                      <p:cBhvr>
                                        <p:cTn id="252" dur="1000" fill="hold"/>
                                        <p:tgtEl>
                                          <p:spTgt spid="63"/>
                                        </p:tgtEl>
                                        <p:attrNameLst>
                                          <p:attrName>ppt_h</p:attrName>
                                        </p:attrNameLst>
                                      </p:cBhvr>
                                      <p:tavLst>
                                        <p:tav tm="0">
                                          <p:val>
                                            <p:fltVal val="0"/>
                                          </p:val>
                                        </p:tav>
                                        <p:tav tm="100000">
                                          <p:val>
                                            <p:strVal val="#ppt_h"/>
                                          </p:val>
                                        </p:tav>
                                      </p:tavLst>
                                    </p:anim>
                                    <p:anim calcmode="lin" valueType="num">
                                      <p:cBhvr>
                                        <p:cTn id="253" dur="1000" fill="hold"/>
                                        <p:tgtEl>
                                          <p:spTgt spid="63"/>
                                        </p:tgtEl>
                                        <p:attrNameLst>
                                          <p:attrName>style.rotation</p:attrName>
                                        </p:attrNameLst>
                                      </p:cBhvr>
                                      <p:tavLst>
                                        <p:tav tm="0">
                                          <p:val>
                                            <p:fltVal val="90"/>
                                          </p:val>
                                        </p:tav>
                                        <p:tav tm="100000">
                                          <p:val>
                                            <p:fltVal val="0"/>
                                          </p:val>
                                        </p:tav>
                                      </p:tavLst>
                                    </p:anim>
                                    <p:animEffect transition="in" filter="fade">
                                      <p:cBhvr>
                                        <p:cTn id="254" dur="1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2" grpId="0" animBg="1"/>
      <p:bldP spid="44" grpId="0" animBg="1"/>
      <p:bldP spid="44" grpId="1" animBg="1"/>
      <p:bldP spid="45" grpId="0" animBg="1"/>
      <p:bldP spid="45" grpId="1" animBg="1"/>
      <p:bldP spid="53" grpId="0" animBg="1"/>
      <p:bldP spid="50" grpId="0"/>
      <p:bldP spid="55" grpId="0"/>
      <p:bldP spid="56" grpId="0"/>
      <p:bldP spid="59" grpId="0"/>
      <p:bldP spid="60" grpId="0"/>
      <p:bldP spid="62" grpId="0" build="p"/>
      <p:bldP spid="63" grpId="0" animBg="1"/>
      <p:bldP spid="24" grpId="0" animBg="1"/>
      <p:bldP spid="10" grpId="0" animBg="1"/>
      <p:bldP spid="65" grpId="0" animBg="1"/>
      <p:bldP spid="65" grpId="1" animBg="1"/>
      <p:bldP spid="66" grpId="0" animBg="1"/>
      <p:bldP spid="66" grpId="1" animBg="1"/>
      <p:bldP spid="67" grpId="0" animBg="1"/>
      <p:bldP spid="67" grpId="1" animBg="1"/>
      <p:bldP spid="68" grpId="0" animBg="1"/>
      <p:bldP spid="69" grpId="0" animBg="1"/>
      <p:bldP spid="70" grpId="0" animBg="1"/>
      <p:bldP spid="71" grpId="0" animBg="1"/>
      <p:bldP spid="72" grpId="0" animBg="1"/>
      <p:bldP spid="73"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5C3F1CC-54AF-3681-2603-3BA9FC93AAB5}"/>
            </a:ext>
          </a:extLst>
        </p:cNvPr>
        <p:cNvGrpSpPr/>
        <p:nvPr/>
      </p:nvGrpSpPr>
      <p:grpSpPr>
        <a:xfrm>
          <a:off x="0" y="0"/>
          <a:ext cx="0" cy="0"/>
          <a:chOff x="0" y="0"/>
          <a:chExt cx="0" cy="0"/>
        </a:xfrm>
      </p:grpSpPr>
      <p:sp>
        <p:nvSpPr>
          <p:cNvPr id="2" name="TextBox 1">
            <a:extLst>
              <a:ext uri="{FF2B5EF4-FFF2-40B4-BE49-F238E27FC236}">
                <a16:creationId xmlns="" xmlns:a16="http://schemas.microsoft.com/office/drawing/2014/main" id="{B2CAD7A6-F4B9-5578-0364-E19066D1B4FE}"/>
              </a:ext>
            </a:extLst>
          </p:cNvPr>
          <p:cNvSpPr txBox="1"/>
          <p:nvPr/>
        </p:nvSpPr>
        <p:spPr>
          <a:xfrm>
            <a:off x="198681" y="2484194"/>
            <a:ext cx="12009120" cy="3108543"/>
          </a:xfrm>
          <a:prstGeom prst="rect">
            <a:avLst/>
          </a:prstGeom>
          <a:noFill/>
        </p:spPr>
        <p:txBody>
          <a:bodyPr wrap="square" rtlCol="0">
            <a:spAutoFit/>
          </a:bodyPr>
          <a:lstStyle/>
          <a:p>
            <a:pPr algn="just"/>
            <a:r>
              <a:rPr lang="en-US" sz="3200" b="1" smtClean="0">
                <a:solidFill>
                  <a:srgbClr val="4B21FF"/>
                </a:solidFill>
                <a:latin typeface="Times New Roman" pitchFamily="18" charset="0"/>
                <a:cs typeface="Times New Roman" pitchFamily="18" charset="0"/>
              </a:rPr>
              <a:t>Bước </a:t>
            </a:r>
            <a:r>
              <a:rPr lang="en-US" sz="3200" b="1" dirty="0">
                <a:solidFill>
                  <a:srgbClr val="4B21FF"/>
                </a:solidFill>
                <a:latin typeface="Times New Roman" pitchFamily="18" charset="0"/>
                <a:cs typeface="Times New Roman"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Đặt</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err="1">
                <a:solidFill>
                  <a:srgbClr val="FF0000"/>
                </a:solidFill>
                <a:latin typeface="Times New Roman" panose="02020603050405020304" pitchFamily="18" charset="0"/>
                <a:cs typeface="Times New Roman" panose="02020603050405020304" pitchFamily="18" charset="0"/>
              </a:rPr>
              <a:t>tính</a:t>
            </a:r>
            <a:r>
              <a:rPr lang="en-US" sz="3200" b="1" kern="1200">
                <a:solidFill>
                  <a:srgbClr val="FF0000"/>
                </a:solidFill>
                <a:latin typeface="Times New Roman" panose="02020603050405020304" pitchFamily="18" charset="0"/>
                <a:cs typeface="Times New Roman" panose="02020603050405020304" pitchFamily="18" charset="0"/>
              </a:rPr>
              <a:t> </a:t>
            </a:r>
            <a:r>
              <a:rPr lang="en-US" sz="3200" b="1" kern="1200" smtClean="0">
                <a:solidFill>
                  <a:srgbClr val="FF0000"/>
                </a:solidFill>
                <a:latin typeface="Times New Roman" panose="02020603050405020304" pitchFamily="18" charset="0"/>
                <a:cs typeface="Times New Roman" panose="02020603050405020304" pitchFamily="18" charset="0"/>
              </a:rPr>
              <a:t>theo cột dọc, viết số bị trừ ở trên, viết số trừ ở dưới sao </a:t>
            </a:r>
            <a:r>
              <a:rPr lang="en-US" sz="3200" b="1" kern="1200" err="1">
                <a:solidFill>
                  <a:srgbClr val="FF0000"/>
                </a:solidFill>
                <a:latin typeface="Times New Roman" panose="02020603050405020304" pitchFamily="18" charset="0"/>
                <a:cs typeface="Times New Roman" panose="02020603050405020304" pitchFamily="18" charset="0"/>
              </a:rPr>
              <a:t>cho</a:t>
            </a:r>
            <a:r>
              <a:rPr lang="en-US" sz="3200" b="1" kern="1200">
                <a:solidFill>
                  <a:srgbClr val="FF0000"/>
                </a:solidFill>
                <a:latin typeface="Times New Roman" panose="02020603050405020304" pitchFamily="18" charset="0"/>
                <a:cs typeface="Times New Roman" panose="02020603050405020304" pitchFamily="18" charset="0"/>
              </a:rPr>
              <a:t> </a:t>
            </a:r>
            <a:r>
              <a:rPr lang="en-US" sz="3200" b="1" kern="1200" smtClean="0">
                <a:solidFill>
                  <a:srgbClr val="FF0000"/>
                </a:solidFill>
                <a:latin typeface="Times New Roman" panose="02020603050405020304" pitchFamily="18" charset="0"/>
                <a:cs typeface="Times New Roman" panose="02020603050405020304" pitchFamily="18" charset="0"/>
              </a:rPr>
              <a:t>các chữ số ở cùng một hàng thẳng cột với nhau, chữ số ở hàng đơn vị thẳng cột với chữ số hàng đơn vị, chữ số hàng chục thẳng cột với chữ số hàng chục. Viết dấu trừ bên trái giữa hai số, kẻ dấu gạch ngang.</a:t>
            </a:r>
          </a:p>
          <a:p>
            <a:r>
              <a:rPr lang="en-US" sz="3600" b="1" kern="1200" smtClean="0">
                <a:solidFill>
                  <a:srgbClr val="4B21FF"/>
                </a:solidFill>
                <a:latin typeface="Times New Roman" panose="02020603050405020304" pitchFamily="18" charset="0"/>
                <a:cs typeface="Times New Roman" panose="02020603050405020304" pitchFamily="18" charset="0"/>
              </a:rPr>
              <a:t>                                          </a:t>
            </a:r>
            <a:endParaRPr lang="en-US" sz="3600" b="1" dirty="0">
              <a:solidFill>
                <a:srgbClr val="4B21FF"/>
              </a:solidFill>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D0E19BB8-EFE2-2271-A74A-28C6F0393D6C}"/>
              </a:ext>
            </a:extLst>
          </p:cNvPr>
          <p:cNvSpPr txBox="1"/>
          <p:nvPr/>
        </p:nvSpPr>
        <p:spPr>
          <a:xfrm>
            <a:off x="62574" y="5093862"/>
            <a:ext cx="12009121" cy="1077218"/>
          </a:xfrm>
          <a:prstGeom prst="rect">
            <a:avLst/>
          </a:prstGeom>
          <a:noFill/>
        </p:spPr>
        <p:txBody>
          <a:bodyPr wrap="square" rtlCol="0">
            <a:spAutoFit/>
          </a:bodyPr>
          <a:lstStyle/>
          <a:p>
            <a:pPr lvl="0" algn="just">
              <a:buClrTx/>
              <a:defRPr/>
            </a:pPr>
            <a:r>
              <a:rPr lang="en-US" sz="3200" b="1" smtClean="0">
                <a:solidFill>
                  <a:srgbClr val="4B21FF"/>
                </a:solidFill>
                <a:latin typeface="Times New Roman" pitchFamily="18" charset="0"/>
                <a:cs typeface="Times New Roman" pitchFamily="18" charset="0"/>
              </a:rPr>
              <a:t>Bước </a:t>
            </a:r>
            <a:r>
              <a:rPr lang="en-US" sz="3200" b="1" dirty="0">
                <a:solidFill>
                  <a:srgbClr val="4B21FF"/>
                </a:solidFill>
                <a:latin typeface="Times New Roman" pitchFamily="18" charset="0"/>
                <a:cs typeface="Times New Roman" pitchFamily="18" charset="0"/>
              </a:rPr>
              <a:t>2</a:t>
            </a:r>
            <a:r>
              <a:rPr lang="en-US" sz="3200" b="1">
                <a:solidFill>
                  <a:srgbClr val="4B21FF"/>
                </a:solidFill>
                <a:latin typeface="Times New Roman" pitchFamily="18" charset="0"/>
                <a:cs typeface="Times New Roman" pitchFamily="18" charset="0"/>
              </a:rPr>
              <a:t>: </a:t>
            </a:r>
            <a:r>
              <a:rPr lang="en-US" sz="3200" b="1" kern="1200" smtClean="0">
                <a:solidFill>
                  <a:srgbClr val="FF0000"/>
                </a:solidFill>
                <a:latin typeface="Times New Roman" panose="02020603050405020304" pitchFamily="18" charset="0"/>
                <a:cs typeface="Times New Roman" panose="02020603050405020304" pitchFamily="18" charset="0"/>
              </a:rPr>
              <a:t>Tính từ bên phải </a:t>
            </a:r>
            <a:r>
              <a:rPr lang="en-US" sz="3200" b="1" kern="1200">
                <a:solidFill>
                  <a:srgbClr val="FF0000"/>
                </a:solidFill>
                <a:latin typeface="Times New Roman" panose="02020603050405020304" pitchFamily="18" charset="0"/>
                <a:cs typeface="Times New Roman" panose="02020603050405020304" pitchFamily="18" charset="0"/>
              </a:rPr>
              <a:t>sang </a:t>
            </a:r>
            <a:r>
              <a:rPr lang="en-US" sz="3200" b="1" kern="1200" smtClean="0">
                <a:solidFill>
                  <a:srgbClr val="FF0000"/>
                </a:solidFill>
                <a:latin typeface="Times New Roman" panose="02020603050405020304" pitchFamily="18" charset="0"/>
                <a:cs typeface="Times New Roman" panose="02020603050405020304" pitchFamily="18" charset="0"/>
              </a:rPr>
              <a:t>bên trái bắt đầu từ hàng                        đơn vị.</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0B9068DC-8671-1551-E17E-23E5A3C505B6}"/>
              </a:ext>
            </a:extLst>
          </p:cNvPr>
          <p:cNvSpPr txBox="1"/>
          <p:nvPr/>
        </p:nvSpPr>
        <p:spPr>
          <a:xfrm>
            <a:off x="303184" y="1978891"/>
            <a:ext cx="11768511" cy="523220"/>
          </a:xfrm>
          <a:prstGeom prst="rect">
            <a:avLst/>
          </a:prstGeom>
          <a:noFill/>
        </p:spPr>
        <p:txBody>
          <a:bodyPr wrap="square" rtlCol="0">
            <a:spAutoFit/>
          </a:bodyPr>
          <a:lstStyle/>
          <a:p>
            <a:pPr algn="ctr"/>
            <a:r>
              <a:rPr lang="en-US" sz="2800" b="1" smtClean="0">
                <a:solidFill>
                  <a:schemeClr val="tx1"/>
                </a:solidFill>
                <a:latin typeface="Times New Roman" pitchFamily="18" charset="0"/>
                <a:cs typeface="Times New Roman" pitchFamily="18" charset="0"/>
              </a:rPr>
              <a:t>Khi </a:t>
            </a:r>
            <a:r>
              <a:rPr lang="en-US" sz="2800" b="1" smtClean="0">
                <a:ln>
                  <a:solidFill>
                    <a:srgbClr val="F79646">
                      <a:lumMod val="50000"/>
                    </a:srgbClr>
                  </a:solidFill>
                </a:ln>
                <a:solidFill>
                  <a:schemeClr val="tx1"/>
                </a:solidFill>
                <a:latin typeface="Times New Roman" pitchFamily="18" charset="0"/>
                <a:cs typeface="Times New Roman" pitchFamily="18" charset="0"/>
              </a:rPr>
              <a:t>trừ số </a:t>
            </a:r>
            <a:r>
              <a:rPr lang="en-US" sz="2800" b="1">
                <a:ln>
                  <a:solidFill>
                    <a:srgbClr val="F79646">
                      <a:lumMod val="50000"/>
                    </a:srgbClr>
                  </a:solidFill>
                </a:ln>
                <a:solidFill>
                  <a:schemeClr val="tx1"/>
                </a:solidFill>
                <a:latin typeface="Times New Roman" pitchFamily="18" charset="0"/>
                <a:cs typeface="Times New Roman" pitchFamily="18" charset="0"/>
              </a:rPr>
              <a:t>có hai chữ số cho số có hai chữ </a:t>
            </a:r>
            <a:r>
              <a:rPr lang="en-US" sz="2800" b="1" smtClean="0">
                <a:ln>
                  <a:solidFill>
                    <a:srgbClr val="F79646">
                      <a:lumMod val="50000"/>
                    </a:srgbClr>
                  </a:solidFill>
                </a:ln>
                <a:solidFill>
                  <a:schemeClr val="tx1"/>
                </a:solidFill>
                <a:latin typeface="Times New Roman" pitchFamily="18" charset="0"/>
                <a:cs typeface="Times New Roman" pitchFamily="18" charset="0"/>
              </a:rPr>
              <a:t>số </a:t>
            </a:r>
            <a:r>
              <a:rPr lang="en-US" sz="2800" b="1" smtClean="0">
                <a:solidFill>
                  <a:schemeClr val="tx1"/>
                </a:solidFill>
                <a:latin typeface="Times New Roman" pitchFamily="18" charset="0"/>
                <a:cs typeface="Times New Roman" pitchFamily="18" charset="0"/>
              </a:rPr>
              <a:t>ta thực </a:t>
            </a:r>
            <a:r>
              <a:rPr lang="en-US" sz="2800" b="1" dirty="0" err="1">
                <a:solidFill>
                  <a:schemeClr val="tx1"/>
                </a:solidFill>
                <a:latin typeface="Times New Roman" pitchFamily="18" charset="0"/>
                <a:cs typeface="Times New Roman" pitchFamily="18" charset="0"/>
              </a:rPr>
              <a:t>hiện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theo</a:t>
            </a:r>
            <a:r>
              <a:rPr lang="en-US" sz="2800" b="1" dirty="0">
                <a:solidFill>
                  <a:schemeClr val="tx1"/>
                </a:solidFill>
                <a:latin typeface="Times New Roman" pitchFamily="18" charset="0"/>
                <a:cs typeface="Times New Roman" pitchFamily="18" charset="0"/>
              </a:rPr>
              <a:t> 2 </a:t>
            </a:r>
            <a:r>
              <a:rPr lang="en-US" sz="2800" b="1" dirty="0" err="1">
                <a:solidFill>
                  <a:schemeClr val="tx1"/>
                </a:solidFill>
                <a:latin typeface="Times New Roman" pitchFamily="18" charset="0"/>
                <a:cs typeface="Times New Roman" pitchFamily="18" charset="0"/>
              </a:rPr>
              <a:t>bước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sau</a:t>
            </a:r>
            <a:r>
              <a:rPr lang="en-US" sz="2800" b="1" dirty="0">
                <a:solidFill>
                  <a:schemeClr val="tx1"/>
                </a:solidFill>
                <a:latin typeface="Times New Roman" pitchFamily="18" charset="0"/>
                <a:cs typeface="Times New Roman" pitchFamily="18" charset="0"/>
              </a:rPr>
              <a:t>:</a:t>
            </a:r>
          </a:p>
        </p:txBody>
      </p:sp>
      <p:sp>
        <p:nvSpPr>
          <p:cNvPr id="3" name="Rectangle 2">
            <a:extLst>
              <a:ext uri="{FF2B5EF4-FFF2-40B4-BE49-F238E27FC236}">
                <a16:creationId xmlns="" xmlns:a16="http://schemas.microsoft.com/office/drawing/2014/main" id="{981415D6-482A-A777-4D44-1798261ED7E5}"/>
              </a:ext>
            </a:extLst>
          </p:cNvPr>
          <p:cNvSpPr/>
          <p:nvPr/>
        </p:nvSpPr>
        <p:spPr>
          <a:xfrm>
            <a:off x="1106129" y="573761"/>
            <a:ext cx="11085871" cy="522259"/>
          </a:xfrm>
          <a:prstGeom prst="rect">
            <a:avLst/>
          </a:prstGeom>
        </p:spPr>
        <p:txBody>
          <a:bodyPr wrap="square">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2800" b="0" i="0" u="none" strike="noStrike" kern="0" cap="none" spc="0" normalizeH="0" baseline="0" noProof="0" smtClean="0">
                <a:ln>
                  <a:noFill/>
                </a:ln>
                <a:solidFill>
                  <a:srgbClr val="4B21FF"/>
                </a:solidFill>
                <a:effectLst/>
                <a:uLnTx/>
                <a:uFillTx/>
                <a:latin typeface="Times New Roman" panose="02020603050405020304" pitchFamily="18" charset="0"/>
                <a:cs typeface="Times New Roman" panose="02020603050405020304" pitchFamily="18" charset="0"/>
                <a:sym typeface="Arial"/>
              </a:rPr>
              <a:t> </a:t>
            </a:r>
            <a:endParaRPr kumimoji="0" lang="en-US" altLang="en-US" sz="4400" b="0" i="0" u="none" strike="noStrike" kern="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4" name="Rectangle 3"/>
          <p:cNvSpPr/>
          <p:nvPr/>
        </p:nvSpPr>
        <p:spPr>
          <a:xfrm>
            <a:off x="182880" y="59293"/>
            <a:ext cx="12009120" cy="1643527"/>
          </a:xfrm>
          <a:prstGeom prst="rect">
            <a:avLst/>
          </a:prstGeom>
        </p:spPr>
        <p:txBody>
          <a:bodyPr wrap="square">
            <a:spAutoFit/>
          </a:bodyPr>
          <a:lstStyle/>
          <a:p>
            <a:pPr lvl="0" algn="ctr">
              <a:lnSpc>
                <a:spcPct val="120000"/>
              </a:lnSpc>
            </a:pPr>
            <a:r>
              <a:rPr lang="en-US" altLang="en-US" sz="28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2800" b="1" u="sng">
                <a:ln>
                  <a:solidFill>
                    <a:srgbClr val="F79646">
                      <a:lumMod val="50000"/>
                    </a:srgbClr>
                  </a:solidFill>
                </a:ln>
                <a:solidFill>
                  <a:srgbClr val="FF0000"/>
                </a:solidFill>
                <a:latin typeface="Times New Roman" pitchFamily="18" charset="0"/>
                <a:cs typeface="Times New Roman" pitchFamily="18" charset="0"/>
              </a:rPr>
              <a:t>Toán</a:t>
            </a:r>
          </a:p>
          <a:p>
            <a:pPr algn="ctr">
              <a:lnSpc>
                <a:spcPct val="120000"/>
              </a:lnSpc>
            </a:pPr>
            <a:r>
              <a:rPr lang="en-US" sz="2800" b="1">
                <a:ln>
                  <a:solidFill>
                    <a:srgbClr val="F79646">
                      <a:lumMod val="50000"/>
                    </a:srgbClr>
                  </a:solidFill>
                </a:ln>
                <a:solidFill>
                  <a:srgbClr val="FF0000"/>
                </a:solidFill>
                <a:latin typeface="Times New Roman" pitchFamily="18" charset="0"/>
                <a:cs typeface="Times New Roman" pitchFamily="18" charset="0"/>
              </a:rPr>
              <a:t>Bài: Phép trừ (có nhớ) số có hai chữ số cho số có hai chữ số  </a:t>
            </a:r>
            <a:endParaRPr lang="vi-VN" sz="2800" b="1" dirty="0">
              <a:ln>
                <a:solidFill>
                  <a:srgbClr val="F79646">
                    <a:lumMod val="50000"/>
                  </a:srgbClr>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5803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7" y="-8793"/>
            <a:ext cx="13475677"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80825" y="3537743"/>
            <a:ext cx="7287064" cy="1201311"/>
          </a:xfrm>
          <a:prstGeom prst="rect">
            <a:avLst/>
          </a:prstGeom>
          <a:noFill/>
          <a:ln>
            <a:noFill/>
          </a:ln>
        </p:spPr>
        <p:txBody>
          <a:bodyPr wrap="none">
            <a:prstTxWarp prst="textChevron">
              <a:avLst/>
            </a:prstTxWarp>
            <a:spAutoFit/>
          </a:bodyPr>
          <a:lstStyle/>
          <a:p>
            <a:pPr algn="ctr">
              <a:defRPr/>
            </a:pPr>
            <a:r>
              <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HOẠT ĐỘNG LUYỆN TẬP, THỰC HÀNH</a:t>
            </a:r>
          </a:p>
        </p:txBody>
      </p:sp>
      <p:sp>
        <p:nvSpPr>
          <p:cNvPr id="2" name="Rectangle 1">
            <a:extLst>
              <a:ext uri="{FF2B5EF4-FFF2-40B4-BE49-F238E27FC236}">
                <a16:creationId xmlns="" xmlns:a16="http://schemas.microsoft.com/office/drawing/2014/main" id="{37141ADF-2F75-8755-8247-16D2D3595F48}"/>
              </a:ext>
            </a:extLst>
          </p:cNvPr>
          <p:cNvSpPr/>
          <p:nvPr/>
        </p:nvSpPr>
        <p:spPr>
          <a:xfrm>
            <a:off x="2558715" y="163753"/>
            <a:ext cx="6096000" cy="522259"/>
          </a:xfrm>
          <a:prstGeom prst="rect">
            <a:avLst/>
          </a:prstGeom>
        </p:spPr>
        <p:txBody>
          <a:bodyPr wrap="square">
            <a:spAutoFit/>
          </a:bodyPr>
          <a:lstStyle/>
          <a:p>
            <a:pPr lvl="0" algn="ctr" defTabSz="914377" eaLnBrk="0" fontAlgn="base" hangingPunct="0">
              <a:lnSpc>
                <a:spcPct val="107000"/>
              </a:lnSpc>
              <a:spcBef>
                <a:spcPct val="0"/>
              </a:spcBef>
              <a:spcAft>
                <a:spcPct val="0"/>
              </a:spcAft>
              <a:defRPr/>
            </a:pPr>
            <a:r>
              <a:rPr lang="en-US" altLang="en-US" sz="2800" b="1" smtClean="0">
                <a:solidFill>
                  <a:srgbClr val="4B21FF"/>
                </a:solidFill>
                <a:latin typeface="Times New Roman" panose="02020603050405020304" pitchFamily="18" charset="0"/>
                <a:cs typeface="Times New Roman" panose="02020603050405020304" pitchFamily="18" charset="0"/>
              </a:rPr>
              <a:t> </a:t>
            </a:r>
            <a:endParaRPr kumimoji="0" lang="en-US" altLang="en-US" sz="2800" b="1" i="0" u="sng"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1E4EFE6B-2C74-ED2B-A273-E2B033A06E06}"/>
              </a:ext>
            </a:extLst>
          </p:cNvPr>
          <p:cNvSpPr txBox="1"/>
          <p:nvPr/>
        </p:nvSpPr>
        <p:spPr>
          <a:xfrm>
            <a:off x="1705204" y="1990820"/>
            <a:ext cx="8662685" cy="583750"/>
          </a:xfrm>
          <a:prstGeom prst="rect">
            <a:avLst/>
          </a:prstGeom>
          <a:noFill/>
        </p:spPr>
        <p:txBody>
          <a:bodyPr wrap="square" rtlCol="0">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3200" b="1" i="0" u="none" strike="noStrike" kern="0" cap="none" spc="0" normalizeH="0" baseline="0" noProof="0" smtClean="0">
                <a:ln>
                  <a:noFill/>
                </a:ln>
                <a:solidFill>
                  <a:schemeClr val="bg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altLang="en-US" sz="3600" b="1" i="0" u="none" strike="noStrike" kern="0" cap="none" spc="0" normalizeH="0" baseline="0" noProof="0" dirty="0">
              <a:ln>
                <a:noFill/>
              </a:ln>
              <a:solidFill>
                <a:schemeClr val="bg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188259" y="-87418"/>
            <a:ext cx="10179630" cy="1598386"/>
          </a:xfrm>
          <a:prstGeom prst="rect">
            <a:avLst/>
          </a:prstGeom>
        </p:spPr>
        <p:txBody>
          <a:bodyPr wrap="square">
            <a:spAutoFit/>
          </a:bodyPr>
          <a:lstStyle/>
          <a:p>
            <a:pPr lvl="0" algn="ctr">
              <a:lnSpc>
                <a:spcPct val="120000"/>
              </a:lnSpc>
            </a:pPr>
            <a:r>
              <a:rPr lang="en-US" altLang="en-US" sz="24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2800" b="1" u="sng">
                <a:ln>
                  <a:solidFill>
                    <a:srgbClr val="F79646">
                      <a:lumMod val="50000"/>
                    </a:srgbClr>
                  </a:solidFill>
                </a:ln>
                <a:solidFill>
                  <a:srgbClr val="FF0000"/>
                </a:solidFill>
                <a:latin typeface="Times New Roman" pitchFamily="18" charset="0"/>
                <a:cs typeface="Times New Roman" pitchFamily="18" charset="0"/>
              </a:rPr>
              <a:t>Toán</a:t>
            </a:r>
          </a:p>
          <a:p>
            <a:pPr algn="ctr">
              <a:lnSpc>
                <a:spcPct val="120000"/>
              </a:lnSpc>
            </a:pPr>
            <a:r>
              <a:rPr lang="en-US" sz="2800" b="1">
                <a:ln>
                  <a:solidFill>
                    <a:srgbClr val="F79646">
                      <a:lumMod val="50000"/>
                    </a:srgbClr>
                  </a:solidFill>
                </a:ln>
                <a:solidFill>
                  <a:srgbClr val="FF0000"/>
                </a:solidFill>
                <a:latin typeface="Times New Roman" pitchFamily="18" charset="0"/>
                <a:cs typeface="Times New Roman" pitchFamily="18" charset="0"/>
              </a:rPr>
              <a:t>Bài: Phép trừ (có nhớ) số có hai chữ số cho số có hai chữ số  </a:t>
            </a:r>
            <a:endParaRPr lang="vi-VN" sz="2800" b="1" dirty="0">
              <a:ln>
                <a:solidFill>
                  <a:srgbClr val="F79646">
                    <a:lumMod val="50000"/>
                  </a:srgbClr>
                </a:solidFill>
              </a:ln>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559724850"/>
      </p:ext>
    </p:extLst>
  </p:cSld>
  <p:clrMapOvr>
    <a:masterClrMapping/>
  </p:clrMapOvr>
  <p:transition spd="slow" advTm="6476"/>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6032970C-D49E-47C6-91E3-9BDE4D11870B}"/>
              </a:ext>
            </a:extLst>
          </p:cNvPr>
          <p:cNvGrpSpPr/>
          <p:nvPr/>
        </p:nvGrpSpPr>
        <p:grpSpPr>
          <a:xfrm>
            <a:off x="1410789" y="3187337"/>
            <a:ext cx="8299110" cy="2356178"/>
            <a:chOff x="2478157" y="1382506"/>
            <a:chExt cx="8229600" cy="2199588"/>
          </a:xfrm>
          <a:solidFill>
            <a:schemeClr val="bg1"/>
          </a:solidFill>
        </p:grpSpPr>
        <p:sp>
          <p:nvSpPr>
            <p:cNvPr id="17" name="Rectangle: Rounded Corners 16">
              <a:extLst>
                <a:ext uri="{FF2B5EF4-FFF2-40B4-BE49-F238E27FC236}">
                  <a16:creationId xmlns:a16="http://schemas.microsoft.com/office/drawing/2014/main" xmlns="" id="{69A62C18-093E-413E-BA30-F407A2A5C89C}"/>
                </a:ext>
              </a:extLst>
            </p:cNvPr>
            <p:cNvSpPr/>
            <p:nvPr/>
          </p:nvSpPr>
          <p:spPr>
            <a:xfrm>
              <a:off x="2478157" y="1382506"/>
              <a:ext cx="8229600" cy="2199588"/>
            </a:xfrm>
            <a:prstGeom prst="roundRect">
              <a:avLst/>
            </a:prstGeom>
            <a:grpFill/>
            <a:ln>
              <a:solidFill>
                <a:schemeClr val="accent5">
                  <a:lumMod val="20000"/>
                  <a:lumOff val="8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b="1" dirty="0">
                <a:latin typeface="Times New Roman" pitchFamily="18" charset="0"/>
                <a:cs typeface="Times New Roman" pitchFamily="18" charset="0"/>
              </a:endParaRPr>
            </a:p>
          </p:txBody>
        </p:sp>
        <p:grpSp>
          <p:nvGrpSpPr>
            <p:cNvPr id="16" name="Group 15">
              <a:extLst>
                <a:ext uri="{FF2B5EF4-FFF2-40B4-BE49-F238E27FC236}">
                  <a16:creationId xmlns:a16="http://schemas.microsoft.com/office/drawing/2014/main" xmlns="" id="{DF6D84D8-E2AC-4C90-87B5-9C5B865C688A}"/>
                </a:ext>
              </a:extLst>
            </p:cNvPr>
            <p:cNvGrpSpPr/>
            <p:nvPr/>
          </p:nvGrpSpPr>
          <p:grpSpPr>
            <a:xfrm>
              <a:off x="2633967" y="1421167"/>
              <a:ext cx="872515" cy="1661993"/>
              <a:chOff x="2567706" y="1602691"/>
              <a:chExt cx="872515" cy="1661993"/>
            </a:xfrm>
            <a:grpFill/>
          </p:grpSpPr>
          <p:sp>
            <p:nvSpPr>
              <p:cNvPr id="8" name="TextBox 7">
                <a:extLst>
                  <a:ext uri="{FF2B5EF4-FFF2-40B4-BE49-F238E27FC236}">
                    <a16:creationId xmlns:a16="http://schemas.microsoft.com/office/drawing/2014/main" xmlns="" id="{BF117B46-2951-45B4-9DB5-963EA13D4494}"/>
                  </a:ext>
                </a:extLst>
              </p:cNvPr>
              <p:cNvSpPr txBox="1"/>
              <p:nvPr/>
            </p:nvSpPr>
            <p:spPr>
              <a:xfrm>
                <a:off x="2819538" y="1602691"/>
                <a:ext cx="620683" cy="1661993"/>
              </a:xfrm>
              <a:prstGeom prst="rect">
                <a:avLst/>
              </a:prstGeom>
              <a:grpFill/>
            </p:spPr>
            <p:txBody>
              <a:bodyPr wrap="none" rtlCol="0">
                <a:spAutoFit/>
              </a:bodyPr>
              <a:lstStyle/>
              <a:p>
                <a:pPr>
                  <a:lnSpc>
                    <a:spcPct val="150000"/>
                  </a:lnSpc>
                </a:pPr>
                <a:r>
                  <a:rPr lang="vi-VN" sz="3400" b="1" dirty="0">
                    <a:latin typeface="Times New Roman" pitchFamily="18" charset="0"/>
                    <a:cs typeface="Times New Roman" pitchFamily="18" charset="0"/>
                  </a:rPr>
                  <a:t>72</a:t>
                </a:r>
              </a:p>
              <a:p>
                <a:pPr>
                  <a:lnSpc>
                    <a:spcPct val="150000"/>
                  </a:lnSpc>
                </a:pPr>
                <a:r>
                  <a:rPr lang="vi-VN" sz="3400" b="1" dirty="0">
                    <a:latin typeface="Times New Roman" pitchFamily="18" charset="0"/>
                    <a:cs typeface="Times New Roman" pitchFamily="18" charset="0"/>
                  </a:rPr>
                  <a:t>19</a:t>
                </a:r>
              </a:p>
            </p:txBody>
          </p:sp>
          <p:sp>
            <p:nvSpPr>
              <p:cNvPr id="13" name="TextBox 12">
                <a:extLst>
                  <a:ext uri="{FF2B5EF4-FFF2-40B4-BE49-F238E27FC236}">
                    <a16:creationId xmlns:a16="http://schemas.microsoft.com/office/drawing/2014/main" xmlns="" id="{EA6292EF-4B4D-4CA5-8D7D-DFAB3B07B994}"/>
                  </a:ext>
                </a:extLst>
              </p:cNvPr>
              <p:cNvSpPr txBox="1"/>
              <p:nvPr/>
            </p:nvSpPr>
            <p:spPr>
              <a:xfrm>
                <a:off x="2567706" y="2070422"/>
                <a:ext cx="383438" cy="569387"/>
              </a:xfrm>
              <a:prstGeom prst="rect">
                <a:avLst/>
              </a:prstGeom>
              <a:grpFill/>
            </p:spPr>
            <p:txBody>
              <a:bodyPr wrap="none" rtlCol="0">
                <a:spAutoFit/>
              </a:bodyPr>
              <a:lstStyle/>
              <a:p>
                <a:r>
                  <a:rPr lang="vi-VN" sz="3100" b="1" dirty="0">
                    <a:latin typeface="Times New Roman" pitchFamily="18" charset="0"/>
                    <a:cs typeface="Times New Roman" pitchFamily="18" charset="0"/>
                  </a:rPr>
                  <a:t>–</a:t>
                </a:r>
              </a:p>
            </p:txBody>
          </p:sp>
          <p:cxnSp>
            <p:nvCxnSpPr>
              <p:cNvPr id="15" name="Straight Connector 14">
                <a:extLst>
                  <a:ext uri="{FF2B5EF4-FFF2-40B4-BE49-F238E27FC236}">
                    <a16:creationId xmlns:a16="http://schemas.microsoft.com/office/drawing/2014/main" xmlns="" id="{24AA7139-63C5-47BB-A405-5E3C93E3CA3B}"/>
                  </a:ext>
                </a:extLst>
              </p:cNvPr>
              <p:cNvCxnSpPr/>
              <p:nvPr/>
            </p:nvCxnSpPr>
            <p:spPr>
              <a:xfrm>
                <a:off x="2658969" y="3045536"/>
                <a:ext cx="7459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xmlns="" id="{75A41A14-17A4-45F7-ACA4-956FCC8FDF2C}"/>
                </a:ext>
              </a:extLst>
            </p:cNvPr>
            <p:cNvGrpSpPr/>
            <p:nvPr/>
          </p:nvGrpSpPr>
          <p:grpSpPr>
            <a:xfrm>
              <a:off x="4744848" y="1421167"/>
              <a:ext cx="1233201" cy="1661993"/>
              <a:chOff x="2458848" y="1602691"/>
              <a:chExt cx="1233201" cy="1661993"/>
            </a:xfrm>
            <a:grpFill/>
          </p:grpSpPr>
          <p:sp>
            <p:nvSpPr>
              <p:cNvPr id="20" name="TextBox 19">
                <a:extLst>
                  <a:ext uri="{FF2B5EF4-FFF2-40B4-BE49-F238E27FC236}">
                    <a16:creationId xmlns:a16="http://schemas.microsoft.com/office/drawing/2014/main" xmlns="" id="{10265C56-C234-4805-81FD-3E4754774780}"/>
                  </a:ext>
                </a:extLst>
              </p:cNvPr>
              <p:cNvSpPr txBox="1"/>
              <p:nvPr/>
            </p:nvSpPr>
            <p:spPr>
              <a:xfrm>
                <a:off x="2755902" y="1602691"/>
                <a:ext cx="936147" cy="1661993"/>
              </a:xfrm>
              <a:prstGeom prst="rect">
                <a:avLst/>
              </a:prstGeom>
              <a:grpFill/>
            </p:spPr>
            <p:txBody>
              <a:bodyPr wrap="square" rtlCol="0">
                <a:spAutoFit/>
              </a:bodyPr>
              <a:lstStyle/>
              <a:p>
                <a:pPr>
                  <a:lnSpc>
                    <a:spcPct val="150000"/>
                  </a:lnSpc>
                </a:pPr>
                <a:r>
                  <a:rPr lang="vi-VN" sz="3400" b="1" dirty="0">
                    <a:latin typeface="Times New Roman" pitchFamily="18" charset="0"/>
                    <a:cs typeface="Times New Roman" pitchFamily="18" charset="0"/>
                  </a:rPr>
                  <a:t>60</a:t>
                </a:r>
              </a:p>
              <a:p>
                <a:pPr>
                  <a:lnSpc>
                    <a:spcPct val="150000"/>
                  </a:lnSpc>
                </a:pPr>
                <a:r>
                  <a:rPr lang="vi-VN" sz="3400" b="1" dirty="0">
                    <a:latin typeface="Times New Roman" pitchFamily="18" charset="0"/>
                    <a:cs typeface="Times New Roman" pitchFamily="18" charset="0"/>
                  </a:rPr>
                  <a:t>28</a:t>
                </a:r>
              </a:p>
            </p:txBody>
          </p:sp>
          <p:sp>
            <p:nvSpPr>
              <p:cNvPr id="21" name="TextBox 20">
                <a:extLst>
                  <a:ext uri="{FF2B5EF4-FFF2-40B4-BE49-F238E27FC236}">
                    <a16:creationId xmlns:a16="http://schemas.microsoft.com/office/drawing/2014/main" xmlns="" id="{F8C6FEDF-4EAD-4B4A-86D5-15DE5708B8FB}"/>
                  </a:ext>
                </a:extLst>
              </p:cNvPr>
              <p:cNvSpPr txBox="1"/>
              <p:nvPr/>
            </p:nvSpPr>
            <p:spPr>
              <a:xfrm>
                <a:off x="2458848" y="2070422"/>
                <a:ext cx="383438" cy="569387"/>
              </a:xfrm>
              <a:prstGeom prst="rect">
                <a:avLst/>
              </a:prstGeom>
              <a:grpFill/>
            </p:spPr>
            <p:txBody>
              <a:bodyPr wrap="none" rtlCol="0">
                <a:spAutoFit/>
              </a:bodyPr>
              <a:lstStyle/>
              <a:p>
                <a:r>
                  <a:rPr lang="vi-VN" sz="3100" b="1" dirty="0">
                    <a:latin typeface="Times New Roman" pitchFamily="18" charset="0"/>
                    <a:cs typeface="Times New Roman" pitchFamily="18" charset="0"/>
                  </a:rPr>
                  <a:t>–</a:t>
                </a:r>
              </a:p>
            </p:txBody>
          </p:sp>
          <p:cxnSp>
            <p:nvCxnSpPr>
              <p:cNvPr id="22" name="Straight Connector 21">
                <a:extLst>
                  <a:ext uri="{FF2B5EF4-FFF2-40B4-BE49-F238E27FC236}">
                    <a16:creationId xmlns:a16="http://schemas.microsoft.com/office/drawing/2014/main" xmlns="" id="{AA19DAD6-0C95-4527-A601-AB9925063E1E}"/>
                  </a:ext>
                </a:extLst>
              </p:cNvPr>
              <p:cNvCxnSpPr/>
              <p:nvPr/>
            </p:nvCxnSpPr>
            <p:spPr>
              <a:xfrm>
                <a:off x="2658969" y="3071662"/>
                <a:ext cx="7459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DFA70FFB-74E6-4C42-8EB3-B15F8B3B9962}"/>
                </a:ext>
              </a:extLst>
            </p:cNvPr>
            <p:cNvGrpSpPr/>
            <p:nvPr/>
          </p:nvGrpSpPr>
          <p:grpSpPr>
            <a:xfrm>
              <a:off x="7073445" y="1421167"/>
              <a:ext cx="872515" cy="1661993"/>
              <a:chOff x="2567706" y="1602691"/>
              <a:chExt cx="872515" cy="1661993"/>
            </a:xfrm>
            <a:grpFill/>
          </p:grpSpPr>
          <p:sp>
            <p:nvSpPr>
              <p:cNvPr id="24" name="TextBox 23">
                <a:extLst>
                  <a:ext uri="{FF2B5EF4-FFF2-40B4-BE49-F238E27FC236}">
                    <a16:creationId xmlns:a16="http://schemas.microsoft.com/office/drawing/2014/main" xmlns="" id="{FD088B89-B45F-449C-97F6-36B15299D052}"/>
                  </a:ext>
                </a:extLst>
              </p:cNvPr>
              <p:cNvSpPr txBox="1"/>
              <p:nvPr/>
            </p:nvSpPr>
            <p:spPr>
              <a:xfrm>
                <a:off x="2819538" y="1602691"/>
                <a:ext cx="620683" cy="1661993"/>
              </a:xfrm>
              <a:prstGeom prst="rect">
                <a:avLst/>
              </a:prstGeom>
              <a:grpFill/>
            </p:spPr>
            <p:txBody>
              <a:bodyPr wrap="none" rtlCol="0">
                <a:spAutoFit/>
              </a:bodyPr>
              <a:lstStyle/>
              <a:p>
                <a:pPr>
                  <a:lnSpc>
                    <a:spcPct val="150000"/>
                  </a:lnSpc>
                </a:pPr>
                <a:r>
                  <a:rPr lang="vi-VN" sz="3400" b="1" dirty="0">
                    <a:latin typeface="Times New Roman" pitchFamily="18" charset="0"/>
                    <a:cs typeface="Times New Roman" pitchFamily="18" charset="0"/>
                  </a:rPr>
                  <a:t>93</a:t>
                </a:r>
              </a:p>
              <a:p>
                <a:pPr>
                  <a:lnSpc>
                    <a:spcPct val="150000"/>
                  </a:lnSpc>
                </a:pPr>
                <a:r>
                  <a:rPr lang="vi-VN" sz="3400" b="1" dirty="0">
                    <a:latin typeface="Times New Roman" pitchFamily="18" charset="0"/>
                    <a:cs typeface="Times New Roman" pitchFamily="18" charset="0"/>
                  </a:rPr>
                  <a:t>46</a:t>
                </a:r>
              </a:p>
            </p:txBody>
          </p:sp>
          <p:sp>
            <p:nvSpPr>
              <p:cNvPr id="25" name="TextBox 24">
                <a:extLst>
                  <a:ext uri="{FF2B5EF4-FFF2-40B4-BE49-F238E27FC236}">
                    <a16:creationId xmlns:a16="http://schemas.microsoft.com/office/drawing/2014/main" xmlns="" id="{61AACB7A-E87F-4D3D-A4DD-CD1329532BE9}"/>
                  </a:ext>
                </a:extLst>
              </p:cNvPr>
              <p:cNvSpPr txBox="1"/>
              <p:nvPr/>
            </p:nvSpPr>
            <p:spPr>
              <a:xfrm>
                <a:off x="2567706" y="2070422"/>
                <a:ext cx="383438" cy="569387"/>
              </a:xfrm>
              <a:prstGeom prst="rect">
                <a:avLst/>
              </a:prstGeom>
              <a:grpFill/>
            </p:spPr>
            <p:txBody>
              <a:bodyPr wrap="none" rtlCol="0">
                <a:spAutoFit/>
              </a:bodyPr>
              <a:lstStyle/>
              <a:p>
                <a:r>
                  <a:rPr lang="vi-VN" sz="3100" b="1" dirty="0">
                    <a:latin typeface="Times New Roman" pitchFamily="18" charset="0"/>
                    <a:cs typeface="Times New Roman" pitchFamily="18" charset="0"/>
                  </a:rPr>
                  <a:t>–</a:t>
                </a:r>
              </a:p>
            </p:txBody>
          </p:sp>
          <p:cxnSp>
            <p:nvCxnSpPr>
              <p:cNvPr id="26" name="Straight Connector 25">
                <a:extLst>
                  <a:ext uri="{FF2B5EF4-FFF2-40B4-BE49-F238E27FC236}">
                    <a16:creationId xmlns:a16="http://schemas.microsoft.com/office/drawing/2014/main" xmlns="" id="{EB9179B9-EB76-4614-85B7-AE9A13864B4C}"/>
                  </a:ext>
                </a:extLst>
              </p:cNvPr>
              <p:cNvCxnSpPr/>
              <p:nvPr/>
            </p:nvCxnSpPr>
            <p:spPr>
              <a:xfrm>
                <a:off x="2658969" y="3045536"/>
                <a:ext cx="7459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xmlns="" id="{B82FB160-1520-4F62-AF71-EB27814C6108}"/>
                </a:ext>
              </a:extLst>
            </p:cNvPr>
            <p:cNvGrpSpPr/>
            <p:nvPr/>
          </p:nvGrpSpPr>
          <p:grpSpPr>
            <a:xfrm>
              <a:off x="9293184" y="1421167"/>
              <a:ext cx="872515" cy="1661993"/>
              <a:chOff x="2567706" y="1602691"/>
              <a:chExt cx="872515" cy="1661993"/>
            </a:xfrm>
            <a:grpFill/>
          </p:grpSpPr>
          <p:sp>
            <p:nvSpPr>
              <p:cNvPr id="28" name="TextBox 27">
                <a:extLst>
                  <a:ext uri="{FF2B5EF4-FFF2-40B4-BE49-F238E27FC236}">
                    <a16:creationId xmlns:a16="http://schemas.microsoft.com/office/drawing/2014/main" xmlns="" id="{33004871-ADAB-4D0A-B01B-7A703509E64B}"/>
                  </a:ext>
                </a:extLst>
              </p:cNvPr>
              <p:cNvSpPr txBox="1"/>
              <p:nvPr/>
            </p:nvSpPr>
            <p:spPr>
              <a:xfrm>
                <a:off x="2819538" y="1602691"/>
                <a:ext cx="620683" cy="1661993"/>
              </a:xfrm>
              <a:prstGeom prst="rect">
                <a:avLst/>
              </a:prstGeom>
              <a:grpFill/>
            </p:spPr>
            <p:txBody>
              <a:bodyPr wrap="none" rtlCol="0">
                <a:spAutoFit/>
              </a:bodyPr>
              <a:lstStyle/>
              <a:p>
                <a:pPr>
                  <a:lnSpc>
                    <a:spcPct val="150000"/>
                  </a:lnSpc>
                </a:pPr>
                <a:r>
                  <a:rPr lang="vi-VN" sz="3400" b="1" dirty="0">
                    <a:latin typeface="Times New Roman" pitchFamily="18" charset="0"/>
                    <a:cs typeface="Times New Roman" pitchFamily="18" charset="0"/>
                  </a:rPr>
                  <a:t>41</a:t>
                </a:r>
              </a:p>
              <a:p>
                <a:pPr>
                  <a:lnSpc>
                    <a:spcPct val="150000"/>
                  </a:lnSpc>
                </a:pPr>
                <a:r>
                  <a:rPr lang="vi-VN" sz="3400" b="1" dirty="0">
                    <a:latin typeface="Times New Roman" pitchFamily="18" charset="0"/>
                    <a:cs typeface="Times New Roman" pitchFamily="18" charset="0"/>
                  </a:rPr>
                  <a:t>32</a:t>
                </a:r>
              </a:p>
            </p:txBody>
          </p:sp>
          <p:sp>
            <p:nvSpPr>
              <p:cNvPr id="29" name="TextBox 28">
                <a:extLst>
                  <a:ext uri="{FF2B5EF4-FFF2-40B4-BE49-F238E27FC236}">
                    <a16:creationId xmlns:a16="http://schemas.microsoft.com/office/drawing/2014/main" xmlns="" id="{D0C2090E-4BDA-47B4-B9AD-889FC4C7F463}"/>
                  </a:ext>
                </a:extLst>
              </p:cNvPr>
              <p:cNvSpPr txBox="1"/>
              <p:nvPr/>
            </p:nvSpPr>
            <p:spPr>
              <a:xfrm>
                <a:off x="2567706" y="2070422"/>
                <a:ext cx="383438" cy="569387"/>
              </a:xfrm>
              <a:prstGeom prst="rect">
                <a:avLst/>
              </a:prstGeom>
              <a:grpFill/>
            </p:spPr>
            <p:txBody>
              <a:bodyPr wrap="none" rtlCol="0">
                <a:spAutoFit/>
              </a:bodyPr>
              <a:lstStyle/>
              <a:p>
                <a:r>
                  <a:rPr lang="vi-VN" sz="3100" b="1" dirty="0">
                    <a:latin typeface="Times New Roman" pitchFamily="18" charset="0"/>
                    <a:cs typeface="Times New Roman" pitchFamily="18" charset="0"/>
                  </a:rPr>
                  <a:t>–</a:t>
                </a:r>
              </a:p>
            </p:txBody>
          </p:sp>
          <p:cxnSp>
            <p:nvCxnSpPr>
              <p:cNvPr id="30" name="Straight Connector 29">
                <a:extLst>
                  <a:ext uri="{FF2B5EF4-FFF2-40B4-BE49-F238E27FC236}">
                    <a16:creationId xmlns:a16="http://schemas.microsoft.com/office/drawing/2014/main" xmlns="" id="{D3832187-C08B-428E-8263-9ABA2EBB352A}"/>
                  </a:ext>
                </a:extLst>
              </p:cNvPr>
              <p:cNvCxnSpPr/>
              <p:nvPr/>
            </p:nvCxnSpPr>
            <p:spPr>
              <a:xfrm>
                <a:off x="2658969" y="3032473"/>
                <a:ext cx="7459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 name="Oval 3">
            <a:extLst>
              <a:ext uri="{FF2B5EF4-FFF2-40B4-BE49-F238E27FC236}">
                <a16:creationId xmlns:a16="http://schemas.microsoft.com/office/drawing/2014/main" xmlns="" id="{13EA1F3E-5853-47D1-BC70-F3C5656E2117}"/>
              </a:ext>
            </a:extLst>
          </p:cNvPr>
          <p:cNvSpPr/>
          <p:nvPr/>
        </p:nvSpPr>
        <p:spPr>
          <a:xfrm>
            <a:off x="974416" y="266242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400" b="1" dirty="0">
                <a:latin typeface="Times New Roman" pitchFamily="18" charset="0"/>
                <a:cs typeface="Times New Roman" pitchFamily="18" charset="0"/>
              </a:rPr>
              <a:t>1</a:t>
            </a:r>
            <a:endParaRPr lang="vi-VN" sz="3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99392C6-494A-4B59-A6A2-4DDD7D22A582}"/>
              </a:ext>
            </a:extLst>
          </p:cNvPr>
          <p:cNvSpPr txBox="1"/>
          <p:nvPr/>
        </p:nvSpPr>
        <p:spPr>
          <a:xfrm>
            <a:off x="1411738" y="2662427"/>
            <a:ext cx="982951" cy="507827"/>
          </a:xfrm>
          <a:prstGeom prst="rect">
            <a:avLst/>
          </a:prstGeom>
          <a:noFill/>
        </p:spPr>
        <p:txBody>
          <a:bodyPr wrap="none" lIns="91435" tIns="45718" rIns="91435" bIns="45718" rtlCol="0">
            <a:spAutoFit/>
          </a:bodyPr>
          <a:lstStyle/>
          <a:p>
            <a:r>
              <a:rPr lang="vi-VN" sz="2700" b="1" dirty="0">
                <a:latin typeface="Times New Roman" pitchFamily="18" charset="0"/>
                <a:cs typeface="Times New Roman" pitchFamily="18" charset="0"/>
              </a:rPr>
              <a:t>Tính.</a:t>
            </a:r>
          </a:p>
        </p:txBody>
      </p:sp>
      <p:sp>
        <p:nvSpPr>
          <p:cNvPr id="9" name="TextBox 8">
            <a:extLst>
              <a:ext uri="{FF2B5EF4-FFF2-40B4-BE49-F238E27FC236}">
                <a16:creationId xmlns:a16="http://schemas.microsoft.com/office/drawing/2014/main" xmlns="" id="{BEF372A6-1080-445D-9FE0-E8E41412EEC5}"/>
              </a:ext>
            </a:extLst>
          </p:cNvPr>
          <p:cNvSpPr txBox="1"/>
          <p:nvPr/>
        </p:nvSpPr>
        <p:spPr>
          <a:xfrm>
            <a:off x="1833440" y="4718582"/>
            <a:ext cx="620673" cy="615549"/>
          </a:xfrm>
          <a:prstGeom prst="rect">
            <a:avLst/>
          </a:prstGeom>
          <a:noFill/>
        </p:spPr>
        <p:txBody>
          <a:bodyPr wrap="none" lIns="91435" tIns="45718" rIns="91435" bIns="45718" rtlCol="0">
            <a:spAutoFit/>
          </a:bodyPr>
          <a:lstStyle/>
          <a:p>
            <a:r>
              <a:rPr lang="vi-VN" sz="3400" b="1" dirty="0">
                <a:solidFill>
                  <a:srgbClr val="FF0000"/>
                </a:solidFill>
                <a:latin typeface="Times New Roman" pitchFamily="18" charset="0"/>
                <a:cs typeface="Times New Roman" pitchFamily="18" charset="0"/>
              </a:rPr>
              <a:t>53</a:t>
            </a:r>
          </a:p>
        </p:txBody>
      </p:sp>
      <p:sp>
        <p:nvSpPr>
          <p:cNvPr id="10" name="TextBox 9">
            <a:extLst>
              <a:ext uri="{FF2B5EF4-FFF2-40B4-BE49-F238E27FC236}">
                <a16:creationId xmlns:a16="http://schemas.microsoft.com/office/drawing/2014/main" xmlns="" id="{2F119B56-D0C0-4349-A4B1-78FB22A64B90}"/>
              </a:ext>
            </a:extLst>
          </p:cNvPr>
          <p:cNvSpPr txBox="1"/>
          <p:nvPr/>
        </p:nvSpPr>
        <p:spPr>
          <a:xfrm>
            <a:off x="4015079" y="4704974"/>
            <a:ext cx="965113" cy="615549"/>
          </a:xfrm>
          <a:prstGeom prst="rect">
            <a:avLst/>
          </a:prstGeom>
          <a:noFill/>
        </p:spPr>
        <p:txBody>
          <a:bodyPr wrap="square" lIns="91435" tIns="45718" rIns="91435" bIns="45718" rtlCol="0">
            <a:spAutoFit/>
          </a:bodyPr>
          <a:lstStyle/>
          <a:p>
            <a:r>
              <a:rPr lang="vi-VN" sz="3400" b="1" dirty="0">
                <a:solidFill>
                  <a:srgbClr val="FF0000"/>
                </a:solidFill>
                <a:latin typeface="Times New Roman" pitchFamily="18" charset="0"/>
                <a:cs typeface="Times New Roman" pitchFamily="18" charset="0"/>
              </a:rPr>
              <a:t>32</a:t>
            </a:r>
          </a:p>
        </p:txBody>
      </p:sp>
      <p:sp>
        <p:nvSpPr>
          <p:cNvPr id="11" name="TextBox 10">
            <a:extLst>
              <a:ext uri="{FF2B5EF4-FFF2-40B4-BE49-F238E27FC236}">
                <a16:creationId xmlns:a16="http://schemas.microsoft.com/office/drawing/2014/main" xmlns="" id="{D3D67F4E-2553-40ED-A5A0-549C4746691F}"/>
              </a:ext>
            </a:extLst>
          </p:cNvPr>
          <p:cNvSpPr txBox="1"/>
          <p:nvPr/>
        </p:nvSpPr>
        <p:spPr>
          <a:xfrm>
            <a:off x="6309203" y="4677758"/>
            <a:ext cx="620673" cy="615549"/>
          </a:xfrm>
          <a:prstGeom prst="rect">
            <a:avLst/>
          </a:prstGeom>
          <a:noFill/>
        </p:spPr>
        <p:txBody>
          <a:bodyPr wrap="none" lIns="91435" tIns="45718" rIns="91435" bIns="45718" rtlCol="0">
            <a:spAutoFit/>
          </a:bodyPr>
          <a:lstStyle/>
          <a:p>
            <a:r>
              <a:rPr lang="vi-VN" sz="3400" b="1" dirty="0">
                <a:solidFill>
                  <a:srgbClr val="FF0000"/>
                </a:solidFill>
                <a:latin typeface="Times New Roman" pitchFamily="18" charset="0"/>
                <a:cs typeface="Times New Roman" pitchFamily="18" charset="0"/>
              </a:rPr>
              <a:t>47</a:t>
            </a:r>
          </a:p>
        </p:txBody>
      </p:sp>
      <p:sp>
        <p:nvSpPr>
          <p:cNvPr id="12" name="TextBox 11">
            <a:extLst>
              <a:ext uri="{FF2B5EF4-FFF2-40B4-BE49-F238E27FC236}">
                <a16:creationId xmlns:a16="http://schemas.microsoft.com/office/drawing/2014/main" xmlns="" id="{B03A9A5F-1858-4E43-B9CA-2DE49C93E671}"/>
              </a:ext>
            </a:extLst>
          </p:cNvPr>
          <p:cNvSpPr txBox="1"/>
          <p:nvPr/>
        </p:nvSpPr>
        <p:spPr>
          <a:xfrm>
            <a:off x="8492657" y="4664150"/>
            <a:ext cx="620673" cy="615549"/>
          </a:xfrm>
          <a:prstGeom prst="rect">
            <a:avLst/>
          </a:prstGeom>
          <a:noFill/>
        </p:spPr>
        <p:txBody>
          <a:bodyPr wrap="none" lIns="91435" tIns="45718" rIns="91435" bIns="45718" rtlCol="0">
            <a:spAutoFit/>
          </a:bodyPr>
          <a:lstStyle/>
          <a:p>
            <a:r>
              <a:rPr lang="vi-VN" sz="3400" b="1" dirty="0">
                <a:solidFill>
                  <a:srgbClr val="FF0000"/>
                </a:solidFill>
                <a:latin typeface="Times New Roman" pitchFamily="18" charset="0"/>
                <a:cs typeface="Times New Roman" pitchFamily="18" charset="0"/>
              </a:rPr>
              <a:t>  9</a:t>
            </a:r>
          </a:p>
        </p:txBody>
      </p:sp>
      <p:sp>
        <p:nvSpPr>
          <p:cNvPr id="93" name="TextBox 92">
            <a:extLst>
              <a:ext uri="{FF2B5EF4-FFF2-40B4-BE49-F238E27FC236}">
                <a16:creationId xmlns:a16="http://schemas.microsoft.com/office/drawing/2014/main" xmlns="" id="{D05E2FA4-701D-4C92-898E-7EE4AF07FEBA}"/>
              </a:ext>
            </a:extLst>
          </p:cNvPr>
          <p:cNvSpPr txBox="1"/>
          <p:nvPr/>
        </p:nvSpPr>
        <p:spPr>
          <a:xfrm>
            <a:off x="814707" y="244851"/>
            <a:ext cx="10704286" cy="2511453"/>
          </a:xfrm>
          <a:prstGeom prst="rect">
            <a:avLst/>
          </a:prstGeom>
          <a:noFill/>
          <a:ln>
            <a:noFill/>
          </a:ln>
        </p:spPr>
        <p:txBody>
          <a:bodyPr wrap="square" lIns="91435" tIns="45718" rIns="91435" bIns="45718" rtlCol="0">
            <a:spAutoFit/>
          </a:bodyPr>
          <a:lstStyle/>
          <a:p>
            <a:pPr lvl="0" algn="ctr">
              <a:lnSpc>
                <a:spcPct val="120000"/>
              </a:lnSpc>
            </a:pPr>
            <a:r>
              <a:rPr lang="en-US" altLang="en-US" sz="28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3100" b="1" u="sng" smtClean="0">
                <a:ln>
                  <a:solidFill>
                    <a:srgbClr val="F79646">
                      <a:lumMod val="50000"/>
                    </a:srgbClr>
                  </a:solidFill>
                </a:ln>
                <a:solidFill>
                  <a:srgbClr val="FF0000"/>
                </a:solidFill>
                <a:latin typeface="Times New Roman" pitchFamily="18" charset="0"/>
                <a:cs typeface="Times New Roman" pitchFamily="18" charset="0"/>
              </a:rPr>
              <a:t>Toán</a:t>
            </a:r>
            <a:endParaRPr lang="en-US" sz="3100" b="1" u="sng" dirty="0" smtClean="0">
              <a:ln>
                <a:solidFill>
                  <a:srgbClr val="F79646">
                    <a:lumMod val="50000"/>
                  </a:srgbClr>
                </a:solidFill>
              </a:ln>
              <a:solidFill>
                <a:srgbClr val="FF0000"/>
              </a:solidFill>
              <a:latin typeface="Times New Roman" pitchFamily="18" charset="0"/>
              <a:cs typeface="Times New Roman" pitchFamily="18" charset="0"/>
            </a:endParaRPr>
          </a:p>
          <a:p>
            <a:pPr algn="ctr">
              <a:lnSpc>
                <a:spcPct val="120000"/>
              </a:lnSpc>
            </a:pPr>
            <a:r>
              <a:rPr lang="en-US" sz="3600" b="1" smtClean="0">
                <a:ln>
                  <a:solidFill>
                    <a:srgbClr val="F79646">
                      <a:lumMod val="50000"/>
                    </a:srgbClr>
                  </a:solidFill>
                </a:ln>
                <a:solidFill>
                  <a:srgbClr val="FF0000"/>
                </a:solidFill>
                <a:latin typeface="Times New Roman" pitchFamily="18" charset="0"/>
                <a:cs typeface="Times New Roman" pitchFamily="18" charset="0"/>
              </a:rPr>
              <a:t>Bài: Phép </a:t>
            </a:r>
            <a:r>
              <a:rPr lang="en-US" sz="3600" b="1" dirty="0" err="1">
                <a:ln>
                  <a:solidFill>
                    <a:srgbClr val="F79646">
                      <a:lumMod val="50000"/>
                    </a:srgbClr>
                  </a:solidFill>
                </a:ln>
                <a:solidFill>
                  <a:srgbClr val="FF0000"/>
                </a:solidFill>
                <a:latin typeface="Times New Roman" pitchFamily="18" charset="0"/>
                <a:cs typeface="Times New Roman" pitchFamily="18" charset="0"/>
              </a:rPr>
              <a:t>trừ</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có</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nhớ</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số</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có</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err="1">
                <a:ln>
                  <a:solidFill>
                    <a:srgbClr val="F79646">
                      <a:lumMod val="50000"/>
                    </a:srgbClr>
                  </a:solidFill>
                </a:ln>
                <a:solidFill>
                  <a:srgbClr val="FF0000"/>
                </a:solidFill>
                <a:latin typeface="Times New Roman" pitchFamily="18" charset="0"/>
                <a:cs typeface="Times New Roman" pitchFamily="18" charset="0"/>
              </a:rPr>
              <a:t>hai</a:t>
            </a:r>
            <a:r>
              <a:rPr lang="en-US" sz="3600" b="1">
                <a:ln>
                  <a:solidFill>
                    <a:srgbClr val="F79646">
                      <a:lumMod val="50000"/>
                    </a:srgbClr>
                  </a:solidFill>
                </a:ln>
                <a:solidFill>
                  <a:srgbClr val="FF0000"/>
                </a:solidFill>
                <a:latin typeface="Times New Roman" pitchFamily="18" charset="0"/>
                <a:cs typeface="Times New Roman" pitchFamily="18" charset="0"/>
              </a:rPr>
              <a:t> </a:t>
            </a:r>
            <a:r>
              <a:rPr lang="en-US" sz="3600" b="1" smtClean="0">
                <a:ln>
                  <a:solidFill>
                    <a:srgbClr val="F79646">
                      <a:lumMod val="50000"/>
                    </a:srgbClr>
                  </a:solidFill>
                </a:ln>
                <a:solidFill>
                  <a:srgbClr val="FF0000"/>
                </a:solidFill>
                <a:latin typeface="Times New Roman" pitchFamily="18" charset="0"/>
                <a:cs typeface="Times New Roman" pitchFamily="18" charset="0"/>
              </a:rPr>
              <a:t>chữ </a:t>
            </a:r>
            <a:r>
              <a:rPr lang="en-US" sz="3600" b="1" dirty="0" err="1">
                <a:ln>
                  <a:solidFill>
                    <a:srgbClr val="F79646">
                      <a:lumMod val="50000"/>
                    </a:srgbClr>
                  </a:solidFill>
                </a:ln>
                <a:solidFill>
                  <a:srgbClr val="FF0000"/>
                </a:solidFill>
                <a:latin typeface="Times New Roman" pitchFamily="18" charset="0"/>
                <a:cs typeface="Times New Roman" pitchFamily="18" charset="0"/>
              </a:rPr>
              <a:t>số</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cho</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số</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có</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hai</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chữ</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err="1">
                <a:ln>
                  <a:solidFill>
                    <a:srgbClr val="F79646">
                      <a:lumMod val="50000"/>
                    </a:srgbClr>
                  </a:solidFill>
                </a:ln>
                <a:solidFill>
                  <a:srgbClr val="FF0000"/>
                </a:solidFill>
                <a:latin typeface="Times New Roman" pitchFamily="18" charset="0"/>
                <a:cs typeface="Times New Roman" pitchFamily="18" charset="0"/>
              </a:rPr>
              <a:t>số</a:t>
            </a:r>
            <a:r>
              <a:rPr lang="en-US" sz="3600" b="1">
                <a:ln>
                  <a:solidFill>
                    <a:srgbClr val="F79646">
                      <a:lumMod val="50000"/>
                    </a:srgbClr>
                  </a:solidFill>
                </a:ln>
                <a:solidFill>
                  <a:srgbClr val="FF0000"/>
                </a:solidFill>
                <a:latin typeface="Times New Roman" pitchFamily="18" charset="0"/>
                <a:cs typeface="Times New Roman" pitchFamily="18" charset="0"/>
              </a:rPr>
              <a:t> </a:t>
            </a:r>
            <a:r>
              <a:rPr lang="en-US" sz="3600" b="1" smtClean="0">
                <a:ln>
                  <a:solidFill>
                    <a:srgbClr val="F79646">
                      <a:lumMod val="50000"/>
                    </a:srgbClr>
                  </a:solidFill>
                </a:ln>
                <a:solidFill>
                  <a:srgbClr val="FF0000"/>
                </a:solidFill>
                <a:latin typeface="Times New Roman" pitchFamily="18" charset="0"/>
                <a:cs typeface="Times New Roman" pitchFamily="18" charset="0"/>
              </a:rPr>
              <a:t> </a:t>
            </a:r>
            <a:endParaRPr lang="vi-VN" sz="3600" b="1" dirty="0">
              <a:ln>
                <a:solidFill>
                  <a:srgbClr val="F79646">
                    <a:lumMod val="50000"/>
                  </a:srgbClr>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41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out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xmlns="" id="{23BAEC0A-728B-419B-A246-319DBEA0C483}"/>
              </a:ext>
            </a:extLst>
          </p:cNvPr>
          <p:cNvSpPr/>
          <p:nvPr/>
        </p:nvSpPr>
        <p:spPr>
          <a:xfrm>
            <a:off x="964574" y="3541008"/>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400" b="1" dirty="0">
                <a:solidFill>
                  <a:prstClr val="white"/>
                </a:solidFill>
                <a:latin typeface="Times New Roman" pitchFamily="18" charset="0"/>
                <a:cs typeface="Times New Roman" pitchFamily="18" charset="0"/>
              </a:rPr>
              <a:t>2</a:t>
            </a:r>
            <a:endParaRPr lang="vi-VN" sz="3400" b="1" dirty="0">
              <a:solidFill>
                <a:prstClr val="white"/>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60F0ABB0-25E4-4BBE-93D8-144A8848751B}"/>
              </a:ext>
            </a:extLst>
          </p:cNvPr>
          <p:cNvSpPr txBox="1"/>
          <p:nvPr/>
        </p:nvSpPr>
        <p:spPr>
          <a:xfrm>
            <a:off x="1401897" y="3541009"/>
            <a:ext cx="2685340" cy="507827"/>
          </a:xfrm>
          <a:prstGeom prst="rect">
            <a:avLst/>
          </a:prstGeom>
          <a:noFill/>
        </p:spPr>
        <p:txBody>
          <a:bodyPr wrap="none" lIns="91435" tIns="45718" rIns="91435" bIns="45718" rtlCol="0">
            <a:spAutoFit/>
          </a:bodyPr>
          <a:lstStyle/>
          <a:p>
            <a:r>
              <a:rPr lang="vi-VN" sz="2700" b="1" dirty="0">
                <a:solidFill>
                  <a:prstClr val="black"/>
                </a:solidFill>
                <a:latin typeface="Times New Roman" pitchFamily="18" charset="0"/>
                <a:cs typeface="Times New Roman" pitchFamily="18" charset="0"/>
              </a:rPr>
              <a:t>Đặt tính rồi tính.</a:t>
            </a:r>
          </a:p>
        </p:txBody>
      </p:sp>
      <p:grpSp>
        <p:nvGrpSpPr>
          <p:cNvPr id="36" name="Group 35">
            <a:extLst>
              <a:ext uri="{FF2B5EF4-FFF2-40B4-BE49-F238E27FC236}">
                <a16:creationId xmlns:a16="http://schemas.microsoft.com/office/drawing/2014/main" xmlns="" id="{F9090579-792D-46A4-91E2-E9DBCD7176DD}"/>
              </a:ext>
            </a:extLst>
          </p:cNvPr>
          <p:cNvGrpSpPr/>
          <p:nvPr/>
        </p:nvGrpSpPr>
        <p:grpSpPr>
          <a:xfrm>
            <a:off x="2041941" y="3918830"/>
            <a:ext cx="7608033" cy="807916"/>
            <a:chOff x="1824226" y="3918823"/>
            <a:chExt cx="7608033" cy="807915"/>
          </a:xfrm>
        </p:grpSpPr>
        <p:sp>
          <p:nvSpPr>
            <p:cNvPr id="32" name="Rectangle 31">
              <a:extLst>
                <a:ext uri="{FF2B5EF4-FFF2-40B4-BE49-F238E27FC236}">
                  <a16:creationId xmlns:a16="http://schemas.microsoft.com/office/drawing/2014/main" xmlns="" id="{076DBC77-473A-4151-AC9F-B0B4F294C0B8}"/>
                </a:ext>
              </a:extLst>
            </p:cNvPr>
            <p:cNvSpPr/>
            <p:nvPr/>
          </p:nvSpPr>
          <p:spPr>
            <a:xfrm>
              <a:off x="1824226" y="3918826"/>
              <a:ext cx="1377300" cy="807912"/>
            </a:xfrm>
            <a:prstGeom prst="rect">
              <a:avLst/>
            </a:prstGeom>
            <a:solidFill>
              <a:srgbClr val="FFE285"/>
            </a:solidFill>
            <a:effectLst>
              <a:softEdge rad="127000"/>
            </a:effectLst>
          </p:spPr>
          <p:txBody>
            <a:bodyPr wrap="none">
              <a:spAutoFit/>
            </a:bodyPr>
            <a:lstStyle/>
            <a:p>
              <a:pPr>
                <a:lnSpc>
                  <a:spcPct val="150000"/>
                </a:lnSpc>
              </a:pPr>
              <a:r>
                <a:rPr lang="vi-VN" sz="3100" b="1" dirty="0">
                  <a:solidFill>
                    <a:prstClr val="black"/>
                  </a:solidFill>
                  <a:latin typeface="Times New Roman" pitchFamily="18" charset="0"/>
                  <a:cs typeface="Times New Roman" pitchFamily="18" charset="0"/>
                </a:rPr>
                <a:t>63 – 36</a:t>
              </a:r>
            </a:p>
          </p:txBody>
        </p:sp>
        <p:sp>
          <p:nvSpPr>
            <p:cNvPr id="37" name="Rectangle 36">
              <a:extLst>
                <a:ext uri="{FF2B5EF4-FFF2-40B4-BE49-F238E27FC236}">
                  <a16:creationId xmlns:a16="http://schemas.microsoft.com/office/drawing/2014/main" xmlns="" id="{4FFD7E61-25D5-4713-B340-9D2E01FE5C45}"/>
                </a:ext>
              </a:extLst>
            </p:cNvPr>
            <p:cNvSpPr/>
            <p:nvPr/>
          </p:nvSpPr>
          <p:spPr>
            <a:xfrm>
              <a:off x="3901137" y="3918825"/>
              <a:ext cx="1377300" cy="807912"/>
            </a:xfrm>
            <a:prstGeom prst="rect">
              <a:avLst/>
            </a:prstGeom>
            <a:solidFill>
              <a:srgbClr val="FFE285"/>
            </a:solidFill>
            <a:effectLst>
              <a:softEdge rad="127000"/>
            </a:effectLst>
          </p:spPr>
          <p:txBody>
            <a:bodyPr wrap="none">
              <a:spAutoFit/>
            </a:bodyPr>
            <a:lstStyle/>
            <a:p>
              <a:pPr>
                <a:lnSpc>
                  <a:spcPct val="150000"/>
                </a:lnSpc>
              </a:pPr>
              <a:r>
                <a:rPr lang="vi-VN" sz="3100" b="1" dirty="0">
                  <a:solidFill>
                    <a:prstClr val="black"/>
                  </a:solidFill>
                  <a:latin typeface="Times New Roman" pitchFamily="18" charset="0"/>
                  <a:cs typeface="Times New Roman" pitchFamily="18" charset="0"/>
                </a:rPr>
                <a:t>72 – 27</a:t>
              </a:r>
            </a:p>
          </p:txBody>
        </p:sp>
        <p:sp>
          <p:nvSpPr>
            <p:cNvPr id="38" name="Rectangle 37">
              <a:extLst>
                <a:ext uri="{FF2B5EF4-FFF2-40B4-BE49-F238E27FC236}">
                  <a16:creationId xmlns:a16="http://schemas.microsoft.com/office/drawing/2014/main" xmlns="" id="{D733D48B-AB44-46AE-B348-90A00A2844F7}"/>
                </a:ext>
              </a:extLst>
            </p:cNvPr>
            <p:cNvSpPr/>
            <p:nvPr/>
          </p:nvSpPr>
          <p:spPr>
            <a:xfrm>
              <a:off x="5978048" y="3918824"/>
              <a:ext cx="1377300" cy="807912"/>
            </a:xfrm>
            <a:prstGeom prst="rect">
              <a:avLst/>
            </a:prstGeom>
            <a:solidFill>
              <a:srgbClr val="FFE285"/>
            </a:solidFill>
            <a:effectLst>
              <a:softEdge rad="127000"/>
            </a:effectLst>
          </p:spPr>
          <p:txBody>
            <a:bodyPr wrap="none">
              <a:spAutoFit/>
            </a:bodyPr>
            <a:lstStyle/>
            <a:p>
              <a:pPr>
                <a:lnSpc>
                  <a:spcPct val="150000"/>
                </a:lnSpc>
              </a:pPr>
              <a:r>
                <a:rPr lang="vi-VN" sz="3100" b="1" dirty="0">
                  <a:solidFill>
                    <a:prstClr val="black"/>
                  </a:solidFill>
                  <a:latin typeface="Times New Roman" pitchFamily="18" charset="0"/>
                  <a:cs typeface="Times New Roman" pitchFamily="18" charset="0"/>
                </a:rPr>
                <a:t>54 – 16</a:t>
              </a:r>
            </a:p>
          </p:txBody>
        </p:sp>
        <p:sp>
          <p:nvSpPr>
            <p:cNvPr id="39" name="Rectangle 38">
              <a:extLst>
                <a:ext uri="{FF2B5EF4-FFF2-40B4-BE49-F238E27FC236}">
                  <a16:creationId xmlns:a16="http://schemas.microsoft.com/office/drawing/2014/main" xmlns="" id="{B2E43E5D-BFE9-4AD8-91EF-2CF8A424DE14}"/>
                </a:ext>
              </a:extLst>
            </p:cNvPr>
            <p:cNvSpPr/>
            <p:nvPr/>
          </p:nvSpPr>
          <p:spPr>
            <a:xfrm>
              <a:off x="8054959" y="3918823"/>
              <a:ext cx="1377300" cy="807912"/>
            </a:xfrm>
            <a:prstGeom prst="rect">
              <a:avLst/>
            </a:prstGeom>
            <a:solidFill>
              <a:srgbClr val="FFE285"/>
            </a:solidFill>
            <a:effectLst>
              <a:softEdge rad="127000"/>
            </a:effectLst>
          </p:spPr>
          <p:txBody>
            <a:bodyPr wrap="none">
              <a:spAutoFit/>
            </a:bodyPr>
            <a:lstStyle/>
            <a:p>
              <a:pPr>
                <a:lnSpc>
                  <a:spcPct val="150000"/>
                </a:lnSpc>
              </a:pPr>
              <a:r>
                <a:rPr lang="vi-VN" sz="3100" b="1" dirty="0">
                  <a:solidFill>
                    <a:prstClr val="black"/>
                  </a:solidFill>
                  <a:latin typeface="Times New Roman" pitchFamily="18" charset="0"/>
                  <a:cs typeface="Times New Roman" pitchFamily="18" charset="0"/>
                </a:rPr>
                <a:t>80 – 43</a:t>
              </a:r>
            </a:p>
          </p:txBody>
        </p:sp>
      </p:grpSp>
      <p:grpSp>
        <p:nvGrpSpPr>
          <p:cNvPr id="35" name="Group 34">
            <a:extLst>
              <a:ext uri="{FF2B5EF4-FFF2-40B4-BE49-F238E27FC236}">
                <a16:creationId xmlns:a16="http://schemas.microsoft.com/office/drawing/2014/main" xmlns="" id="{D3E843FC-FEA4-4920-8794-1CECC53A473E}"/>
              </a:ext>
            </a:extLst>
          </p:cNvPr>
          <p:cNvGrpSpPr/>
          <p:nvPr/>
        </p:nvGrpSpPr>
        <p:grpSpPr>
          <a:xfrm>
            <a:off x="2250345" y="4401167"/>
            <a:ext cx="903005" cy="1523494"/>
            <a:chOff x="1933616" y="4360830"/>
            <a:chExt cx="903005" cy="1523495"/>
          </a:xfrm>
        </p:grpSpPr>
        <p:sp>
          <p:nvSpPr>
            <p:cNvPr id="41" name="TextBox 40">
              <a:extLst>
                <a:ext uri="{FF2B5EF4-FFF2-40B4-BE49-F238E27FC236}">
                  <a16:creationId xmlns:a16="http://schemas.microsoft.com/office/drawing/2014/main" xmlns="" id="{2E65129B-7FEC-4771-B773-D3E5118FE097}"/>
                </a:ext>
              </a:extLst>
            </p:cNvPr>
            <p:cNvSpPr txBox="1"/>
            <p:nvPr/>
          </p:nvSpPr>
          <p:spPr>
            <a:xfrm>
              <a:off x="2125335" y="4360830"/>
              <a:ext cx="711286" cy="1523495"/>
            </a:xfrm>
            <a:prstGeom prst="rect">
              <a:avLst/>
            </a:prstGeom>
            <a:noFill/>
          </p:spPr>
          <p:txBody>
            <a:bodyPr wrap="square" rtlCol="0">
              <a:spAutoFit/>
            </a:bodyPr>
            <a:lstStyle/>
            <a:p>
              <a:pPr>
                <a:lnSpc>
                  <a:spcPct val="150000"/>
                </a:lnSpc>
              </a:pPr>
              <a:r>
                <a:rPr lang="vi-VN" sz="3100" b="1" smtClean="0">
                  <a:solidFill>
                    <a:prstClr val="black"/>
                  </a:solidFill>
                  <a:latin typeface="Times New Roman" pitchFamily="18" charset="0"/>
                  <a:cs typeface="Times New Roman" pitchFamily="18" charset="0"/>
                </a:rPr>
                <a:t>63</a:t>
              </a:r>
              <a:endParaRPr lang="en-US" sz="3100" b="1">
                <a:solidFill>
                  <a:prstClr val="black"/>
                </a:solidFill>
                <a:latin typeface="Times New Roman" pitchFamily="18" charset="0"/>
                <a:cs typeface="Times New Roman" pitchFamily="18" charset="0"/>
              </a:endParaRPr>
            </a:p>
            <a:p>
              <a:pPr>
                <a:lnSpc>
                  <a:spcPct val="150000"/>
                </a:lnSpc>
              </a:pPr>
              <a:r>
                <a:rPr lang="vi-VN" sz="3100" b="1" smtClean="0">
                  <a:solidFill>
                    <a:prstClr val="black"/>
                  </a:solidFill>
                  <a:latin typeface="Times New Roman" pitchFamily="18" charset="0"/>
                  <a:cs typeface="Times New Roman" pitchFamily="18" charset="0"/>
                </a:rPr>
                <a:t>36</a:t>
              </a:r>
              <a:endParaRPr lang="vi-VN" sz="3100" b="1" dirty="0">
                <a:solidFill>
                  <a:prstClr val="black"/>
                </a:solidFill>
                <a:latin typeface="Times New Roman" pitchFamily="18" charset="0"/>
                <a:cs typeface="Times New Roman" pitchFamily="18" charset="0"/>
              </a:endParaRPr>
            </a:p>
          </p:txBody>
        </p:sp>
        <p:sp>
          <p:nvSpPr>
            <p:cNvPr id="42" name="TextBox 41">
              <a:extLst>
                <a:ext uri="{FF2B5EF4-FFF2-40B4-BE49-F238E27FC236}">
                  <a16:creationId xmlns:a16="http://schemas.microsoft.com/office/drawing/2014/main" xmlns="" id="{94DC7A6D-6497-4FE4-B801-7754E0F6918C}"/>
                </a:ext>
              </a:extLst>
            </p:cNvPr>
            <p:cNvSpPr txBox="1"/>
            <p:nvPr/>
          </p:nvSpPr>
          <p:spPr>
            <a:xfrm>
              <a:off x="1933616" y="4966423"/>
              <a:ext cx="383438" cy="569387"/>
            </a:xfrm>
            <a:prstGeom prst="rect">
              <a:avLst/>
            </a:prstGeom>
            <a:noFill/>
          </p:spPr>
          <p:txBody>
            <a:bodyPr wrap="none" rtlCol="0">
              <a:spAutoFit/>
            </a:bodyPr>
            <a:lstStyle/>
            <a:p>
              <a:r>
                <a:rPr lang="vi-VN" sz="3100" b="1" dirty="0">
                  <a:solidFill>
                    <a:prstClr val="black"/>
                  </a:solidFill>
                  <a:latin typeface="Times New Roman" pitchFamily="18" charset="0"/>
                  <a:cs typeface="Times New Roman" pitchFamily="18" charset="0"/>
                </a:rPr>
                <a:t>–</a:t>
              </a:r>
            </a:p>
          </p:txBody>
        </p:sp>
        <p:cxnSp>
          <p:nvCxnSpPr>
            <p:cNvPr id="43" name="Straight Connector 42">
              <a:extLst>
                <a:ext uri="{FF2B5EF4-FFF2-40B4-BE49-F238E27FC236}">
                  <a16:creationId xmlns:a16="http://schemas.microsoft.com/office/drawing/2014/main" xmlns="" id="{DFD27662-6378-4712-B559-0D2EE6623139}"/>
                </a:ext>
              </a:extLst>
            </p:cNvPr>
            <p:cNvCxnSpPr/>
            <p:nvPr/>
          </p:nvCxnSpPr>
          <p:spPr>
            <a:xfrm>
              <a:off x="2024879" y="5702051"/>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xmlns="" id="{7A02F537-5E9B-46DC-911D-421C03342FCC}"/>
              </a:ext>
            </a:extLst>
          </p:cNvPr>
          <p:cNvGrpSpPr/>
          <p:nvPr/>
        </p:nvGrpSpPr>
        <p:grpSpPr>
          <a:xfrm>
            <a:off x="4333186" y="4414414"/>
            <a:ext cx="837249" cy="1523494"/>
            <a:chOff x="1933616" y="4498692"/>
            <a:chExt cx="837249" cy="1523495"/>
          </a:xfrm>
        </p:grpSpPr>
        <p:sp>
          <p:nvSpPr>
            <p:cNvPr id="46" name="TextBox 45">
              <a:extLst>
                <a:ext uri="{FF2B5EF4-FFF2-40B4-BE49-F238E27FC236}">
                  <a16:creationId xmlns:a16="http://schemas.microsoft.com/office/drawing/2014/main" xmlns="" id="{B40353F3-38CA-4884-9797-06D513575702}"/>
                </a:ext>
              </a:extLst>
            </p:cNvPr>
            <p:cNvSpPr txBox="1"/>
            <p:nvPr/>
          </p:nvSpPr>
          <p:spPr>
            <a:xfrm>
              <a:off x="2185448" y="4498692"/>
              <a:ext cx="582211" cy="1523495"/>
            </a:xfrm>
            <a:prstGeom prst="rect">
              <a:avLst/>
            </a:prstGeom>
            <a:noFill/>
          </p:spPr>
          <p:txBody>
            <a:bodyPr wrap="none" rtlCol="0">
              <a:spAutoFit/>
            </a:bodyPr>
            <a:lstStyle/>
            <a:p>
              <a:pPr>
                <a:lnSpc>
                  <a:spcPct val="150000"/>
                </a:lnSpc>
              </a:pPr>
              <a:r>
                <a:rPr lang="vi-VN" sz="3100" b="1" dirty="0">
                  <a:solidFill>
                    <a:prstClr val="black"/>
                  </a:solidFill>
                  <a:latin typeface="Times New Roman" pitchFamily="18" charset="0"/>
                  <a:cs typeface="Times New Roman" pitchFamily="18" charset="0"/>
                </a:rPr>
                <a:t>72</a:t>
              </a:r>
            </a:p>
            <a:p>
              <a:pPr>
                <a:lnSpc>
                  <a:spcPct val="150000"/>
                </a:lnSpc>
              </a:pPr>
              <a:r>
                <a:rPr lang="vi-VN" sz="3100" b="1" dirty="0">
                  <a:solidFill>
                    <a:prstClr val="black"/>
                  </a:solidFill>
                  <a:latin typeface="Times New Roman" pitchFamily="18" charset="0"/>
                  <a:cs typeface="Times New Roman" pitchFamily="18" charset="0"/>
                </a:rPr>
                <a:t>27</a:t>
              </a:r>
            </a:p>
          </p:txBody>
        </p:sp>
        <p:sp>
          <p:nvSpPr>
            <p:cNvPr id="47" name="TextBox 46">
              <a:extLst>
                <a:ext uri="{FF2B5EF4-FFF2-40B4-BE49-F238E27FC236}">
                  <a16:creationId xmlns:a16="http://schemas.microsoft.com/office/drawing/2014/main" xmlns="" id="{235A991A-FFBC-42F3-98CE-8F28E3A7C049}"/>
                </a:ext>
              </a:extLst>
            </p:cNvPr>
            <p:cNvSpPr txBox="1"/>
            <p:nvPr/>
          </p:nvSpPr>
          <p:spPr>
            <a:xfrm>
              <a:off x="1933616" y="4966423"/>
              <a:ext cx="383438" cy="569387"/>
            </a:xfrm>
            <a:prstGeom prst="rect">
              <a:avLst/>
            </a:prstGeom>
            <a:noFill/>
          </p:spPr>
          <p:txBody>
            <a:bodyPr wrap="none" rtlCol="0">
              <a:spAutoFit/>
            </a:bodyPr>
            <a:lstStyle/>
            <a:p>
              <a:r>
                <a:rPr lang="vi-VN" sz="3100" b="1" dirty="0">
                  <a:solidFill>
                    <a:prstClr val="black"/>
                  </a:solidFill>
                  <a:latin typeface="Times New Roman" pitchFamily="18" charset="0"/>
                  <a:cs typeface="Times New Roman" pitchFamily="18" charset="0"/>
                </a:rPr>
                <a:t>–</a:t>
              </a:r>
            </a:p>
          </p:txBody>
        </p:sp>
        <p:cxnSp>
          <p:nvCxnSpPr>
            <p:cNvPr id="48" name="Straight Connector 47">
              <a:extLst>
                <a:ext uri="{FF2B5EF4-FFF2-40B4-BE49-F238E27FC236}">
                  <a16:creationId xmlns:a16="http://schemas.microsoft.com/office/drawing/2014/main" xmlns="" id="{AC584229-F2D6-4872-AB0F-DC3FB94C39D3}"/>
                </a:ext>
              </a:extLst>
            </p:cNvPr>
            <p:cNvCxnSpPr/>
            <p:nvPr/>
          </p:nvCxnSpPr>
          <p:spPr>
            <a:xfrm>
              <a:off x="2024879" y="5803495"/>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xmlns="" id="{429A6198-D524-4C61-9234-A00361B44319}"/>
              </a:ext>
            </a:extLst>
          </p:cNvPr>
          <p:cNvGrpSpPr/>
          <p:nvPr/>
        </p:nvGrpSpPr>
        <p:grpSpPr>
          <a:xfrm>
            <a:off x="6416028" y="4421464"/>
            <a:ext cx="882354" cy="1523494"/>
            <a:chOff x="1933616" y="4498692"/>
            <a:chExt cx="882354" cy="1523495"/>
          </a:xfrm>
        </p:grpSpPr>
        <p:sp>
          <p:nvSpPr>
            <p:cNvPr id="50" name="TextBox 49">
              <a:extLst>
                <a:ext uri="{FF2B5EF4-FFF2-40B4-BE49-F238E27FC236}">
                  <a16:creationId xmlns:a16="http://schemas.microsoft.com/office/drawing/2014/main" xmlns="" id="{23282818-12AA-478C-9B89-8B8DD0C7A5B5}"/>
                </a:ext>
              </a:extLst>
            </p:cNvPr>
            <p:cNvSpPr txBox="1"/>
            <p:nvPr/>
          </p:nvSpPr>
          <p:spPr>
            <a:xfrm>
              <a:off x="2125335" y="4498692"/>
              <a:ext cx="690635" cy="1523495"/>
            </a:xfrm>
            <a:prstGeom prst="rect">
              <a:avLst/>
            </a:prstGeom>
            <a:noFill/>
          </p:spPr>
          <p:txBody>
            <a:bodyPr wrap="square" rtlCol="0">
              <a:spAutoFit/>
            </a:bodyPr>
            <a:lstStyle/>
            <a:p>
              <a:pPr>
                <a:lnSpc>
                  <a:spcPct val="150000"/>
                </a:lnSpc>
              </a:pPr>
              <a:r>
                <a:rPr lang="vi-VN" sz="3100" b="1" dirty="0">
                  <a:solidFill>
                    <a:prstClr val="black"/>
                  </a:solidFill>
                  <a:latin typeface="Times New Roman" pitchFamily="18" charset="0"/>
                  <a:cs typeface="Times New Roman" pitchFamily="18" charset="0"/>
                </a:rPr>
                <a:t>54</a:t>
              </a:r>
            </a:p>
            <a:p>
              <a:pPr>
                <a:lnSpc>
                  <a:spcPct val="150000"/>
                </a:lnSpc>
              </a:pPr>
              <a:r>
                <a:rPr lang="vi-VN" sz="3100" b="1" dirty="0">
                  <a:solidFill>
                    <a:prstClr val="black"/>
                  </a:solidFill>
                  <a:latin typeface="Times New Roman" pitchFamily="18" charset="0"/>
                  <a:cs typeface="Times New Roman" pitchFamily="18" charset="0"/>
                </a:rPr>
                <a:t>16</a:t>
              </a:r>
            </a:p>
          </p:txBody>
        </p:sp>
        <p:sp>
          <p:nvSpPr>
            <p:cNvPr id="51" name="TextBox 50">
              <a:extLst>
                <a:ext uri="{FF2B5EF4-FFF2-40B4-BE49-F238E27FC236}">
                  <a16:creationId xmlns:a16="http://schemas.microsoft.com/office/drawing/2014/main" xmlns="" id="{5C24C73D-AC53-44BB-9FAB-CD6648DFD8A9}"/>
                </a:ext>
              </a:extLst>
            </p:cNvPr>
            <p:cNvSpPr txBox="1"/>
            <p:nvPr/>
          </p:nvSpPr>
          <p:spPr>
            <a:xfrm>
              <a:off x="1933616" y="4966423"/>
              <a:ext cx="383438" cy="569387"/>
            </a:xfrm>
            <a:prstGeom prst="rect">
              <a:avLst/>
            </a:prstGeom>
            <a:noFill/>
          </p:spPr>
          <p:txBody>
            <a:bodyPr wrap="none" rtlCol="0">
              <a:spAutoFit/>
            </a:bodyPr>
            <a:lstStyle/>
            <a:p>
              <a:r>
                <a:rPr lang="vi-VN" sz="3100" b="1" dirty="0">
                  <a:solidFill>
                    <a:prstClr val="black"/>
                  </a:solidFill>
                  <a:latin typeface="Times New Roman" pitchFamily="18" charset="0"/>
                  <a:cs typeface="Times New Roman" pitchFamily="18" charset="0"/>
                </a:rPr>
                <a:t>–</a:t>
              </a:r>
            </a:p>
          </p:txBody>
        </p:sp>
        <p:cxnSp>
          <p:nvCxnSpPr>
            <p:cNvPr id="52" name="Straight Connector 51">
              <a:extLst>
                <a:ext uri="{FF2B5EF4-FFF2-40B4-BE49-F238E27FC236}">
                  <a16:creationId xmlns:a16="http://schemas.microsoft.com/office/drawing/2014/main" xmlns="" id="{47B6C13E-3AF8-43C7-A61E-986C274A911B}"/>
                </a:ext>
              </a:extLst>
            </p:cNvPr>
            <p:cNvCxnSpPr/>
            <p:nvPr/>
          </p:nvCxnSpPr>
          <p:spPr>
            <a:xfrm>
              <a:off x="2069984" y="5819616"/>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xmlns="" id="{0E527694-7480-44EE-AE97-C1D6990897F3}"/>
              </a:ext>
            </a:extLst>
          </p:cNvPr>
          <p:cNvGrpSpPr/>
          <p:nvPr/>
        </p:nvGrpSpPr>
        <p:grpSpPr>
          <a:xfrm>
            <a:off x="8542699" y="4421464"/>
            <a:ext cx="837249" cy="1523494"/>
            <a:chOff x="1933616" y="4498692"/>
            <a:chExt cx="837249" cy="1523495"/>
          </a:xfrm>
        </p:grpSpPr>
        <p:sp>
          <p:nvSpPr>
            <p:cNvPr id="54" name="TextBox 53">
              <a:extLst>
                <a:ext uri="{FF2B5EF4-FFF2-40B4-BE49-F238E27FC236}">
                  <a16:creationId xmlns:a16="http://schemas.microsoft.com/office/drawing/2014/main" xmlns="" id="{057DFEC3-50A3-46C7-BF5A-F53F39D24C7E}"/>
                </a:ext>
              </a:extLst>
            </p:cNvPr>
            <p:cNvSpPr txBox="1"/>
            <p:nvPr/>
          </p:nvSpPr>
          <p:spPr>
            <a:xfrm>
              <a:off x="2107070" y="4498692"/>
              <a:ext cx="582211" cy="1523495"/>
            </a:xfrm>
            <a:prstGeom prst="rect">
              <a:avLst/>
            </a:prstGeom>
            <a:noFill/>
          </p:spPr>
          <p:txBody>
            <a:bodyPr wrap="none" rtlCol="0">
              <a:spAutoFit/>
            </a:bodyPr>
            <a:lstStyle/>
            <a:p>
              <a:pPr>
                <a:lnSpc>
                  <a:spcPct val="150000"/>
                </a:lnSpc>
              </a:pPr>
              <a:r>
                <a:rPr lang="vi-VN" sz="3100" b="1" dirty="0">
                  <a:solidFill>
                    <a:prstClr val="black"/>
                  </a:solidFill>
                  <a:latin typeface="Times New Roman" pitchFamily="18" charset="0"/>
                  <a:cs typeface="Times New Roman" pitchFamily="18" charset="0"/>
                </a:rPr>
                <a:t>80</a:t>
              </a:r>
            </a:p>
            <a:p>
              <a:pPr>
                <a:lnSpc>
                  <a:spcPct val="150000"/>
                </a:lnSpc>
              </a:pPr>
              <a:r>
                <a:rPr lang="vi-VN" sz="3100" b="1" dirty="0">
                  <a:solidFill>
                    <a:prstClr val="black"/>
                  </a:solidFill>
                  <a:latin typeface="Times New Roman" pitchFamily="18" charset="0"/>
                  <a:cs typeface="Times New Roman" pitchFamily="18" charset="0"/>
                </a:rPr>
                <a:t>43</a:t>
              </a:r>
            </a:p>
          </p:txBody>
        </p:sp>
        <p:sp>
          <p:nvSpPr>
            <p:cNvPr id="55" name="TextBox 54">
              <a:extLst>
                <a:ext uri="{FF2B5EF4-FFF2-40B4-BE49-F238E27FC236}">
                  <a16:creationId xmlns:a16="http://schemas.microsoft.com/office/drawing/2014/main" xmlns="" id="{321C8703-564D-4DB9-AA09-A54703CFFA95}"/>
                </a:ext>
              </a:extLst>
            </p:cNvPr>
            <p:cNvSpPr txBox="1"/>
            <p:nvPr/>
          </p:nvSpPr>
          <p:spPr>
            <a:xfrm>
              <a:off x="1933616" y="4966423"/>
              <a:ext cx="383438" cy="569387"/>
            </a:xfrm>
            <a:prstGeom prst="rect">
              <a:avLst/>
            </a:prstGeom>
            <a:noFill/>
          </p:spPr>
          <p:txBody>
            <a:bodyPr wrap="none" rtlCol="0">
              <a:spAutoFit/>
            </a:bodyPr>
            <a:lstStyle/>
            <a:p>
              <a:r>
                <a:rPr lang="vi-VN" sz="3100" b="1" dirty="0">
                  <a:solidFill>
                    <a:prstClr val="black"/>
                  </a:solidFill>
                  <a:latin typeface="Times New Roman" pitchFamily="18" charset="0"/>
                  <a:cs typeface="Times New Roman" pitchFamily="18" charset="0"/>
                </a:rPr>
                <a:t>–</a:t>
              </a:r>
            </a:p>
          </p:txBody>
        </p:sp>
        <p:cxnSp>
          <p:nvCxnSpPr>
            <p:cNvPr id="56" name="Straight Connector 55">
              <a:extLst>
                <a:ext uri="{FF2B5EF4-FFF2-40B4-BE49-F238E27FC236}">
                  <a16:creationId xmlns:a16="http://schemas.microsoft.com/office/drawing/2014/main" xmlns="" id="{93BE1E78-BF51-4A44-BC01-941E522216B9}"/>
                </a:ext>
              </a:extLst>
            </p:cNvPr>
            <p:cNvCxnSpPr/>
            <p:nvPr/>
          </p:nvCxnSpPr>
          <p:spPr>
            <a:xfrm>
              <a:off x="2024879" y="583213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xmlns="" id="{1355D2EB-2B08-4837-B688-548526876E80}"/>
              </a:ext>
            </a:extLst>
          </p:cNvPr>
          <p:cNvSpPr txBox="1"/>
          <p:nvPr/>
        </p:nvSpPr>
        <p:spPr>
          <a:xfrm>
            <a:off x="2411390" y="5653702"/>
            <a:ext cx="620673" cy="615549"/>
          </a:xfrm>
          <a:prstGeom prst="rect">
            <a:avLst/>
          </a:prstGeom>
          <a:noFill/>
        </p:spPr>
        <p:txBody>
          <a:bodyPr wrap="none" lIns="91435" tIns="45718" rIns="91435" bIns="45718" rtlCol="0">
            <a:spAutoFit/>
          </a:bodyPr>
          <a:lstStyle/>
          <a:p>
            <a:r>
              <a:rPr lang="vi-VN" sz="3400" b="1" dirty="0">
                <a:solidFill>
                  <a:srgbClr val="FF0000"/>
                </a:solidFill>
                <a:latin typeface="Times New Roman" pitchFamily="18" charset="0"/>
                <a:cs typeface="Times New Roman" pitchFamily="18" charset="0"/>
              </a:rPr>
              <a:t>27</a:t>
            </a:r>
          </a:p>
        </p:txBody>
      </p:sp>
      <p:sp>
        <p:nvSpPr>
          <p:cNvPr id="58" name="TextBox 57">
            <a:extLst>
              <a:ext uri="{FF2B5EF4-FFF2-40B4-BE49-F238E27FC236}">
                <a16:creationId xmlns:a16="http://schemas.microsoft.com/office/drawing/2014/main" xmlns="" id="{1F765C4E-0F2E-4917-AAE0-BA3781C943E6}"/>
              </a:ext>
            </a:extLst>
          </p:cNvPr>
          <p:cNvSpPr txBox="1"/>
          <p:nvPr/>
        </p:nvSpPr>
        <p:spPr>
          <a:xfrm>
            <a:off x="4494231" y="5653901"/>
            <a:ext cx="620673" cy="615549"/>
          </a:xfrm>
          <a:prstGeom prst="rect">
            <a:avLst/>
          </a:prstGeom>
          <a:noFill/>
        </p:spPr>
        <p:txBody>
          <a:bodyPr wrap="none" lIns="91435" tIns="45718" rIns="91435" bIns="45718" rtlCol="0">
            <a:spAutoFit/>
          </a:bodyPr>
          <a:lstStyle/>
          <a:p>
            <a:r>
              <a:rPr lang="vi-VN" sz="3400" b="1" dirty="0">
                <a:solidFill>
                  <a:srgbClr val="FF0000"/>
                </a:solidFill>
                <a:latin typeface="Times New Roman" pitchFamily="18" charset="0"/>
                <a:cs typeface="Times New Roman" pitchFamily="18" charset="0"/>
              </a:rPr>
              <a:t>45</a:t>
            </a:r>
          </a:p>
        </p:txBody>
      </p:sp>
      <p:sp>
        <p:nvSpPr>
          <p:cNvPr id="59" name="TextBox 58">
            <a:extLst>
              <a:ext uri="{FF2B5EF4-FFF2-40B4-BE49-F238E27FC236}">
                <a16:creationId xmlns:a16="http://schemas.microsoft.com/office/drawing/2014/main" xmlns="" id="{D5DA11E0-6AD8-4C03-A91D-0F76329DA32F}"/>
              </a:ext>
            </a:extLst>
          </p:cNvPr>
          <p:cNvSpPr txBox="1"/>
          <p:nvPr/>
        </p:nvSpPr>
        <p:spPr>
          <a:xfrm>
            <a:off x="6577072" y="5653700"/>
            <a:ext cx="620673" cy="615549"/>
          </a:xfrm>
          <a:prstGeom prst="rect">
            <a:avLst/>
          </a:prstGeom>
          <a:noFill/>
        </p:spPr>
        <p:txBody>
          <a:bodyPr wrap="none" lIns="91435" tIns="45718" rIns="91435" bIns="45718" rtlCol="0">
            <a:spAutoFit/>
          </a:bodyPr>
          <a:lstStyle/>
          <a:p>
            <a:r>
              <a:rPr lang="vi-VN" sz="3400" b="1" dirty="0">
                <a:solidFill>
                  <a:srgbClr val="FF0000"/>
                </a:solidFill>
                <a:latin typeface="Times New Roman" pitchFamily="18" charset="0"/>
                <a:cs typeface="Times New Roman" pitchFamily="18" charset="0"/>
              </a:rPr>
              <a:t>38</a:t>
            </a:r>
          </a:p>
        </p:txBody>
      </p:sp>
      <p:sp>
        <p:nvSpPr>
          <p:cNvPr id="60" name="TextBox 59">
            <a:extLst>
              <a:ext uri="{FF2B5EF4-FFF2-40B4-BE49-F238E27FC236}">
                <a16:creationId xmlns:a16="http://schemas.microsoft.com/office/drawing/2014/main" xmlns="" id="{4D5B7C1E-F19F-43F4-969D-2659B2DD78FA}"/>
              </a:ext>
            </a:extLst>
          </p:cNvPr>
          <p:cNvSpPr txBox="1"/>
          <p:nvPr/>
        </p:nvSpPr>
        <p:spPr>
          <a:xfrm>
            <a:off x="8659913" y="5653701"/>
            <a:ext cx="620673" cy="615549"/>
          </a:xfrm>
          <a:prstGeom prst="rect">
            <a:avLst/>
          </a:prstGeom>
          <a:noFill/>
        </p:spPr>
        <p:txBody>
          <a:bodyPr wrap="none" lIns="91435" tIns="45718" rIns="91435" bIns="45718" rtlCol="0">
            <a:spAutoFit/>
          </a:bodyPr>
          <a:lstStyle/>
          <a:p>
            <a:r>
              <a:rPr lang="vi-VN" sz="3400" b="1" smtClean="0">
                <a:solidFill>
                  <a:srgbClr val="FF0000"/>
                </a:solidFill>
                <a:latin typeface="Times New Roman" pitchFamily="18" charset="0"/>
                <a:cs typeface="Times New Roman" pitchFamily="18" charset="0"/>
              </a:rPr>
              <a:t>37</a:t>
            </a:r>
            <a:endParaRPr lang="vi-VN" sz="3400" b="1" dirty="0">
              <a:solidFill>
                <a:srgbClr val="FF0000"/>
              </a:solidFill>
              <a:latin typeface="Times New Roman" pitchFamily="18" charset="0"/>
              <a:cs typeface="Times New Roman" pitchFamily="18" charset="0"/>
            </a:endParaRPr>
          </a:p>
        </p:txBody>
      </p:sp>
      <p:sp>
        <p:nvSpPr>
          <p:cNvPr id="61" name="TextBox 60">
            <a:extLst>
              <a:ext uri="{FF2B5EF4-FFF2-40B4-BE49-F238E27FC236}">
                <a16:creationId xmlns:a16="http://schemas.microsoft.com/office/drawing/2014/main" xmlns="" id="{D05E2FA4-701D-4C92-898E-7EE4AF07FEBA}"/>
              </a:ext>
            </a:extLst>
          </p:cNvPr>
          <p:cNvSpPr txBox="1"/>
          <p:nvPr/>
        </p:nvSpPr>
        <p:spPr>
          <a:xfrm>
            <a:off x="391184" y="620361"/>
            <a:ext cx="10956015" cy="2585319"/>
          </a:xfrm>
          <a:prstGeom prst="rect">
            <a:avLst/>
          </a:prstGeom>
          <a:noFill/>
          <a:ln>
            <a:noFill/>
          </a:ln>
        </p:spPr>
        <p:txBody>
          <a:bodyPr wrap="square" lIns="91435" tIns="45718" rIns="91435" bIns="45718" rtlCol="0">
            <a:spAutoFit/>
          </a:bodyPr>
          <a:lstStyle/>
          <a:p>
            <a:pPr lvl="0" algn="ctr">
              <a:lnSpc>
                <a:spcPct val="120000"/>
              </a:lnSpc>
            </a:pPr>
            <a:r>
              <a:rPr lang="en-US" altLang="en-US" sz="32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3100" b="1" u="sng" smtClean="0">
                <a:ln>
                  <a:solidFill>
                    <a:srgbClr val="F79646">
                      <a:lumMod val="50000"/>
                    </a:srgbClr>
                  </a:solidFill>
                </a:ln>
                <a:solidFill>
                  <a:srgbClr val="FF0000"/>
                </a:solidFill>
                <a:latin typeface="Times New Roman" pitchFamily="18" charset="0"/>
                <a:cs typeface="Times New Roman" pitchFamily="18" charset="0"/>
              </a:rPr>
              <a:t>Toán</a:t>
            </a:r>
            <a:endParaRPr lang="en-US" sz="3100" b="1" u="sng" dirty="0">
              <a:ln>
                <a:solidFill>
                  <a:srgbClr val="F79646">
                    <a:lumMod val="50000"/>
                  </a:srgbClr>
                </a:solidFill>
              </a:ln>
              <a:solidFill>
                <a:srgbClr val="FF0000"/>
              </a:solidFill>
              <a:latin typeface="Times New Roman" pitchFamily="18" charset="0"/>
              <a:cs typeface="Times New Roman" pitchFamily="18" charset="0"/>
            </a:endParaRPr>
          </a:p>
          <a:p>
            <a:pPr algn="ctr">
              <a:lnSpc>
                <a:spcPct val="120000"/>
              </a:lnSpc>
            </a:pPr>
            <a:r>
              <a:rPr lang="en-US" sz="3600" b="1" smtClean="0">
                <a:ln>
                  <a:solidFill>
                    <a:srgbClr val="F79646">
                      <a:lumMod val="50000"/>
                    </a:srgbClr>
                  </a:solidFill>
                </a:ln>
                <a:solidFill>
                  <a:srgbClr val="FF0000"/>
                </a:solidFill>
                <a:latin typeface="Times New Roman" pitchFamily="18" charset="0"/>
                <a:cs typeface="Times New Roman" pitchFamily="18" charset="0"/>
              </a:rPr>
              <a:t>Bài: Phép </a:t>
            </a:r>
            <a:r>
              <a:rPr lang="en-US" sz="3600" b="1" dirty="0" err="1">
                <a:ln>
                  <a:solidFill>
                    <a:srgbClr val="F79646">
                      <a:lumMod val="50000"/>
                    </a:srgbClr>
                  </a:solidFill>
                </a:ln>
                <a:solidFill>
                  <a:srgbClr val="FF0000"/>
                </a:solidFill>
                <a:latin typeface="Times New Roman" pitchFamily="18" charset="0"/>
                <a:cs typeface="Times New Roman" pitchFamily="18" charset="0"/>
              </a:rPr>
              <a:t>trừ</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có</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nhớ</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số</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có</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err="1">
                <a:ln>
                  <a:solidFill>
                    <a:srgbClr val="F79646">
                      <a:lumMod val="50000"/>
                    </a:srgbClr>
                  </a:solidFill>
                </a:ln>
                <a:solidFill>
                  <a:srgbClr val="FF0000"/>
                </a:solidFill>
                <a:latin typeface="Times New Roman" pitchFamily="18" charset="0"/>
                <a:cs typeface="Times New Roman" pitchFamily="18" charset="0"/>
              </a:rPr>
              <a:t>hai</a:t>
            </a:r>
            <a:r>
              <a:rPr lang="en-US" sz="3600" b="1">
                <a:ln>
                  <a:solidFill>
                    <a:srgbClr val="F79646">
                      <a:lumMod val="50000"/>
                    </a:srgbClr>
                  </a:solidFill>
                </a:ln>
                <a:solidFill>
                  <a:srgbClr val="FF0000"/>
                </a:solidFill>
                <a:latin typeface="Times New Roman" pitchFamily="18" charset="0"/>
                <a:cs typeface="Times New Roman" pitchFamily="18" charset="0"/>
              </a:rPr>
              <a:t> </a:t>
            </a:r>
            <a:r>
              <a:rPr lang="en-US" sz="3600" b="1" smtClean="0">
                <a:ln>
                  <a:solidFill>
                    <a:srgbClr val="F79646">
                      <a:lumMod val="50000"/>
                    </a:srgbClr>
                  </a:solidFill>
                </a:ln>
                <a:solidFill>
                  <a:srgbClr val="FF0000"/>
                </a:solidFill>
                <a:latin typeface="Times New Roman" pitchFamily="18" charset="0"/>
                <a:cs typeface="Times New Roman" pitchFamily="18" charset="0"/>
              </a:rPr>
              <a:t>chữ </a:t>
            </a:r>
            <a:r>
              <a:rPr lang="en-US" sz="3600" b="1" dirty="0" err="1">
                <a:ln>
                  <a:solidFill>
                    <a:srgbClr val="F79646">
                      <a:lumMod val="50000"/>
                    </a:srgbClr>
                  </a:solidFill>
                </a:ln>
                <a:solidFill>
                  <a:srgbClr val="FF0000"/>
                </a:solidFill>
                <a:latin typeface="Times New Roman" pitchFamily="18" charset="0"/>
                <a:cs typeface="Times New Roman" pitchFamily="18" charset="0"/>
              </a:rPr>
              <a:t>số</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cho</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số</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có</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hai</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dirty="0" err="1">
                <a:ln>
                  <a:solidFill>
                    <a:srgbClr val="F79646">
                      <a:lumMod val="50000"/>
                    </a:srgbClr>
                  </a:solidFill>
                </a:ln>
                <a:solidFill>
                  <a:srgbClr val="FF0000"/>
                </a:solidFill>
                <a:latin typeface="Times New Roman" pitchFamily="18" charset="0"/>
                <a:cs typeface="Times New Roman" pitchFamily="18" charset="0"/>
              </a:rPr>
              <a:t>chữ</a:t>
            </a:r>
            <a:r>
              <a:rPr lang="en-US" sz="3600" b="1" dirty="0">
                <a:ln>
                  <a:solidFill>
                    <a:srgbClr val="F79646">
                      <a:lumMod val="50000"/>
                    </a:srgbClr>
                  </a:solidFill>
                </a:ln>
                <a:solidFill>
                  <a:srgbClr val="FF0000"/>
                </a:solidFill>
                <a:latin typeface="Times New Roman" pitchFamily="18" charset="0"/>
                <a:cs typeface="Times New Roman" pitchFamily="18" charset="0"/>
              </a:rPr>
              <a:t> </a:t>
            </a:r>
            <a:r>
              <a:rPr lang="en-US" sz="3600" b="1" err="1">
                <a:ln>
                  <a:solidFill>
                    <a:srgbClr val="F79646">
                      <a:lumMod val="50000"/>
                    </a:srgbClr>
                  </a:solidFill>
                </a:ln>
                <a:solidFill>
                  <a:srgbClr val="FF0000"/>
                </a:solidFill>
                <a:latin typeface="Times New Roman" pitchFamily="18" charset="0"/>
                <a:cs typeface="Times New Roman" pitchFamily="18" charset="0"/>
              </a:rPr>
              <a:t>số</a:t>
            </a:r>
            <a:r>
              <a:rPr lang="en-US" sz="3600" b="1">
                <a:ln>
                  <a:solidFill>
                    <a:srgbClr val="F79646">
                      <a:lumMod val="50000"/>
                    </a:srgbClr>
                  </a:solidFill>
                </a:ln>
                <a:solidFill>
                  <a:srgbClr val="FF0000"/>
                </a:solidFill>
                <a:latin typeface="Times New Roman" pitchFamily="18" charset="0"/>
                <a:cs typeface="Times New Roman" pitchFamily="18" charset="0"/>
              </a:rPr>
              <a:t> </a:t>
            </a:r>
            <a:r>
              <a:rPr lang="en-US" sz="3600" b="1" smtClean="0">
                <a:ln>
                  <a:solidFill>
                    <a:srgbClr val="F79646">
                      <a:lumMod val="50000"/>
                    </a:srgbClr>
                  </a:solidFill>
                </a:ln>
                <a:solidFill>
                  <a:srgbClr val="FF0000"/>
                </a:solidFill>
                <a:latin typeface="Times New Roman" pitchFamily="18" charset="0"/>
                <a:cs typeface="Times New Roman" pitchFamily="18" charset="0"/>
              </a:rPr>
              <a:t> </a:t>
            </a:r>
            <a:endParaRPr lang="vi-VN" sz="3600" b="1" dirty="0">
              <a:ln>
                <a:solidFill>
                  <a:srgbClr val="F79646">
                    <a:lumMod val="50000"/>
                  </a:srgbClr>
                </a:solidFill>
              </a:ln>
              <a:solidFill>
                <a:srgbClr val="FF0000"/>
              </a:solidFill>
              <a:latin typeface="Times New Roman" pitchFamily="18" charset="0"/>
              <a:cs typeface="Times New Roman" pitchFamily="18" charset="0"/>
            </a:endParaRPr>
          </a:p>
        </p:txBody>
      </p:sp>
      <p:sp>
        <p:nvSpPr>
          <p:cNvPr id="2" name="Rectangle 1"/>
          <p:cNvSpPr/>
          <p:nvPr/>
        </p:nvSpPr>
        <p:spPr>
          <a:xfrm>
            <a:off x="3032063" y="297516"/>
            <a:ext cx="4936280" cy="338041"/>
          </a:xfrm>
          <a:prstGeom prst="rect">
            <a:avLst/>
          </a:prstGeom>
        </p:spPr>
        <p:txBody>
          <a:bodyPr wrap="square">
            <a:spAutoFit/>
          </a:bodyPr>
          <a:lstStyle/>
          <a:p>
            <a:pPr lvl="0" algn="ctr" defTabSz="914377" eaLnBrk="0" fontAlgn="base" hangingPunct="0">
              <a:lnSpc>
                <a:spcPct val="107000"/>
              </a:lnSpc>
              <a:spcBef>
                <a:spcPct val="0"/>
              </a:spcBef>
              <a:spcAft>
                <a:spcPct val="0"/>
              </a:spcAft>
              <a:defRPr/>
            </a:pPr>
            <a:endParaRPr lang="en-US" altLang="en-US" sz="1600" b="1" dirty="0">
              <a:solidFill>
                <a:srgbClr val="4B21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283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fltVal val="0"/>
                                          </p:val>
                                        </p:tav>
                                        <p:tav tm="100000">
                                          <p:val>
                                            <p:strVal val="#ppt_h"/>
                                          </p:val>
                                        </p:tav>
                                      </p:tavLst>
                                    </p:anim>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 calcmode="lin" valueType="num">
                                      <p:cBhvr>
                                        <p:cTn id="35" dur="500" fill="hold"/>
                                        <p:tgtEl>
                                          <p:spTgt spid="58"/>
                                        </p:tgtEl>
                                        <p:attrNameLst>
                                          <p:attrName>ppt_w</p:attrName>
                                        </p:attrNameLst>
                                      </p:cBhvr>
                                      <p:tavLst>
                                        <p:tav tm="0">
                                          <p:val>
                                            <p:fltVal val="0"/>
                                          </p:val>
                                        </p:tav>
                                        <p:tav tm="100000">
                                          <p:val>
                                            <p:strVal val="#ppt_w"/>
                                          </p:val>
                                        </p:tav>
                                      </p:tavLst>
                                    </p:anim>
                                    <p:anim calcmode="lin" valueType="num">
                                      <p:cBhvr>
                                        <p:cTn id="36" dur="500" fill="hold"/>
                                        <p:tgtEl>
                                          <p:spTgt spid="58"/>
                                        </p:tgtEl>
                                        <p:attrNameLst>
                                          <p:attrName>ppt_h</p:attrName>
                                        </p:attrNameLst>
                                      </p:cBhvr>
                                      <p:tavLst>
                                        <p:tav tm="0">
                                          <p:val>
                                            <p:fltVal val="0"/>
                                          </p:val>
                                        </p:tav>
                                        <p:tav tm="100000">
                                          <p:val>
                                            <p:strVal val="#ppt_h"/>
                                          </p:val>
                                        </p:tav>
                                      </p:tavLst>
                                    </p:anim>
                                    <p:animEffect transition="in" filter="fade">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up)">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up)">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57" grpId="0"/>
      <p:bldP spid="58" grpId="0"/>
      <p:bldP spid="59" grpId="0"/>
      <p:bldP spid="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7" y="-8793"/>
            <a:ext cx="13475677"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80825" y="2282695"/>
            <a:ext cx="7287064" cy="2456359"/>
          </a:xfrm>
          <a:prstGeom prst="rect">
            <a:avLst/>
          </a:prstGeom>
          <a:noFill/>
          <a:ln>
            <a:noFill/>
          </a:ln>
        </p:spPr>
        <p:txBody>
          <a:bodyPr wrap="none">
            <a:prstTxWarp prst="textChevron">
              <a:avLst/>
            </a:prstTxWarp>
            <a:spAutoFit/>
          </a:bodyPr>
          <a:lstStyle/>
          <a:p>
            <a:pPr algn="ctr">
              <a:defRPr/>
            </a:pPr>
            <a:r>
              <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HOẠT </a:t>
            </a:r>
            <a:r>
              <a:rPr lang="en-US" sz="7200" b="1">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ĐỘNG </a:t>
            </a:r>
            <a:r>
              <a:rPr lang="en-US" sz="7200" b="1" smtClean="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MỞ ĐẦU</a:t>
            </a:r>
            <a:endPar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7141ADF-2F75-8755-8247-16D2D3595F48}"/>
              </a:ext>
            </a:extLst>
          </p:cNvPr>
          <p:cNvSpPr/>
          <p:nvPr/>
        </p:nvSpPr>
        <p:spPr>
          <a:xfrm>
            <a:off x="2558715" y="163753"/>
            <a:ext cx="6096000" cy="522259"/>
          </a:xfrm>
          <a:prstGeom prst="rect">
            <a:avLst/>
          </a:prstGeom>
        </p:spPr>
        <p:txBody>
          <a:bodyPr wrap="square">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2800" b="1" i="0" u="none" strike="noStrike" kern="0" cap="none" spc="0" normalizeH="0" baseline="0" noProof="0" smtClean="0">
                <a:ln>
                  <a:noFill/>
                </a:ln>
                <a:solidFill>
                  <a:srgbClr val="4B21FF"/>
                </a:solidFill>
                <a:effectLst/>
                <a:uLnTx/>
                <a:uFillTx/>
                <a:latin typeface="Times New Roman" panose="02020603050405020304" pitchFamily="18" charset="0"/>
                <a:cs typeface="Times New Roman" panose="02020603050405020304" pitchFamily="18" charset="0"/>
                <a:sym typeface="Arial"/>
              </a:rPr>
              <a:t> </a:t>
            </a:r>
            <a:endParaRPr kumimoji="0" lang="en-US" altLang="en-US" sz="2800" b="1" i="0" u="none" strike="noStrike" kern="0" cap="none" spc="0" normalizeH="0" baseline="0" noProof="0" dirty="0">
              <a:ln>
                <a:noFill/>
              </a:ln>
              <a:solidFill>
                <a:srgbClr val="4B21FF"/>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1E4EFE6B-2C74-ED2B-A273-E2B033A06E06}"/>
              </a:ext>
            </a:extLst>
          </p:cNvPr>
          <p:cNvSpPr txBox="1"/>
          <p:nvPr/>
        </p:nvSpPr>
        <p:spPr>
          <a:xfrm>
            <a:off x="1705204" y="1990820"/>
            <a:ext cx="8662685" cy="583750"/>
          </a:xfrm>
          <a:prstGeom prst="rect">
            <a:avLst/>
          </a:prstGeom>
          <a:noFill/>
        </p:spPr>
        <p:txBody>
          <a:bodyPr wrap="square" rtlCol="0">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3200" b="1" i="0" u="none" strike="noStrike" kern="0" cap="none" spc="0" normalizeH="0" baseline="0" noProof="0" smtClean="0">
                <a:ln>
                  <a:noFill/>
                </a:ln>
                <a:solidFill>
                  <a:schemeClr val="bg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altLang="en-US" sz="3600" b="1" i="0" u="none" strike="noStrike" kern="0" cap="none" spc="0" normalizeH="0" baseline="0" noProof="0" dirty="0">
              <a:ln>
                <a:noFill/>
              </a:ln>
              <a:solidFill>
                <a:schemeClr val="bg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648757813"/>
      </p:ext>
    </p:extLst>
  </p:cSld>
  <p:clrMapOvr>
    <a:masterClrMapping/>
  </p:clrMapOvr>
  <p:transition spd="slow" advTm="6476"/>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13EA1F3E-5853-47D1-BC70-F3C5656E2117}"/>
              </a:ext>
            </a:extLst>
          </p:cNvPr>
          <p:cNvSpPr/>
          <p:nvPr/>
        </p:nvSpPr>
        <p:spPr>
          <a:xfrm>
            <a:off x="819520" y="1304722"/>
            <a:ext cx="760518"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r>
              <a:rPr lang="en-US" sz="3400" b="1" dirty="0">
                <a:latin typeface="Times New Roman" pitchFamily="18" charset="0"/>
                <a:cs typeface="Times New Roman" pitchFamily="18" charset="0"/>
              </a:rPr>
              <a:t>3</a:t>
            </a:r>
            <a:endParaRPr lang="vi-VN" sz="3400" b="1"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99392C6-494A-4B59-A6A2-4DDD7D22A582}"/>
              </a:ext>
            </a:extLst>
          </p:cNvPr>
          <p:cNvSpPr txBox="1"/>
          <p:nvPr/>
        </p:nvSpPr>
        <p:spPr>
          <a:xfrm>
            <a:off x="631323" y="1213469"/>
            <a:ext cx="10493875" cy="1046436"/>
          </a:xfrm>
          <a:prstGeom prst="rect">
            <a:avLst/>
          </a:prstGeom>
          <a:noFill/>
        </p:spPr>
        <p:txBody>
          <a:bodyPr wrap="square" lIns="91435" tIns="45718" rIns="91435" bIns="45718" rtlCol="0">
            <a:spAutoFit/>
          </a:bodyPr>
          <a:lstStyle/>
          <a:p>
            <a:pPr algn="just"/>
            <a:r>
              <a:rPr lang="en-US" sz="3400" b="1" smtClean="0">
                <a:latin typeface="Times New Roman" pitchFamily="18" charset="0"/>
                <a:cs typeface="Times New Roman" pitchFamily="18" charset="0"/>
              </a:rPr>
              <a:t>	</a:t>
            </a:r>
            <a:r>
              <a:rPr lang="vi-VN" sz="2800" b="1" smtClean="0">
                <a:latin typeface="Times New Roman" pitchFamily="18" charset="0"/>
                <a:cs typeface="Times New Roman" pitchFamily="18" charset="0"/>
              </a:rPr>
              <a:t>Trên </a:t>
            </a:r>
            <a:r>
              <a:rPr lang="vi-VN" sz="2800" b="1" dirty="0">
                <a:latin typeface="Times New Roman" pitchFamily="18" charset="0"/>
                <a:cs typeface="Times New Roman" pitchFamily="18" charset="0"/>
              </a:rPr>
              <a:t>cây khế có 90 quả. Chim thần đã ăn mất 24 quả. Hỏi trên cây còn lại bao nhiêu quả khế?</a:t>
            </a:r>
          </a:p>
        </p:txBody>
      </p:sp>
      <p:sp>
        <p:nvSpPr>
          <p:cNvPr id="18" name="TextBox 17">
            <a:extLst>
              <a:ext uri="{FF2B5EF4-FFF2-40B4-BE49-F238E27FC236}">
                <a16:creationId xmlns:a16="http://schemas.microsoft.com/office/drawing/2014/main" xmlns="" id="{C7ED6399-B5F6-403B-8ED0-57AB5CDBB97B}"/>
              </a:ext>
            </a:extLst>
          </p:cNvPr>
          <p:cNvSpPr txBox="1"/>
          <p:nvPr/>
        </p:nvSpPr>
        <p:spPr>
          <a:xfrm>
            <a:off x="7168832" y="4110919"/>
            <a:ext cx="2216226" cy="569383"/>
          </a:xfrm>
          <a:prstGeom prst="rect">
            <a:avLst/>
          </a:prstGeom>
          <a:noFill/>
        </p:spPr>
        <p:txBody>
          <a:bodyPr wrap="square" lIns="91435" tIns="45718" rIns="91435" bIns="45718" rtlCol="0">
            <a:spAutoFit/>
          </a:bodyPr>
          <a:lstStyle/>
          <a:p>
            <a:pPr algn="ctr"/>
            <a:r>
              <a:rPr lang="vi-VN" sz="3100" b="1" u="sng" dirty="0">
                <a:latin typeface="Times New Roman" pitchFamily="18" charset="0"/>
                <a:cs typeface="Times New Roman" pitchFamily="18" charset="0"/>
              </a:rPr>
              <a:t>Bài giải</a:t>
            </a:r>
          </a:p>
        </p:txBody>
      </p:sp>
      <p:sp>
        <p:nvSpPr>
          <p:cNvPr id="19" name="TextBox 18">
            <a:extLst>
              <a:ext uri="{FF2B5EF4-FFF2-40B4-BE49-F238E27FC236}">
                <a16:creationId xmlns:a16="http://schemas.microsoft.com/office/drawing/2014/main" xmlns="" id="{C228B96F-5924-4583-8894-30E99640BA21}"/>
              </a:ext>
            </a:extLst>
          </p:cNvPr>
          <p:cNvSpPr txBox="1"/>
          <p:nvPr/>
        </p:nvSpPr>
        <p:spPr>
          <a:xfrm>
            <a:off x="5454621" y="4584191"/>
            <a:ext cx="6022019" cy="569383"/>
          </a:xfrm>
          <a:prstGeom prst="rect">
            <a:avLst/>
          </a:prstGeom>
          <a:noFill/>
        </p:spPr>
        <p:txBody>
          <a:bodyPr wrap="square" lIns="91435" tIns="45718" rIns="91435" bIns="45718" rtlCol="0">
            <a:spAutoFit/>
          </a:bodyPr>
          <a:lstStyle/>
          <a:p>
            <a:r>
              <a:rPr lang="vi-VN" sz="3100" b="1" dirty="0">
                <a:latin typeface="Times New Roman" pitchFamily="18" charset="0"/>
                <a:cs typeface="Times New Roman" pitchFamily="18" charset="0"/>
              </a:rPr>
              <a:t>Trên cây còn lại số quả khế là:</a:t>
            </a:r>
          </a:p>
        </p:txBody>
      </p:sp>
      <p:sp>
        <p:nvSpPr>
          <p:cNvPr id="20" name="TextBox 19">
            <a:extLst>
              <a:ext uri="{FF2B5EF4-FFF2-40B4-BE49-F238E27FC236}">
                <a16:creationId xmlns:a16="http://schemas.microsoft.com/office/drawing/2014/main" xmlns="" id="{B0C6922D-ABB0-4576-8D9A-3E2D7B671F13}"/>
              </a:ext>
            </a:extLst>
          </p:cNvPr>
          <p:cNvSpPr txBox="1"/>
          <p:nvPr/>
        </p:nvSpPr>
        <p:spPr>
          <a:xfrm>
            <a:off x="5744203" y="5057464"/>
            <a:ext cx="5065485" cy="569383"/>
          </a:xfrm>
          <a:prstGeom prst="rect">
            <a:avLst/>
          </a:prstGeom>
          <a:noFill/>
        </p:spPr>
        <p:txBody>
          <a:bodyPr wrap="square" lIns="91435" tIns="45718" rIns="91435" bIns="45718" rtlCol="0">
            <a:spAutoFit/>
          </a:bodyPr>
          <a:lstStyle/>
          <a:p>
            <a:pPr algn="ctr"/>
            <a:r>
              <a:rPr lang="vi-VN" sz="3100" b="1" dirty="0">
                <a:latin typeface="Times New Roman" pitchFamily="18" charset="0"/>
                <a:cs typeface="Times New Roman" pitchFamily="18" charset="0"/>
              </a:rPr>
              <a:t>90 – 24 = 66 (quả)</a:t>
            </a:r>
          </a:p>
        </p:txBody>
      </p:sp>
      <p:sp>
        <p:nvSpPr>
          <p:cNvPr id="21" name="TextBox 20">
            <a:extLst>
              <a:ext uri="{FF2B5EF4-FFF2-40B4-BE49-F238E27FC236}">
                <a16:creationId xmlns:a16="http://schemas.microsoft.com/office/drawing/2014/main" xmlns="" id="{68A2666D-814F-47F6-AF23-4201EF9DA856}"/>
              </a:ext>
            </a:extLst>
          </p:cNvPr>
          <p:cNvSpPr txBox="1"/>
          <p:nvPr/>
        </p:nvSpPr>
        <p:spPr>
          <a:xfrm>
            <a:off x="6490686" y="5530737"/>
            <a:ext cx="4732940" cy="569383"/>
          </a:xfrm>
          <a:prstGeom prst="rect">
            <a:avLst/>
          </a:prstGeom>
          <a:noFill/>
        </p:spPr>
        <p:txBody>
          <a:bodyPr wrap="square" lIns="91435" tIns="45718" rIns="91435" bIns="45718" rtlCol="0">
            <a:spAutoFit/>
          </a:bodyPr>
          <a:lstStyle/>
          <a:p>
            <a:pPr algn="r"/>
            <a:r>
              <a:rPr lang="vi-VN" sz="3100" b="1" dirty="0">
                <a:latin typeface="Times New Roman" pitchFamily="18" charset="0"/>
                <a:cs typeface="Times New Roman" pitchFamily="18" charset="0"/>
              </a:rPr>
              <a:t>Đáp số</a:t>
            </a:r>
            <a:r>
              <a:rPr lang="vi-VN" sz="3100" b="1">
                <a:latin typeface="Times New Roman" pitchFamily="18" charset="0"/>
                <a:cs typeface="Times New Roman" pitchFamily="18" charset="0"/>
              </a:rPr>
              <a:t>: 66 quả khế.</a:t>
            </a:r>
            <a:endParaRPr lang="vi-VN" sz="3100" b="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xmlns="" id="{E7BE21DE-2A1B-453B-8892-A422AEC7BFA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721681" y="3997234"/>
            <a:ext cx="4732940" cy="2424160"/>
          </a:xfrm>
          <a:prstGeom prst="rect">
            <a:avLst/>
          </a:prstGeom>
        </p:spPr>
      </p:pic>
      <p:sp>
        <p:nvSpPr>
          <p:cNvPr id="3" name="Rectangle 2"/>
          <p:cNvSpPr/>
          <p:nvPr/>
        </p:nvSpPr>
        <p:spPr>
          <a:xfrm>
            <a:off x="2177143" y="2119621"/>
            <a:ext cx="6522720" cy="1461582"/>
          </a:xfrm>
          <a:prstGeom prst="rect">
            <a:avLst/>
          </a:prstGeom>
        </p:spPr>
        <p:txBody>
          <a:bodyPr wrap="square" lIns="77751" tIns="38876" rIns="77751" bIns="38876">
            <a:spAutoFit/>
          </a:bodyPr>
          <a:lstStyle/>
          <a:p>
            <a:pPr algn="ctr">
              <a:lnSpc>
                <a:spcPct val="107000"/>
              </a:lnSpc>
            </a:pPr>
            <a:r>
              <a:rPr lang="vi-VN" sz="2800" b="1" u="sng">
                <a:solidFill>
                  <a:srgbClr val="C00000"/>
                </a:solidFill>
                <a:latin typeface="Times New Roman" pitchFamily="18" charset="0"/>
                <a:ea typeface="Times New Roman"/>
                <a:cs typeface="Times New Roman" pitchFamily="18" charset="0"/>
              </a:rPr>
              <a:t>Tóm tắt                                                 </a:t>
            </a:r>
            <a:endParaRPr lang="en-US" sz="2800" b="1" u="sng">
              <a:solidFill>
                <a:srgbClr val="C00000"/>
              </a:solidFill>
              <a:latin typeface="Times New Roman" pitchFamily="18" charset="0"/>
              <a:ea typeface="Times New Roman"/>
              <a:cs typeface="Times New Roman" pitchFamily="18" charset="0"/>
            </a:endParaRPr>
          </a:p>
          <a:p>
            <a:pPr algn="just">
              <a:lnSpc>
                <a:spcPct val="107000"/>
              </a:lnSpc>
            </a:pPr>
            <a:r>
              <a:rPr lang="en-US" sz="2800" b="1">
                <a:solidFill>
                  <a:srgbClr val="C00000"/>
                </a:solidFill>
                <a:latin typeface="Times New Roman" pitchFamily="18" charset="0"/>
                <a:ea typeface="Times New Roman"/>
                <a:cs typeface="Times New Roman" pitchFamily="18" charset="0"/>
              </a:rPr>
              <a:t>          </a:t>
            </a:r>
            <a:r>
              <a:rPr lang="vi-VN" sz="2800" b="1">
                <a:solidFill>
                  <a:srgbClr val="C00000"/>
                </a:solidFill>
                <a:latin typeface="Times New Roman" pitchFamily="18" charset="0"/>
                <a:ea typeface="Times New Roman"/>
                <a:cs typeface="Times New Roman" pitchFamily="18" charset="0"/>
              </a:rPr>
              <a:t>Cây khế có :</a:t>
            </a:r>
            <a:r>
              <a:rPr lang="en-US" sz="2800" b="1">
                <a:solidFill>
                  <a:srgbClr val="C00000"/>
                </a:solidFill>
                <a:latin typeface="Times New Roman" pitchFamily="18" charset="0"/>
                <a:ea typeface="Times New Roman"/>
                <a:cs typeface="Times New Roman" pitchFamily="18" charset="0"/>
              </a:rPr>
              <a:t> </a:t>
            </a:r>
            <a:r>
              <a:rPr lang="vi-VN" sz="2800" b="1">
                <a:solidFill>
                  <a:srgbClr val="C00000"/>
                </a:solidFill>
                <a:latin typeface="Times New Roman" pitchFamily="18" charset="0"/>
                <a:ea typeface="Times New Roman"/>
                <a:cs typeface="Times New Roman" pitchFamily="18" charset="0"/>
              </a:rPr>
              <a:t>90 quả                    </a:t>
            </a:r>
            <a:endParaRPr lang="vi-VN" sz="2800" b="1">
              <a:solidFill>
                <a:srgbClr val="C00000"/>
              </a:solidFill>
              <a:latin typeface="Times New Roman" pitchFamily="18" charset="0"/>
              <a:ea typeface="Calibri"/>
              <a:cs typeface="Times New Roman" pitchFamily="18" charset="0"/>
            </a:endParaRPr>
          </a:p>
          <a:p>
            <a:pPr indent="388757" algn="just">
              <a:lnSpc>
                <a:spcPct val="107000"/>
              </a:lnSpc>
            </a:pPr>
            <a:r>
              <a:rPr lang="vi-VN" sz="2800" b="1">
                <a:solidFill>
                  <a:srgbClr val="C00000"/>
                </a:solidFill>
                <a:latin typeface="Times New Roman" pitchFamily="18" charset="0"/>
                <a:ea typeface="Times New Roman"/>
                <a:cs typeface="Times New Roman" pitchFamily="18" charset="0"/>
              </a:rPr>
              <a:t>Chim đã ăn     </a:t>
            </a:r>
            <a:r>
              <a:rPr lang="vi-VN" sz="2800" b="1" smtClean="0">
                <a:solidFill>
                  <a:srgbClr val="C00000"/>
                </a:solidFill>
                <a:latin typeface="Times New Roman" pitchFamily="18" charset="0"/>
                <a:ea typeface="Times New Roman"/>
                <a:cs typeface="Times New Roman" pitchFamily="18" charset="0"/>
              </a:rPr>
              <a:t>: </a:t>
            </a:r>
            <a:r>
              <a:rPr lang="vi-VN" sz="2800" b="1">
                <a:solidFill>
                  <a:srgbClr val="C00000"/>
                </a:solidFill>
                <a:latin typeface="Times New Roman" pitchFamily="18" charset="0"/>
                <a:ea typeface="Times New Roman"/>
                <a:cs typeface="Times New Roman" pitchFamily="18" charset="0"/>
              </a:rPr>
              <a:t>24 quả </a:t>
            </a:r>
            <a:r>
              <a:rPr lang="vi-VN" sz="2800" b="1">
                <a:latin typeface="Times New Roman" pitchFamily="18" charset="0"/>
                <a:ea typeface="Times New Roman"/>
                <a:cs typeface="Times New Roman" pitchFamily="18" charset="0"/>
              </a:rPr>
              <a:t>                            </a:t>
            </a:r>
            <a:endParaRPr lang="en-US" sz="2800" b="1">
              <a:latin typeface="Times New Roman" pitchFamily="18" charset="0"/>
              <a:ea typeface="Times New Roman"/>
              <a:cs typeface="Times New Roman" pitchFamily="18" charset="0"/>
            </a:endParaRPr>
          </a:p>
        </p:txBody>
      </p:sp>
      <p:sp>
        <p:nvSpPr>
          <p:cNvPr id="11" name="Rectangle 10"/>
          <p:cNvSpPr/>
          <p:nvPr/>
        </p:nvSpPr>
        <p:spPr>
          <a:xfrm>
            <a:off x="1952895" y="3434835"/>
            <a:ext cx="6282428" cy="539535"/>
          </a:xfrm>
          <a:prstGeom prst="rect">
            <a:avLst/>
          </a:prstGeom>
        </p:spPr>
        <p:txBody>
          <a:bodyPr wrap="square" lIns="77751" tIns="38876" rIns="77751" bIns="38876">
            <a:spAutoFit/>
          </a:bodyPr>
          <a:lstStyle/>
          <a:p>
            <a:pPr indent="388757" algn="just">
              <a:lnSpc>
                <a:spcPct val="107000"/>
              </a:lnSpc>
            </a:pPr>
            <a:r>
              <a:rPr lang="en-US" sz="2800" b="1">
                <a:solidFill>
                  <a:srgbClr val="C00000"/>
                </a:solidFill>
                <a:latin typeface="Times New Roman" pitchFamily="18" charset="0"/>
                <a:ea typeface="Times New Roman"/>
                <a:cs typeface="Times New Roman" pitchFamily="18" charset="0"/>
              </a:rPr>
              <a:t>Trên cây</a:t>
            </a:r>
            <a:r>
              <a:rPr lang="vi-VN" sz="2800" b="1">
                <a:solidFill>
                  <a:srgbClr val="C00000"/>
                </a:solidFill>
                <a:latin typeface="Times New Roman" pitchFamily="18" charset="0"/>
                <a:ea typeface="Times New Roman"/>
                <a:cs typeface="Times New Roman" pitchFamily="18" charset="0"/>
              </a:rPr>
              <a:t> còn lại:</a:t>
            </a:r>
            <a:r>
              <a:rPr lang="en-US" sz="2800" b="1">
                <a:solidFill>
                  <a:srgbClr val="C00000"/>
                </a:solidFill>
                <a:latin typeface="Times New Roman" pitchFamily="18" charset="0"/>
                <a:ea typeface="Times New Roman"/>
                <a:cs typeface="Times New Roman" pitchFamily="18" charset="0"/>
              </a:rPr>
              <a:t> </a:t>
            </a:r>
            <a:r>
              <a:rPr lang="vi-VN" sz="2800" b="1">
                <a:solidFill>
                  <a:srgbClr val="C00000"/>
                </a:solidFill>
                <a:latin typeface="Times New Roman" pitchFamily="18" charset="0"/>
                <a:ea typeface="Times New Roman"/>
                <a:cs typeface="Times New Roman" pitchFamily="18" charset="0"/>
              </a:rPr>
              <a:t>…</a:t>
            </a:r>
            <a:r>
              <a:rPr lang="en-US" sz="2800" b="1">
                <a:solidFill>
                  <a:srgbClr val="C00000"/>
                </a:solidFill>
                <a:latin typeface="Times New Roman" pitchFamily="18" charset="0"/>
                <a:ea typeface="Times New Roman"/>
                <a:cs typeface="Times New Roman" pitchFamily="18" charset="0"/>
              </a:rPr>
              <a:t> </a:t>
            </a:r>
            <a:r>
              <a:rPr lang="vi-VN" sz="2800" b="1">
                <a:solidFill>
                  <a:srgbClr val="C00000"/>
                </a:solidFill>
                <a:latin typeface="Times New Roman" pitchFamily="18" charset="0"/>
                <a:ea typeface="Times New Roman"/>
                <a:cs typeface="Times New Roman" pitchFamily="18" charset="0"/>
              </a:rPr>
              <a:t>quả khế? </a:t>
            </a:r>
            <a:endParaRPr lang="vi-VN" sz="2800" b="1">
              <a:solidFill>
                <a:srgbClr val="C00000"/>
              </a:solidFill>
              <a:latin typeface="Times New Roman" pitchFamily="18" charset="0"/>
              <a:ea typeface="Calibri"/>
              <a:cs typeface="Times New Roman" pitchFamily="18" charset="0"/>
            </a:endParaRPr>
          </a:p>
        </p:txBody>
      </p:sp>
      <p:sp>
        <p:nvSpPr>
          <p:cNvPr id="7" name="Rectangle 6"/>
          <p:cNvSpPr/>
          <p:nvPr/>
        </p:nvSpPr>
        <p:spPr>
          <a:xfrm>
            <a:off x="819520" y="104393"/>
            <a:ext cx="10657119" cy="1200329"/>
          </a:xfrm>
          <a:prstGeom prst="rect">
            <a:avLst/>
          </a:prstGeom>
        </p:spPr>
        <p:txBody>
          <a:bodyPr wrap="square">
            <a:spAutoFit/>
          </a:bodyPr>
          <a:lstStyle/>
          <a:p>
            <a:pPr lvl="0" algn="ctr">
              <a:lnSpc>
                <a:spcPct val="120000"/>
              </a:lnSpc>
            </a:pPr>
            <a:r>
              <a:rPr lang="en-US" altLang="en-US" sz="20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2000" b="1" u="sng">
                <a:ln>
                  <a:solidFill>
                    <a:srgbClr val="F79646">
                      <a:lumMod val="50000"/>
                    </a:srgbClr>
                  </a:solidFill>
                </a:ln>
                <a:solidFill>
                  <a:srgbClr val="FF0000"/>
                </a:solidFill>
                <a:latin typeface="Times New Roman" pitchFamily="18" charset="0"/>
                <a:cs typeface="Times New Roman" pitchFamily="18" charset="0"/>
              </a:rPr>
              <a:t>Toán</a:t>
            </a:r>
          </a:p>
          <a:p>
            <a:pPr algn="ctr">
              <a:lnSpc>
                <a:spcPct val="120000"/>
              </a:lnSpc>
            </a:pPr>
            <a:r>
              <a:rPr lang="en-US" sz="2000" b="1">
                <a:ln>
                  <a:solidFill>
                    <a:srgbClr val="F79646">
                      <a:lumMod val="50000"/>
                    </a:srgbClr>
                  </a:solidFill>
                </a:ln>
                <a:solidFill>
                  <a:srgbClr val="FF0000"/>
                </a:solidFill>
                <a:latin typeface="Times New Roman" pitchFamily="18" charset="0"/>
                <a:cs typeface="Times New Roman" pitchFamily="18" charset="0"/>
              </a:rPr>
              <a:t>Bài: Phép trừ (có nhớ) số có hai chữ số cho số có hai chữ số  </a:t>
            </a:r>
            <a:endParaRPr lang="vi-VN" sz="2000" b="1" dirty="0">
              <a:ln>
                <a:solidFill>
                  <a:srgbClr val="F79646">
                    <a:lumMod val="50000"/>
                  </a:srgbClr>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6575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8" grpId="0"/>
      <p:bldP spid="19" grpId="0"/>
      <p:bldP spid="20" grpId="0"/>
      <p:bldP spid="21" grpId="0"/>
      <p:bldP spid="3"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7" y="-8793"/>
            <a:ext cx="13475677"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080825" y="3537743"/>
            <a:ext cx="7287064" cy="1201311"/>
          </a:xfrm>
          <a:prstGeom prst="rect">
            <a:avLst/>
          </a:prstGeom>
          <a:noFill/>
          <a:ln>
            <a:noFill/>
          </a:ln>
        </p:spPr>
        <p:txBody>
          <a:bodyPr wrap="none">
            <a:prstTxWarp prst="textChevron">
              <a:avLst/>
            </a:prstTxWarp>
            <a:spAutoFit/>
          </a:bodyPr>
          <a:lstStyle/>
          <a:p>
            <a:pPr algn="ctr">
              <a:defRPr/>
            </a:pPr>
            <a:r>
              <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HOẠT </a:t>
            </a:r>
            <a:r>
              <a:rPr lang="en-US" sz="7200" b="1">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ĐỘNG </a:t>
            </a:r>
            <a:r>
              <a:rPr lang="en-US" sz="7200" b="1" smtClean="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rPr>
              <a:t>VẬN DỤNG, TRẢI NGHIỆM</a:t>
            </a:r>
            <a:endParaRPr lang="en-US" sz="7200" b="1" dirty="0">
              <a:ln w="12700">
                <a:solidFill>
                  <a:srgbClr val="FFFF00"/>
                </a:solidFill>
                <a:prstDash val="solid"/>
              </a:ln>
              <a:solidFill>
                <a:srgbClr val="FFFF00"/>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7141ADF-2F75-8755-8247-16D2D3595F48}"/>
              </a:ext>
            </a:extLst>
          </p:cNvPr>
          <p:cNvSpPr/>
          <p:nvPr/>
        </p:nvSpPr>
        <p:spPr>
          <a:xfrm>
            <a:off x="2558715" y="163753"/>
            <a:ext cx="6096000" cy="522259"/>
          </a:xfrm>
          <a:prstGeom prst="rect">
            <a:avLst/>
          </a:prstGeom>
        </p:spPr>
        <p:txBody>
          <a:bodyPr wrap="square">
            <a:spAutoFit/>
          </a:bodyPr>
          <a:lstStyle/>
          <a:p>
            <a:pPr lvl="0" algn="ctr" defTabSz="914377" eaLnBrk="0" fontAlgn="base" hangingPunct="0">
              <a:lnSpc>
                <a:spcPct val="107000"/>
              </a:lnSpc>
              <a:spcBef>
                <a:spcPct val="0"/>
              </a:spcBef>
              <a:spcAft>
                <a:spcPct val="0"/>
              </a:spcAft>
              <a:defRPr/>
            </a:pPr>
            <a:r>
              <a:rPr lang="en-US" altLang="en-US" sz="2800" b="1" smtClean="0">
                <a:solidFill>
                  <a:srgbClr val="4B21FF"/>
                </a:solidFill>
                <a:latin typeface="Times New Roman" panose="02020603050405020304" pitchFamily="18" charset="0"/>
                <a:cs typeface="Times New Roman" panose="02020603050405020304" pitchFamily="18" charset="0"/>
              </a:rPr>
              <a:t> </a:t>
            </a:r>
            <a:endParaRPr kumimoji="0" lang="en-US" altLang="en-US" sz="2800" b="1" i="0" u="sng" strike="noStrike" kern="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TextBox 5">
            <a:extLst>
              <a:ext uri="{FF2B5EF4-FFF2-40B4-BE49-F238E27FC236}">
                <a16:creationId xmlns="" xmlns:a16="http://schemas.microsoft.com/office/drawing/2014/main" id="{1E4EFE6B-2C74-ED2B-A273-E2B033A06E06}"/>
              </a:ext>
            </a:extLst>
          </p:cNvPr>
          <p:cNvSpPr txBox="1"/>
          <p:nvPr/>
        </p:nvSpPr>
        <p:spPr>
          <a:xfrm>
            <a:off x="1705204" y="1990820"/>
            <a:ext cx="8662685" cy="583750"/>
          </a:xfrm>
          <a:prstGeom prst="rect">
            <a:avLst/>
          </a:prstGeom>
          <a:noFill/>
        </p:spPr>
        <p:txBody>
          <a:bodyPr wrap="square" rtlCol="0">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3200" b="1" i="0" u="none" strike="noStrike" kern="0" cap="none" spc="0" normalizeH="0" baseline="0" noProof="0" smtClean="0">
                <a:ln>
                  <a:noFill/>
                </a:ln>
                <a:solidFill>
                  <a:schemeClr val="bg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 </a:t>
            </a:r>
            <a:endParaRPr kumimoji="0" lang="en-US" altLang="en-US" sz="3600" b="1" i="0" u="none" strike="noStrike" kern="0" cap="none" spc="0" normalizeH="0" baseline="0" noProof="0" dirty="0">
              <a:ln>
                <a:noFill/>
              </a:ln>
              <a:solidFill>
                <a:schemeClr val="bg2"/>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188259" y="-87418"/>
            <a:ext cx="10569388" cy="1569660"/>
          </a:xfrm>
          <a:prstGeom prst="rect">
            <a:avLst/>
          </a:prstGeom>
        </p:spPr>
        <p:txBody>
          <a:bodyPr wrap="square">
            <a:spAutoFit/>
          </a:bodyPr>
          <a:lstStyle/>
          <a:p>
            <a:pPr lvl="0" algn="ctr">
              <a:lnSpc>
                <a:spcPct val="120000"/>
              </a:lnSpc>
            </a:pPr>
            <a:r>
              <a:rPr lang="en-US" altLang="en-US" sz="24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2800" b="1" u="sng">
                <a:ln>
                  <a:solidFill>
                    <a:srgbClr val="F79646">
                      <a:lumMod val="50000"/>
                    </a:srgbClr>
                  </a:solidFill>
                </a:ln>
                <a:solidFill>
                  <a:srgbClr val="FF0000"/>
                </a:solidFill>
                <a:latin typeface="Times New Roman" pitchFamily="18" charset="0"/>
                <a:cs typeface="Times New Roman" pitchFamily="18" charset="0"/>
              </a:rPr>
              <a:t>Toán</a:t>
            </a:r>
          </a:p>
          <a:p>
            <a:pPr algn="ctr">
              <a:lnSpc>
                <a:spcPct val="120000"/>
              </a:lnSpc>
            </a:pPr>
            <a:r>
              <a:rPr lang="en-US" sz="2800" b="1" smtClean="0">
                <a:ln>
                  <a:solidFill>
                    <a:srgbClr val="F79646">
                      <a:lumMod val="50000"/>
                    </a:srgbClr>
                  </a:solidFill>
                </a:ln>
                <a:solidFill>
                  <a:srgbClr val="FF0000"/>
                </a:solidFill>
                <a:latin typeface="Times New Roman" pitchFamily="18" charset="0"/>
                <a:cs typeface="Times New Roman" pitchFamily="18" charset="0"/>
              </a:rPr>
              <a:t>               Bài</a:t>
            </a:r>
            <a:r>
              <a:rPr lang="en-US" sz="2800" b="1">
                <a:ln>
                  <a:solidFill>
                    <a:srgbClr val="F79646">
                      <a:lumMod val="50000"/>
                    </a:srgbClr>
                  </a:solidFill>
                </a:ln>
                <a:solidFill>
                  <a:srgbClr val="FF0000"/>
                </a:solidFill>
                <a:latin typeface="Times New Roman" pitchFamily="18" charset="0"/>
                <a:cs typeface="Times New Roman" pitchFamily="18" charset="0"/>
              </a:rPr>
              <a:t>: Phép trừ (có nhớ) số có hai chữ số cho số có hai chữ số  </a:t>
            </a:r>
            <a:endParaRPr lang="vi-VN" sz="2800" b="1" dirty="0">
              <a:ln>
                <a:solidFill>
                  <a:srgbClr val="F79646">
                    <a:lumMod val="50000"/>
                  </a:srgbClr>
                </a:solidFill>
              </a:ln>
              <a:solidFill>
                <a:srgbClr val="FF0000"/>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53830906"/>
      </p:ext>
    </p:extLst>
  </p:cSld>
  <p:clrMapOvr>
    <a:masterClrMapping/>
  </p:clrMapOvr>
  <p:transition spd="slow" advTm="6476"/>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4535" y="932474"/>
            <a:ext cx="8933856" cy="255454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solidFill>
                    <a:srgbClr val="4472C4">
                      <a:lumMod val="50000"/>
                    </a:srgbClr>
                  </a:solidFill>
                </a:ln>
                <a:solidFill>
                  <a:srgbClr val="4B21FF"/>
                </a:solidFill>
                <a:effectLst/>
                <a:uLnTx/>
                <a:uFillTx/>
                <a:latin typeface="Times New Roman" panose="02020603050405020304" pitchFamily="18" charset="0"/>
                <a:ea typeface="+mn-ea"/>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kern="1200" noProof="0" smtClean="0">
                <a:ln>
                  <a:solidFill>
                    <a:srgbClr val="4472C4">
                      <a:lumMod val="50000"/>
                    </a:srgbClr>
                  </a:solidFill>
                </a:ln>
                <a:solidFill>
                  <a:srgbClr val="4B21FF"/>
                </a:solidFill>
                <a:latin typeface="Times New Roman" panose="02020603050405020304" pitchFamily="18" charset="0"/>
                <a:ea typeface="+mn-ea"/>
                <a:cs typeface="Times New Roman" panose="02020603050405020304" pitchFamily="18" charset="0"/>
              </a:rPr>
              <a:t>ẾCH CON ĐI HỌC</a:t>
            </a:r>
            <a:endParaRPr kumimoji="0" lang="en-US" sz="8000" b="1" i="0" u="none" strike="noStrike" kern="1200" cap="none" spc="0" normalizeH="0" baseline="0" noProof="0" dirty="0">
              <a:ln w="18000">
                <a:solidFill>
                  <a:srgbClr val="ED7D31">
                    <a:satMod val="140000"/>
                  </a:srgbClr>
                </a:solidFill>
                <a:prstDash val="solid"/>
                <a:miter lim="800000"/>
              </a:ln>
              <a:solidFill>
                <a:srgbClr val="4B21FF"/>
              </a:solidFill>
              <a:effectLst>
                <a:outerShdw blurRad="25500" dist="23000" dir="7020000" algn="tl">
                  <a:srgbClr val="000000">
                    <a:alpha val="50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5863932"/>
      </p:ext>
    </p:extLst>
  </p:cSld>
  <p:clrMapOvr>
    <a:masterClrMapping/>
  </p:clrMapOvr>
  <mc:AlternateContent xmlns:mc="http://schemas.openxmlformats.org/markup-compatibility/2006" xmlns:p14="http://schemas.microsoft.com/office/powerpoint/2010/main">
    <mc:Choice Requires="p14">
      <p:transition spd="slow" p14:dur="2000" advTm="10875"/>
    </mc:Choice>
    <mc:Fallback xmlns="">
      <p:transition spd="slow" advTm="108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chào</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Ếch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sang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kia</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bèo</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sen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091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 </a:t>
            </a:r>
            <a:r>
              <a:rPr lang="en-US" sz="3600" b="1" kern="120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nay</a:t>
            </a:r>
            <a:r>
              <a:rPr kumimoji="0" lang="en-US" sz="36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 </a:t>
            </a:r>
            <a:r>
              <a:rPr kumimoji="0" lang="en-US" sz="36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đã </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 là bài 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3837709"/>
            <a:ext cx="4419600" cy="3020291"/>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PHÉP</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TRỪ (CÓ NHỚ) SỐ CÓ HAI CHỮ SỐ CHO SỐ </a:t>
            </a:r>
            <a:r>
              <a:rPr kumimoji="0" lang="en-US" sz="4000" b="1"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 </a:t>
            </a:r>
            <a:r>
              <a:rPr lang="en-US" sz="4000" b="1" kern="1200" noProof="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CHỮ SỐ </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09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024" y="36063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85869" y="184512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529810" y="880161"/>
            <a:ext cx="6781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41 </a:t>
            </a:r>
            <a:r>
              <a:rPr lang="en-US" sz="48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r>
              <a:rPr kumimoji="0" lang="en-US" sz="48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Rectangular Callout 15"/>
          <p:cNvSpPr/>
          <p:nvPr/>
        </p:nvSpPr>
        <p:spPr>
          <a:xfrm>
            <a:off x="0" y="5159300"/>
            <a:ext cx="3014803" cy="1698700"/>
          </a:xfrm>
          <a:prstGeom prst="wedgeRectCallout">
            <a:avLst>
              <a:gd name="adj1" fmla="val 56217"/>
              <a:gd name="adj2" fmla="val -8531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r>
              <a:rPr lang="en-US" sz="72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6</a:t>
            </a:r>
            <a:endParaRPr kumimoji="0" lang="en-US"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31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024" y="36063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85869" y="184512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529810" y="880161"/>
            <a:ext cx="6781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36</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19 </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Rectangular Callout 15"/>
          <p:cNvSpPr/>
          <p:nvPr/>
        </p:nvSpPr>
        <p:spPr>
          <a:xfrm>
            <a:off x="0" y="5159300"/>
            <a:ext cx="3014803" cy="1698700"/>
          </a:xfrm>
          <a:prstGeom prst="wedgeRectCallout">
            <a:avLst>
              <a:gd name="adj1" fmla="val 56217"/>
              <a:gd name="adj2" fmla="val -8531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a:t>
            </a:r>
            <a:r>
              <a:rPr lang="en-US" sz="72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7</a:t>
            </a:r>
            <a:endParaRPr kumimoji="0" lang="en-US"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970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7024" y="36063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85869" y="184512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529810" y="880161"/>
            <a:ext cx="6781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54</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800" b="1">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r>
              <a:rPr kumimoji="0" lang="en-US" sz="4800" b="1" i="0" u="none" strike="noStrike" kern="1200" cap="none" spc="0" normalizeH="0" baseline="0" noProof="0" smtClean="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8 </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Rectangular Callout 15"/>
          <p:cNvSpPr/>
          <p:nvPr/>
        </p:nvSpPr>
        <p:spPr>
          <a:xfrm>
            <a:off x="0" y="5159300"/>
            <a:ext cx="3014803" cy="1698700"/>
          </a:xfrm>
          <a:prstGeom prst="wedgeRectCallout">
            <a:avLst>
              <a:gd name="adj1" fmla="val 56217"/>
              <a:gd name="adj2" fmla="val -85311"/>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a:t>
            </a:r>
            <a:r>
              <a:rPr lang="en-US" sz="7200" b="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6</a:t>
            </a:r>
            <a:endParaRPr kumimoji="0" lang="en-US" sz="7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928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5C3F1CC-54AF-3681-2603-3BA9FC93AAB5}"/>
            </a:ext>
          </a:extLst>
        </p:cNvPr>
        <p:cNvGrpSpPr/>
        <p:nvPr/>
      </p:nvGrpSpPr>
      <p:grpSpPr>
        <a:xfrm>
          <a:off x="0" y="0"/>
          <a:ext cx="0" cy="0"/>
          <a:chOff x="0" y="0"/>
          <a:chExt cx="0" cy="0"/>
        </a:xfrm>
      </p:grpSpPr>
      <p:sp>
        <p:nvSpPr>
          <p:cNvPr id="2" name="TextBox 1">
            <a:extLst>
              <a:ext uri="{FF2B5EF4-FFF2-40B4-BE49-F238E27FC236}">
                <a16:creationId xmlns="" xmlns:a16="http://schemas.microsoft.com/office/drawing/2014/main" id="{B2CAD7A6-F4B9-5578-0364-E19066D1B4FE}"/>
              </a:ext>
            </a:extLst>
          </p:cNvPr>
          <p:cNvSpPr txBox="1"/>
          <p:nvPr/>
        </p:nvSpPr>
        <p:spPr>
          <a:xfrm>
            <a:off x="198681" y="2484194"/>
            <a:ext cx="12009120" cy="3108543"/>
          </a:xfrm>
          <a:prstGeom prst="rect">
            <a:avLst/>
          </a:prstGeom>
          <a:noFill/>
        </p:spPr>
        <p:txBody>
          <a:bodyPr wrap="square" rtlCol="0">
            <a:spAutoFit/>
          </a:bodyPr>
          <a:lstStyle/>
          <a:p>
            <a:pPr algn="just"/>
            <a:r>
              <a:rPr lang="en-US" sz="3200" b="1" smtClean="0">
                <a:solidFill>
                  <a:srgbClr val="4B21FF"/>
                </a:solidFill>
                <a:latin typeface="Times New Roman" pitchFamily="18" charset="0"/>
                <a:cs typeface="Times New Roman" pitchFamily="18" charset="0"/>
              </a:rPr>
              <a:t>Bước </a:t>
            </a:r>
            <a:r>
              <a:rPr lang="en-US" sz="3200" b="1" dirty="0">
                <a:solidFill>
                  <a:srgbClr val="4B21FF"/>
                </a:solidFill>
                <a:latin typeface="Times New Roman" pitchFamily="18" charset="0"/>
                <a:cs typeface="Times New Roman"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Đặt</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err="1">
                <a:solidFill>
                  <a:srgbClr val="FF0000"/>
                </a:solidFill>
                <a:latin typeface="Times New Roman" panose="02020603050405020304" pitchFamily="18" charset="0"/>
                <a:cs typeface="Times New Roman" panose="02020603050405020304" pitchFamily="18" charset="0"/>
              </a:rPr>
              <a:t>tính</a:t>
            </a:r>
            <a:r>
              <a:rPr lang="en-US" sz="3200" b="1" kern="1200">
                <a:solidFill>
                  <a:srgbClr val="FF0000"/>
                </a:solidFill>
                <a:latin typeface="Times New Roman" panose="02020603050405020304" pitchFamily="18" charset="0"/>
                <a:cs typeface="Times New Roman" panose="02020603050405020304" pitchFamily="18" charset="0"/>
              </a:rPr>
              <a:t> </a:t>
            </a:r>
            <a:r>
              <a:rPr lang="en-US" sz="3200" b="1" kern="1200" smtClean="0">
                <a:solidFill>
                  <a:srgbClr val="FF0000"/>
                </a:solidFill>
                <a:latin typeface="Times New Roman" panose="02020603050405020304" pitchFamily="18" charset="0"/>
                <a:cs typeface="Times New Roman" panose="02020603050405020304" pitchFamily="18" charset="0"/>
              </a:rPr>
              <a:t>theo cột dọc, viết số bị trừ ở trên, viết số trừ ở dưới sao </a:t>
            </a:r>
            <a:r>
              <a:rPr lang="en-US" sz="3200" b="1" kern="1200" err="1">
                <a:solidFill>
                  <a:srgbClr val="FF0000"/>
                </a:solidFill>
                <a:latin typeface="Times New Roman" panose="02020603050405020304" pitchFamily="18" charset="0"/>
                <a:cs typeface="Times New Roman" panose="02020603050405020304" pitchFamily="18" charset="0"/>
              </a:rPr>
              <a:t>cho</a:t>
            </a:r>
            <a:r>
              <a:rPr lang="en-US" sz="3200" b="1" kern="1200">
                <a:solidFill>
                  <a:srgbClr val="FF0000"/>
                </a:solidFill>
                <a:latin typeface="Times New Roman" panose="02020603050405020304" pitchFamily="18" charset="0"/>
                <a:cs typeface="Times New Roman" panose="02020603050405020304" pitchFamily="18" charset="0"/>
              </a:rPr>
              <a:t> </a:t>
            </a:r>
            <a:r>
              <a:rPr lang="en-US" sz="3200" b="1" kern="1200" smtClean="0">
                <a:solidFill>
                  <a:srgbClr val="FF0000"/>
                </a:solidFill>
                <a:latin typeface="Times New Roman" panose="02020603050405020304" pitchFamily="18" charset="0"/>
                <a:cs typeface="Times New Roman" panose="02020603050405020304" pitchFamily="18" charset="0"/>
              </a:rPr>
              <a:t>các chữ số ở cùng một hàng thẳng cột với nhau, chữ số ở hàng đơn vị thẳng cột với chữ số hàng đơn vị, chữ số hàng chục thẳng cột với chữ số hàng chục. Viết dấu trừ bên trái giữa hai số, kẻ dấu gạch ngang.</a:t>
            </a:r>
          </a:p>
          <a:p>
            <a:r>
              <a:rPr lang="en-US" sz="3600" b="1" kern="1200" smtClean="0">
                <a:solidFill>
                  <a:srgbClr val="4B21FF"/>
                </a:solidFill>
                <a:latin typeface="Times New Roman" panose="02020603050405020304" pitchFamily="18" charset="0"/>
                <a:cs typeface="Times New Roman" panose="02020603050405020304" pitchFamily="18" charset="0"/>
              </a:rPr>
              <a:t>                                          </a:t>
            </a:r>
            <a:endParaRPr lang="en-US" sz="3600" b="1" dirty="0">
              <a:solidFill>
                <a:srgbClr val="4B21FF"/>
              </a:solidFill>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D0E19BB8-EFE2-2271-A74A-28C6F0393D6C}"/>
              </a:ext>
            </a:extLst>
          </p:cNvPr>
          <p:cNvSpPr txBox="1"/>
          <p:nvPr/>
        </p:nvSpPr>
        <p:spPr>
          <a:xfrm>
            <a:off x="62574" y="5093862"/>
            <a:ext cx="12009121" cy="1077218"/>
          </a:xfrm>
          <a:prstGeom prst="rect">
            <a:avLst/>
          </a:prstGeom>
          <a:noFill/>
        </p:spPr>
        <p:txBody>
          <a:bodyPr wrap="square" rtlCol="0">
            <a:spAutoFit/>
          </a:bodyPr>
          <a:lstStyle/>
          <a:p>
            <a:pPr lvl="0" algn="just">
              <a:buClrTx/>
              <a:defRPr/>
            </a:pPr>
            <a:r>
              <a:rPr lang="en-US" sz="3200" b="1" smtClean="0">
                <a:solidFill>
                  <a:srgbClr val="4B21FF"/>
                </a:solidFill>
                <a:latin typeface="Times New Roman" pitchFamily="18" charset="0"/>
                <a:cs typeface="Times New Roman" pitchFamily="18" charset="0"/>
              </a:rPr>
              <a:t>Bước </a:t>
            </a:r>
            <a:r>
              <a:rPr lang="en-US" sz="3200" b="1" dirty="0">
                <a:solidFill>
                  <a:srgbClr val="4B21FF"/>
                </a:solidFill>
                <a:latin typeface="Times New Roman" pitchFamily="18" charset="0"/>
                <a:cs typeface="Times New Roman" pitchFamily="18" charset="0"/>
              </a:rPr>
              <a:t>2</a:t>
            </a:r>
            <a:r>
              <a:rPr lang="en-US" sz="3200" b="1">
                <a:solidFill>
                  <a:srgbClr val="4B21FF"/>
                </a:solidFill>
                <a:latin typeface="Times New Roman" pitchFamily="18" charset="0"/>
                <a:cs typeface="Times New Roman" pitchFamily="18" charset="0"/>
              </a:rPr>
              <a:t>: </a:t>
            </a:r>
            <a:r>
              <a:rPr lang="en-US" sz="3200" b="1" kern="1200" smtClean="0">
                <a:solidFill>
                  <a:srgbClr val="FF0000"/>
                </a:solidFill>
                <a:latin typeface="Times New Roman" panose="02020603050405020304" pitchFamily="18" charset="0"/>
                <a:cs typeface="Times New Roman" panose="02020603050405020304" pitchFamily="18" charset="0"/>
              </a:rPr>
              <a:t>Tính từ bên phải </a:t>
            </a:r>
            <a:r>
              <a:rPr lang="en-US" sz="3200" b="1" kern="1200">
                <a:solidFill>
                  <a:srgbClr val="FF0000"/>
                </a:solidFill>
                <a:latin typeface="Times New Roman" panose="02020603050405020304" pitchFamily="18" charset="0"/>
                <a:cs typeface="Times New Roman" panose="02020603050405020304" pitchFamily="18" charset="0"/>
              </a:rPr>
              <a:t>sang </a:t>
            </a:r>
            <a:r>
              <a:rPr lang="en-US" sz="3200" b="1" kern="1200" smtClean="0">
                <a:solidFill>
                  <a:srgbClr val="FF0000"/>
                </a:solidFill>
                <a:latin typeface="Times New Roman" panose="02020603050405020304" pitchFamily="18" charset="0"/>
                <a:cs typeface="Times New Roman" panose="02020603050405020304" pitchFamily="18" charset="0"/>
              </a:rPr>
              <a:t>bên trái bắt đầu từ hàng                        đơn vị.</a:t>
            </a: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0B9068DC-8671-1551-E17E-23E5A3C505B6}"/>
              </a:ext>
            </a:extLst>
          </p:cNvPr>
          <p:cNvSpPr txBox="1"/>
          <p:nvPr/>
        </p:nvSpPr>
        <p:spPr>
          <a:xfrm>
            <a:off x="303184" y="1978891"/>
            <a:ext cx="11768511" cy="523220"/>
          </a:xfrm>
          <a:prstGeom prst="rect">
            <a:avLst/>
          </a:prstGeom>
          <a:noFill/>
        </p:spPr>
        <p:txBody>
          <a:bodyPr wrap="square" rtlCol="0">
            <a:spAutoFit/>
          </a:bodyPr>
          <a:lstStyle/>
          <a:p>
            <a:pPr algn="ctr"/>
            <a:r>
              <a:rPr lang="en-US" sz="2800" b="1" smtClean="0">
                <a:solidFill>
                  <a:schemeClr val="tx1"/>
                </a:solidFill>
                <a:latin typeface="Times New Roman" pitchFamily="18" charset="0"/>
                <a:cs typeface="Times New Roman" pitchFamily="18" charset="0"/>
              </a:rPr>
              <a:t>Khi </a:t>
            </a:r>
            <a:r>
              <a:rPr lang="en-US" sz="2800" b="1" smtClean="0">
                <a:ln>
                  <a:solidFill>
                    <a:srgbClr val="F79646">
                      <a:lumMod val="50000"/>
                    </a:srgbClr>
                  </a:solidFill>
                </a:ln>
                <a:solidFill>
                  <a:schemeClr val="tx1"/>
                </a:solidFill>
                <a:latin typeface="Times New Roman" pitchFamily="18" charset="0"/>
                <a:cs typeface="Times New Roman" pitchFamily="18" charset="0"/>
              </a:rPr>
              <a:t>trừ số </a:t>
            </a:r>
            <a:r>
              <a:rPr lang="en-US" sz="2800" b="1">
                <a:ln>
                  <a:solidFill>
                    <a:srgbClr val="F79646">
                      <a:lumMod val="50000"/>
                    </a:srgbClr>
                  </a:solidFill>
                </a:ln>
                <a:solidFill>
                  <a:schemeClr val="tx1"/>
                </a:solidFill>
                <a:latin typeface="Times New Roman" pitchFamily="18" charset="0"/>
                <a:cs typeface="Times New Roman" pitchFamily="18" charset="0"/>
              </a:rPr>
              <a:t>có hai chữ số cho số có hai chữ </a:t>
            </a:r>
            <a:r>
              <a:rPr lang="en-US" sz="2800" b="1" smtClean="0">
                <a:ln>
                  <a:solidFill>
                    <a:srgbClr val="F79646">
                      <a:lumMod val="50000"/>
                    </a:srgbClr>
                  </a:solidFill>
                </a:ln>
                <a:solidFill>
                  <a:schemeClr val="tx1"/>
                </a:solidFill>
                <a:latin typeface="Times New Roman" pitchFamily="18" charset="0"/>
                <a:cs typeface="Times New Roman" pitchFamily="18" charset="0"/>
              </a:rPr>
              <a:t>số </a:t>
            </a:r>
            <a:r>
              <a:rPr lang="en-US" sz="2800" b="1" smtClean="0">
                <a:solidFill>
                  <a:schemeClr val="tx1"/>
                </a:solidFill>
                <a:latin typeface="Times New Roman" pitchFamily="18" charset="0"/>
                <a:cs typeface="Times New Roman" pitchFamily="18" charset="0"/>
              </a:rPr>
              <a:t>ta thực </a:t>
            </a:r>
            <a:r>
              <a:rPr lang="en-US" sz="2800" b="1" dirty="0" err="1">
                <a:solidFill>
                  <a:schemeClr val="tx1"/>
                </a:solidFill>
                <a:latin typeface="Times New Roman" pitchFamily="18" charset="0"/>
                <a:cs typeface="Times New Roman" pitchFamily="18" charset="0"/>
              </a:rPr>
              <a:t>hiện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theo</a:t>
            </a:r>
            <a:r>
              <a:rPr lang="en-US" sz="2800" b="1" dirty="0">
                <a:solidFill>
                  <a:schemeClr val="tx1"/>
                </a:solidFill>
                <a:latin typeface="Times New Roman" pitchFamily="18" charset="0"/>
                <a:cs typeface="Times New Roman" pitchFamily="18" charset="0"/>
              </a:rPr>
              <a:t> 2 </a:t>
            </a:r>
            <a:r>
              <a:rPr lang="en-US" sz="2800" b="1" dirty="0" err="1">
                <a:solidFill>
                  <a:schemeClr val="tx1"/>
                </a:solidFill>
                <a:latin typeface="Times New Roman" pitchFamily="18" charset="0"/>
                <a:cs typeface="Times New Roman" pitchFamily="18" charset="0"/>
              </a:rPr>
              <a:t>bước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sau</a:t>
            </a:r>
            <a:r>
              <a:rPr lang="en-US" sz="2800" b="1" dirty="0">
                <a:solidFill>
                  <a:schemeClr val="tx1"/>
                </a:solidFill>
                <a:latin typeface="Times New Roman" pitchFamily="18" charset="0"/>
                <a:cs typeface="Times New Roman" pitchFamily="18" charset="0"/>
              </a:rPr>
              <a:t>:</a:t>
            </a:r>
          </a:p>
        </p:txBody>
      </p:sp>
      <p:sp>
        <p:nvSpPr>
          <p:cNvPr id="3" name="Rectangle 2">
            <a:extLst>
              <a:ext uri="{FF2B5EF4-FFF2-40B4-BE49-F238E27FC236}">
                <a16:creationId xmlns="" xmlns:a16="http://schemas.microsoft.com/office/drawing/2014/main" id="{981415D6-482A-A777-4D44-1798261ED7E5}"/>
              </a:ext>
            </a:extLst>
          </p:cNvPr>
          <p:cNvSpPr/>
          <p:nvPr/>
        </p:nvSpPr>
        <p:spPr>
          <a:xfrm>
            <a:off x="1106129" y="573761"/>
            <a:ext cx="11085871" cy="522259"/>
          </a:xfrm>
          <a:prstGeom prst="rect">
            <a:avLst/>
          </a:prstGeom>
        </p:spPr>
        <p:txBody>
          <a:bodyPr wrap="square">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2800" b="0" i="0" u="none" strike="noStrike" kern="0" cap="none" spc="0" normalizeH="0" baseline="0" noProof="0" smtClean="0">
                <a:ln>
                  <a:noFill/>
                </a:ln>
                <a:solidFill>
                  <a:srgbClr val="4B21FF"/>
                </a:solidFill>
                <a:effectLst/>
                <a:uLnTx/>
                <a:uFillTx/>
                <a:latin typeface="Times New Roman" panose="02020603050405020304" pitchFamily="18" charset="0"/>
                <a:cs typeface="Times New Roman" panose="02020603050405020304" pitchFamily="18" charset="0"/>
                <a:sym typeface="Arial"/>
              </a:rPr>
              <a:t> </a:t>
            </a:r>
            <a:endParaRPr kumimoji="0" lang="en-US" altLang="en-US" sz="4400" b="0" i="0" u="none" strike="noStrike" kern="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4" name="Rectangle 3"/>
          <p:cNvSpPr/>
          <p:nvPr/>
        </p:nvSpPr>
        <p:spPr>
          <a:xfrm>
            <a:off x="182880" y="59293"/>
            <a:ext cx="12009120" cy="1643527"/>
          </a:xfrm>
          <a:prstGeom prst="rect">
            <a:avLst/>
          </a:prstGeom>
        </p:spPr>
        <p:txBody>
          <a:bodyPr wrap="square">
            <a:spAutoFit/>
          </a:bodyPr>
          <a:lstStyle/>
          <a:p>
            <a:pPr lvl="0" algn="ctr">
              <a:lnSpc>
                <a:spcPct val="120000"/>
              </a:lnSpc>
            </a:pPr>
            <a:r>
              <a:rPr lang="en-US" altLang="en-US" sz="2800" b="1">
                <a:solidFill>
                  <a:srgbClr val="4B21FF"/>
                </a:solidFill>
                <a:latin typeface="Times New Roman" panose="02020603050405020304" pitchFamily="18" charset="0"/>
                <a:cs typeface="Times New Roman" panose="02020603050405020304" pitchFamily="18" charset="0"/>
              </a:rPr>
              <a:t>Thứ Sáu ngày 28 tháng 11 năm 2025</a:t>
            </a:r>
          </a:p>
          <a:p>
            <a:pPr algn="ctr">
              <a:lnSpc>
                <a:spcPct val="120000"/>
              </a:lnSpc>
            </a:pPr>
            <a:r>
              <a:rPr lang="en-US" sz="2800" b="1" u="sng">
                <a:ln>
                  <a:solidFill>
                    <a:srgbClr val="F79646">
                      <a:lumMod val="50000"/>
                    </a:srgbClr>
                  </a:solidFill>
                </a:ln>
                <a:solidFill>
                  <a:srgbClr val="FF0000"/>
                </a:solidFill>
                <a:latin typeface="Times New Roman" pitchFamily="18" charset="0"/>
                <a:cs typeface="Times New Roman" pitchFamily="18" charset="0"/>
              </a:rPr>
              <a:t>Toán</a:t>
            </a:r>
          </a:p>
          <a:p>
            <a:pPr algn="ctr">
              <a:lnSpc>
                <a:spcPct val="120000"/>
              </a:lnSpc>
            </a:pPr>
            <a:r>
              <a:rPr lang="en-US" sz="2800" b="1">
                <a:ln>
                  <a:solidFill>
                    <a:srgbClr val="F79646">
                      <a:lumMod val="50000"/>
                    </a:srgbClr>
                  </a:solidFill>
                </a:ln>
                <a:solidFill>
                  <a:srgbClr val="FF0000"/>
                </a:solidFill>
                <a:latin typeface="Times New Roman" pitchFamily="18" charset="0"/>
                <a:cs typeface="Times New Roman" pitchFamily="18" charset="0"/>
              </a:rPr>
              <a:t>Bài: Phép trừ (có nhớ) số có hai chữ số cho số có hai chữ số  </a:t>
            </a:r>
            <a:endParaRPr lang="vi-VN" sz="2800" b="1" dirty="0">
              <a:ln>
                <a:solidFill>
                  <a:srgbClr val="F79646">
                    <a:lumMod val="50000"/>
                  </a:srgbClr>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8969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Rectangle 42"/>
          <p:cNvSpPr/>
          <p:nvPr/>
        </p:nvSpPr>
        <p:spPr>
          <a:xfrm>
            <a:off x="1125420" y="2664542"/>
            <a:ext cx="9572077" cy="2465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buClrTx/>
              <a:defRPr/>
            </a:pPr>
            <a:r>
              <a:rPr lang="en-US" sz="3600" b="1" kern="1200" dirty="0">
                <a:solidFill>
                  <a:srgbClr val="4B21FF"/>
                </a:solidFill>
                <a:latin typeface="Times New Roman" panose="02020603050405020304" pitchFamily="18" charset="0"/>
                <a:cs typeface="Times New Roman" panose="02020603050405020304" pitchFamily="18" charset="0"/>
              </a:rPr>
              <a:t>  </a:t>
            </a:r>
          </a:p>
          <a:p>
            <a:pPr algn="ctr">
              <a:buClrTx/>
              <a:defRPr/>
            </a:pPr>
            <a:endParaRPr lang="en-US" sz="3600" b="1" kern="1200" dirty="0">
              <a:solidFill>
                <a:srgbClr val="4B21FF"/>
              </a:solidFill>
              <a:latin typeface="Times New Roman" panose="02020603050405020304" pitchFamily="18" charset="0"/>
              <a:cs typeface="Times New Roman" panose="02020603050405020304" pitchFamily="18" charset="0"/>
            </a:endParaRPr>
          </a:p>
          <a:p>
            <a:pPr algn="ctr">
              <a:buClrTx/>
              <a:defRPr/>
            </a:pPr>
            <a:endParaRPr lang="en-US" sz="3600" b="1" kern="1200" dirty="0">
              <a:solidFill>
                <a:srgbClr val="4B21FF"/>
              </a:solidFill>
              <a:latin typeface="Times New Roman" panose="02020603050405020304" pitchFamily="18" charset="0"/>
              <a:cs typeface="Times New Roman" panose="02020603050405020304" pitchFamily="18" charset="0"/>
            </a:endParaRPr>
          </a:p>
          <a:p>
            <a:pPr algn="ctr">
              <a:buClrTx/>
              <a:defRPr/>
            </a:pPr>
            <a:endParaRPr lang="en-US" sz="3600" b="1" kern="1200" dirty="0">
              <a:solidFill>
                <a:srgbClr val="4B21FF"/>
              </a:solidFill>
              <a:latin typeface="Times New Roman" panose="02020603050405020304" pitchFamily="18" charset="0"/>
              <a:cs typeface="Times New Roman" panose="02020603050405020304" pitchFamily="18" charset="0"/>
            </a:endParaRPr>
          </a:p>
          <a:p>
            <a:pPr algn="just">
              <a:buClrTx/>
              <a:defRPr/>
            </a:pPr>
            <a:r>
              <a:rPr lang="en-US" sz="3600" b="1" u="sng" kern="1200" dirty="0" err="1">
                <a:solidFill>
                  <a:srgbClr val="4B21FF"/>
                </a:solidFill>
                <a:latin typeface="Times New Roman" panose="02020603050405020304" pitchFamily="18" charset="0"/>
                <a:cs typeface="Times New Roman" panose="02020603050405020304" pitchFamily="18" charset="0"/>
              </a:rPr>
              <a:t>Ví</a:t>
            </a:r>
            <a:r>
              <a:rPr lang="en-US" sz="3600" b="1" u="sng" kern="1200" dirty="0">
                <a:solidFill>
                  <a:srgbClr val="4B21FF"/>
                </a:solidFill>
                <a:latin typeface="Times New Roman" panose="02020603050405020304" pitchFamily="18" charset="0"/>
                <a:cs typeface="Times New Roman" panose="02020603050405020304" pitchFamily="18" charset="0"/>
              </a:rPr>
              <a:t> </a:t>
            </a:r>
            <a:r>
              <a:rPr lang="en-US" sz="3600" b="1" u="sng" kern="1200" dirty="0" err="1">
                <a:solidFill>
                  <a:srgbClr val="4B21FF"/>
                </a:solidFill>
                <a:latin typeface="Times New Roman" panose="02020603050405020304" pitchFamily="18" charset="0"/>
                <a:cs typeface="Times New Roman" panose="02020603050405020304" pitchFamily="18" charset="0"/>
              </a:rPr>
              <a:t>dụ</a:t>
            </a:r>
            <a:r>
              <a:rPr lang="en-US" sz="3600" b="1" kern="1200">
                <a:solidFill>
                  <a:srgbClr val="4B21FF"/>
                </a:solidFill>
                <a:latin typeface="Times New Roman" panose="02020603050405020304" pitchFamily="18" charset="0"/>
                <a:cs typeface="Times New Roman" panose="02020603050405020304" pitchFamily="18" charset="0"/>
              </a:rPr>
              <a:t>: </a:t>
            </a:r>
            <a:r>
              <a:rPr lang="en-US" sz="3600" b="1" kern="1200" smtClean="0">
                <a:solidFill>
                  <a:srgbClr val="4B21FF"/>
                </a:solidFill>
                <a:latin typeface="Times New Roman" panose="02020603050405020304" pitchFamily="18" charset="0"/>
                <a:cs typeface="Times New Roman" panose="02020603050405020304" pitchFamily="18" charset="0"/>
              </a:rPr>
              <a:t> </a:t>
            </a:r>
            <a:endParaRPr lang="vi-VN" sz="3600" b="1" kern="1200" dirty="0">
              <a:solidFill>
                <a:srgbClr val="4B21FF"/>
              </a:solidFill>
              <a:latin typeface="Times New Roman" panose="02020603050405020304" pitchFamily="18" charset="0"/>
              <a:cs typeface="Times New Roman" panose="02020603050405020304" pitchFamily="18" charset="0"/>
            </a:endParaRPr>
          </a:p>
          <a:p>
            <a:pPr algn="ctr">
              <a:buClrTx/>
              <a:defRPr/>
            </a:pPr>
            <a:endParaRPr lang="vi-VN" sz="3600" b="1" kern="1200" dirty="0">
              <a:solidFill>
                <a:srgbClr val="4B21FF"/>
              </a:solidFill>
              <a:latin typeface="Times New Roman" panose="02020603050405020304" pitchFamily="18" charset="0"/>
              <a:cs typeface="Times New Roman" panose="02020603050405020304" pitchFamily="18" charset="0"/>
            </a:endParaRPr>
          </a:p>
          <a:p>
            <a:pPr algn="ctr">
              <a:buClrTx/>
              <a:defRPr/>
            </a:pPr>
            <a:endParaRPr lang="vi-VN" sz="3600" b="1" kern="1200" dirty="0">
              <a:solidFill>
                <a:srgbClr val="4B21FF"/>
              </a:solidFill>
              <a:latin typeface="Times New Roman" panose="02020603050405020304" pitchFamily="18" charset="0"/>
              <a:cs typeface="Times New Roman" panose="02020603050405020304" pitchFamily="18" charset="0"/>
            </a:endParaRPr>
          </a:p>
          <a:p>
            <a:pPr algn="ctr">
              <a:buClrTx/>
              <a:defRPr/>
            </a:pPr>
            <a:endParaRPr lang="vi-VN" sz="3600" b="1" kern="1200" dirty="0">
              <a:solidFill>
                <a:srgbClr val="4B21FF"/>
              </a:solidFill>
              <a:latin typeface="Times New Roman" panose="02020603050405020304" pitchFamily="18" charset="0"/>
              <a:cs typeface="Times New Roman" panose="02020603050405020304" pitchFamily="18" charset="0"/>
            </a:endParaRPr>
          </a:p>
          <a:p>
            <a:pPr lvl="0" algn="ctr">
              <a:buClrTx/>
              <a:defRPr/>
            </a:pPr>
            <a:endParaRPr lang="vi-VN" sz="3600" b="1" kern="1200" dirty="0">
              <a:solidFill>
                <a:srgbClr val="4B21FF"/>
              </a:solidFill>
              <a:latin typeface="Times New Roman" panose="02020603050405020304" pitchFamily="18" charset="0"/>
              <a:cs typeface="Times New Roman" panose="02020603050405020304" pitchFamily="18" charset="0"/>
            </a:endParaRPr>
          </a:p>
        </p:txBody>
      </p:sp>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8327" y="3413390"/>
            <a:ext cx="804536" cy="643628"/>
          </a:xfrm>
          <a:prstGeom prst="rect">
            <a:avLst/>
          </a:prstGeom>
        </p:spPr>
      </p:pic>
      <p:sp>
        <p:nvSpPr>
          <p:cNvPr id="2" name="Snip Diagonal Corner Rectangle 3">
            <a:extLst>
              <a:ext uri="{FF2B5EF4-FFF2-40B4-BE49-F238E27FC236}">
                <a16:creationId xmlns="" xmlns:a16="http://schemas.microsoft.com/office/drawing/2014/main" id="{D9643D0A-E49A-13BA-E973-7FA3658EF680}"/>
              </a:ext>
            </a:extLst>
          </p:cNvPr>
          <p:cNvSpPr/>
          <p:nvPr/>
        </p:nvSpPr>
        <p:spPr>
          <a:xfrm>
            <a:off x="832636" y="199869"/>
            <a:ext cx="10526728" cy="21318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kern="1200">
                <a:solidFill>
                  <a:srgbClr val="FF0000"/>
                </a:solidFill>
                <a:latin typeface="Times New Roman" pitchFamily="18" charset="0"/>
                <a:cs typeface="Times New Roman" pitchFamily="18" charset="0"/>
              </a:rPr>
              <a:t>	Em hãy tìm một tình huống trong thực tế, đặt ra một bài toán có sử dụng phép tính </a:t>
            </a:r>
            <a:r>
              <a:rPr lang="en-US" sz="3600" b="1" kern="1200" smtClean="0">
                <a:solidFill>
                  <a:srgbClr val="FF0000"/>
                </a:solidFill>
                <a:latin typeface="Times New Roman" pitchFamily="18" charset="0"/>
                <a:cs typeface="Times New Roman" pitchFamily="18" charset="0"/>
              </a:rPr>
              <a:t>trừ số có hai </a:t>
            </a:r>
            <a:r>
              <a:rPr lang="en-US" sz="3600" b="1" kern="1200">
                <a:solidFill>
                  <a:srgbClr val="FF0000"/>
                </a:solidFill>
                <a:latin typeface="Times New Roman" pitchFamily="18" charset="0"/>
                <a:cs typeface="Times New Roman" pitchFamily="18" charset="0"/>
              </a:rPr>
              <a:t>chữ số </a:t>
            </a:r>
            <a:r>
              <a:rPr lang="en-US" sz="3600" b="1" kern="1200" smtClean="0">
                <a:solidFill>
                  <a:srgbClr val="FF0000"/>
                </a:solidFill>
                <a:latin typeface="Times New Roman" pitchFamily="18" charset="0"/>
                <a:cs typeface="Times New Roman" pitchFamily="18" charset="0"/>
              </a:rPr>
              <a:t>cho số có hai chữ số để </a:t>
            </a:r>
            <a:r>
              <a:rPr lang="en-US" sz="3600" b="1" kern="1200">
                <a:solidFill>
                  <a:srgbClr val="FF0000"/>
                </a:solidFill>
                <a:latin typeface="Times New Roman" pitchFamily="18" charset="0"/>
                <a:cs typeface="Times New Roman" pitchFamily="18" charset="0"/>
              </a:rPr>
              <a:t>giải bài toán đó?</a:t>
            </a:r>
            <a:endPar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3" name="Arrow: Notched Right 2">
            <a:hlinkClick r:id="rId10" action="ppaction://hlinksldjump"/>
            <a:extLst>
              <a:ext uri="{FF2B5EF4-FFF2-40B4-BE49-F238E27FC236}">
                <a16:creationId xmlns="" xmlns:a16="http://schemas.microsoft.com/office/drawing/2014/main" id="{6ACDD90A-8B64-80BE-776B-1F8B4EE7E894}"/>
              </a:ext>
            </a:extLst>
          </p:cNvPr>
          <p:cNvSpPr/>
          <p:nvPr/>
        </p:nvSpPr>
        <p:spPr>
          <a:xfrm>
            <a:off x="10232671" y="6389475"/>
            <a:ext cx="1959329" cy="566575"/>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3"/>
                    </p:tgtEl>
                  </p:cond>
                </p:stCondLst>
                <p:endSync evt="end" delay="0">
                  <p:rtn val="all"/>
                </p:endSync>
                <p:childTnLst>
                  <p:par>
                    <p:cTn id="30" fill="hold">
                      <p:stCondLst>
                        <p:cond delay="0"/>
                      </p:stCondLst>
                      <p:childTnLst>
                        <p:par>
                          <p:cTn id="31" fill="hold">
                            <p:stCondLst>
                              <p:cond delay="0"/>
                            </p:stCondLst>
                            <p:childTnLst>
                              <p:par>
                                <p:cTn id="32" presetID="23" presetClass="entr" presetSubtype="32" fill="hold" nodeType="withEffect">
                                  <p:stCondLst>
                                    <p:cond delay="1000"/>
                                  </p:stCondLst>
                                  <p:childTnLst>
                                    <p:set>
                                      <p:cBhvr>
                                        <p:cTn id="33" dur="1" fill="hold">
                                          <p:stCondLst>
                                            <p:cond delay="0"/>
                                          </p:stCondLst>
                                        </p:cTn>
                                        <p:tgtEl>
                                          <p:spTgt spid="51"/>
                                        </p:tgtEl>
                                        <p:attrNameLst>
                                          <p:attrName>style.visibility</p:attrName>
                                        </p:attrNameLst>
                                      </p:cBhvr>
                                      <p:to>
                                        <p:strVal val="visible"/>
                                      </p:to>
                                    </p:set>
                                    <p:anim calcmode="lin" valueType="num">
                                      <p:cBhvr>
                                        <p:cTn id="34" dur="250" fill="hold"/>
                                        <p:tgtEl>
                                          <p:spTgt spid="51"/>
                                        </p:tgtEl>
                                        <p:attrNameLst>
                                          <p:attrName>ppt_w</p:attrName>
                                        </p:attrNameLst>
                                      </p:cBhvr>
                                      <p:tavLst>
                                        <p:tav tm="0">
                                          <p:val>
                                            <p:strVal val="4*#ppt_w"/>
                                          </p:val>
                                        </p:tav>
                                        <p:tav tm="100000">
                                          <p:val>
                                            <p:strVal val="#ppt_w"/>
                                          </p:val>
                                        </p:tav>
                                      </p:tavLst>
                                    </p:anim>
                                    <p:anim calcmode="lin" valueType="num">
                                      <p:cBhvr>
                                        <p:cTn id="3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childTnLst>
        </p:cTn>
      </p:par>
    </p:tnLst>
    <p:bldLst>
      <p:bldP spid="40" grpId="0" animBg="1"/>
      <p:bldP spid="41" grpId="0" animBg="1"/>
      <p:bldP spid="43"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 descr="C:\Users\ADMIN\Desktop\Bach tuyet\54774f4bc8287c7337fadd5fbb419da6.jpg"/>
          <p:cNvPicPr preferRelativeResize="0"/>
          <p:nvPr/>
        </p:nvPicPr>
        <p:blipFill rotWithShape="1">
          <a:blip r:embed="rId5">
            <a:alphaModFix/>
          </a:blip>
          <a:srcRect/>
          <a:stretch/>
        </p:blipFill>
        <p:spPr>
          <a:xfrm>
            <a:off x="0" y="1"/>
            <a:ext cx="12192000" cy="6857999"/>
          </a:xfrm>
          <a:prstGeom prst="rect">
            <a:avLst/>
          </a:prstGeom>
          <a:noFill/>
          <a:ln>
            <a:noFill/>
          </a:ln>
        </p:spPr>
      </p:pic>
      <p:pic>
        <p:nvPicPr>
          <p:cNvPr id="198" name="Google Shape;198;p3" descr="C:\Users\ADMIN\Desktop\Bach tuyet\Snow_white_transparent.png"/>
          <p:cNvPicPr preferRelativeResize="0"/>
          <p:nvPr/>
        </p:nvPicPr>
        <p:blipFill rotWithShape="1">
          <a:blip r:embed="rId6">
            <a:alphaModFix/>
          </a:blip>
          <a:srcRect/>
          <a:stretch/>
        </p:blipFill>
        <p:spPr>
          <a:xfrm>
            <a:off x="4978400" y="2722179"/>
            <a:ext cx="1243539" cy="2680235"/>
          </a:xfrm>
          <a:prstGeom prst="rect">
            <a:avLst/>
          </a:prstGeom>
          <a:noFill/>
          <a:ln>
            <a:noFill/>
          </a:ln>
        </p:spPr>
      </p:pic>
      <p:pic>
        <p:nvPicPr>
          <p:cNvPr id="199" name="Google Shape;199;p3" descr="C:\Users\ADMIN\Desktop\Bach tuyet\43ebd44d263606f876d42fd2f199ea61 (4).jpg"/>
          <p:cNvPicPr preferRelativeResize="0"/>
          <p:nvPr/>
        </p:nvPicPr>
        <p:blipFill rotWithShape="1">
          <a:blip r:embed="rId7">
            <a:alphaModFix/>
          </a:blip>
          <a:srcRect/>
          <a:stretch/>
        </p:blipFill>
        <p:spPr>
          <a:xfrm rot="338519">
            <a:off x="10592437" y="4662277"/>
            <a:ext cx="1880249" cy="2689195"/>
          </a:xfrm>
          <a:prstGeom prst="rect">
            <a:avLst/>
          </a:prstGeom>
          <a:noFill/>
          <a:ln>
            <a:noFill/>
          </a:ln>
        </p:spPr>
      </p:pic>
      <p:pic>
        <p:nvPicPr>
          <p:cNvPr id="200" name="Google Shape;200;p3" descr="C:\Users\ADMIN\Desktop\Bach tuyet\43ebd44d263606f876d42fd2f199ea61 (7).jpg"/>
          <p:cNvPicPr preferRelativeResize="0"/>
          <p:nvPr/>
        </p:nvPicPr>
        <p:blipFill rotWithShape="1">
          <a:blip r:embed="rId8">
            <a:alphaModFix/>
          </a:blip>
          <a:srcRect/>
          <a:stretch/>
        </p:blipFill>
        <p:spPr>
          <a:xfrm flipH="1">
            <a:off x="7148075" y="4667665"/>
            <a:ext cx="1913197" cy="2551999"/>
          </a:xfrm>
          <a:prstGeom prst="rect">
            <a:avLst/>
          </a:prstGeom>
          <a:noFill/>
          <a:ln>
            <a:noFill/>
          </a:ln>
        </p:spPr>
      </p:pic>
      <p:pic>
        <p:nvPicPr>
          <p:cNvPr id="201" name="Google Shape;201;p3" descr="C:\Users\ADMIN\Desktop\Bach tuyet\RjAwOTQ4MTUyNEI3QjJCRTc2RjA6ZDA1ZjJmYTY2MjBkNDYzY2ZlZDNiOTA1Y2YxYTk1NzA6Ojo6OjA=.png"/>
          <p:cNvPicPr preferRelativeResize="0"/>
          <p:nvPr/>
        </p:nvPicPr>
        <p:blipFill rotWithShape="1">
          <a:blip r:embed="rId9">
            <a:alphaModFix/>
          </a:blip>
          <a:srcRect/>
          <a:stretch/>
        </p:blipFill>
        <p:spPr>
          <a:xfrm rot="-1006265">
            <a:off x="9011" y="4789835"/>
            <a:ext cx="2123621" cy="2411959"/>
          </a:xfrm>
          <a:prstGeom prst="rect">
            <a:avLst/>
          </a:prstGeom>
          <a:noFill/>
          <a:ln>
            <a:noFill/>
          </a:ln>
        </p:spPr>
      </p:pic>
      <p:pic>
        <p:nvPicPr>
          <p:cNvPr id="202" name="Google Shape;202;p3" descr="C:\Users\ADMIN\Desktop\Bach tuyet\43ebd44d263606f876d42fd2f199ea61 (2).jpg"/>
          <p:cNvPicPr preferRelativeResize="0"/>
          <p:nvPr/>
        </p:nvPicPr>
        <p:blipFill rotWithShape="1">
          <a:blip r:embed="rId10">
            <a:alphaModFix/>
          </a:blip>
          <a:srcRect/>
          <a:stretch/>
        </p:blipFill>
        <p:spPr>
          <a:xfrm rot="-1427022">
            <a:off x="7736843" y="4957294"/>
            <a:ext cx="1831975" cy="2476829"/>
          </a:xfrm>
          <a:prstGeom prst="rect">
            <a:avLst/>
          </a:prstGeom>
          <a:noFill/>
          <a:ln>
            <a:noFill/>
          </a:ln>
        </p:spPr>
      </p:pic>
      <p:pic>
        <p:nvPicPr>
          <p:cNvPr id="203" name="Google Shape;203;p3" descr="C:\Users\ADMIN\Desktop\Bach tuyet\43ebd44d263606f876d42fd2f199ea61 (3).jpg"/>
          <p:cNvPicPr preferRelativeResize="0"/>
          <p:nvPr/>
        </p:nvPicPr>
        <p:blipFill rotWithShape="1">
          <a:blip r:embed="rId11">
            <a:alphaModFix/>
          </a:blip>
          <a:srcRect/>
          <a:stretch/>
        </p:blipFill>
        <p:spPr>
          <a:xfrm>
            <a:off x="2082524" y="5232399"/>
            <a:ext cx="2212453" cy="2033468"/>
          </a:xfrm>
          <a:prstGeom prst="rect">
            <a:avLst/>
          </a:prstGeom>
          <a:noFill/>
          <a:ln>
            <a:noFill/>
          </a:ln>
        </p:spPr>
      </p:pic>
      <p:pic>
        <p:nvPicPr>
          <p:cNvPr id="204" name="Google Shape;204;p3" descr="C:\Users\ADMIN\Desktop\Bach tuyet\43ebd44d263606f876d42fd2f199ea61 (5).jpg"/>
          <p:cNvPicPr preferRelativeResize="0"/>
          <p:nvPr/>
        </p:nvPicPr>
        <p:blipFill rotWithShape="1">
          <a:blip r:embed="rId12">
            <a:alphaModFix/>
          </a:blip>
          <a:srcRect/>
          <a:stretch/>
        </p:blipFill>
        <p:spPr>
          <a:xfrm rot="1608799">
            <a:off x="1408602" y="4577567"/>
            <a:ext cx="1656967" cy="2647951"/>
          </a:xfrm>
          <a:prstGeom prst="rect">
            <a:avLst/>
          </a:prstGeom>
          <a:noFill/>
          <a:ln>
            <a:noFill/>
          </a:ln>
        </p:spPr>
      </p:pic>
      <p:pic>
        <p:nvPicPr>
          <p:cNvPr id="205" name="Google Shape;205;p3" descr="C:\Users\ADMIN\Desktop\Bach tuyet\43ebd44d263606f876d42fd2f199ea61 (8).jpg"/>
          <p:cNvPicPr preferRelativeResize="0"/>
          <p:nvPr/>
        </p:nvPicPr>
        <p:blipFill rotWithShape="1">
          <a:blip r:embed="rId13">
            <a:alphaModFix/>
          </a:blip>
          <a:srcRect/>
          <a:stretch/>
        </p:blipFill>
        <p:spPr>
          <a:xfrm>
            <a:off x="9448800" y="4363395"/>
            <a:ext cx="2111365" cy="2902472"/>
          </a:xfrm>
          <a:prstGeom prst="rect">
            <a:avLst/>
          </a:prstGeom>
          <a:noFill/>
          <a:ln>
            <a:noFill/>
          </a:ln>
        </p:spPr>
      </p:pic>
      <p:pic>
        <p:nvPicPr>
          <p:cNvPr id="206" name="Google Shape;206;p3" descr="C:\Users\ADMIN\Desktop\Bach tuyet\511929473-photo-clip-tree.png"/>
          <p:cNvPicPr preferRelativeResize="0"/>
          <p:nvPr/>
        </p:nvPicPr>
        <p:blipFill rotWithShape="1">
          <a:blip r:embed="rId14">
            <a:alphaModFix/>
          </a:blip>
          <a:srcRect/>
          <a:stretch/>
        </p:blipFill>
        <p:spPr>
          <a:xfrm>
            <a:off x="4775200" y="-2947963"/>
            <a:ext cx="9770739" cy="10307443"/>
          </a:xfrm>
          <a:prstGeom prst="rect">
            <a:avLst/>
          </a:prstGeom>
          <a:noFill/>
          <a:ln>
            <a:noFill/>
          </a:ln>
        </p:spPr>
      </p:pic>
      <p:pic>
        <p:nvPicPr>
          <p:cNvPr id="207" name="Google Shape;207;p3" descr="C:\Users\ADMIN\Desktop\Bach tuyet\511929473-photo-clip-tree.png"/>
          <p:cNvPicPr preferRelativeResize="0"/>
          <p:nvPr/>
        </p:nvPicPr>
        <p:blipFill rotWithShape="1">
          <a:blip r:embed="rId14">
            <a:alphaModFix/>
          </a:blip>
          <a:srcRect/>
          <a:stretch/>
        </p:blipFill>
        <p:spPr>
          <a:xfrm>
            <a:off x="-1219199" y="-2825162"/>
            <a:ext cx="6078553" cy="10307443"/>
          </a:xfrm>
          <a:prstGeom prst="rect">
            <a:avLst/>
          </a:prstGeom>
          <a:noFill/>
          <a:ln>
            <a:noFill/>
          </a:ln>
        </p:spPr>
      </p:pic>
      <p:pic>
        <p:nvPicPr>
          <p:cNvPr id="208" name="Google Shape;208;p3" descr="C:\Users\ADMIN\Desktop\Tai nguyen thiet ke tro choi\Bảng gỗ\wooden-blank-sign-clipart-1.jpg"/>
          <p:cNvPicPr preferRelativeResize="0"/>
          <p:nvPr/>
        </p:nvPicPr>
        <p:blipFill rotWithShape="1">
          <a:blip r:embed="rId15">
            <a:alphaModFix/>
          </a:blip>
          <a:srcRect/>
          <a:stretch/>
        </p:blipFill>
        <p:spPr>
          <a:xfrm>
            <a:off x="1784883" y="-1955800"/>
            <a:ext cx="9187917" cy="4079875"/>
          </a:xfrm>
          <a:prstGeom prst="rect">
            <a:avLst/>
          </a:prstGeom>
          <a:noFill/>
          <a:ln>
            <a:noFill/>
          </a:ln>
        </p:spPr>
      </p:pic>
      <p:sp>
        <p:nvSpPr>
          <p:cNvPr id="209" name="Google Shape;209;p3"/>
          <p:cNvSpPr txBox="1"/>
          <p:nvPr/>
        </p:nvSpPr>
        <p:spPr>
          <a:xfrm>
            <a:off x="2644461" y="584200"/>
            <a:ext cx="751553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i="0" u="none" strike="noStrike" cap="none">
                <a:solidFill>
                  <a:srgbClr val="FFFFFF"/>
                </a:solidFill>
                <a:latin typeface="Arial"/>
                <a:ea typeface="Arial"/>
                <a:cs typeface="Arial"/>
                <a:sym typeface="Arial"/>
              </a:rPr>
              <a:t>TRÒ CHƠI </a:t>
            </a:r>
            <a:r>
              <a:rPr lang="en-US" sz="3200" b="1" i="0" u="none" strike="noStrike" cap="none" dirty="0">
                <a:solidFill>
                  <a:srgbClr val="FFFFFF"/>
                </a:solidFill>
                <a:latin typeface="Arial"/>
                <a:ea typeface="Arial"/>
                <a:cs typeface="Arial"/>
                <a:sym typeface="Arial"/>
              </a:rPr>
              <a:t>TRỐN TÌM </a:t>
            </a:r>
            <a:endParaRPr dirty="0"/>
          </a:p>
          <a:p>
            <a:pPr marL="0" marR="0" lvl="0" indent="0" algn="ctr" rtl="0">
              <a:spcBef>
                <a:spcPts val="0"/>
              </a:spcBef>
              <a:spcAft>
                <a:spcPts val="0"/>
              </a:spcAft>
              <a:buNone/>
            </a:pPr>
            <a:r>
              <a:rPr lang="en-US" sz="3200" b="1" i="0" u="none" strike="noStrike" cap="none" dirty="0">
                <a:solidFill>
                  <a:srgbClr val="FFFFFF"/>
                </a:solidFill>
                <a:latin typeface="Arial"/>
                <a:ea typeface="Arial"/>
                <a:cs typeface="Arial"/>
                <a:sym typeface="Arial"/>
              </a:rPr>
              <a:t>CÙNG BẠCH TUYẾT VÀ 7 CHÚ LÙN</a:t>
            </a:r>
            <a:endParaRPr dirty="0"/>
          </a:p>
        </p:txBody>
      </p:sp>
      <p:pic>
        <p:nvPicPr>
          <p:cNvPr id="210" name="Google Shape;210;p3" descr="C:\Users\ADMIN\Desktop\Tai nguyen thiet ke tro choi\Angry birds epic birds\1505573783630 (2).png">
            <a:hlinkClick r:id="rId16" action="ppaction://hlinksldjump"/>
          </p:cNvPr>
          <p:cNvPicPr preferRelativeResize="0"/>
          <p:nvPr/>
        </p:nvPicPr>
        <p:blipFill rotWithShape="1">
          <a:blip r:embed="rId17">
            <a:alphaModFix/>
          </a:blip>
          <a:srcRect/>
          <a:stretch/>
        </p:blipFill>
        <p:spPr>
          <a:xfrm>
            <a:off x="5600170" y="5901542"/>
            <a:ext cx="1426197" cy="780844"/>
          </a:xfrm>
          <a:prstGeom prst="rect">
            <a:avLst/>
          </a:prstGeom>
          <a:noFill/>
          <a:ln>
            <a:noFill/>
          </a:ln>
        </p:spPr>
      </p:pic>
      <p:pic>
        <p:nvPicPr>
          <p:cNvPr id="211" name="Google Shape;211;p3"/>
          <p:cNvPicPr preferRelativeResize="0"/>
          <p:nvPr/>
        </p:nvPicPr>
        <p:blipFill rotWithShape="1">
          <a:blip r:embed="rId18">
            <a:alphaModFix/>
          </a:blip>
          <a:srcRect/>
          <a:stretch/>
        </p:blipFill>
        <p:spPr>
          <a:xfrm>
            <a:off x="5751695" y="-857250"/>
            <a:ext cx="609600" cy="609600"/>
          </a:xfrm>
          <a:prstGeom prst="rect">
            <a:avLst/>
          </a:prstGeom>
          <a:noFill/>
          <a:ln>
            <a:noFill/>
          </a:ln>
        </p:spPr>
      </p:pic>
      <p:pic>
        <p:nvPicPr>
          <p:cNvPr id="17" name="monkeys-spinning-monkeys-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9"/>
          <a:stretch>
            <a:fillRect/>
          </a:stretch>
        </p:blipFill>
        <p:spPr>
          <a:xfrm>
            <a:off x="11338093" y="624304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17"/>
                                        </p:tgtEl>
                                      </p:cBhvr>
                                    </p:cmd>
                                  </p:childTnLst>
                                </p:cTn>
                              </p:par>
                              <p:par>
                                <p:cTn id="7" presetID="10" presetClass="entr" presetSubtype="0" fill="hold" nodeType="withEffect">
                                  <p:stCondLst>
                                    <p:cond delay="0"/>
                                  </p:stCondLst>
                                  <p:childTnLst>
                                    <p:set>
                                      <p:cBhvr>
                                        <p:cTn id="8" dur="1" fill="hold">
                                          <p:stCondLst>
                                            <p:cond delay="0"/>
                                          </p:stCondLst>
                                        </p:cTn>
                                        <p:tgtEl>
                                          <p:spTgt spid="208"/>
                                        </p:tgtEl>
                                        <p:attrNameLst>
                                          <p:attrName>style.visibility</p:attrName>
                                        </p:attrNameLst>
                                      </p:cBhvr>
                                      <p:to>
                                        <p:strVal val="visible"/>
                                      </p:to>
                                    </p:set>
                                    <p:animEffect transition="in" filter="fade">
                                      <p:cBhvr>
                                        <p:cTn id="9"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20A9AE-652D-EBDA-4729-28197F7D7633}"/>
              </a:ext>
            </a:extLst>
          </p:cNvPr>
          <p:cNvSpPr>
            <a:spLocks noGrp="1"/>
          </p:cNvSpPr>
          <p:nvPr>
            <p:ph type="title"/>
          </p:nvPr>
        </p:nvSpPr>
        <p:spPr>
          <a:xfrm>
            <a:off x="838200" y="1932267"/>
            <a:ext cx="10515600" cy="712381"/>
          </a:xfrm>
        </p:spPr>
        <p:txBody>
          <a:bodyPr>
            <a:norm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HOẠT ĐỘNG, VẬN DỤNG TRẢI NGHIỆM</a:t>
            </a:r>
          </a:p>
        </p:txBody>
      </p:sp>
      <p:sp>
        <p:nvSpPr>
          <p:cNvPr id="3" name="Text Placeholder 2">
            <a:extLst>
              <a:ext uri="{FF2B5EF4-FFF2-40B4-BE49-F238E27FC236}">
                <a16:creationId xmlns="" xmlns:a16="http://schemas.microsoft.com/office/drawing/2014/main" id="{85DB206F-06B5-BA5F-49D8-A3D9F055F504}"/>
              </a:ext>
            </a:extLst>
          </p:cNvPr>
          <p:cNvSpPr>
            <a:spLocks noGrp="1"/>
          </p:cNvSpPr>
          <p:nvPr>
            <p:ph type="body" idx="1"/>
          </p:nvPr>
        </p:nvSpPr>
        <p:spPr>
          <a:xfrm>
            <a:off x="839789" y="2644648"/>
            <a:ext cx="10585296" cy="1789012"/>
          </a:xfrm>
        </p:spPr>
        <p:txBody>
          <a:bodyPr>
            <a:noAutofit/>
          </a:bodyPr>
          <a:lstStyle/>
          <a:p>
            <a:pPr algn="just"/>
            <a:r>
              <a:rPr lang="en-US" sz="3200" b="0" dirty="0">
                <a:solidFill>
                  <a:srgbClr val="FF0000"/>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Ôn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đặt</a:t>
            </a:r>
            <a:r>
              <a:rPr lang="en-US" sz="3200" dirty="0">
                <a:solidFill>
                  <a:srgbClr val="FF0000"/>
                </a:solidFill>
                <a:latin typeface="Times New Roman" panose="02020603050405020304" pitchFamily="18" charset="0"/>
                <a:cs typeface="Times New Roman" panose="02020603050405020304" pitchFamily="18" charset="0"/>
              </a:rPr>
              <a:t> </a:t>
            </a:r>
            <a:r>
              <a:rPr lang="en-US" sz="3200" err="1">
                <a:solidFill>
                  <a:srgbClr val="FF0000"/>
                </a:solidFill>
                <a:latin typeface="Times New Roman" panose="02020603050405020304" pitchFamily="18" charset="0"/>
                <a:cs typeface="Times New Roman" panose="02020603050405020304" pitchFamily="18" charset="0"/>
              </a:rPr>
              <a:t>tính</a:t>
            </a:r>
            <a:r>
              <a:rPr lang="en-US" sz="3200">
                <a:solidFill>
                  <a:srgbClr val="FF0000"/>
                </a:solidFill>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và</a:t>
            </a:r>
            <a:r>
              <a:rPr lang="en-US" sz="3200">
                <a:solidFill>
                  <a:srgbClr val="FF0000"/>
                </a:solidFill>
                <a:latin typeface="Times New Roman" panose="02020603050405020304" pitchFamily="18" charset="0"/>
                <a:cs typeface="Times New Roman" panose="02020603050405020304" pitchFamily="18" charset="0"/>
              </a:rPr>
              <a:t> </a:t>
            </a:r>
            <a:r>
              <a:rPr lang="en-US" sz="3200" smtClean="0">
                <a:solidFill>
                  <a:srgbClr val="FF0000"/>
                </a:solidFill>
                <a:latin typeface="Times New Roman" panose="02020603050405020304" pitchFamily="18" charset="0"/>
                <a:cs typeface="Times New Roman" panose="02020603050405020304" pitchFamily="18" charset="0"/>
              </a:rPr>
              <a:t>tính trừ số có hai chữ số cho số có hai chữ số.</a:t>
            </a:r>
            <a:endParaRPr lang="en-US" sz="3200" dirty="0">
              <a:solidFill>
                <a:srgbClr val="FF0000"/>
              </a:solidFill>
              <a:latin typeface="Times New Roman" panose="02020603050405020304" pitchFamily="18" charset="0"/>
              <a:cs typeface="Times New Roman" panose="02020603050405020304" pitchFamily="18" charset="0"/>
            </a:endParaRPr>
          </a:p>
          <a:p>
            <a:pPr algn="just"/>
            <a:r>
              <a:rPr lang="en-US" sz="3200" b="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Text Placeholder 4">
            <a:extLst>
              <a:ext uri="{FF2B5EF4-FFF2-40B4-BE49-F238E27FC236}">
                <a16:creationId xmlns="" xmlns:a16="http://schemas.microsoft.com/office/drawing/2014/main" id="{AB9DDE0C-DADF-3EA4-3C8E-9DBDF765563B}"/>
              </a:ext>
            </a:extLst>
          </p:cNvPr>
          <p:cNvSpPr>
            <a:spLocks noGrp="1"/>
          </p:cNvSpPr>
          <p:nvPr>
            <p:ph type="body" sz="quarter" idx="3"/>
          </p:nvPr>
        </p:nvSpPr>
        <p:spPr>
          <a:xfrm>
            <a:off x="1047136" y="4625619"/>
            <a:ext cx="10362330" cy="1367145"/>
          </a:xfrm>
        </p:spPr>
        <p:txBody>
          <a:bodyPr>
            <a:noAutofit/>
          </a:bodyPr>
          <a:lstStyle/>
          <a:p>
            <a:r>
              <a:rPr lang="en-US" sz="3200" dirty="0" err="1">
                <a:solidFill>
                  <a:srgbClr val="4B21FF"/>
                </a:solidFill>
                <a:latin typeface="Times New Roman" panose="02020603050405020304" pitchFamily="18" charset="0"/>
                <a:cs typeface="Times New Roman" panose="02020603050405020304" pitchFamily="18" charset="0"/>
              </a:rPr>
              <a:t>Chuẩn</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bị</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cho</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bài</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hôm</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sau</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Luyện</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tập</a:t>
            </a:r>
            <a:endParaRPr lang="en-US" sz="3200" dirty="0">
              <a:solidFill>
                <a:srgbClr val="4B21FF"/>
              </a:solidFill>
              <a:latin typeface="Times New Roman" panose="02020603050405020304" pitchFamily="18" charset="0"/>
              <a:cs typeface="Times New Roman" panose="02020603050405020304" pitchFamily="18" charset="0"/>
            </a:endParaRPr>
          </a:p>
          <a:p>
            <a:r>
              <a:rPr lang="en-US" sz="3200" dirty="0">
                <a:solidFill>
                  <a:srgbClr val="4B21FF"/>
                </a:solidFill>
                <a:latin typeface="Times New Roman" panose="02020603050405020304" pitchFamily="18" charset="0"/>
                <a:cs typeface="Times New Roman" panose="02020603050405020304" pitchFamily="18" charset="0"/>
              </a:rPr>
              <a:t>Xem </a:t>
            </a:r>
            <a:r>
              <a:rPr lang="en-US" sz="3200" dirty="0" err="1">
                <a:solidFill>
                  <a:srgbClr val="4B21FF"/>
                </a:solidFill>
                <a:latin typeface="Times New Roman" panose="02020603050405020304" pitchFamily="18" charset="0"/>
                <a:cs typeface="Times New Roman" panose="02020603050405020304" pitchFamily="18" charset="0"/>
              </a:rPr>
              <a:t>trước</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các</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bài</a:t>
            </a:r>
            <a:r>
              <a:rPr lang="en-US" sz="3200" dirty="0">
                <a:solidFill>
                  <a:srgbClr val="4B21FF"/>
                </a:solidFill>
                <a:latin typeface="Times New Roman" panose="02020603050405020304" pitchFamily="18" charset="0"/>
                <a:cs typeface="Times New Roman" panose="02020603050405020304" pitchFamily="18" charset="0"/>
              </a:rPr>
              <a:t> </a:t>
            </a:r>
            <a:r>
              <a:rPr lang="en-US" sz="3200" dirty="0" err="1">
                <a:solidFill>
                  <a:srgbClr val="4B21FF"/>
                </a:solidFill>
                <a:latin typeface="Times New Roman" panose="02020603050405020304" pitchFamily="18" charset="0"/>
                <a:cs typeface="Times New Roman" panose="02020603050405020304" pitchFamily="18" charset="0"/>
              </a:rPr>
              <a:t>tập</a:t>
            </a:r>
            <a:r>
              <a:rPr lang="en-US" sz="3200" dirty="0">
                <a:solidFill>
                  <a:srgbClr val="4B21FF"/>
                </a:solidFill>
                <a:latin typeface="Times New Roman" panose="02020603050405020304" pitchFamily="18" charset="0"/>
                <a:cs typeface="Times New Roman" panose="02020603050405020304" pitchFamily="18" charset="0"/>
              </a:rPr>
              <a:t> 1; 2; 3</a:t>
            </a:r>
            <a:r>
              <a:rPr lang="en-US" sz="3200">
                <a:solidFill>
                  <a:srgbClr val="4B21FF"/>
                </a:solidFill>
                <a:latin typeface="Times New Roman" panose="02020603050405020304" pitchFamily="18" charset="0"/>
                <a:cs typeface="Times New Roman" panose="02020603050405020304" pitchFamily="18" charset="0"/>
              </a:rPr>
              <a:t>; </a:t>
            </a:r>
            <a:r>
              <a:rPr lang="en-US" sz="3200" smtClean="0">
                <a:solidFill>
                  <a:srgbClr val="4B21FF"/>
                </a:solidFill>
                <a:latin typeface="Times New Roman" panose="02020603050405020304" pitchFamily="18" charset="0"/>
                <a:cs typeface="Times New Roman" panose="02020603050405020304" pitchFamily="18" charset="0"/>
              </a:rPr>
              <a:t>4; 5 </a:t>
            </a:r>
            <a:r>
              <a:rPr lang="en-US" sz="3200" dirty="0" err="1">
                <a:solidFill>
                  <a:srgbClr val="4B21FF"/>
                </a:solidFill>
                <a:latin typeface="Times New Roman" panose="02020603050405020304" pitchFamily="18" charset="0"/>
                <a:cs typeface="Times New Roman" panose="02020603050405020304" pitchFamily="18" charset="0"/>
              </a:rPr>
              <a:t>sách</a:t>
            </a:r>
            <a:r>
              <a:rPr lang="en-US" sz="3200" dirty="0">
                <a:solidFill>
                  <a:srgbClr val="4B21FF"/>
                </a:solidFill>
                <a:latin typeface="Times New Roman" panose="02020603050405020304" pitchFamily="18" charset="0"/>
                <a:cs typeface="Times New Roman" panose="02020603050405020304" pitchFamily="18" charset="0"/>
              </a:rPr>
              <a:t> </a:t>
            </a:r>
            <a:r>
              <a:rPr lang="en-US" sz="3200" err="1">
                <a:solidFill>
                  <a:srgbClr val="4B21FF"/>
                </a:solidFill>
                <a:latin typeface="Times New Roman" panose="02020603050405020304" pitchFamily="18" charset="0"/>
                <a:cs typeface="Times New Roman" panose="02020603050405020304" pitchFamily="18" charset="0"/>
              </a:rPr>
              <a:t>giáo</a:t>
            </a:r>
            <a:r>
              <a:rPr lang="en-US" sz="3200">
                <a:solidFill>
                  <a:srgbClr val="4B21FF"/>
                </a:solidFill>
                <a:latin typeface="Times New Roman" panose="02020603050405020304" pitchFamily="18" charset="0"/>
                <a:cs typeface="Times New Roman" panose="02020603050405020304" pitchFamily="18" charset="0"/>
              </a:rPr>
              <a:t> </a:t>
            </a:r>
            <a:r>
              <a:rPr lang="en-US" sz="3200" smtClean="0">
                <a:solidFill>
                  <a:srgbClr val="4B21FF"/>
                </a:solidFill>
                <a:latin typeface="Times New Roman" panose="02020603050405020304" pitchFamily="18" charset="0"/>
                <a:cs typeface="Times New Roman" panose="02020603050405020304" pitchFamily="18" charset="0"/>
              </a:rPr>
              <a:t>khoa trang 90, 91.</a:t>
            </a:r>
            <a:endParaRPr lang="en-US" sz="3200" dirty="0">
              <a:solidFill>
                <a:srgbClr val="4B21FF"/>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 xmlns:a16="http://schemas.microsoft.com/office/drawing/2014/main" id="{5F56012D-7B93-3AB4-1AAB-270B0ED0AB7C}"/>
              </a:ext>
            </a:extLst>
          </p:cNvPr>
          <p:cNvSpPr/>
          <p:nvPr/>
        </p:nvSpPr>
        <p:spPr>
          <a:xfrm>
            <a:off x="836613" y="281454"/>
            <a:ext cx="10588472" cy="522259"/>
          </a:xfrm>
          <a:prstGeom prst="rect">
            <a:avLst/>
          </a:prstGeom>
        </p:spPr>
        <p:txBody>
          <a:bodyPr wrap="square">
            <a:spAutoFit/>
          </a:bodyPr>
          <a:lstStyle/>
          <a:p>
            <a:pPr marL="0" marR="0" lvl="0" indent="0" algn="ctr" defTabSz="914377" rtl="0" eaLnBrk="0" fontAlgn="base" latinLnBrk="0" hangingPunct="0">
              <a:lnSpc>
                <a:spcPct val="107000"/>
              </a:lnSpc>
              <a:spcBef>
                <a:spcPct val="0"/>
              </a:spcBef>
              <a:spcAft>
                <a:spcPct val="0"/>
              </a:spcAft>
              <a:buClr>
                <a:srgbClr val="000000"/>
              </a:buClr>
              <a:buSzTx/>
              <a:buFont typeface="Arial"/>
              <a:buNone/>
              <a:tabLst/>
              <a:defRPr/>
            </a:pPr>
            <a:r>
              <a:rPr kumimoji="0" lang="en-US" altLang="en-US" sz="2800" b="0" i="0" u="none" strike="noStrike" kern="0" cap="none" spc="0" normalizeH="0" baseline="0" noProof="0" smtClean="0">
                <a:ln>
                  <a:noFill/>
                </a:ln>
                <a:solidFill>
                  <a:srgbClr val="4B21FF"/>
                </a:solidFill>
                <a:effectLst/>
                <a:uLnTx/>
                <a:uFillTx/>
                <a:latin typeface="Times New Roman" panose="02020603050405020304" pitchFamily="18" charset="0"/>
                <a:cs typeface="Times New Roman" panose="02020603050405020304" pitchFamily="18" charset="0"/>
                <a:sym typeface="Arial"/>
              </a:rPr>
              <a:t> </a:t>
            </a:r>
            <a:endParaRPr kumimoji="0" lang="en-US" altLang="en-US" sz="4400" b="0" i="0" u="none" strike="noStrike" kern="0" cap="none" spc="0" normalizeH="0" baseline="0" noProof="0" dirty="0">
              <a:ln>
                <a:noFill/>
              </a:ln>
              <a:solidFill>
                <a:schemeClr val="tx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6" name="Rectangle 5"/>
          <p:cNvSpPr/>
          <p:nvPr/>
        </p:nvSpPr>
        <p:spPr>
          <a:xfrm>
            <a:off x="0" y="123811"/>
            <a:ext cx="12191999" cy="1920526"/>
          </a:xfrm>
          <a:prstGeom prst="rect">
            <a:avLst/>
          </a:prstGeom>
        </p:spPr>
        <p:txBody>
          <a:bodyPr wrap="square">
            <a:spAutoFit/>
          </a:bodyPr>
          <a:lstStyle/>
          <a:p>
            <a:pPr lvl="0" algn="ctr">
              <a:lnSpc>
                <a:spcPct val="120000"/>
              </a:lnSpc>
            </a:pPr>
            <a:r>
              <a:rPr lang="en-US" altLang="en-US" sz="3200" b="1">
                <a:solidFill>
                  <a:srgbClr val="4B21FF"/>
                </a:solidFill>
                <a:latin typeface="Times New Roman" panose="02020603050405020304" pitchFamily="18" charset="0"/>
                <a:cs typeface="Times New Roman" panose="02020603050405020304" pitchFamily="18" charset="0"/>
              </a:rPr>
              <a:t>Thứ Sáu ngày 28 tháng 11 năm 2025</a:t>
            </a:r>
          </a:p>
          <a:p>
            <a:pPr lvl="0" algn="ctr">
              <a:lnSpc>
                <a:spcPct val="120000"/>
              </a:lnSpc>
            </a:pPr>
            <a:r>
              <a:rPr lang="en-US" sz="3100" b="1" u="sng">
                <a:ln>
                  <a:solidFill>
                    <a:srgbClr val="F79646">
                      <a:lumMod val="50000"/>
                    </a:srgbClr>
                  </a:solidFill>
                </a:ln>
                <a:solidFill>
                  <a:srgbClr val="FF0000"/>
                </a:solidFill>
                <a:latin typeface="Times New Roman" pitchFamily="18" charset="0"/>
                <a:cs typeface="Times New Roman" pitchFamily="18" charset="0"/>
              </a:rPr>
              <a:t>Toán</a:t>
            </a:r>
          </a:p>
          <a:p>
            <a:pPr lvl="0" algn="ctr">
              <a:lnSpc>
                <a:spcPct val="120000"/>
              </a:lnSpc>
            </a:pPr>
            <a:r>
              <a:rPr lang="en-US" sz="3600" b="1">
                <a:ln>
                  <a:solidFill>
                    <a:srgbClr val="F79646">
                      <a:lumMod val="50000"/>
                    </a:srgbClr>
                  </a:solidFill>
                </a:ln>
                <a:solidFill>
                  <a:srgbClr val="FF0000"/>
                </a:solidFill>
                <a:latin typeface="Times New Roman" pitchFamily="18" charset="0"/>
                <a:cs typeface="Times New Roman" pitchFamily="18" charset="0"/>
              </a:rPr>
              <a:t>Bài: Phép trừ (có nhớ) số có hai chữ số cho số có hai chữ số  </a:t>
            </a:r>
            <a:endParaRPr lang="vi-VN" sz="3600" b="1" dirty="0">
              <a:ln>
                <a:solidFill>
                  <a:srgbClr val="F79646">
                    <a:lumMod val="50000"/>
                  </a:srgbClr>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953241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5" name="WordArt 7"/>
          <p:cNvSpPr>
            <a:spLocks noChangeArrowheads="1" noChangeShapeType="1" noTextEdit="1"/>
          </p:cNvSpPr>
          <p:nvPr/>
        </p:nvSpPr>
        <p:spPr bwMode="auto">
          <a:xfrm>
            <a:off x="2743200" y="3018972"/>
            <a:ext cx="6836229" cy="1629227"/>
          </a:xfrm>
          <a:prstGeom prst="rect">
            <a:avLst/>
          </a:prstGeom>
        </p:spPr>
        <p:txBody>
          <a:bodyPr spcFirstLastPara="1" wrap="none" fromWordArt="1">
            <a:prstTxWarp prst="textArchUp">
              <a:avLst>
                <a:gd name="adj" fmla="val 10761433"/>
              </a:avLst>
            </a:prstTxWarp>
          </a:bodyPr>
          <a:lstStyle/>
          <a:p>
            <a:pPr algn="ctr" fontAlgn="base">
              <a:spcBef>
                <a:spcPct val="0"/>
              </a:spcBef>
              <a:spcAft>
                <a:spcPct val="0"/>
              </a:spcAft>
            </a:pP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Chúc</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các</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thầy</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cô</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mạnh</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khỏe</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Hạnh</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phúc</a:t>
            </a:r>
            <a:endPar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endParaRPr>
          </a:p>
          <a:p>
            <a:pPr algn="ctr" fontAlgn="base">
              <a:spcBef>
                <a:spcPct val="0"/>
              </a:spcBef>
              <a:spcAft>
                <a:spcPct val="0"/>
              </a:spcAft>
            </a:pP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Chúc</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các</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em</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chăm</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ngoan</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học</a:t>
            </a:r>
            <a:r>
              <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 </a:t>
            </a:r>
            <a:r>
              <a:rPr lang="en-US" sz="3600" kern="10" dirty="0" err="1">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rPr>
              <a:t>giỏi</a:t>
            </a:r>
            <a:endParaRPr lang="en-US" sz="3600" kern="10" dirty="0">
              <a:ln w="9525">
                <a:solidFill>
                  <a:srgbClr val="FF0000"/>
                </a:solidFill>
                <a:round/>
                <a:headEnd/>
                <a:tailEnd/>
              </a:ln>
              <a:solidFill>
                <a:srgbClr val="000000"/>
              </a:solidFill>
              <a:latin typeface="Times New Roman" panose="02020603050405020304" pitchFamily="18" charset="0"/>
              <a:cs typeface="Times New Roman" panose="02020603050405020304" pitchFamily="18" charset="0"/>
            </a:endParaRPr>
          </a:p>
        </p:txBody>
      </p:sp>
      <p:pic>
        <p:nvPicPr>
          <p:cNvPr id="14344" name="Picture 12" descr="ros009"/>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357796"/>
            <a:ext cx="3333750" cy="25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nh dep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40" y="-101600"/>
            <a:ext cx="12424229" cy="718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34"/>
          <p:cNvSpPr>
            <a:spLocks noChangeArrowheads="1"/>
          </p:cNvSpPr>
          <p:nvPr/>
        </p:nvSpPr>
        <p:spPr bwMode="auto">
          <a:xfrm>
            <a:off x="-101600" y="0"/>
            <a:ext cx="1973943" cy="1509486"/>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vi-VN" altLang="en-US"/>
          </a:p>
        </p:txBody>
      </p:sp>
      <p:sp>
        <p:nvSpPr>
          <p:cNvPr id="14" name="AutoShape 34"/>
          <p:cNvSpPr>
            <a:spLocks noChangeArrowheads="1"/>
          </p:cNvSpPr>
          <p:nvPr/>
        </p:nvSpPr>
        <p:spPr bwMode="auto">
          <a:xfrm>
            <a:off x="10421258" y="5573486"/>
            <a:ext cx="1905454" cy="1284514"/>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vi-VN" altLang="en-US"/>
          </a:p>
        </p:txBody>
      </p:sp>
      <p:sp>
        <p:nvSpPr>
          <p:cNvPr id="15" name="AutoShape 35"/>
          <p:cNvSpPr>
            <a:spLocks noChangeArrowheads="1"/>
          </p:cNvSpPr>
          <p:nvPr/>
        </p:nvSpPr>
        <p:spPr bwMode="auto">
          <a:xfrm rot="16200000">
            <a:off x="74613" y="4933948"/>
            <a:ext cx="1628775" cy="1981200"/>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vi-VN" altLang="en-US"/>
          </a:p>
        </p:txBody>
      </p:sp>
      <p:sp>
        <p:nvSpPr>
          <p:cNvPr id="16" name="AutoShape 35"/>
          <p:cNvSpPr>
            <a:spLocks noChangeArrowheads="1"/>
          </p:cNvSpPr>
          <p:nvPr/>
        </p:nvSpPr>
        <p:spPr bwMode="auto">
          <a:xfrm rot="16200000">
            <a:off x="10785363" y="-77674"/>
            <a:ext cx="1177245" cy="1332594"/>
          </a:xfrm>
          <a:prstGeom prst="irregularSeal1">
            <a:avLst/>
          </a:prstGeom>
          <a:gradFill rotWithShape="1">
            <a:gsLst>
              <a:gs pos="0">
                <a:srgbClr val="00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vi-VN" altLang="en-US"/>
          </a:p>
        </p:txBody>
      </p:sp>
    </p:spTree>
    <p:extLst>
      <p:ext uri="{BB962C8B-B14F-4D97-AF65-F5344CB8AC3E}">
        <p14:creationId xmlns:p14="http://schemas.microsoft.com/office/powerpoint/2010/main" val="3740139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04455"/>
                                        </p:tgtEl>
                                        <p:attrNameLst>
                                          <p:attrName>style.visibility</p:attrName>
                                        </p:attrNameLst>
                                      </p:cBhvr>
                                      <p:to>
                                        <p:strVal val="visible"/>
                                      </p:to>
                                    </p:set>
                                    <p:animEffect transition="in" filter="wipe(down)">
                                      <p:cBhvr>
                                        <p:cTn id="7" dur="580">
                                          <p:stCondLst>
                                            <p:cond delay="0"/>
                                          </p:stCondLst>
                                        </p:cTn>
                                        <p:tgtEl>
                                          <p:spTgt spid="104455"/>
                                        </p:tgtEl>
                                      </p:cBhvr>
                                    </p:animEffect>
                                    <p:anim calcmode="lin" valueType="num">
                                      <p:cBhvr>
                                        <p:cTn id="8" dur="1822" tmFilter="0,0; 0.14,0.36; 0.43,0.73; 0.71,0.91; 1.0,1.0">
                                          <p:stCondLst>
                                            <p:cond delay="0"/>
                                          </p:stCondLst>
                                        </p:cTn>
                                        <p:tgtEl>
                                          <p:spTgt spid="1044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44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44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44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4455"/>
                                        </p:tgtEl>
                                        <p:attrNameLst>
                                          <p:attrName>ppt_y</p:attrName>
                                        </p:attrNameLst>
                                      </p:cBhvr>
                                      <p:tavLst>
                                        <p:tav tm="0" fmla="#ppt_y-sin(pi*$)/81">
                                          <p:val>
                                            <p:fltVal val="0"/>
                                          </p:val>
                                        </p:tav>
                                        <p:tav tm="100000">
                                          <p:val>
                                            <p:fltVal val="1"/>
                                          </p:val>
                                        </p:tav>
                                      </p:tavLst>
                                    </p:anim>
                                    <p:animScale>
                                      <p:cBhvr>
                                        <p:cTn id="13" dur="26">
                                          <p:stCondLst>
                                            <p:cond delay="650"/>
                                          </p:stCondLst>
                                        </p:cTn>
                                        <p:tgtEl>
                                          <p:spTgt spid="104455"/>
                                        </p:tgtEl>
                                      </p:cBhvr>
                                      <p:to x="100000" y="60000"/>
                                    </p:animScale>
                                    <p:animScale>
                                      <p:cBhvr>
                                        <p:cTn id="14" dur="166" decel="50000">
                                          <p:stCondLst>
                                            <p:cond delay="676"/>
                                          </p:stCondLst>
                                        </p:cTn>
                                        <p:tgtEl>
                                          <p:spTgt spid="104455"/>
                                        </p:tgtEl>
                                      </p:cBhvr>
                                      <p:to x="100000" y="100000"/>
                                    </p:animScale>
                                    <p:animScale>
                                      <p:cBhvr>
                                        <p:cTn id="15" dur="26">
                                          <p:stCondLst>
                                            <p:cond delay="1312"/>
                                          </p:stCondLst>
                                        </p:cTn>
                                        <p:tgtEl>
                                          <p:spTgt spid="104455"/>
                                        </p:tgtEl>
                                      </p:cBhvr>
                                      <p:to x="100000" y="80000"/>
                                    </p:animScale>
                                    <p:animScale>
                                      <p:cBhvr>
                                        <p:cTn id="16" dur="166" decel="50000">
                                          <p:stCondLst>
                                            <p:cond delay="1338"/>
                                          </p:stCondLst>
                                        </p:cTn>
                                        <p:tgtEl>
                                          <p:spTgt spid="104455"/>
                                        </p:tgtEl>
                                      </p:cBhvr>
                                      <p:to x="100000" y="100000"/>
                                    </p:animScale>
                                    <p:animScale>
                                      <p:cBhvr>
                                        <p:cTn id="17" dur="26">
                                          <p:stCondLst>
                                            <p:cond delay="1642"/>
                                          </p:stCondLst>
                                        </p:cTn>
                                        <p:tgtEl>
                                          <p:spTgt spid="104455"/>
                                        </p:tgtEl>
                                      </p:cBhvr>
                                      <p:to x="100000" y="90000"/>
                                    </p:animScale>
                                    <p:animScale>
                                      <p:cBhvr>
                                        <p:cTn id="18" dur="166" decel="50000">
                                          <p:stCondLst>
                                            <p:cond delay="1668"/>
                                          </p:stCondLst>
                                        </p:cTn>
                                        <p:tgtEl>
                                          <p:spTgt spid="104455"/>
                                        </p:tgtEl>
                                      </p:cBhvr>
                                      <p:to x="100000" y="100000"/>
                                    </p:animScale>
                                    <p:animScale>
                                      <p:cBhvr>
                                        <p:cTn id="19" dur="26">
                                          <p:stCondLst>
                                            <p:cond delay="1808"/>
                                          </p:stCondLst>
                                        </p:cTn>
                                        <p:tgtEl>
                                          <p:spTgt spid="104455"/>
                                        </p:tgtEl>
                                      </p:cBhvr>
                                      <p:to x="100000" y="95000"/>
                                    </p:animScale>
                                    <p:animScale>
                                      <p:cBhvr>
                                        <p:cTn id="20" dur="166" decel="50000">
                                          <p:stCondLst>
                                            <p:cond delay="1834"/>
                                          </p:stCondLst>
                                        </p:cTn>
                                        <p:tgtEl>
                                          <p:spTgt spid="10445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89;p2"/>
          <p:cNvSpPr txBox="1"/>
          <p:nvPr/>
        </p:nvSpPr>
        <p:spPr>
          <a:xfrm>
            <a:off x="4549966" y="244254"/>
            <a:ext cx="3775887"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i="0" u="none" strike="noStrike" dirty="0">
                <a:ln w="12700" cmpd="sng">
                  <a:solidFill>
                    <a:schemeClr val="accent4"/>
                  </a:solidFill>
                  <a:prstDash val="solid"/>
                </a:ln>
                <a:solidFill>
                  <a:srgbClr val="002060"/>
                </a:solidFill>
                <a:latin typeface="Arial"/>
                <a:ea typeface="Arial"/>
                <a:cs typeface="Arial"/>
                <a:sym typeface="Arial"/>
              </a:rPr>
              <a:t>LUẬT CHƠI</a:t>
            </a:r>
            <a:endParaRPr sz="4400" b="1" i="0" u="none" strike="noStrike" dirty="0">
              <a:ln w="12700" cmpd="sng">
                <a:solidFill>
                  <a:schemeClr val="accent4"/>
                </a:solidFill>
                <a:prstDash val="solid"/>
              </a:ln>
              <a:solidFill>
                <a:srgbClr val="002060"/>
              </a:solidFill>
              <a:latin typeface="Arial"/>
              <a:ea typeface="Arial"/>
              <a:cs typeface="Arial"/>
              <a:sym typeface="Arial"/>
            </a:endParaRPr>
          </a:p>
        </p:txBody>
      </p:sp>
      <p:sp>
        <p:nvSpPr>
          <p:cNvPr id="3" name="文本占位符 1">
            <a:extLst>
              <a:ext uri="{FF2B5EF4-FFF2-40B4-BE49-F238E27FC236}">
                <a16:creationId xmlns="" xmlns:a16="http://schemas.microsoft.com/office/drawing/2014/main" id="{1D4D8A0C-1924-4738-A40D-C717DD049076}"/>
              </a:ext>
            </a:extLst>
          </p:cNvPr>
          <p:cNvSpPr txBox="1">
            <a:spLocks/>
          </p:cNvSpPr>
          <p:nvPr/>
        </p:nvSpPr>
        <p:spPr>
          <a:xfrm>
            <a:off x="802106" y="2177587"/>
            <a:ext cx="10189050" cy="3741432"/>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Aft>
                <a:spcPts val="1200"/>
              </a:spcAft>
              <a:buFont typeface="Wingdings" panose="05000000000000000000" pitchFamily="2" charset="2"/>
              <a:buChar char="Ø"/>
            </a:pP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lùn</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đang</a:t>
            </a:r>
            <a:r>
              <a:rPr lang="en-US" sz="3600">
                <a:solidFill>
                  <a:srgbClr val="002060"/>
                </a:solidFill>
                <a:latin typeface="Times New Roman" panose="02020603050405020304" pitchFamily="18" charset="0"/>
                <a:cs typeface="Times New Roman" panose="02020603050405020304" pitchFamily="18" charset="0"/>
              </a:rPr>
              <a:t> mất tích </a:t>
            </a:r>
            <a:r>
              <a:rPr lang="en-US" sz="3600" dirty="0" err="1">
                <a:solidFill>
                  <a:srgbClr val="002060"/>
                </a:solidFill>
                <a:latin typeface="Times New Roman" panose="02020603050405020304" pitchFamily="18" charset="0"/>
                <a:cs typeface="Times New Roman" panose="02020603050405020304" pitchFamily="18" charset="0"/>
              </a:rPr>
              <a:t>trong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rừng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Công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Bạch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Tuyết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nhiệm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vụ</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tìm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lùn</a:t>
            </a:r>
            <a:r>
              <a:rPr lang="en-US" sz="3600">
                <a:solidFill>
                  <a:srgbClr val="002060"/>
                </a:solidFill>
                <a:latin typeface="Times New Roman" panose="02020603050405020304" pitchFamily="18" charset="0"/>
                <a:cs typeface="Times New Roman" panose="02020603050405020304" pitchFamily="18" charset="0"/>
              </a:rPr>
              <a:t>.</a:t>
            </a:r>
            <a:endParaRPr lang="en-US" sz="3600" dirty="0">
              <a:solidFill>
                <a:srgbClr val="002060"/>
              </a:solidFill>
              <a:latin typeface="Times New Roman" panose="02020603050405020304" pitchFamily="18" charset="0"/>
              <a:cs typeface="Times New Roman" panose="02020603050405020304" pitchFamily="18" charset="0"/>
            </a:endParaRPr>
          </a:p>
          <a:p>
            <a:pPr algn="just">
              <a:spcAft>
                <a:spcPts val="1200"/>
              </a:spcAft>
              <a:buFont typeface="Wingdings" panose="05000000000000000000" pitchFamily="2" charset="2"/>
              <a:buChar char="Ø"/>
            </a:pPr>
            <a:r>
              <a:rPr lang="en-US" sz="3600" dirty="0" err="1">
                <a:solidFill>
                  <a:srgbClr val="002060"/>
                </a:solidFill>
                <a:latin typeface="Times New Roman" panose="02020603050405020304" pitchFamily="18" charset="0"/>
                <a:cs typeface="Times New Roman" panose="02020603050405020304" pitchFamily="18" charset="0"/>
              </a:rPr>
              <a:t>Muốn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tìm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được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lùn</a:t>
            </a:r>
            <a:r>
              <a:rPr lang="en-US" sz="3600">
                <a:solidFill>
                  <a:srgbClr val="002060"/>
                </a:solidFill>
                <a:latin typeface="Times New Roman" panose="02020603050405020304" pitchFamily="18" charset="0"/>
                <a:cs typeface="Times New Roman" panose="02020603050405020304" pitchFamily="18" charset="0"/>
              </a:rPr>
              <a:t>, </a:t>
            </a:r>
            <a:r>
              <a:rPr lang="en-US" sz="3600" smtClean="0">
                <a:solidFill>
                  <a:srgbClr val="002060"/>
                </a:solidFill>
                <a:latin typeface="Times New Roman" panose="02020603050405020304" pitchFamily="18" charset="0"/>
                <a:cs typeface="Times New Roman" panose="02020603050405020304" pitchFamily="18" charset="0"/>
              </a:rPr>
              <a:t>Bạch </a:t>
            </a:r>
            <a:r>
              <a:rPr lang="en-US" sz="3600" smtClean="0">
                <a:solidFill>
                  <a:srgbClr val="002060"/>
                </a:solidFill>
                <a:latin typeface="Times New Roman" panose="02020603050405020304" pitchFamily="18" charset="0"/>
                <a:cs typeface="Times New Roman" panose="02020603050405020304" pitchFamily="18" charset="0"/>
              </a:rPr>
              <a:t>T</a:t>
            </a:r>
            <a:r>
              <a:rPr lang="en-US" sz="3600" smtClean="0">
                <a:solidFill>
                  <a:srgbClr val="002060"/>
                </a:solidFill>
                <a:latin typeface="Times New Roman" panose="02020603050405020304" pitchFamily="18" charset="0"/>
                <a:cs typeface="Times New Roman" panose="02020603050405020304" pitchFamily="18" charset="0"/>
              </a:rPr>
              <a:t>uyết </a:t>
            </a:r>
            <a:r>
              <a:rPr lang="en-US" sz="3600" err="1">
                <a:solidFill>
                  <a:srgbClr val="002060"/>
                </a:solidFill>
                <a:latin typeface="Times New Roman" panose="02020603050405020304" pitchFamily="18" charset="0"/>
                <a:cs typeface="Times New Roman" panose="02020603050405020304" pitchFamily="18" charset="0"/>
              </a:rPr>
              <a:t>phải</a:t>
            </a:r>
            <a:r>
              <a:rPr lang="en-US" sz="3600">
                <a:solidFill>
                  <a:srgbClr val="002060"/>
                </a:solidFill>
                <a:latin typeface="Times New Roman" panose="02020603050405020304" pitchFamily="18" charset="0"/>
                <a:cs typeface="Times New Roman" panose="02020603050405020304" pitchFamily="18" charset="0"/>
              </a:rPr>
              <a:t> vượt qua các thử thách mà </a:t>
            </a:r>
            <a:r>
              <a:rPr lang="en-US" sz="3600" dirty="0" err="1">
                <a:solidFill>
                  <a:srgbClr val="002060"/>
                </a:solidFill>
                <a:latin typeface="Times New Roman" panose="02020603050405020304" pitchFamily="18" charset="0"/>
                <a:cs typeface="Times New Roman" panose="02020603050405020304" pitchFamily="18" charset="0"/>
              </a:rPr>
              <a:t>trò</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đưa</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ra</a:t>
            </a:r>
            <a:r>
              <a:rPr lang="en-US" altLang="zh-CN" sz="3600">
                <a:solidFill>
                  <a:srgbClr val="002060"/>
                </a:solidFill>
                <a:latin typeface="Times New Roman" panose="02020603050405020304" pitchFamily="18" charset="0"/>
                <a:cs typeface="Times New Roman" panose="02020603050405020304" pitchFamily="18" charset="0"/>
              </a:rPr>
              <a:t>.</a:t>
            </a:r>
          </a:p>
          <a:p>
            <a:pPr algn="just">
              <a:spcAft>
                <a:spcPts val="1200"/>
              </a:spcAft>
              <a:buFont typeface="Wingdings" panose="05000000000000000000" pitchFamily="2" charset="2"/>
              <a:buChar char="Ø"/>
            </a:pPr>
            <a:r>
              <a:rPr lang="en-US" altLang="zh-CN" sz="3600">
                <a:solidFill>
                  <a:srgbClr val="002060"/>
                </a:solidFill>
                <a:latin typeface="Times New Roman" panose="02020603050405020304" pitchFamily="18" charset="0"/>
                <a:cs typeface="Times New Roman" panose="02020603050405020304" pitchFamily="18" charset="0"/>
              </a:rPr>
              <a:t>Giờ các </a:t>
            </a:r>
            <a:r>
              <a:rPr lang="en-US" altLang="zh-CN" sz="3600" smtClean="0">
                <a:solidFill>
                  <a:srgbClr val="002060"/>
                </a:solidFill>
                <a:latin typeface="Times New Roman" panose="02020603050405020304" pitchFamily="18" charset="0"/>
                <a:cs typeface="Times New Roman" panose="02020603050405020304" pitchFamily="18" charset="0"/>
              </a:rPr>
              <a:t>bạn </a:t>
            </a:r>
            <a:r>
              <a:rPr lang="en-US" altLang="zh-CN" sz="3600">
                <a:solidFill>
                  <a:srgbClr val="002060"/>
                </a:solidFill>
                <a:latin typeface="Times New Roman" panose="02020603050405020304" pitchFamily="18" charset="0"/>
                <a:cs typeface="Times New Roman" panose="02020603050405020304" pitchFamily="18" charset="0"/>
              </a:rPr>
              <a:t>hãy giúp Công chúa Bạch Tuyết vượt qua những thử thách đó để tìm các chú lùn nhé!</a:t>
            </a:r>
          </a:p>
          <a:p>
            <a:pPr algn="just">
              <a:spcAft>
                <a:spcPts val="1200"/>
              </a:spcAft>
              <a:buFont typeface="Wingdings" panose="05000000000000000000" pitchFamily="2" charset="2"/>
              <a:buChar char="Ø"/>
            </a:pPr>
            <a:endParaRPr lang="zh-CN" altLang="en-US" sz="3600"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90909" y="3275112"/>
            <a:ext cx="184731" cy="307777"/>
          </a:xfrm>
          <a:prstGeom prst="rect">
            <a:avLst/>
          </a:prstGeom>
        </p:spPr>
        <p:txBody>
          <a:bodyPr wrap="none">
            <a:spAutoFit/>
          </a:bodyPr>
          <a:lstStyle/>
          <a:p>
            <a:endParaRPr lang="en-US"/>
          </a:p>
        </p:txBody>
      </p:sp>
    </p:spTree>
    <p:extLst>
      <p:ext uri="{BB962C8B-B14F-4D97-AF65-F5344CB8AC3E}">
        <p14:creationId xmlns:p14="http://schemas.microsoft.com/office/powerpoint/2010/main" val="32061891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
                                        <p:tgtEl>
                                          <p:spTgt spid="2"/>
                                        </p:tgtEl>
                                      </p:cBhvr>
                                    </p:animEffect>
                                  </p:childTnLst>
                                </p:cTn>
                              </p:par>
                            </p:childTnLst>
                          </p:cTn>
                        </p:par>
                        <p:par>
                          <p:cTn id="8" fill="hold">
                            <p:stCondLst>
                              <p:cond delay="80"/>
                            </p:stCondLst>
                            <p:childTnLst>
                              <p:par>
                                <p:cTn id="9" presetID="55"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a:extLst>
            <a:ext uri="{FF2B5EF4-FFF2-40B4-BE49-F238E27FC236}">
              <a16:creationId xmlns="" xmlns:a16="http://schemas.microsoft.com/office/drawing/2014/main" id="{84166912-FE00-10B5-88BA-85FE39C84F5D}"/>
            </a:ext>
          </a:extLst>
        </p:cNvPr>
        <p:cNvGrpSpPr/>
        <p:nvPr/>
      </p:nvGrpSpPr>
      <p:grpSpPr>
        <a:xfrm>
          <a:off x="0" y="0"/>
          <a:ext cx="0" cy="0"/>
          <a:chOff x="0" y="0"/>
          <a:chExt cx="0" cy="0"/>
        </a:xfrm>
      </p:grpSpPr>
      <p:pic>
        <p:nvPicPr>
          <p:cNvPr id="216" name="Google Shape;216;p4" descr="C:\Users\ADMIN\Desktop\Bach tuyet\ a.jpg">
            <a:extLst>
              <a:ext uri="{FF2B5EF4-FFF2-40B4-BE49-F238E27FC236}">
                <a16:creationId xmlns="" xmlns:a16="http://schemas.microsoft.com/office/drawing/2014/main" id="{0C9BC8AF-24BF-4331-2752-C3EA7B7D5E57}"/>
              </a:ext>
            </a:extLst>
          </p:cNvPr>
          <p:cNvPicPr preferRelativeResize="0"/>
          <p:nvPr/>
        </p:nvPicPr>
        <p:blipFill rotWithShape="1">
          <a:blip r:embed="rId7">
            <a:alphaModFix/>
          </a:blip>
          <a:srcRect/>
          <a:stretch/>
        </p:blipFill>
        <p:spPr>
          <a:xfrm>
            <a:off x="0" y="1"/>
            <a:ext cx="12192000" cy="6861628"/>
          </a:xfrm>
          <a:prstGeom prst="rect">
            <a:avLst/>
          </a:prstGeom>
          <a:noFill/>
          <a:ln>
            <a:noFill/>
          </a:ln>
        </p:spPr>
      </p:pic>
      <p:pic>
        <p:nvPicPr>
          <p:cNvPr id="218" name="Google Shape;218;p4" descr="C:\Users\ADMIN\Desktop\Bach tuyet\esquilo001.gif">
            <a:extLst>
              <a:ext uri="{FF2B5EF4-FFF2-40B4-BE49-F238E27FC236}">
                <a16:creationId xmlns="" xmlns:a16="http://schemas.microsoft.com/office/drawing/2014/main" id="{D789DA29-63A6-9183-B635-2A09A35C7607}"/>
              </a:ext>
            </a:extLst>
          </p:cNvPr>
          <p:cNvPicPr preferRelativeResize="0"/>
          <p:nvPr/>
        </p:nvPicPr>
        <p:blipFill rotWithShape="1">
          <a:blip r:embed="rId8">
            <a:alphaModFix/>
          </a:blip>
          <a:srcRect/>
          <a:stretch/>
        </p:blipFill>
        <p:spPr>
          <a:xfrm rot="-1128333" flipH="1">
            <a:off x="5085415" y="4860489"/>
            <a:ext cx="1320800" cy="1445840"/>
          </a:xfrm>
          <a:prstGeom prst="rect">
            <a:avLst/>
          </a:prstGeom>
          <a:noFill/>
          <a:ln>
            <a:noFill/>
          </a:ln>
        </p:spPr>
      </p:pic>
      <p:pic>
        <p:nvPicPr>
          <p:cNvPr id="219" name="Google Shape;219;p4" descr="C:\Users\ADMIN\Desktop\Bach tuyet\767e08fbae2de8679fbba6d8cecba19e.png">
            <a:extLst>
              <a:ext uri="{FF2B5EF4-FFF2-40B4-BE49-F238E27FC236}">
                <a16:creationId xmlns="" xmlns:a16="http://schemas.microsoft.com/office/drawing/2014/main" id="{C3CC71F6-6896-B0B6-6979-BE260CBD9021}"/>
              </a:ext>
            </a:extLst>
          </p:cNvPr>
          <p:cNvPicPr preferRelativeResize="0"/>
          <p:nvPr/>
        </p:nvPicPr>
        <p:blipFill rotWithShape="1">
          <a:blip r:embed="rId9">
            <a:alphaModFix/>
          </a:blip>
          <a:srcRect/>
          <a:stretch/>
        </p:blipFill>
        <p:spPr>
          <a:xfrm rot="-1247476" flipH="1">
            <a:off x="2470377" y="4994982"/>
            <a:ext cx="1092200" cy="1525441"/>
          </a:xfrm>
          <a:prstGeom prst="rect">
            <a:avLst/>
          </a:prstGeom>
          <a:noFill/>
          <a:ln>
            <a:noFill/>
          </a:ln>
        </p:spPr>
      </p:pic>
      <p:pic>
        <p:nvPicPr>
          <p:cNvPr id="220" name="Google Shape;220;p4" descr="C:\Users\ADMIN\Desktop\Bach tuyet\Doc23.png">
            <a:extLst>
              <a:ext uri="{FF2B5EF4-FFF2-40B4-BE49-F238E27FC236}">
                <a16:creationId xmlns="" xmlns:a16="http://schemas.microsoft.com/office/drawing/2014/main" id="{F37AD758-6D02-6C12-A7DD-13EE843F9DA7}"/>
              </a:ext>
            </a:extLst>
          </p:cNvPr>
          <p:cNvPicPr preferRelativeResize="0"/>
          <p:nvPr/>
        </p:nvPicPr>
        <p:blipFill rotWithShape="1">
          <a:blip r:embed="rId10">
            <a:alphaModFix/>
          </a:blip>
          <a:srcRect/>
          <a:stretch/>
        </p:blipFill>
        <p:spPr>
          <a:xfrm rot="-1827354">
            <a:off x="10020325" y="4028629"/>
            <a:ext cx="1543159" cy="2286767"/>
          </a:xfrm>
          <a:prstGeom prst="rect">
            <a:avLst/>
          </a:prstGeom>
          <a:noFill/>
          <a:ln>
            <a:noFill/>
          </a:ln>
        </p:spPr>
      </p:pic>
      <p:pic>
        <p:nvPicPr>
          <p:cNvPr id="221" name="Google Shape;221;p4" descr="C:\Users\ADMIN\Desktop\Bach tuyet\arbre-majestueux-42629281.jpg">
            <a:extLst>
              <a:ext uri="{FF2B5EF4-FFF2-40B4-BE49-F238E27FC236}">
                <a16:creationId xmlns="" xmlns:a16="http://schemas.microsoft.com/office/drawing/2014/main" id="{E19BA859-8FD6-0AF4-1F92-B2A72A7E6DF5}"/>
              </a:ext>
            </a:extLst>
          </p:cNvPr>
          <p:cNvPicPr preferRelativeResize="0"/>
          <p:nvPr/>
        </p:nvPicPr>
        <p:blipFill rotWithShape="1">
          <a:blip r:embed="rId11">
            <a:alphaModFix/>
          </a:blip>
          <a:srcRect/>
          <a:stretch/>
        </p:blipFill>
        <p:spPr>
          <a:xfrm>
            <a:off x="5792460" y="-627920"/>
            <a:ext cx="7010400" cy="7868444"/>
          </a:xfrm>
          <a:prstGeom prst="rect">
            <a:avLst/>
          </a:prstGeom>
          <a:noFill/>
          <a:ln>
            <a:noFill/>
          </a:ln>
        </p:spPr>
      </p:pic>
      <p:pic>
        <p:nvPicPr>
          <p:cNvPr id="222" name="Google Shape;222;p4" descr="C:\Users\ADMIN\Desktop\Bach tuyet\arbre-majestueux-42629281.jpg">
            <a:extLst>
              <a:ext uri="{FF2B5EF4-FFF2-40B4-BE49-F238E27FC236}">
                <a16:creationId xmlns="" xmlns:a16="http://schemas.microsoft.com/office/drawing/2014/main" id="{5D97DE8F-637F-A94A-6351-528E5BC419CB}"/>
              </a:ext>
            </a:extLst>
          </p:cNvPr>
          <p:cNvPicPr preferRelativeResize="0"/>
          <p:nvPr/>
        </p:nvPicPr>
        <p:blipFill rotWithShape="1">
          <a:blip r:embed="rId11">
            <a:alphaModFix/>
          </a:blip>
          <a:srcRect/>
          <a:stretch/>
        </p:blipFill>
        <p:spPr>
          <a:xfrm>
            <a:off x="5364830" y="-627920"/>
            <a:ext cx="7010400" cy="7868444"/>
          </a:xfrm>
          <a:prstGeom prst="rect">
            <a:avLst/>
          </a:prstGeom>
          <a:noFill/>
          <a:ln>
            <a:noFill/>
          </a:ln>
        </p:spPr>
      </p:pic>
      <p:pic>
        <p:nvPicPr>
          <p:cNvPr id="223" name="Google Shape;223;p4" descr="C:\Users\ADMIN\Desktop\Bach tuyet\511929473-photo-clip-tree.png">
            <a:extLst>
              <a:ext uri="{FF2B5EF4-FFF2-40B4-BE49-F238E27FC236}">
                <a16:creationId xmlns="" xmlns:a16="http://schemas.microsoft.com/office/drawing/2014/main" id="{C6B4A56A-13EB-4308-CA10-25F8F1021C2C}"/>
              </a:ext>
            </a:extLst>
          </p:cNvPr>
          <p:cNvPicPr preferRelativeResize="0"/>
          <p:nvPr/>
        </p:nvPicPr>
        <p:blipFill rotWithShape="1">
          <a:blip r:embed="rId12">
            <a:alphaModFix/>
          </a:blip>
          <a:srcRect/>
          <a:stretch/>
        </p:blipFill>
        <p:spPr>
          <a:xfrm>
            <a:off x="-128121" y="-369317"/>
            <a:ext cx="6490106" cy="7609841"/>
          </a:xfrm>
          <a:prstGeom prst="rect">
            <a:avLst/>
          </a:prstGeom>
          <a:noFill/>
          <a:ln>
            <a:noFill/>
          </a:ln>
        </p:spPr>
      </p:pic>
      <p:pic>
        <p:nvPicPr>
          <p:cNvPr id="224" name="Google Shape;224;p4" descr="C:\Users\ADMIN\Desktop\Bach tuyet\511929473-photo-clip-tree.png">
            <a:extLst>
              <a:ext uri="{FF2B5EF4-FFF2-40B4-BE49-F238E27FC236}">
                <a16:creationId xmlns="" xmlns:a16="http://schemas.microsoft.com/office/drawing/2014/main" id="{D21AABB7-8FC8-7908-F575-B672B363BA55}"/>
              </a:ext>
            </a:extLst>
          </p:cNvPr>
          <p:cNvPicPr preferRelativeResize="0"/>
          <p:nvPr/>
        </p:nvPicPr>
        <p:blipFill rotWithShape="1">
          <a:blip r:embed="rId13">
            <a:alphaModFix/>
          </a:blip>
          <a:srcRect/>
          <a:stretch/>
        </p:blipFill>
        <p:spPr>
          <a:xfrm>
            <a:off x="2721329" y="-627920"/>
            <a:ext cx="7213600" cy="7609841"/>
          </a:xfrm>
          <a:prstGeom prst="rect">
            <a:avLst/>
          </a:prstGeom>
          <a:noFill/>
          <a:ln>
            <a:noFill/>
          </a:ln>
        </p:spPr>
      </p:pic>
      <p:pic>
        <p:nvPicPr>
          <p:cNvPr id="225" name="Google Shape;225;p4" descr="C:\Users\ADMIN\Desktop\Bach tuyet\Snow_white_transparent.png">
            <a:extLst>
              <a:ext uri="{FF2B5EF4-FFF2-40B4-BE49-F238E27FC236}">
                <a16:creationId xmlns="" xmlns:a16="http://schemas.microsoft.com/office/drawing/2014/main" id="{31E8367B-CF09-4265-C10D-B68D62C97ABC}"/>
              </a:ext>
            </a:extLst>
          </p:cNvPr>
          <p:cNvPicPr preferRelativeResize="0"/>
          <p:nvPr/>
        </p:nvPicPr>
        <p:blipFill rotWithShape="1">
          <a:blip r:embed="rId14">
            <a:alphaModFix/>
          </a:blip>
          <a:srcRect/>
          <a:stretch/>
        </p:blipFill>
        <p:spPr>
          <a:xfrm>
            <a:off x="-85359" y="3430814"/>
            <a:ext cx="1825347" cy="3934223"/>
          </a:xfrm>
          <a:prstGeom prst="rect">
            <a:avLst/>
          </a:prstGeom>
          <a:noFill/>
          <a:ln>
            <a:noFill/>
          </a:ln>
        </p:spPr>
      </p:pic>
      <p:pic>
        <p:nvPicPr>
          <p:cNvPr id="226" name="Google Shape;226;p4" descr="C:\Users\ADMIN\Desktop\Tai nguyen thiet ke tro choi\Bảng gỗ\wooden-blank-sign-clipart-1.jpg">
            <a:extLst>
              <a:ext uri="{FF2B5EF4-FFF2-40B4-BE49-F238E27FC236}">
                <a16:creationId xmlns="" xmlns:a16="http://schemas.microsoft.com/office/drawing/2014/main" id="{3AD8C924-C6C1-62AF-311F-9A3A92EBAFD1}"/>
              </a:ext>
            </a:extLst>
          </p:cNvPr>
          <p:cNvPicPr preferRelativeResize="0"/>
          <p:nvPr/>
        </p:nvPicPr>
        <p:blipFill rotWithShape="1">
          <a:blip r:embed="rId15">
            <a:alphaModFix/>
          </a:blip>
          <a:srcRect t="46537"/>
          <a:stretch/>
        </p:blipFill>
        <p:spPr>
          <a:xfrm>
            <a:off x="2542862" y="0"/>
            <a:ext cx="7921939" cy="2181225"/>
          </a:xfrm>
          <a:prstGeom prst="rect">
            <a:avLst/>
          </a:prstGeom>
          <a:noFill/>
          <a:ln>
            <a:noFill/>
          </a:ln>
        </p:spPr>
      </p:pic>
      <p:sp>
        <p:nvSpPr>
          <p:cNvPr id="227" name="Google Shape;227;p4">
            <a:extLst>
              <a:ext uri="{FF2B5EF4-FFF2-40B4-BE49-F238E27FC236}">
                <a16:creationId xmlns="" xmlns:a16="http://schemas.microsoft.com/office/drawing/2014/main" id="{8842D745-BA1B-D4BF-C114-8F6224D762A6}"/>
              </a:ext>
            </a:extLst>
          </p:cNvPr>
          <p:cNvSpPr/>
          <p:nvPr/>
        </p:nvSpPr>
        <p:spPr>
          <a:xfrm>
            <a:off x="1502129" y="2471837"/>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A</a:t>
            </a:r>
            <a:r>
              <a:rPr lang="en-US" sz="4800"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4800"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15</a:t>
            </a:r>
            <a:endParaRPr dirty="0">
              <a:latin typeface="Times New Roman" panose="02020603050405020304" pitchFamily="18" charset="0"/>
              <a:cs typeface="Times New Roman" panose="02020603050405020304" pitchFamily="18" charset="0"/>
            </a:endParaRPr>
          </a:p>
        </p:txBody>
      </p:sp>
      <p:sp>
        <p:nvSpPr>
          <p:cNvPr id="228" name="Google Shape;228;p4">
            <a:extLst>
              <a:ext uri="{FF2B5EF4-FFF2-40B4-BE49-F238E27FC236}">
                <a16:creationId xmlns="" xmlns:a16="http://schemas.microsoft.com/office/drawing/2014/main" id="{C0A67C06-8A6A-5456-D390-E7F39429306F}"/>
              </a:ext>
            </a:extLst>
          </p:cNvPr>
          <p:cNvSpPr/>
          <p:nvPr/>
        </p:nvSpPr>
        <p:spPr>
          <a:xfrm>
            <a:off x="4610081" y="2486297"/>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B.16</a:t>
            </a:r>
            <a:endParaRPr dirty="0">
              <a:latin typeface="Times New Roman" panose="02020603050405020304" pitchFamily="18" charset="0"/>
              <a:cs typeface="Times New Roman" panose="02020603050405020304" pitchFamily="18" charset="0"/>
            </a:endParaRPr>
          </a:p>
        </p:txBody>
      </p:sp>
      <p:sp>
        <p:nvSpPr>
          <p:cNvPr id="230" name="Google Shape;230;p4">
            <a:extLst>
              <a:ext uri="{FF2B5EF4-FFF2-40B4-BE49-F238E27FC236}">
                <a16:creationId xmlns="" xmlns:a16="http://schemas.microsoft.com/office/drawing/2014/main" id="{78F38914-7B42-1572-3F48-D4BAD83E71D7}"/>
              </a:ext>
            </a:extLst>
          </p:cNvPr>
          <p:cNvSpPr/>
          <p:nvPr/>
        </p:nvSpPr>
        <p:spPr>
          <a:xfrm>
            <a:off x="7833719" y="2486297"/>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4800"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4800" smtClean="0">
                <a:solidFill>
                  <a:srgbClr val="0000FF"/>
                </a:solidFill>
                <a:latin typeface="Times New Roman" panose="02020603050405020304" pitchFamily="18" charset="0"/>
                <a:ea typeface="Calibri"/>
                <a:cs typeface="Times New Roman" panose="02020603050405020304" pitchFamily="18" charset="0"/>
                <a:sym typeface="Calibri"/>
              </a:rPr>
              <a:t>17</a:t>
            </a:r>
            <a:endParaRPr dirty="0">
              <a:latin typeface="Times New Roman" panose="02020603050405020304" pitchFamily="18" charset="0"/>
              <a:cs typeface="Times New Roman" panose="02020603050405020304" pitchFamily="18" charset="0"/>
            </a:endParaRPr>
          </a:p>
        </p:txBody>
      </p:sp>
      <p:sp>
        <p:nvSpPr>
          <p:cNvPr id="231" name="Google Shape;231;p4">
            <a:extLst>
              <a:ext uri="{FF2B5EF4-FFF2-40B4-BE49-F238E27FC236}">
                <a16:creationId xmlns="" xmlns:a16="http://schemas.microsoft.com/office/drawing/2014/main" id="{AC0BBBD1-46D9-7F20-9A84-BD96562B33F1}"/>
              </a:ext>
            </a:extLst>
          </p:cNvPr>
          <p:cNvSpPr txBox="1"/>
          <p:nvPr/>
        </p:nvSpPr>
        <p:spPr>
          <a:xfrm>
            <a:off x="4225384" y="921633"/>
            <a:ext cx="4871720"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25 </a:t>
            </a:r>
            <a:r>
              <a:rPr lang="en-US" sz="5400" b="1">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dirty="0">
                <a:solidFill>
                  <a:srgbClr val="FFFFFF"/>
                </a:solidFill>
                <a:latin typeface="Times New Roman" panose="02020603050405020304" pitchFamily="18" charset="0"/>
                <a:ea typeface="Calibri"/>
                <a:cs typeface="Times New Roman" panose="02020603050405020304" pitchFamily="18" charset="0"/>
                <a:sym typeface="Calibri"/>
              </a:rPr>
              <a:t>8</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a:t>
            </a:r>
            <a:endParaRPr sz="2400" b="1" dirty="0">
              <a:latin typeface="Times New Roman" panose="02020603050405020304" pitchFamily="18" charset="0"/>
              <a:cs typeface="Times New Roman" panose="02020603050405020304" pitchFamily="18" charset="0"/>
            </a:endParaRPr>
          </a:p>
        </p:txBody>
      </p:sp>
      <p:sp>
        <p:nvSpPr>
          <p:cNvPr id="232" name="Google Shape;232;p4">
            <a:extLst>
              <a:ext uri="{FF2B5EF4-FFF2-40B4-BE49-F238E27FC236}">
                <a16:creationId xmlns="" xmlns:a16="http://schemas.microsoft.com/office/drawing/2014/main" id="{363BAAB2-3F30-76F8-011B-803CF8ED532D}"/>
              </a:ext>
            </a:extLst>
          </p:cNvPr>
          <p:cNvSpPr/>
          <p:nvPr/>
        </p:nvSpPr>
        <p:spPr>
          <a:xfrm>
            <a:off x="5548357" y="3667357"/>
            <a:ext cx="4247568" cy="2729895"/>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rgbClr val="0000FF"/>
                </a:solidFill>
                <a:latin typeface="Times New Roman" panose="02020603050405020304" pitchFamily="18" charset="0"/>
                <a:cs typeface="Times New Roman" panose="02020603050405020304" pitchFamily="18" charset="0"/>
                <a:sym typeface="Arial"/>
              </a:rPr>
              <a:t>ĐÚNG RỒI</a:t>
            </a:r>
            <a:endParaRPr dirty="0">
              <a:latin typeface="Times New Roman" panose="02020603050405020304" pitchFamily="18" charset="0"/>
              <a:cs typeface="Times New Roman" panose="02020603050405020304" pitchFamily="18" charset="0"/>
            </a:endParaRPr>
          </a:p>
        </p:txBody>
      </p:sp>
      <p:pic>
        <p:nvPicPr>
          <p:cNvPr id="233" name="Google Shape;233;p4" descr="C:\Users\ADMIN\Desktop\Tai nguyen thiet ke tro choi\Bảng gỗ\Picture1 (2).png">
            <a:hlinkClick r:id="" action="ppaction://hlinkshowjump?jump=nextslide"/>
            <a:extLst>
              <a:ext uri="{FF2B5EF4-FFF2-40B4-BE49-F238E27FC236}">
                <a16:creationId xmlns="" xmlns:a16="http://schemas.microsoft.com/office/drawing/2014/main" id="{E0340F4C-EA27-A0E5-856F-3E08EB82B4C2}"/>
              </a:ext>
            </a:extLst>
          </p:cNvPr>
          <p:cNvPicPr preferRelativeResize="0"/>
          <p:nvPr/>
        </p:nvPicPr>
        <p:blipFill rotWithShape="1">
          <a:blip r:embed="rId16">
            <a:alphaModFix/>
          </a:blip>
          <a:srcRect/>
          <a:stretch/>
        </p:blipFill>
        <p:spPr>
          <a:xfrm>
            <a:off x="10272119" y="76200"/>
            <a:ext cx="1617133" cy="687477"/>
          </a:xfrm>
          <a:prstGeom prst="rect">
            <a:avLst/>
          </a:prstGeom>
          <a:noFill/>
          <a:ln>
            <a:noFill/>
          </a:ln>
        </p:spPr>
      </p:pic>
      <p:pic>
        <p:nvPicPr>
          <p:cNvPr id="2" name="monkeys-spinning-monkeys-by-kevin-macleod-from-filmmusic-io">
            <a:hlinkClick r:id="" action="ppaction://media"/>
            <a:extLst>
              <a:ext uri="{FF2B5EF4-FFF2-40B4-BE49-F238E27FC236}">
                <a16:creationId xmlns="" xmlns:a16="http://schemas.microsoft.com/office/drawing/2014/main" id="{8C78F7B1-7F8F-0F1E-91D7-AE125B5A5EBC}"/>
              </a:ext>
            </a:extLst>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7"/>
          <a:stretch>
            <a:fillRect/>
          </a:stretch>
        </p:blipFill>
        <p:spPr>
          <a:xfrm>
            <a:off x="11534513" y="6062852"/>
            <a:ext cx="609600" cy="609600"/>
          </a:xfrm>
          <a:prstGeom prst="rect">
            <a:avLst/>
          </a:prstGeom>
        </p:spPr>
      </p:pic>
    </p:spTree>
    <p:extLst>
      <p:ext uri="{BB962C8B-B14F-4D97-AF65-F5344CB8AC3E}">
        <p14:creationId xmlns:p14="http://schemas.microsoft.com/office/powerpoint/2010/main" val="4597637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7"/>
                    </p:tgtEl>
                  </p:cond>
                </p:stCondLst>
                <p:endSync evt="end" delay="0">
                  <p:rtn val="all"/>
                </p:endSync>
                <p:childTnLst>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227"/>
                                        </p:tgtEl>
                                        <p:attrNameLst>
                                          <p:attrName>style.color</p:attrName>
                                        </p:attrNameLst>
                                      </p:cBhvr>
                                      <p:to>
                                        <a:schemeClr val="accent2"/>
                                      </p:to>
                                    </p:animClr>
                                    <p:animClr clrSpc="rgb" dir="cw">
                                      <p:cBhvr>
                                        <p:cTn id="12" dur="500" fill="hold"/>
                                        <p:tgtEl>
                                          <p:spTgt spid="227"/>
                                        </p:tgtEl>
                                        <p:attrNameLst>
                                          <p:attrName>fillcolor</p:attrName>
                                        </p:attrNameLst>
                                      </p:cBhvr>
                                      <p:to>
                                        <a:schemeClr val="accent2"/>
                                      </p:to>
                                    </p:animClr>
                                    <p:set>
                                      <p:cBhvr>
                                        <p:cTn id="13" dur="500" fill="hold"/>
                                        <p:tgtEl>
                                          <p:spTgt spid="227"/>
                                        </p:tgtEl>
                                        <p:attrNameLst>
                                          <p:attrName>fill.type</p:attrName>
                                        </p:attrNameLst>
                                      </p:cBhvr>
                                      <p:to>
                                        <p:strVal val="solid"/>
                                      </p:to>
                                    </p:set>
                                    <p:set>
                                      <p:cBhvr>
                                        <p:cTn id="14" dur="500" fill="hold"/>
                                        <p:tgtEl>
                                          <p:spTgt spid="22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5" name="voltage.wav"/>
                                        </p:tgtEl>
                                      </p:cMediaNode>
                                    </p:audio>
                                  </p:subTnLst>
                                </p:cTn>
                              </p:par>
                              <p:par>
                                <p:cTn id="15" presetID="1"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childTnLst>
                          </p:cTn>
                        </p:par>
                      </p:childTnLst>
                    </p:cTn>
                  </p:par>
                </p:childTnLst>
              </p:cTn>
              <p:nextCondLst>
                <p:cond evt="onClick" delay="0">
                  <p:tgtEl>
                    <p:spTgt spid="227"/>
                  </p:tgtEl>
                </p:cond>
              </p:nextCondLst>
            </p:seq>
            <p:seq concurrent="1" nextAc="seek">
              <p:cTn id="17" restart="whenNotActive" fill="hold" evtFilter="cancelBubble" nodeType="interactiveSeq">
                <p:stCondLst>
                  <p:cond evt="onClick" delay="0">
                    <p:tgtEl>
                      <p:spTgt spid="228"/>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228"/>
                                        </p:tgtEl>
                                        <p:attrNameLst>
                                          <p:attrName>style.color</p:attrName>
                                        </p:attrNameLst>
                                      </p:cBhvr>
                                      <p:to>
                                        <a:schemeClr val="accent2"/>
                                      </p:to>
                                    </p:animClr>
                                    <p:animClr clrSpc="rgb" dir="cw">
                                      <p:cBhvr>
                                        <p:cTn id="22" dur="500" fill="hold"/>
                                        <p:tgtEl>
                                          <p:spTgt spid="228"/>
                                        </p:tgtEl>
                                        <p:attrNameLst>
                                          <p:attrName>fillcolor</p:attrName>
                                        </p:attrNameLst>
                                      </p:cBhvr>
                                      <p:to>
                                        <a:schemeClr val="accent2"/>
                                      </p:to>
                                    </p:animClr>
                                    <p:set>
                                      <p:cBhvr>
                                        <p:cTn id="23" dur="500" fill="hold"/>
                                        <p:tgtEl>
                                          <p:spTgt spid="228"/>
                                        </p:tgtEl>
                                        <p:attrNameLst>
                                          <p:attrName>fill.type</p:attrName>
                                        </p:attrNameLst>
                                      </p:cBhvr>
                                      <p:to>
                                        <p:strVal val="solid"/>
                                      </p:to>
                                    </p:set>
                                    <p:set>
                                      <p:cBhvr>
                                        <p:cTn id="24" dur="500" fill="hold"/>
                                        <p:tgtEl>
                                          <p:spTgt spid="22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par>
                                <p:cTn id="25" presetID="1" presetClass="entr" presetSubtype="0" fill="hold" nodeType="withEffect">
                                  <p:stCondLst>
                                    <p:cond delay="0"/>
                                  </p:stCondLst>
                                  <p:childTnLst>
                                    <p:set>
                                      <p:cBhvr>
                                        <p:cTn id="26" dur="1" fill="hold">
                                          <p:stCondLst>
                                            <p:cond delay="0"/>
                                          </p:stCondLst>
                                        </p:cTn>
                                        <p:tgtEl>
                                          <p:spTgt spid="218"/>
                                        </p:tgtEl>
                                        <p:attrNameLst>
                                          <p:attrName>style.visibility</p:attrName>
                                        </p:attrNameLst>
                                      </p:cBhvr>
                                      <p:to>
                                        <p:strVal val="visible"/>
                                      </p:to>
                                    </p:set>
                                  </p:childTnLst>
                                </p:cTn>
                              </p:par>
                            </p:childTnLst>
                          </p:cTn>
                        </p:par>
                      </p:childTnLst>
                    </p:cTn>
                  </p:par>
                </p:childTnLst>
              </p:cTn>
              <p:nextCondLst>
                <p:cond evt="onClick" delay="0">
                  <p:tgtEl>
                    <p:spTgt spid="228"/>
                  </p:tgtEl>
                </p:cond>
              </p:nextCondLst>
            </p:seq>
            <p:seq concurrent="1" nextAc="seek">
              <p:cTn id="27" restart="whenNotActive" fill="hold" evtFilter="cancelBubble" nodeType="interactiveSeq">
                <p:stCondLst>
                  <p:cond evt="onClick" delay="0">
                    <p:tgtEl>
                      <p:spTgt spid="23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0" nodeType="clickEffect">
                                  <p:stCondLst>
                                    <p:cond delay="0"/>
                                  </p:stCondLst>
                                  <p:childTnLst>
                                    <p:animClr clrSpc="hsl" dir="cw">
                                      <p:cBhvr override="childStyle">
                                        <p:cTn id="31" dur="500" fill="hold"/>
                                        <p:tgtEl>
                                          <p:spTgt spid="230"/>
                                        </p:tgtEl>
                                        <p:attrNameLst>
                                          <p:attrName>style.color</p:attrName>
                                        </p:attrNameLst>
                                      </p:cBhvr>
                                      <p:by>
                                        <p:hsl h="7200000" s="0" l="0"/>
                                      </p:by>
                                    </p:animClr>
                                    <p:animClr clrSpc="hsl" dir="cw">
                                      <p:cBhvr>
                                        <p:cTn id="32" dur="500" fill="hold"/>
                                        <p:tgtEl>
                                          <p:spTgt spid="230"/>
                                        </p:tgtEl>
                                        <p:attrNameLst>
                                          <p:attrName>fillcolor</p:attrName>
                                        </p:attrNameLst>
                                      </p:cBhvr>
                                      <p:by>
                                        <p:hsl h="7200000" s="0" l="0"/>
                                      </p:by>
                                    </p:animClr>
                                    <p:animClr clrSpc="hsl" dir="cw">
                                      <p:cBhvr>
                                        <p:cTn id="33" dur="500" fill="hold"/>
                                        <p:tgtEl>
                                          <p:spTgt spid="230"/>
                                        </p:tgtEl>
                                        <p:attrNameLst>
                                          <p:attrName>stroke.color</p:attrName>
                                        </p:attrNameLst>
                                      </p:cBhvr>
                                      <p:by>
                                        <p:hsl h="7200000" s="0" l="0"/>
                                      </p:by>
                                    </p:animClr>
                                    <p:set>
                                      <p:cBhvr>
                                        <p:cTn id="34" dur="500" fill="hold"/>
                                        <p:tgtEl>
                                          <p:spTgt spid="230"/>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6" name="Am-thanh-tra-loi-dung-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2"/>
                                        </p:tgtEl>
                                        <p:attrNameLst>
                                          <p:attrName>style.visibility</p:attrName>
                                        </p:attrNameLst>
                                      </p:cBhvr>
                                      <p:to>
                                        <p:strVal val="visible"/>
                                      </p:to>
                                    </p:set>
                                  </p:childTnLst>
                                </p:cTn>
                              </p:par>
                            </p:childTnLst>
                          </p:cTn>
                        </p:par>
                      </p:childTnLst>
                    </p:cTn>
                  </p:par>
                </p:childTnLst>
              </p:cTn>
              <p:nextCondLst>
                <p:cond evt="onClick" delay="0">
                  <p:tgtEl>
                    <p:spTgt spid="230"/>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227" grpId="0" animBg="1"/>
      <p:bldP spid="228" grpId="0" animBg="1"/>
      <p:bldP spid="2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a:extLst>
            <a:ext uri="{FF2B5EF4-FFF2-40B4-BE49-F238E27FC236}">
              <a16:creationId xmlns="" xmlns:a16="http://schemas.microsoft.com/office/drawing/2014/main" id="{25AF42F4-B1D2-E6EC-817B-C9728A22CB60}"/>
            </a:ext>
          </a:extLst>
        </p:cNvPr>
        <p:cNvGrpSpPr/>
        <p:nvPr/>
      </p:nvGrpSpPr>
      <p:grpSpPr>
        <a:xfrm>
          <a:off x="0" y="0"/>
          <a:ext cx="0" cy="0"/>
          <a:chOff x="0" y="0"/>
          <a:chExt cx="0" cy="0"/>
        </a:xfrm>
      </p:grpSpPr>
      <p:pic>
        <p:nvPicPr>
          <p:cNvPr id="238" name="Google Shape;238;p5" descr="C:\Users\ADMIN\Desktop\Bach tuyet\54774f4bc8287c7337fadd5fbb419da6.jpg">
            <a:extLst>
              <a:ext uri="{FF2B5EF4-FFF2-40B4-BE49-F238E27FC236}">
                <a16:creationId xmlns="" xmlns:a16="http://schemas.microsoft.com/office/drawing/2014/main" id="{65EF3FCF-D736-9E9E-2C8B-86D93C91EC1C}"/>
              </a:ext>
            </a:extLst>
          </p:cNvPr>
          <p:cNvPicPr preferRelativeResize="0"/>
          <p:nvPr/>
        </p:nvPicPr>
        <p:blipFill rotWithShape="1">
          <a:blip r:embed="rId7">
            <a:alphaModFix/>
          </a:blip>
          <a:srcRect/>
          <a:stretch/>
        </p:blipFill>
        <p:spPr>
          <a:xfrm>
            <a:off x="0" y="0"/>
            <a:ext cx="12192000" cy="6858000"/>
          </a:xfrm>
          <a:prstGeom prst="rect">
            <a:avLst/>
          </a:prstGeom>
          <a:noFill/>
          <a:ln>
            <a:noFill/>
          </a:ln>
        </p:spPr>
      </p:pic>
      <p:pic>
        <p:nvPicPr>
          <p:cNvPr id="239" name="Google Shape;239;p5" descr="C:\Users\ADMIN\Desktop\Bach tuyet\Bambi.png">
            <a:extLst>
              <a:ext uri="{FF2B5EF4-FFF2-40B4-BE49-F238E27FC236}">
                <a16:creationId xmlns="" xmlns:a16="http://schemas.microsoft.com/office/drawing/2014/main" id="{41B7C355-884E-4265-085C-BBD8FC841C04}"/>
              </a:ext>
            </a:extLst>
          </p:cNvPr>
          <p:cNvPicPr preferRelativeResize="0"/>
          <p:nvPr/>
        </p:nvPicPr>
        <p:blipFill rotWithShape="1">
          <a:blip r:embed="rId8">
            <a:alphaModFix/>
          </a:blip>
          <a:srcRect/>
          <a:stretch/>
        </p:blipFill>
        <p:spPr>
          <a:xfrm rot="-1244661" flipH="1">
            <a:off x="3278445" y="3823499"/>
            <a:ext cx="1320800" cy="2209800"/>
          </a:xfrm>
          <a:prstGeom prst="rect">
            <a:avLst/>
          </a:prstGeom>
          <a:noFill/>
          <a:ln>
            <a:noFill/>
          </a:ln>
        </p:spPr>
      </p:pic>
      <p:pic>
        <p:nvPicPr>
          <p:cNvPr id="241" name="Google Shape;241;p5" descr="C:\Users\ADMIN\Desktop\Bach tuyet\767e08fbae2de8679fbba6d8cecba19e.png">
            <a:extLst>
              <a:ext uri="{FF2B5EF4-FFF2-40B4-BE49-F238E27FC236}">
                <a16:creationId xmlns="" xmlns:a16="http://schemas.microsoft.com/office/drawing/2014/main" id="{FCA4EAE1-C1A4-6152-49FB-D2B928094336}"/>
              </a:ext>
            </a:extLst>
          </p:cNvPr>
          <p:cNvPicPr preferRelativeResize="0"/>
          <p:nvPr/>
        </p:nvPicPr>
        <p:blipFill rotWithShape="1">
          <a:blip r:embed="rId9">
            <a:alphaModFix/>
          </a:blip>
          <a:srcRect/>
          <a:stretch/>
        </p:blipFill>
        <p:spPr>
          <a:xfrm rot="-1247476" flipH="1">
            <a:off x="8504048" y="4385149"/>
            <a:ext cx="1092200" cy="1525441"/>
          </a:xfrm>
          <a:prstGeom prst="rect">
            <a:avLst/>
          </a:prstGeom>
          <a:noFill/>
          <a:ln>
            <a:noFill/>
          </a:ln>
        </p:spPr>
      </p:pic>
      <p:pic>
        <p:nvPicPr>
          <p:cNvPr id="242" name="Google Shape;242;p5" descr="C:\Users\ADMIN\Desktop\Bach tuyet\43ebd44d263606f876d42fd2f199ea61 (7).jpg">
            <a:extLst>
              <a:ext uri="{FF2B5EF4-FFF2-40B4-BE49-F238E27FC236}">
                <a16:creationId xmlns="" xmlns:a16="http://schemas.microsoft.com/office/drawing/2014/main" id="{B88FD81A-D8BB-8878-9740-4E3650B7D3C7}"/>
              </a:ext>
            </a:extLst>
          </p:cNvPr>
          <p:cNvPicPr preferRelativeResize="0"/>
          <p:nvPr/>
        </p:nvPicPr>
        <p:blipFill rotWithShape="1">
          <a:blip r:embed="rId10">
            <a:alphaModFix/>
          </a:blip>
          <a:srcRect/>
          <a:stretch/>
        </p:blipFill>
        <p:spPr>
          <a:xfrm rot="-1116409" flipH="1">
            <a:off x="5873242" y="3818719"/>
            <a:ext cx="1789713" cy="2413831"/>
          </a:xfrm>
          <a:prstGeom prst="rect">
            <a:avLst/>
          </a:prstGeom>
          <a:noFill/>
          <a:ln>
            <a:noFill/>
          </a:ln>
        </p:spPr>
      </p:pic>
      <p:pic>
        <p:nvPicPr>
          <p:cNvPr id="243" name="Google Shape;243;p5" descr="C:\Users\ADMIN\Desktop\Bach tuyet\arbre-majestueux-42629281.jpg">
            <a:extLst>
              <a:ext uri="{FF2B5EF4-FFF2-40B4-BE49-F238E27FC236}">
                <a16:creationId xmlns="" xmlns:a16="http://schemas.microsoft.com/office/drawing/2014/main" id="{C94E8C23-0949-0B9C-C25F-49864DD74FA3}"/>
              </a:ext>
            </a:extLst>
          </p:cNvPr>
          <p:cNvPicPr preferRelativeResize="0"/>
          <p:nvPr/>
        </p:nvPicPr>
        <p:blipFill rotWithShape="1">
          <a:blip r:embed="rId11">
            <a:alphaModFix/>
          </a:blip>
          <a:srcRect/>
          <a:stretch/>
        </p:blipFill>
        <p:spPr>
          <a:xfrm>
            <a:off x="7839457" y="-662471"/>
            <a:ext cx="7010400" cy="7868444"/>
          </a:xfrm>
          <a:prstGeom prst="rect">
            <a:avLst/>
          </a:prstGeom>
          <a:noFill/>
          <a:ln>
            <a:noFill/>
          </a:ln>
        </p:spPr>
      </p:pic>
      <p:pic>
        <p:nvPicPr>
          <p:cNvPr id="244" name="Google Shape;244;p5" descr="C:\Users\ADMIN\Desktop\Bach tuyet\511929473-photo-clip-tree.png">
            <a:extLst>
              <a:ext uri="{FF2B5EF4-FFF2-40B4-BE49-F238E27FC236}">
                <a16:creationId xmlns="" xmlns:a16="http://schemas.microsoft.com/office/drawing/2014/main" id="{B64E4686-0D9B-9A4C-B8BE-7DD4FC6E2474}"/>
              </a:ext>
            </a:extLst>
          </p:cNvPr>
          <p:cNvPicPr preferRelativeResize="0"/>
          <p:nvPr/>
        </p:nvPicPr>
        <p:blipFill rotWithShape="1">
          <a:blip r:embed="rId12">
            <a:alphaModFix/>
          </a:blip>
          <a:srcRect/>
          <a:stretch/>
        </p:blipFill>
        <p:spPr>
          <a:xfrm>
            <a:off x="3950681" y="-1297726"/>
            <a:ext cx="7213600" cy="8309215"/>
          </a:xfrm>
          <a:prstGeom prst="rect">
            <a:avLst/>
          </a:prstGeom>
          <a:noFill/>
          <a:ln>
            <a:noFill/>
          </a:ln>
        </p:spPr>
      </p:pic>
      <p:pic>
        <p:nvPicPr>
          <p:cNvPr id="245" name="Google Shape;245;p5" descr="C:\Users\ADMIN\Desktop\Bach tuyet\511929473-photo-clip-tree.png">
            <a:extLst>
              <a:ext uri="{FF2B5EF4-FFF2-40B4-BE49-F238E27FC236}">
                <a16:creationId xmlns="" xmlns:a16="http://schemas.microsoft.com/office/drawing/2014/main" id="{8B9D41F9-79F1-03BA-BC87-7F0F71BC9933}"/>
              </a:ext>
            </a:extLst>
          </p:cNvPr>
          <p:cNvPicPr preferRelativeResize="0"/>
          <p:nvPr/>
        </p:nvPicPr>
        <p:blipFill rotWithShape="1">
          <a:blip r:embed="rId13">
            <a:alphaModFix/>
          </a:blip>
          <a:srcRect/>
          <a:stretch/>
        </p:blipFill>
        <p:spPr>
          <a:xfrm>
            <a:off x="6338864" y="-807889"/>
            <a:ext cx="7213600" cy="7609841"/>
          </a:xfrm>
          <a:prstGeom prst="rect">
            <a:avLst/>
          </a:prstGeom>
          <a:noFill/>
          <a:ln>
            <a:noFill/>
          </a:ln>
        </p:spPr>
      </p:pic>
      <p:pic>
        <p:nvPicPr>
          <p:cNvPr id="246" name="Google Shape;246;p5" descr="C:\Users\ADMIN\Desktop\Bach tuyet\arbre-majestueux-42629281.jpg">
            <a:extLst>
              <a:ext uri="{FF2B5EF4-FFF2-40B4-BE49-F238E27FC236}">
                <a16:creationId xmlns="" xmlns:a16="http://schemas.microsoft.com/office/drawing/2014/main" id="{D1B7E1C8-E4D9-5611-F754-933BF86EBF82}"/>
              </a:ext>
            </a:extLst>
          </p:cNvPr>
          <p:cNvPicPr preferRelativeResize="0"/>
          <p:nvPr/>
        </p:nvPicPr>
        <p:blipFill rotWithShape="1">
          <a:blip r:embed="rId11">
            <a:alphaModFix/>
          </a:blip>
          <a:srcRect/>
          <a:stretch/>
        </p:blipFill>
        <p:spPr>
          <a:xfrm>
            <a:off x="1071168" y="-444344"/>
            <a:ext cx="7010400" cy="7868444"/>
          </a:xfrm>
          <a:prstGeom prst="rect">
            <a:avLst/>
          </a:prstGeom>
          <a:noFill/>
          <a:ln>
            <a:noFill/>
          </a:ln>
        </p:spPr>
      </p:pic>
      <p:pic>
        <p:nvPicPr>
          <p:cNvPr id="247" name="Google Shape;247;p5" descr="C:\Users\ADMIN\Desktop\Tai nguyen thiet ke tro choi\Bảng gỗ\wooden-blank-sign-clipart-1.jpg">
            <a:extLst>
              <a:ext uri="{FF2B5EF4-FFF2-40B4-BE49-F238E27FC236}">
                <a16:creationId xmlns="" xmlns:a16="http://schemas.microsoft.com/office/drawing/2014/main" id="{FD9DE663-F243-E5C0-0D12-30F37DA87BB6}"/>
              </a:ext>
            </a:extLst>
          </p:cNvPr>
          <p:cNvPicPr preferRelativeResize="0"/>
          <p:nvPr/>
        </p:nvPicPr>
        <p:blipFill rotWithShape="1">
          <a:blip r:embed="rId14">
            <a:alphaModFix/>
          </a:blip>
          <a:srcRect t="47938"/>
          <a:stretch/>
        </p:blipFill>
        <p:spPr>
          <a:xfrm>
            <a:off x="2593645" y="112429"/>
            <a:ext cx="7921939" cy="2124075"/>
          </a:xfrm>
          <a:prstGeom prst="rect">
            <a:avLst/>
          </a:prstGeom>
          <a:noFill/>
          <a:ln>
            <a:noFill/>
          </a:ln>
        </p:spPr>
      </p:pic>
      <p:sp>
        <p:nvSpPr>
          <p:cNvPr id="248" name="Google Shape;248;p5">
            <a:extLst>
              <a:ext uri="{FF2B5EF4-FFF2-40B4-BE49-F238E27FC236}">
                <a16:creationId xmlns="" xmlns:a16="http://schemas.microsoft.com/office/drawing/2014/main" id="{6BA3D50A-98EB-6D2C-AC50-17AA2E5EDBB5}"/>
              </a:ext>
            </a:extLst>
          </p:cNvPr>
          <p:cNvSpPr txBox="1"/>
          <p:nvPr/>
        </p:nvSpPr>
        <p:spPr>
          <a:xfrm>
            <a:off x="3527406" y="862933"/>
            <a:ext cx="5892800" cy="923289"/>
          </a:xfrm>
          <a:prstGeom prst="rect">
            <a:avLst/>
          </a:prstGeom>
          <a:noFill/>
          <a:ln>
            <a:noFill/>
          </a:ln>
        </p:spPr>
        <p:txBody>
          <a:bodyPr spcFirstLastPara="1" wrap="square" lIns="91425" tIns="45700" rIns="91425" bIns="45700" anchor="t" anchorCtr="0">
            <a:spAutoFit/>
          </a:bodyPr>
          <a:lstStyle/>
          <a:p>
            <a:pPr lvl="0" algn="ctr"/>
            <a:r>
              <a:rPr lang="en-US" sz="5400" b="1">
                <a:solidFill>
                  <a:srgbClr val="FFFFFF"/>
                </a:solidFill>
                <a:latin typeface="Times New Roman" panose="02020603050405020304" pitchFamily="18" charset="0"/>
                <a:ea typeface="Calibri"/>
                <a:cs typeface="Times New Roman" panose="02020603050405020304" pitchFamily="18" charset="0"/>
                <a:sym typeface="Calibri"/>
              </a:rPr>
              <a:t>3</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0</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dirty="0">
                <a:solidFill>
                  <a:srgbClr val="FFFFFF"/>
                </a:solidFill>
                <a:latin typeface="Times New Roman" panose="02020603050405020304" pitchFamily="18" charset="0"/>
                <a:ea typeface="Calibri"/>
                <a:cs typeface="Times New Roman" panose="02020603050405020304" pitchFamily="18" charset="0"/>
                <a:sym typeface="Calibri"/>
              </a:rPr>
              <a:t>2</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a:t>
            </a:r>
            <a:endParaRPr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endParaRPr>
          </a:p>
        </p:txBody>
      </p:sp>
      <p:pic>
        <p:nvPicPr>
          <p:cNvPr id="249" name="Google Shape;249;p5" descr="C:\Users\ADMIN\Desktop\Tai nguyen thiet ke tro choi\Bảng gỗ\Picture1 (2).png">
            <a:hlinkClick r:id="" action="ppaction://hlinkshowjump?jump=nextslide"/>
            <a:extLst>
              <a:ext uri="{FF2B5EF4-FFF2-40B4-BE49-F238E27FC236}">
                <a16:creationId xmlns="" xmlns:a16="http://schemas.microsoft.com/office/drawing/2014/main" id="{03042CD4-CECF-9650-F305-0563C3429267}"/>
              </a:ext>
            </a:extLst>
          </p:cNvPr>
          <p:cNvPicPr preferRelativeResize="0"/>
          <p:nvPr/>
        </p:nvPicPr>
        <p:blipFill rotWithShape="1">
          <a:blip r:embed="rId15">
            <a:alphaModFix/>
          </a:blip>
          <a:srcRect/>
          <a:stretch/>
        </p:blipFill>
        <p:spPr>
          <a:xfrm>
            <a:off x="10270067" y="550174"/>
            <a:ext cx="1617133" cy="687477"/>
          </a:xfrm>
          <a:prstGeom prst="rect">
            <a:avLst/>
          </a:prstGeom>
          <a:noFill/>
          <a:ln>
            <a:noFill/>
          </a:ln>
        </p:spPr>
      </p:pic>
      <p:sp>
        <p:nvSpPr>
          <p:cNvPr id="250" name="Google Shape;250;p5">
            <a:extLst>
              <a:ext uri="{FF2B5EF4-FFF2-40B4-BE49-F238E27FC236}">
                <a16:creationId xmlns="" xmlns:a16="http://schemas.microsoft.com/office/drawing/2014/main" id="{19CF2D6C-CE57-77B9-ABC3-774FE74B1AC9}"/>
              </a:ext>
            </a:extLst>
          </p:cNvPr>
          <p:cNvSpPr/>
          <p:nvPr/>
        </p:nvSpPr>
        <p:spPr>
          <a:xfrm>
            <a:off x="3012997" y="4237168"/>
            <a:ext cx="4891302" cy="2729895"/>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0000FF"/>
                </a:solidFill>
                <a:latin typeface="Times New Roman" panose="02020603050405020304" pitchFamily="18" charset="0"/>
                <a:cs typeface="Times New Roman" panose="02020603050405020304" pitchFamily="18" charset="0"/>
                <a:sym typeface="Arial"/>
              </a:rPr>
              <a:t>ĐÚNG RỒI</a:t>
            </a:r>
            <a:endParaRPr>
              <a:latin typeface="Times New Roman" panose="02020603050405020304" pitchFamily="18" charset="0"/>
              <a:cs typeface="Times New Roman" panose="02020603050405020304" pitchFamily="18" charset="0"/>
            </a:endParaRPr>
          </a:p>
        </p:txBody>
      </p:sp>
      <p:sp>
        <p:nvSpPr>
          <p:cNvPr id="251" name="Google Shape;251;p5">
            <a:extLst>
              <a:ext uri="{FF2B5EF4-FFF2-40B4-BE49-F238E27FC236}">
                <a16:creationId xmlns="" xmlns:a16="http://schemas.microsoft.com/office/drawing/2014/main" id="{147A237E-3120-7097-1DF1-1F9F9888441D}"/>
              </a:ext>
            </a:extLst>
          </p:cNvPr>
          <p:cNvSpPr/>
          <p:nvPr/>
        </p:nvSpPr>
        <p:spPr>
          <a:xfrm>
            <a:off x="96539" y="2403163"/>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dirty="0">
                <a:solidFill>
                  <a:srgbClr val="0000FF"/>
                </a:solidFill>
                <a:latin typeface="Times New Roman" panose="02020603050405020304" pitchFamily="18" charset="0"/>
                <a:cs typeface="Times New Roman" panose="02020603050405020304" pitchFamily="18" charset="0"/>
                <a:sym typeface="Calibri"/>
              </a:rPr>
              <a:t>A</a:t>
            </a:r>
            <a:r>
              <a:rPr lang="en-US" sz="4800">
                <a:solidFill>
                  <a:srgbClr val="0000FF"/>
                </a:solidFill>
                <a:latin typeface="Times New Roman" panose="02020603050405020304" pitchFamily="18" charset="0"/>
                <a:cs typeface="Times New Roman" panose="02020603050405020304" pitchFamily="18" charset="0"/>
                <a:sym typeface="Calibri"/>
              </a:rPr>
              <a:t>. </a:t>
            </a:r>
            <a:r>
              <a:rPr lang="en-US" sz="4800" smtClean="0">
                <a:solidFill>
                  <a:srgbClr val="0000FF"/>
                </a:solidFill>
                <a:latin typeface="Times New Roman" panose="02020603050405020304" pitchFamily="18" charset="0"/>
                <a:cs typeface="Times New Roman" panose="02020603050405020304" pitchFamily="18" charset="0"/>
                <a:sym typeface="Calibri"/>
              </a:rPr>
              <a:t>27</a:t>
            </a:r>
            <a:endParaRPr dirty="0">
              <a:latin typeface="Times New Roman" panose="02020603050405020304" pitchFamily="18" charset="0"/>
              <a:cs typeface="Times New Roman" panose="02020603050405020304" pitchFamily="18" charset="0"/>
            </a:endParaRPr>
          </a:p>
        </p:txBody>
      </p:sp>
      <p:sp>
        <p:nvSpPr>
          <p:cNvPr id="252" name="Google Shape;252;p5">
            <a:extLst>
              <a:ext uri="{FF2B5EF4-FFF2-40B4-BE49-F238E27FC236}">
                <a16:creationId xmlns="" xmlns:a16="http://schemas.microsoft.com/office/drawing/2014/main" id="{DA353F6F-68DF-2583-39FE-9EA0EEC9E363}"/>
              </a:ext>
            </a:extLst>
          </p:cNvPr>
          <p:cNvSpPr/>
          <p:nvPr/>
        </p:nvSpPr>
        <p:spPr>
          <a:xfrm>
            <a:off x="8662945" y="2418985"/>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5335"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smtClean="0">
                <a:solidFill>
                  <a:srgbClr val="0000FF"/>
                </a:solidFill>
                <a:latin typeface="Times New Roman" panose="02020603050405020304" pitchFamily="18" charset="0"/>
                <a:ea typeface="Calibri"/>
                <a:cs typeface="Times New Roman" panose="02020603050405020304" pitchFamily="18" charset="0"/>
                <a:sym typeface="Calibri"/>
              </a:rPr>
              <a:t>29</a:t>
            </a:r>
            <a:endParaRPr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53" name="Google Shape;253;p5">
            <a:extLst>
              <a:ext uri="{FF2B5EF4-FFF2-40B4-BE49-F238E27FC236}">
                <a16:creationId xmlns="" xmlns:a16="http://schemas.microsoft.com/office/drawing/2014/main" id="{2728F038-3639-AFF6-BB1A-AEE298477F4C}"/>
              </a:ext>
            </a:extLst>
          </p:cNvPr>
          <p:cNvSpPr/>
          <p:nvPr/>
        </p:nvSpPr>
        <p:spPr>
          <a:xfrm>
            <a:off x="4743614" y="2552103"/>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B.28</a:t>
            </a:r>
            <a:endParaRPr dirty="0">
              <a:latin typeface="Times New Roman" panose="02020603050405020304" pitchFamily="18" charset="0"/>
              <a:cs typeface="Times New Roman" panose="02020603050405020304" pitchFamily="18" charset="0"/>
            </a:endParaRPr>
          </a:p>
        </p:txBody>
      </p:sp>
      <p:pic>
        <p:nvPicPr>
          <p:cNvPr id="255" name="Google Shape;255;p5" descr="C:\Users\ADMIN\Desktop\Bach tuyet\Blanca_Nieves.8.png">
            <a:extLst>
              <a:ext uri="{FF2B5EF4-FFF2-40B4-BE49-F238E27FC236}">
                <a16:creationId xmlns="" xmlns:a16="http://schemas.microsoft.com/office/drawing/2014/main" id="{48B11BDA-2A7A-932B-8A33-923C9D944B99}"/>
              </a:ext>
            </a:extLst>
          </p:cNvPr>
          <p:cNvPicPr preferRelativeResize="0"/>
          <p:nvPr/>
        </p:nvPicPr>
        <p:blipFill rotWithShape="1">
          <a:blip r:embed="rId16">
            <a:alphaModFix/>
          </a:blip>
          <a:srcRect/>
          <a:stretch/>
        </p:blipFill>
        <p:spPr>
          <a:xfrm flipH="1">
            <a:off x="-227371" y="3455232"/>
            <a:ext cx="2287981" cy="3969859"/>
          </a:xfrm>
          <a:prstGeom prst="rect">
            <a:avLst/>
          </a:prstGeom>
          <a:noFill/>
          <a:ln>
            <a:noFill/>
          </a:ln>
        </p:spPr>
      </p:pic>
      <p:pic>
        <p:nvPicPr>
          <p:cNvPr id="256" name="Google Shape;256;p5" descr="C:\Users\ADMIN\Desktop\Tai nguyen thiet ke tro choi\Bảng gỗ\Picture1 (2).png">
            <a:hlinkClick r:id="" action="ppaction://hlinkshowjump?jump=previousslide"/>
            <a:extLst>
              <a:ext uri="{FF2B5EF4-FFF2-40B4-BE49-F238E27FC236}">
                <a16:creationId xmlns="" xmlns:a16="http://schemas.microsoft.com/office/drawing/2014/main" id="{F90C7D27-67CA-5C00-E207-67989B8EFB4F}"/>
              </a:ext>
            </a:extLst>
          </p:cNvPr>
          <p:cNvPicPr preferRelativeResize="0"/>
          <p:nvPr/>
        </p:nvPicPr>
        <p:blipFill rotWithShape="1">
          <a:blip r:embed="rId17">
            <a:alphaModFix/>
          </a:blip>
          <a:srcRect/>
          <a:stretch/>
        </p:blipFill>
        <p:spPr>
          <a:xfrm flipH="1">
            <a:off x="203201" y="506323"/>
            <a:ext cx="1646767" cy="687477"/>
          </a:xfrm>
          <a:prstGeom prst="rect">
            <a:avLst/>
          </a:prstGeom>
          <a:noFill/>
          <a:ln>
            <a:noFill/>
          </a:ln>
        </p:spPr>
      </p:pic>
      <p:pic>
        <p:nvPicPr>
          <p:cNvPr id="21" name="monkeys-spinning-monkeys-by-kevin-macleod-from-filmmusic-io">
            <a:hlinkClick r:id="" action="ppaction://media"/>
            <a:extLst>
              <a:ext uri="{FF2B5EF4-FFF2-40B4-BE49-F238E27FC236}">
                <a16:creationId xmlns="" xmlns:a16="http://schemas.microsoft.com/office/drawing/2014/main" id="{3092F378-524F-D8B6-C069-8C94626E2539}"/>
              </a:ext>
            </a:extLst>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8"/>
          <a:stretch>
            <a:fillRect/>
          </a:stretch>
        </p:blipFill>
        <p:spPr>
          <a:xfrm>
            <a:off x="11447302" y="5923120"/>
            <a:ext cx="609600" cy="609600"/>
          </a:xfrm>
          <a:prstGeom prst="rect">
            <a:avLst/>
          </a:prstGeom>
        </p:spPr>
      </p:pic>
    </p:spTree>
    <p:extLst>
      <p:ext uri="{BB962C8B-B14F-4D97-AF65-F5344CB8AC3E}">
        <p14:creationId xmlns:p14="http://schemas.microsoft.com/office/powerpoint/2010/main" val="15734187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51"/>
                    </p:tgtEl>
                  </p:cond>
                </p:stCondLst>
                <p:endSync evt="end" delay="0">
                  <p:rtn val="all"/>
                </p:endSync>
                <p:childTnLst>
                  <p:par>
                    <p:cTn id="9" fill="hold">
                      <p:stCondLst>
                        <p:cond delay="0"/>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251"/>
                                        </p:tgtEl>
                                        <p:attrNameLst>
                                          <p:attrName>style.color</p:attrName>
                                        </p:attrNameLst>
                                      </p:cBhvr>
                                      <p:to>
                                        <a:schemeClr val="accent2"/>
                                      </p:to>
                                    </p:animClr>
                                    <p:animClr clrSpc="rgb" dir="cw">
                                      <p:cBhvr>
                                        <p:cTn id="13" dur="500" fill="hold"/>
                                        <p:tgtEl>
                                          <p:spTgt spid="251"/>
                                        </p:tgtEl>
                                        <p:attrNameLst>
                                          <p:attrName>fillcolor</p:attrName>
                                        </p:attrNameLst>
                                      </p:cBhvr>
                                      <p:to>
                                        <a:schemeClr val="accent2"/>
                                      </p:to>
                                    </p:animClr>
                                    <p:set>
                                      <p:cBhvr>
                                        <p:cTn id="14" dur="500" fill="hold"/>
                                        <p:tgtEl>
                                          <p:spTgt spid="251"/>
                                        </p:tgtEl>
                                        <p:attrNameLst>
                                          <p:attrName>fill.type</p:attrName>
                                        </p:attrNameLst>
                                      </p:cBhvr>
                                      <p:to>
                                        <p:strVal val="solid"/>
                                      </p:to>
                                    </p:set>
                                    <p:set>
                                      <p:cBhvr>
                                        <p:cTn id="15" dur="500" fill="hold"/>
                                        <p:tgtEl>
                                          <p:spTgt spid="251"/>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voltage.wav"/>
                                        </p:tgtEl>
                                      </p:cMediaNode>
                                    </p:audio>
                                  </p:subTnLst>
                                </p:cTn>
                              </p:par>
                              <p:par>
                                <p:cTn id="16" presetID="1" presetClass="entr" presetSubtype="0" fill="hold" nodeType="withEffect">
                                  <p:stCondLst>
                                    <p:cond delay="0"/>
                                  </p:stCondLst>
                                  <p:childTnLst>
                                    <p:set>
                                      <p:cBhvr>
                                        <p:cTn id="17" dur="1" fill="hold">
                                          <p:stCondLst>
                                            <p:cond delay="0"/>
                                          </p:stCondLst>
                                        </p:cTn>
                                        <p:tgtEl>
                                          <p:spTgt spid="239"/>
                                        </p:tgtEl>
                                        <p:attrNameLst>
                                          <p:attrName>style.visibility</p:attrName>
                                        </p:attrNameLst>
                                      </p:cBhvr>
                                      <p:to>
                                        <p:strVal val="visible"/>
                                      </p:to>
                                    </p:set>
                                  </p:childTnLst>
                                </p:cTn>
                              </p:par>
                            </p:childTnLst>
                          </p:cTn>
                        </p:par>
                      </p:childTnLst>
                    </p:cTn>
                  </p:par>
                </p:childTnLst>
              </p:cTn>
              <p:nextCondLst>
                <p:cond evt="onClick" delay="0">
                  <p:tgtEl>
                    <p:spTgt spid="251"/>
                  </p:tgtEl>
                </p:cond>
              </p:nextCondLst>
            </p:seq>
            <p:seq concurrent="1" nextAc="seek">
              <p:cTn id="18" restart="whenNotActive" fill="hold" evtFilter="cancelBubble" nodeType="interactiveSeq">
                <p:stCondLst>
                  <p:cond evt="onClick" delay="0">
                    <p:tgtEl>
                      <p:spTgt spid="252"/>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52"/>
                                        </p:tgtEl>
                                        <p:attrNameLst>
                                          <p:attrName>style.color</p:attrName>
                                        </p:attrNameLst>
                                      </p:cBhvr>
                                      <p:to>
                                        <a:schemeClr val="accent2"/>
                                      </p:to>
                                    </p:animClr>
                                    <p:animClr clrSpc="rgb" dir="cw">
                                      <p:cBhvr>
                                        <p:cTn id="23" dur="500" fill="hold"/>
                                        <p:tgtEl>
                                          <p:spTgt spid="252"/>
                                        </p:tgtEl>
                                        <p:attrNameLst>
                                          <p:attrName>fillcolor</p:attrName>
                                        </p:attrNameLst>
                                      </p:cBhvr>
                                      <p:to>
                                        <a:schemeClr val="accent2"/>
                                      </p:to>
                                    </p:animClr>
                                    <p:set>
                                      <p:cBhvr>
                                        <p:cTn id="24" dur="500" fill="hold"/>
                                        <p:tgtEl>
                                          <p:spTgt spid="252"/>
                                        </p:tgtEl>
                                        <p:attrNameLst>
                                          <p:attrName>fill.type</p:attrName>
                                        </p:attrNameLst>
                                      </p:cBhvr>
                                      <p:to>
                                        <p:strVal val="solid"/>
                                      </p:to>
                                    </p:set>
                                    <p:set>
                                      <p:cBhvr>
                                        <p:cTn id="25" dur="500" fill="hold"/>
                                        <p:tgtEl>
                                          <p:spTgt spid="25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voltage.wav"/>
                                        </p:tgtEl>
                                      </p:cMediaNode>
                                    </p:audio>
                                  </p:subTnLst>
                                </p:cTn>
                              </p:par>
                              <p:par>
                                <p:cTn id="26" presetID="1" presetClass="entr" presetSubtype="0" fill="hold" nodeType="withEffect">
                                  <p:stCondLst>
                                    <p:cond delay="0"/>
                                  </p:stCondLst>
                                  <p:childTnLst>
                                    <p:set>
                                      <p:cBhvr>
                                        <p:cTn id="27" dur="1" fill="hold">
                                          <p:stCondLst>
                                            <p:cond delay="0"/>
                                          </p:stCondLst>
                                        </p:cTn>
                                        <p:tgtEl>
                                          <p:spTgt spid="241"/>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28" restart="whenNotActive" fill="hold" evtFilter="cancelBubble" nodeType="interactiveSeq">
                <p:stCondLst>
                  <p:cond evt="onClick" delay="0">
                    <p:tgtEl>
                      <p:spTgt spid="253"/>
                    </p:tgtEl>
                  </p:cond>
                </p:stCondLst>
                <p:endSync evt="end" delay="0">
                  <p:rtn val="all"/>
                </p:endSync>
                <p:childTnLst>
                  <p:par>
                    <p:cTn id="29" fill="hold">
                      <p:stCondLst>
                        <p:cond delay="0"/>
                      </p:stCondLst>
                      <p:childTnLst>
                        <p:par>
                          <p:cTn id="30" fill="hold">
                            <p:stCondLst>
                              <p:cond delay="0"/>
                            </p:stCondLst>
                            <p:childTnLst>
                              <p:par>
                                <p:cTn id="31" presetID="21" presetClass="emph" presetSubtype="0" fill="hold" grpId="0" nodeType="clickEffect">
                                  <p:stCondLst>
                                    <p:cond delay="0"/>
                                  </p:stCondLst>
                                  <p:childTnLst>
                                    <p:animClr clrSpc="hsl" dir="cw">
                                      <p:cBhvr override="childStyle">
                                        <p:cTn id="32" dur="500" fill="hold"/>
                                        <p:tgtEl>
                                          <p:spTgt spid="253"/>
                                        </p:tgtEl>
                                        <p:attrNameLst>
                                          <p:attrName>style.color</p:attrName>
                                        </p:attrNameLst>
                                      </p:cBhvr>
                                      <p:by>
                                        <p:hsl h="7200000" s="0" l="0"/>
                                      </p:by>
                                    </p:animClr>
                                    <p:animClr clrSpc="hsl" dir="cw">
                                      <p:cBhvr>
                                        <p:cTn id="33" dur="500" fill="hold"/>
                                        <p:tgtEl>
                                          <p:spTgt spid="253"/>
                                        </p:tgtEl>
                                        <p:attrNameLst>
                                          <p:attrName>fillcolor</p:attrName>
                                        </p:attrNameLst>
                                      </p:cBhvr>
                                      <p:by>
                                        <p:hsl h="7200000" s="0" l="0"/>
                                      </p:by>
                                    </p:animClr>
                                    <p:animClr clrSpc="hsl" dir="cw">
                                      <p:cBhvr>
                                        <p:cTn id="34" dur="500" fill="hold"/>
                                        <p:tgtEl>
                                          <p:spTgt spid="253"/>
                                        </p:tgtEl>
                                        <p:attrNameLst>
                                          <p:attrName>stroke.color</p:attrName>
                                        </p:attrNameLst>
                                      </p:cBhvr>
                                      <p:by>
                                        <p:hsl h="7200000" s="0" l="0"/>
                                      </p:by>
                                    </p:animClr>
                                    <p:set>
                                      <p:cBhvr>
                                        <p:cTn id="35" dur="500" fill="hold"/>
                                        <p:tgtEl>
                                          <p:spTgt spid="253"/>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6" name="Am-thanh-tra-loi-dung-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0"/>
                                        </p:tgtEl>
                                        <p:attrNameLst>
                                          <p:attrName>style.visibility</p:attrName>
                                        </p:attrNameLst>
                                      </p:cBhvr>
                                      <p:to>
                                        <p:strVal val="visible"/>
                                      </p:to>
                                    </p:set>
                                  </p:childTnLst>
                                </p:cTn>
                              </p:par>
                            </p:childTnLst>
                          </p:cTn>
                        </p:par>
                      </p:childTnLst>
                    </p:cTn>
                  </p:par>
                </p:childTnLst>
              </p:cTn>
              <p:nextCondLst>
                <p:cond evt="onClick" delay="0">
                  <p:tgtEl>
                    <p:spTgt spid="253"/>
                  </p:tgtEl>
                </p:cond>
              </p:nextCondLst>
            </p:seq>
          </p:childTnLst>
        </p:cTn>
      </p:par>
    </p:tnLst>
    <p:bldLst>
      <p:bldP spid="251" grpId="0" animBg="1"/>
      <p:bldP spid="252" grpId="0" animBg="1"/>
      <p:bldP spid="2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4" descr="C:\Users\ADMIN\Desktop\Bach tuyet\ a.jpg"/>
          <p:cNvPicPr preferRelativeResize="0"/>
          <p:nvPr/>
        </p:nvPicPr>
        <p:blipFill rotWithShape="1">
          <a:blip r:embed="rId7">
            <a:alphaModFix/>
          </a:blip>
          <a:srcRect/>
          <a:stretch/>
        </p:blipFill>
        <p:spPr>
          <a:xfrm>
            <a:off x="0" y="1"/>
            <a:ext cx="12192000" cy="6861628"/>
          </a:xfrm>
          <a:prstGeom prst="rect">
            <a:avLst/>
          </a:prstGeom>
          <a:noFill/>
          <a:ln>
            <a:noFill/>
          </a:ln>
        </p:spPr>
      </p:pic>
      <p:pic>
        <p:nvPicPr>
          <p:cNvPr id="218" name="Google Shape;218;p4" descr="C:\Users\ADMIN\Desktop\Bach tuyet\esquilo001.gif"/>
          <p:cNvPicPr preferRelativeResize="0"/>
          <p:nvPr/>
        </p:nvPicPr>
        <p:blipFill rotWithShape="1">
          <a:blip r:embed="rId8">
            <a:alphaModFix/>
          </a:blip>
          <a:srcRect/>
          <a:stretch/>
        </p:blipFill>
        <p:spPr>
          <a:xfrm rot="-1128333" flipH="1">
            <a:off x="5085415" y="4860489"/>
            <a:ext cx="1320800" cy="1445840"/>
          </a:xfrm>
          <a:prstGeom prst="rect">
            <a:avLst/>
          </a:prstGeom>
          <a:noFill/>
          <a:ln>
            <a:noFill/>
          </a:ln>
        </p:spPr>
      </p:pic>
      <p:pic>
        <p:nvPicPr>
          <p:cNvPr id="219" name="Google Shape;219;p4" descr="C:\Users\ADMIN\Desktop\Bach tuyet\767e08fbae2de8679fbba6d8cecba19e.png"/>
          <p:cNvPicPr preferRelativeResize="0"/>
          <p:nvPr/>
        </p:nvPicPr>
        <p:blipFill rotWithShape="1">
          <a:blip r:embed="rId9">
            <a:alphaModFix/>
          </a:blip>
          <a:srcRect/>
          <a:stretch/>
        </p:blipFill>
        <p:spPr>
          <a:xfrm rot="-1247476" flipH="1">
            <a:off x="2470377" y="4994982"/>
            <a:ext cx="1092200" cy="1525441"/>
          </a:xfrm>
          <a:prstGeom prst="rect">
            <a:avLst/>
          </a:prstGeom>
          <a:noFill/>
          <a:ln>
            <a:noFill/>
          </a:ln>
        </p:spPr>
      </p:pic>
      <p:pic>
        <p:nvPicPr>
          <p:cNvPr id="220" name="Google Shape;220;p4" descr="C:\Users\ADMIN\Desktop\Bach tuyet\Doc23.png"/>
          <p:cNvPicPr preferRelativeResize="0"/>
          <p:nvPr/>
        </p:nvPicPr>
        <p:blipFill rotWithShape="1">
          <a:blip r:embed="rId10">
            <a:alphaModFix/>
          </a:blip>
          <a:srcRect/>
          <a:stretch/>
        </p:blipFill>
        <p:spPr>
          <a:xfrm rot="-1827354">
            <a:off x="10020325" y="4028629"/>
            <a:ext cx="1543159" cy="2286767"/>
          </a:xfrm>
          <a:prstGeom prst="rect">
            <a:avLst/>
          </a:prstGeom>
          <a:noFill/>
          <a:ln>
            <a:noFill/>
          </a:ln>
        </p:spPr>
      </p:pic>
      <p:pic>
        <p:nvPicPr>
          <p:cNvPr id="221" name="Google Shape;221;p4" descr="C:\Users\ADMIN\Desktop\Bach tuyet\arbre-majestueux-42629281.jpg"/>
          <p:cNvPicPr preferRelativeResize="0"/>
          <p:nvPr/>
        </p:nvPicPr>
        <p:blipFill rotWithShape="1">
          <a:blip r:embed="rId11">
            <a:alphaModFix/>
          </a:blip>
          <a:srcRect/>
          <a:stretch/>
        </p:blipFill>
        <p:spPr>
          <a:xfrm>
            <a:off x="5792460" y="-627920"/>
            <a:ext cx="7010400" cy="7868444"/>
          </a:xfrm>
          <a:prstGeom prst="rect">
            <a:avLst/>
          </a:prstGeom>
          <a:noFill/>
          <a:ln>
            <a:noFill/>
          </a:ln>
        </p:spPr>
      </p:pic>
      <p:pic>
        <p:nvPicPr>
          <p:cNvPr id="222" name="Google Shape;222;p4" descr="C:\Users\ADMIN\Desktop\Bach tuyet\arbre-majestueux-42629281.jpg"/>
          <p:cNvPicPr preferRelativeResize="0"/>
          <p:nvPr/>
        </p:nvPicPr>
        <p:blipFill rotWithShape="1">
          <a:blip r:embed="rId11">
            <a:alphaModFix/>
          </a:blip>
          <a:srcRect/>
          <a:stretch/>
        </p:blipFill>
        <p:spPr>
          <a:xfrm>
            <a:off x="5364830" y="-627920"/>
            <a:ext cx="7010400" cy="7868444"/>
          </a:xfrm>
          <a:prstGeom prst="rect">
            <a:avLst/>
          </a:prstGeom>
          <a:noFill/>
          <a:ln>
            <a:noFill/>
          </a:ln>
        </p:spPr>
      </p:pic>
      <p:pic>
        <p:nvPicPr>
          <p:cNvPr id="223" name="Google Shape;223;p4" descr="C:\Users\ADMIN\Desktop\Bach tuyet\511929473-photo-clip-tree.png"/>
          <p:cNvPicPr preferRelativeResize="0"/>
          <p:nvPr/>
        </p:nvPicPr>
        <p:blipFill rotWithShape="1">
          <a:blip r:embed="rId12">
            <a:alphaModFix/>
          </a:blip>
          <a:srcRect/>
          <a:stretch/>
        </p:blipFill>
        <p:spPr>
          <a:xfrm>
            <a:off x="-128121" y="-369317"/>
            <a:ext cx="6490106" cy="7609841"/>
          </a:xfrm>
          <a:prstGeom prst="rect">
            <a:avLst/>
          </a:prstGeom>
          <a:noFill/>
          <a:ln>
            <a:noFill/>
          </a:ln>
        </p:spPr>
      </p:pic>
      <p:pic>
        <p:nvPicPr>
          <p:cNvPr id="224" name="Google Shape;224;p4" descr="C:\Users\ADMIN\Desktop\Bach tuyet\511929473-photo-clip-tree.png"/>
          <p:cNvPicPr preferRelativeResize="0"/>
          <p:nvPr/>
        </p:nvPicPr>
        <p:blipFill rotWithShape="1">
          <a:blip r:embed="rId13">
            <a:alphaModFix/>
          </a:blip>
          <a:srcRect/>
          <a:stretch/>
        </p:blipFill>
        <p:spPr>
          <a:xfrm>
            <a:off x="2721329" y="-627920"/>
            <a:ext cx="7213600" cy="7609841"/>
          </a:xfrm>
          <a:prstGeom prst="rect">
            <a:avLst/>
          </a:prstGeom>
          <a:noFill/>
          <a:ln>
            <a:noFill/>
          </a:ln>
        </p:spPr>
      </p:pic>
      <p:pic>
        <p:nvPicPr>
          <p:cNvPr id="225" name="Google Shape;225;p4" descr="C:\Users\ADMIN\Desktop\Bach tuyet\Snow_white_transparent.png"/>
          <p:cNvPicPr preferRelativeResize="0"/>
          <p:nvPr/>
        </p:nvPicPr>
        <p:blipFill rotWithShape="1">
          <a:blip r:embed="rId14">
            <a:alphaModFix/>
          </a:blip>
          <a:srcRect/>
          <a:stretch/>
        </p:blipFill>
        <p:spPr>
          <a:xfrm>
            <a:off x="-85359" y="3430814"/>
            <a:ext cx="1825347" cy="3934223"/>
          </a:xfrm>
          <a:prstGeom prst="rect">
            <a:avLst/>
          </a:prstGeom>
          <a:noFill/>
          <a:ln>
            <a:noFill/>
          </a:ln>
        </p:spPr>
      </p:pic>
      <p:pic>
        <p:nvPicPr>
          <p:cNvPr id="226" name="Google Shape;226;p4" descr="C:\Users\ADMIN\Desktop\Tai nguyen thiet ke tro choi\Bảng gỗ\wooden-blank-sign-clipart-1.jpg"/>
          <p:cNvPicPr preferRelativeResize="0"/>
          <p:nvPr/>
        </p:nvPicPr>
        <p:blipFill rotWithShape="1">
          <a:blip r:embed="rId15">
            <a:alphaModFix/>
          </a:blip>
          <a:srcRect t="46537"/>
          <a:stretch/>
        </p:blipFill>
        <p:spPr>
          <a:xfrm>
            <a:off x="2542862" y="0"/>
            <a:ext cx="7921939" cy="2181225"/>
          </a:xfrm>
          <a:prstGeom prst="rect">
            <a:avLst/>
          </a:prstGeom>
          <a:noFill/>
          <a:ln>
            <a:noFill/>
          </a:ln>
        </p:spPr>
      </p:pic>
      <p:sp>
        <p:nvSpPr>
          <p:cNvPr id="227" name="Google Shape;227;p4"/>
          <p:cNvSpPr/>
          <p:nvPr/>
        </p:nvSpPr>
        <p:spPr>
          <a:xfrm>
            <a:off x="496703" y="2471837"/>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A</a:t>
            </a:r>
            <a:r>
              <a:rPr lang="en-US" sz="4800"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4800"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45</a:t>
            </a:r>
            <a:endParaRPr dirty="0">
              <a:latin typeface="Times New Roman" panose="02020603050405020304" pitchFamily="18" charset="0"/>
              <a:cs typeface="Times New Roman" panose="02020603050405020304" pitchFamily="18" charset="0"/>
            </a:endParaRPr>
          </a:p>
        </p:txBody>
      </p:sp>
      <p:sp>
        <p:nvSpPr>
          <p:cNvPr id="228" name="Google Shape;228;p4"/>
          <p:cNvSpPr/>
          <p:nvPr/>
        </p:nvSpPr>
        <p:spPr>
          <a:xfrm>
            <a:off x="5442044" y="2508993"/>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B.46</a:t>
            </a:r>
            <a:endParaRPr dirty="0">
              <a:latin typeface="Times New Roman" panose="02020603050405020304" pitchFamily="18" charset="0"/>
              <a:cs typeface="Times New Roman" panose="02020603050405020304" pitchFamily="18" charset="0"/>
            </a:endParaRPr>
          </a:p>
        </p:txBody>
      </p:sp>
      <p:sp>
        <p:nvSpPr>
          <p:cNvPr id="230" name="Google Shape;230;p4"/>
          <p:cNvSpPr/>
          <p:nvPr/>
        </p:nvSpPr>
        <p:spPr>
          <a:xfrm>
            <a:off x="9274983" y="2453361"/>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4800"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4800" smtClean="0">
                <a:solidFill>
                  <a:srgbClr val="0000FF"/>
                </a:solidFill>
                <a:latin typeface="Times New Roman" panose="02020603050405020304" pitchFamily="18" charset="0"/>
                <a:ea typeface="Calibri"/>
                <a:cs typeface="Times New Roman" panose="02020603050405020304" pitchFamily="18" charset="0"/>
                <a:sym typeface="Calibri"/>
              </a:rPr>
              <a:t>48</a:t>
            </a:r>
            <a:endParaRPr dirty="0">
              <a:latin typeface="Times New Roman" panose="02020603050405020304" pitchFamily="18" charset="0"/>
              <a:cs typeface="Times New Roman" panose="02020603050405020304" pitchFamily="18" charset="0"/>
            </a:endParaRPr>
          </a:p>
        </p:txBody>
      </p:sp>
      <p:sp>
        <p:nvSpPr>
          <p:cNvPr id="231" name="Google Shape;231;p4"/>
          <p:cNvSpPr txBox="1"/>
          <p:nvPr/>
        </p:nvSpPr>
        <p:spPr>
          <a:xfrm>
            <a:off x="4225384" y="921633"/>
            <a:ext cx="4871720" cy="9232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5</a:t>
            </a:r>
            <a:r>
              <a:rPr lang="en-US" sz="5400" b="1">
                <a:solidFill>
                  <a:srgbClr val="FFFFFF"/>
                </a:solidFill>
                <a:latin typeface="Times New Roman" panose="02020603050405020304" pitchFamily="18" charset="0"/>
                <a:ea typeface="Calibri"/>
                <a:cs typeface="Times New Roman" panose="02020603050405020304" pitchFamily="18" charset="0"/>
                <a:sym typeface="Calibri"/>
              </a:rPr>
              <a:t>7</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a:solidFill>
                  <a:srgbClr val="FFFFFF"/>
                </a:solidFill>
                <a:latin typeface="Times New Roman" panose="02020603050405020304" pitchFamily="18" charset="0"/>
                <a:ea typeface="Calibri"/>
                <a:cs typeface="Times New Roman" panose="02020603050405020304" pitchFamily="18" charset="0"/>
                <a:sym typeface="Calibri"/>
              </a:rPr>
              <a:t>9</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a:t>
            </a:r>
            <a:endParaRPr sz="2400" b="1" dirty="0">
              <a:latin typeface="Times New Roman" panose="02020603050405020304" pitchFamily="18" charset="0"/>
              <a:cs typeface="Times New Roman" panose="02020603050405020304" pitchFamily="18" charset="0"/>
            </a:endParaRPr>
          </a:p>
        </p:txBody>
      </p:sp>
      <p:sp>
        <p:nvSpPr>
          <p:cNvPr id="232" name="Google Shape;232;p4"/>
          <p:cNvSpPr/>
          <p:nvPr/>
        </p:nvSpPr>
        <p:spPr>
          <a:xfrm>
            <a:off x="5548357" y="3667357"/>
            <a:ext cx="4247568" cy="2729895"/>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dirty="0">
                <a:solidFill>
                  <a:srgbClr val="0000FF"/>
                </a:solidFill>
                <a:latin typeface="Times New Roman" panose="02020603050405020304" pitchFamily="18" charset="0"/>
                <a:cs typeface="Times New Roman" panose="02020603050405020304" pitchFamily="18" charset="0"/>
                <a:sym typeface="Arial"/>
              </a:rPr>
              <a:t>ĐÚNG RỒI</a:t>
            </a:r>
            <a:endParaRPr dirty="0">
              <a:latin typeface="Times New Roman" panose="02020603050405020304" pitchFamily="18" charset="0"/>
              <a:cs typeface="Times New Roman" panose="02020603050405020304" pitchFamily="18" charset="0"/>
            </a:endParaRPr>
          </a:p>
        </p:txBody>
      </p:sp>
      <p:pic>
        <p:nvPicPr>
          <p:cNvPr id="233" name="Google Shape;233;p4" descr="C:\Users\ADMIN\Desktop\Tai nguyen thiet ke tro choi\Bảng gỗ\Picture1 (2).png">
            <a:hlinkClick r:id="" action="ppaction://hlinkshowjump?jump=nextslide"/>
          </p:cNvPr>
          <p:cNvPicPr preferRelativeResize="0"/>
          <p:nvPr/>
        </p:nvPicPr>
        <p:blipFill rotWithShape="1">
          <a:blip r:embed="rId16">
            <a:alphaModFix/>
          </a:blip>
          <a:srcRect/>
          <a:stretch/>
        </p:blipFill>
        <p:spPr>
          <a:xfrm>
            <a:off x="10272119" y="76200"/>
            <a:ext cx="1617133" cy="687477"/>
          </a:xfrm>
          <a:prstGeom prst="rect">
            <a:avLst/>
          </a:prstGeom>
          <a:noFill/>
          <a:ln>
            <a:noFill/>
          </a:ln>
        </p:spPr>
      </p:pic>
      <p:pic>
        <p:nvPicPr>
          <p:cNvPr id="2" name="monkeys-spinning-monkeys-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7"/>
          <a:stretch>
            <a:fillRect/>
          </a:stretch>
        </p:blipFill>
        <p:spPr>
          <a:xfrm>
            <a:off x="11534513" y="6062852"/>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7"/>
                    </p:tgtEl>
                  </p:cond>
                </p:stCondLst>
                <p:endSync evt="end" delay="0">
                  <p:rtn val="all"/>
                </p:endSync>
                <p:childTnLst>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227"/>
                                        </p:tgtEl>
                                        <p:attrNameLst>
                                          <p:attrName>style.color</p:attrName>
                                        </p:attrNameLst>
                                      </p:cBhvr>
                                      <p:to>
                                        <a:schemeClr val="accent2"/>
                                      </p:to>
                                    </p:animClr>
                                    <p:animClr clrSpc="rgb" dir="cw">
                                      <p:cBhvr>
                                        <p:cTn id="12" dur="500" fill="hold"/>
                                        <p:tgtEl>
                                          <p:spTgt spid="227"/>
                                        </p:tgtEl>
                                        <p:attrNameLst>
                                          <p:attrName>fillcolor</p:attrName>
                                        </p:attrNameLst>
                                      </p:cBhvr>
                                      <p:to>
                                        <a:schemeClr val="accent2"/>
                                      </p:to>
                                    </p:animClr>
                                    <p:set>
                                      <p:cBhvr>
                                        <p:cTn id="13" dur="500" fill="hold"/>
                                        <p:tgtEl>
                                          <p:spTgt spid="227"/>
                                        </p:tgtEl>
                                        <p:attrNameLst>
                                          <p:attrName>fill.type</p:attrName>
                                        </p:attrNameLst>
                                      </p:cBhvr>
                                      <p:to>
                                        <p:strVal val="solid"/>
                                      </p:to>
                                    </p:set>
                                    <p:set>
                                      <p:cBhvr>
                                        <p:cTn id="14" dur="500" fill="hold"/>
                                        <p:tgtEl>
                                          <p:spTgt spid="22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5" name="voltage.wav"/>
                                        </p:tgtEl>
                                      </p:cMediaNode>
                                    </p:audio>
                                  </p:subTnLst>
                                </p:cTn>
                              </p:par>
                              <p:par>
                                <p:cTn id="15" presetID="1" presetClass="entr" presetSubtype="0" fill="hold" nodeType="withEffect">
                                  <p:stCondLst>
                                    <p:cond delay="0"/>
                                  </p:stCondLst>
                                  <p:childTnLst>
                                    <p:set>
                                      <p:cBhvr>
                                        <p:cTn id="16" dur="1" fill="hold">
                                          <p:stCondLst>
                                            <p:cond delay="0"/>
                                          </p:stCondLst>
                                        </p:cTn>
                                        <p:tgtEl>
                                          <p:spTgt spid="219"/>
                                        </p:tgtEl>
                                        <p:attrNameLst>
                                          <p:attrName>style.visibility</p:attrName>
                                        </p:attrNameLst>
                                      </p:cBhvr>
                                      <p:to>
                                        <p:strVal val="visible"/>
                                      </p:to>
                                    </p:set>
                                  </p:childTnLst>
                                </p:cTn>
                              </p:par>
                            </p:childTnLst>
                          </p:cTn>
                        </p:par>
                      </p:childTnLst>
                    </p:cTn>
                  </p:par>
                </p:childTnLst>
              </p:cTn>
              <p:nextCondLst>
                <p:cond evt="onClick" delay="0">
                  <p:tgtEl>
                    <p:spTgt spid="227"/>
                  </p:tgtEl>
                </p:cond>
              </p:nextCondLst>
            </p:seq>
            <p:seq concurrent="1" nextAc="seek">
              <p:cTn id="17" restart="whenNotActive" fill="hold" evtFilter="cancelBubble" nodeType="interactiveSeq">
                <p:stCondLst>
                  <p:cond evt="onClick" delay="0">
                    <p:tgtEl>
                      <p:spTgt spid="228"/>
                    </p:tgtEl>
                  </p:cond>
                </p:stCondLst>
                <p:endSync evt="end" delay="0">
                  <p:rtn val="all"/>
                </p:endSync>
                <p:childTnLst>
                  <p:par>
                    <p:cTn id="18" fill="hold">
                      <p:stCondLst>
                        <p:cond delay="0"/>
                      </p:stCondLst>
                      <p:childTnLst>
                        <p:par>
                          <p:cTn id="19" fill="hold">
                            <p:stCondLst>
                              <p:cond delay="0"/>
                            </p:stCondLst>
                            <p:childTnLst>
                              <p:par>
                                <p:cTn id="20" presetID="19" presetClass="emph" presetSubtype="0" fill="hold" grpId="0" nodeType="clickEffect">
                                  <p:stCondLst>
                                    <p:cond delay="0"/>
                                  </p:stCondLst>
                                  <p:childTnLst>
                                    <p:animClr clrSpc="rgb" dir="cw">
                                      <p:cBhvr override="childStyle">
                                        <p:cTn id="21" dur="500" fill="hold"/>
                                        <p:tgtEl>
                                          <p:spTgt spid="228"/>
                                        </p:tgtEl>
                                        <p:attrNameLst>
                                          <p:attrName>style.color</p:attrName>
                                        </p:attrNameLst>
                                      </p:cBhvr>
                                      <p:to>
                                        <a:schemeClr val="accent2"/>
                                      </p:to>
                                    </p:animClr>
                                    <p:animClr clrSpc="rgb" dir="cw">
                                      <p:cBhvr>
                                        <p:cTn id="22" dur="500" fill="hold"/>
                                        <p:tgtEl>
                                          <p:spTgt spid="228"/>
                                        </p:tgtEl>
                                        <p:attrNameLst>
                                          <p:attrName>fillcolor</p:attrName>
                                        </p:attrNameLst>
                                      </p:cBhvr>
                                      <p:to>
                                        <a:schemeClr val="accent2"/>
                                      </p:to>
                                    </p:animClr>
                                    <p:set>
                                      <p:cBhvr>
                                        <p:cTn id="23" dur="500" fill="hold"/>
                                        <p:tgtEl>
                                          <p:spTgt spid="228"/>
                                        </p:tgtEl>
                                        <p:attrNameLst>
                                          <p:attrName>fill.type</p:attrName>
                                        </p:attrNameLst>
                                      </p:cBhvr>
                                      <p:to>
                                        <p:strVal val="solid"/>
                                      </p:to>
                                    </p:set>
                                    <p:set>
                                      <p:cBhvr>
                                        <p:cTn id="24" dur="500" fill="hold"/>
                                        <p:tgtEl>
                                          <p:spTgt spid="228"/>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5" name="voltage.wav"/>
                                        </p:tgtEl>
                                      </p:cMediaNode>
                                    </p:audio>
                                  </p:subTnLst>
                                </p:cTn>
                              </p:par>
                              <p:par>
                                <p:cTn id="25" presetID="1" presetClass="entr" presetSubtype="0" fill="hold" nodeType="withEffect">
                                  <p:stCondLst>
                                    <p:cond delay="0"/>
                                  </p:stCondLst>
                                  <p:childTnLst>
                                    <p:set>
                                      <p:cBhvr>
                                        <p:cTn id="26" dur="1" fill="hold">
                                          <p:stCondLst>
                                            <p:cond delay="0"/>
                                          </p:stCondLst>
                                        </p:cTn>
                                        <p:tgtEl>
                                          <p:spTgt spid="218"/>
                                        </p:tgtEl>
                                        <p:attrNameLst>
                                          <p:attrName>style.visibility</p:attrName>
                                        </p:attrNameLst>
                                      </p:cBhvr>
                                      <p:to>
                                        <p:strVal val="visible"/>
                                      </p:to>
                                    </p:set>
                                  </p:childTnLst>
                                </p:cTn>
                              </p:par>
                            </p:childTnLst>
                          </p:cTn>
                        </p:par>
                      </p:childTnLst>
                    </p:cTn>
                  </p:par>
                </p:childTnLst>
              </p:cTn>
              <p:nextCondLst>
                <p:cond evt="onClick" delay="0">
                  <p:tgtEl>
                    <p:spTgt spid="228"/>
                  </p:tgtEl>
                </p:cond>
              </p:nextCondLst>
            </p:seq>
            <p:seq concurrent="1" nextAc="seek">
              <p:cTn id="27" restart="whenNotActive" fill="hold" evtFilter="cancelBubble" nodeType="interactiveSeq">
                <p:stCondLst>
                  <p:cond evt="onClick" delay="0">
                    <p:tgtEl>
                      <p:spTgt spid="230"/>
                    </p:tgtEl>
                  </p:cond>
                </p:stCondLst>
                <p:endSync evt="end" delay="0">
                  <p:rtn val="all"/>
                </p:endSync>
                <p:childTnLst>
                  <p:par>
                    <p:cTn id="28" fill="hold">
                      <p:stCondLst>
                        <p:cond delay="0"/>
                      </p:stCondLst>
                      <p:childTnLst>
                        <p:par>
                          <p:cTn id="29" fill="hold">
                            <p:stCondLst>
                              <p:cond delay="0"/>
                            </p:stCondLst>
                            <p:childTnLst>
                              <p:par>
                                <p:cTn id="30" presetID="21" presetClass="emph" presetSubtype="0" fill="hold" grpId="0" nodeType="clickEffect">
                                  <p:stCondLst>
                                    <p:cond delay="0"/>
                                  </p:stCondLst>
                                  <p:childTnLst>
                                    <p:animClr clrSpc="hsl" dir="cw">
                                      <p:cBhvr override="childStyle">
                                        <p:cTn id="31" dur="500" fill="hold"/>
                                        <p:tgtEl>
                                          <p:spTgt spid="230"/>
                                        </p:tgtEl>
                                        <p:attrNameLst>
                                          <p:attrName>style.color</p:attrName>
                                        </p:attrNameLst>
                                      </p:cBhvr>
                                      <p:by>
                                        <p:hsl h="7200000" s="0" l="0"/>
                                      </p:by>
                                    </p:animClr>
                                    <p:animClr clrSpc="hsl" dir="cw">
                                      <p:cBhvr>
                                        <p:cTn id="32" dur="500" fill="hold"/>
                                        <p:tgtEl>
                                          <p:spTgt spid="230"/>
                                        </p:tgtEl>
                                        <p:attrNameLst>
                                          <p:attrName>fillcolor</p:attrName>
                                        </p:attrNameLst>
                                      </p:cBhvr>
                                      <p:by>
                                        <p:hsl h="7200000" s="0" l="0"/>
                                      </p:by>
                                    </p:animClr>
                                    <p:animClr clrSpc="hsl" dir="cw">
                                      <p:cBhvr>
                                        <p:cTn id="33" dur="500" fill="hold"/>
                                        <p:tgtEl>
                                          <p:spTgt spid="230"/>
                                        </p:tgtEl>
                                        <p:attrNameLst>
                                          <p:attrName>stroke.color</p:attrName>
                                        </p:attrNameLst>
                                      </p:cBhvr>
                                      <p:by>
                                        <p:hsl h="7200000" s="0" l="0"/>
                                      </p:by>
                                    </p:animClr>
                                    <p:set>
                                      <p:cBhvr>
                                        <p:cTn id="34" dur="500" fill="hold"/>
                                        <p:tgtEl>
                                          <p:spTgt spid="230"/>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6" name="Am-thanh-tra-loi-dung-www_nhacchuongvui_com.wav"/>
                                        </p:tgtEl>
                                      </p:cMediaNode>
                                    </p:audio>
                                  </p:subTnLst>
                                </p:cTn>
                              </p:par>
                              <p:par>
                                <p:cTn id="35" presetID="1" presetClass="entr" presetSubtype="0" fill="hold" nodeType="withEffect">
                                  <p:stCondLst>
                                    <p:cond delay="0"/>
                                  </p:stCondLst>
                                  <p:childTnLst>
                                    <p:set>
                                      <p:cBhvr>
                                        <p:cTn id="36" dur="1" fill="hold">
                                          <p:stCondLst>
                                            <p:cond delay="0"/>
                                          </p:stCondLst>
                                        </p:cTn>
                                        <p:tgtEl>
                                          <p:spTgt spid="2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2"/>
                                        </p:tgtEl>
                                        <p:attrNameLst>
                                          <p:attrName>style.visibility</p:attrName>
                                        </p:attrNameLst>
                                      </p:cBhvr>
                                      <p:to>
                                        <p:strVal val="visible"/>
                                      </p:to>
                                    </p:set>
                                  </p:childTnLst>
                                </p:cTn>
                              </p:par>
                            </p:childTnLst>
                          </p:cTn>
                        </p:par>
                      </p:childTnLst>
                    </p:cTn>
                  </p:par>
                </p:childTnLst>
              </p:cTn>
              <p:nextCondLst>
                <p:cond evt="onClick" delay="0">
                  <p:tgtEl>
                    <p:spTgt spid="230"/>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227" grpId="0" animBg="1"/>
      <p:bldP spid="228" grpId="0" animBg="1"/>
      <p:bldP spid="2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5" descr="C:\Users\ADMIN\Desktop\Bach tuyet\54774f4bc8287c7337fadd5fbb419da6.jpg"/>
          <p:cNvPicPr preferRelativeResize="0"/>
          <p:nvPr/>
        </p:nvPicPr>
        <p:blipFill rotWithShape="1">
          <a:blip r:embed="rId7">
            <a:alphaModFix/>
          </a:blip>
          <a:srcRect/>
          <a:stretch/>
        </p:blipFill>
        <p:spPr>
          <a:xfrm>
            <a:off x="0" y="0"/>
            <a:ext cx="12192000" cy="6858000"/>
          </a:xfrm>
          <a:prstGeom prst="rect">
            <a:avLst/>
          </a:prstGeom>
          <a:noFill/>
          <a:ln>
            <a:noFill/>
          </a:ln>
        </p:spPr>
      </p:pic>
      <p:pic>
        <p:nvPicPr>
          <p:cNvPr id="239" name="Google Shape;239;p5" descr="C:\Users\ADMIN\Desktop\Bach tuyet\Bambi.png"/>
          <p:cNvPicPr preferRelativeResize="0"/>
          <p:nvPr/>
        </p:nvPicPr>
        <p:blipFill rotWithShape="1">
          <a:blip r:embed="rId8">
            <a:alphaModFix/>
          </a:blip>
          <a:srcRect/>
          <a:stretch/>
        </p:blipFill>
        <p:spPr>
          <a:xfrm rot="-1244661" flipH="1">
            <a:off x="3278445" y="3823499"/>
            <a:ext cx="1320800" cy="2209800"/>
          </a:xfrm>
          <a:prstGeom prst="rect">
            <a:avLst/>
          </a:prstGeom>
          <a:noFill/>
          <a:ln>
            <a:noFill/>
          </a:ln>
        </p:spPr>
      </p:pic>
      <p:pic>
        <p:nvPicPr>
          <p:cNvPr id="241" name="Google Shape;241;p5" descr="C:\Users\ADMIN\Desktop\Bach tuyet\767e08fbae2de8679fbba6d8cecba19e.png"/>
          <p:cNvPicPr preferRelativeResize="0"/>
          <p:nvPr/>
        </p:nvPicPr>
        <p:blipFill rotWithShape="1">
          <a:blip r:embed="rId9">
            <a:alphaModFix/>
          </a:blip>
          <a:srcRect/>
          <a:stretch/>
        </p:blipFill>
        <p:spPr>
          <a:xfrm rot="-1247476" flipH="1">
            <a:off x="8504048" y="4385149"/>
            <a:ext cx="1092200" cy="1525441"/>
          </a:xfrm>
          <a:prstGeom prst="rect">
            <a:avLst/>
          </a:prstGeom>
          <a:noFill/>
          <a:ln>
            <a:noFill/>
          </a:ln>
        </p:spPr>
      </p:pic>
      <p:pic>
        <p:nvPicPr>
          <p:cNvPr id="242" name="Google Shape;242;p5" descr="C:\Users\ADMIN\Desktop\Bach tuyet\43ebd44d263606f876d42fd2f199ea61 (7).jpg"/>
          <p:cNvPicPr preferRelativeResize="0"/>
          <p:nvPr/>
        </p:nvPicPr>
        <p:blipFill rotWithShape="1">
          <a:blip r:embed="rId10">
            <a:alphaModFix/>
          </a:blip>
          <a:srcRect/>
          <a:stretch/>
        </p:blipFill>
        <p:spPr>
          <a:xfrm rot="-1116409" flipH="1">
            <a:off x="5873242" y="3818719"/>
            <a:ext cx="1789713" cy="2413831"/>
          </a:xfrm>
          <a:prstGeom prst="rect">
            <a:avLst/>
          </a:prstGeom>
          <a:noFill/>
          <a:ln>
            <a:noFill/>
          </a:ln>
        </p:spPr>
      </p:pic>
      <p:pic>
        <p:nvPicPr>
          <p:cNvPr id="243" name="Google Shape;243;p5" descr="C:\Users\ADMIN\Desktop\Bach tuyet\arbre-majestueux-42629281.jpg"/>
          <p:cNvPicPr preferRelativeResize="0"/>
          <p:nvPr/>
        </p:nvPicPr>
        <p:blipFill rotWithShape="1">
          <a:blip r:embed="rId11">
            <a:alphaModFix/>
          </a:blip>
          <a:srcRect/>
          <a:stretch/>
        </p:blipFill>
        <p:spPr>
          <a:xfrm>
            <a:off x="7839457" y="-662471"/>
            <a:ext cx="7010400" cy="7868444"/>
          </a:xfrm>
          <a:prstGeom prst="rect">
            <a:avLst/>
          </a:prstGeom>
          <a:noFill/>
          <a:ln>
            <a:noFill/>
          </a:ln>
        </p:spPr>
      </p:pic>
      <p:pic>
        <p:nvPicPr>
          <p:cNvPr id="244" name="Google Shape;244;p5" descr="C:\Users\ADMIN\Desktop\Bach tuyet\511929473-photo-clip-tree.png"/>
          <p:cNvPicPr preferRelativeResize="0"/>
          <p:nvPr/>
        </p:nvPicPr>
        <p:blipFill rotWithShape="1">
          <a:blip r:embed="rId12">
            <a:alphaModFix/>
          </a:blip>
          <a:srcRect/>
          <a:stretch/>
        </p:blipFill>
        <p:spPr>
          <a:xfrm>
            <a:off x="3950681" y="-1297726"/>
            <a:ext cx="7213600" cy="8309215"/>
          </a:xfrm>
          <a:prstGeom prst="rect">
            <a:avLst/>
          </a:prstGeom>
          <a:noFill/>
          <a:ln>
            <a:noFill/>
          </a:ln>
        </p:spPr>
      </p:pic>
      <p:pic>
        <p:nvPicPr>
          <p:cNvPr id="245" name="Google Shape;245;p5" descr="C:\Users\ADMIN\Desktop\Bach tuyet\511929473-photo-clip-tree.png"/>
          <p:cNvPicPr preferRelativeResize="0"/>
          <p:nvPr/>
        </p:nvPicPr>
        <p:blipFill rotWithShape="1">
          <a:blip r:embed="rId13">
            <a:alphaModFix/>
          </a:blip>
          <a:srcRect/>
          <a:stretch/>
        </p:blipFill>
        <p:spPr>
          <a:xfrm>
            <a:off x="6338864" y="-807889"/>
            <a:ext cx="7213600" cy="7609841"/>
          </a:xfrm>
          <a:prstGeom prst="rect">
            <a:avLst/>
          </a:prstGeom>
          <a:noFill/>
          <a:ln>
            <a:noFill/>
          </a:ln>
        </p:spPr>
      </p:pic>
      <p:pic>
        <p:nvPicPr>
          <p:cNvPr id="246" name="Google Shape;246;p5" descr="C:\Users\ADMIN\Desktop\Bach tuyet\arbre-majestueux-42629281.jpg"/>
          <p:cNvPicPr preferRelativeResize="0"/>
          <p:nvPr/>
        </p:nvPicPr>
        <p:blipFill rotWithShape="1">
          <a:blip r:embed="rId11">
            <a:alphaModFix/>
          </a:blip>
          <a:srcRect/>
          <a:stretch/>
        </p:blipFill>
        <p:spPr>
          <a:xfrm>
            <a:off x="1071168" y="-444344"/>
            <a:ext cx="7010400" cy="7868444"/>
          </a:xfrm>
          <a:prstGeom prst="rect">
            <a:avLst/>
          </a:prstGeom>
          <a:noFill/>
          <a:ln>
            <a:noFill/>
          </a:ln>
        </p:spPr>
      </p:pic>
      <p:pic>
        <p:nvPicPr>
          <p:cNvPr id="247" name="Google Shape;247;p5" descr="C:\Users\ADMIN\Desktop\Tai nguyen thiet ke tro choi\Bảng gỗ\wooden-blank-sign-clipart-1.jpg"/>
          <p:cNvPicPr preferRelativeResize="0"/>
          <p:nvPr/>
        </p:nvPicPr>
        <p:blipFill rotWithShape="1">
          <a:blip r:embed="rId14">
            <a:alphaModFix/>
          </a:blip>
          <a:srcRect t="47938"/>
          <a:stretch/>
        </p:blipFill>
        <p:spPr>
          <a:xfrm>
            <a:off x="2593645" y="112429"/>
            <a:ext cx="7921939" cy="2124075"/>
          </a:xfrm>
          <a:prstGeom prst="rect">
            <a:avLst/>
          </a:prstGeom>
          <a:noFill/>
          <a:ln>
            <a:noFill/>
          </a:ln>
        </p:spPr>
      </p:pic>
      <p:sp>
        <p:nvSpPr>
          <p:cNvPr id="248" name="Google Shape;248;p5"/>
          <p:cNvSpPr txBox="1"/>
          <p:nvPr/>
        </p:nvSpPr>
        <p:spPr>
          <a:xfrm>
            <a:off x="3527406" y="862933"/>
            <a:ext cx="5892800" cy="923289"/>
          </a:xfrm>
          <a:prstGeom prst="rect">
            <a:avLst/>
          </a:prstGeom>
          <a:noFill/>
          <a:ln>
            <a:noFill/>
          </a:ln>
        </p:spPr>
        <p:txBody>
          <a:bodyPr spcFirstLastPara="1" wrap="square" lIns="91425" tIns="45700" rIns="91425" bIns="45700" anchor="t" anchorCtr="0">
            <a:spAutoFit/>
          </a:bodyPr>
          <a:lstStyle/>
          <a:p>
            <a:pPr lvl="0" algn="ctr"/>
            <a:r>
              <a:rPr lang="en-US" sz="5400" b="1">
                <a:solidFill>
                  <a:srgbClr val="FFFFFF"/>
                </a:solidFill>
                <a:latin typeface="Times New Roman" panose="02020603050405020304" pitchFamily="18" charset="0"/>
                <a:ea typeface="Calibri"/>
                <a:cs typeface="Times New Roman" panose="02020603050405020304" pitchFamily="18" charset="0"/>
                <a:sym typeface="Calibri"/>
              </a:rPr>
              <a:t>3</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0</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7 </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a:t>
            </a:r>
            <a:endParaRPr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endParaRPr>
          </a:p>
        </p:txBody>
      </p:sp>
      <p:pic>
        <p:nvPicPr>
          <p:cNvPr id="249" name="Google Shape;249;p5" descr="C:\Users\ADMIN\Desktop\Tai nguyen thiet ke tro choi\Bảng gỗ\Picture1 (2).png">
            <a:hlinkClick r:id="" action="ppaction://hlinkshowjump?jump=nextslide"/>
          </p:cNvPr>
          <p:cNvPicPr preferRelativeResize="0"/>
          <p:nvPr/>
        </p:nvPicPr>
        <p:blipFill rotWithShape="1">
          <a:blip r:embed="rId15">
            <a:alphaModFix/>
          </a:blip>
          <a:srcRect/>
          <a:stretch/>
        </p:blipFill>
        <p:spPr>
          <a:xfrm>
            <a:off x="10270067" y="550174"/>
            <a:ext cx="1617133" cy="687477"/>
          </a:xfrm>
          <a:prstGeom prst="rect">
            <a:avLst/>
          </a:prstGeom>
          <a:noFill/>
          <a:ln>
            <a:noFill/>
          </a:ln>
        </p:spPr>
      </p:pic>
      <p:sp>
        <p:nvSpPr>
          <p:cNvPr id="250" name="Google Shape;250;p5"/>
          <p:cNvSpPr/>
          <p:nvPr/>
        </p:nvSpPr>
        <p:spPr>
          <a:xfrm>
            <a:off x="3012997" y="4237168"/>
            <a:ext cx="4891302" cy="2729895"/>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0000FF"/>
                </a:solidFill>
                <a:latin typeface="Times New Roman" panose="02020603050405020304" pitchFamily="18" charset="0"/>
                <a:cs typeface="Times New Roman" panose="02020603050405020304" pitchFamily="18" charset="0"/>
                <a:sym typeface="Arial"/>
              </a:rPr>
              <a:t>ĐÚNG RỒI</a:t>
            </a:r>
            <a:endParaRPr>
              <a:latin typeface="Times New Roman" panose="02020603050405020304" pitchFamily="18" charset="0"/>
              <a:cs typeface="Times New Roman" panose="02020603050405020304" pitchFamily="18" charset="0"/>
            </a:endParaRPr>
          </a:p>
        </p:txBody>
      </p:sp>
      <p:sp>
        <p:nvSpPr>
          <p:cNvPr id="251" name="Google Shape;251;p5"/>
          <p:cNvSpPr/>
          <p:nvPr/>
        </p:nvSpPr>
        <p:spPr>
          <a:xfrm>
            <a:off x="96539" y="2403163"/>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dirty="0">
                <a:solidFill>
                  <a:srgbClr val="0000FF"/>
                </a:solidFill>
                <a:latin typeface="Times New Roman" panose="02020603050405020304" pitchFamily="18" charset="0"/>
                <a:cs typeface="Times New Roman" panose="02020603050405020304" pitchFamily="18" charset="0"/>
                <a:sym typeface="Calibri"/>
              </a:rPr>
              <a:t>A</a:t>
            </a:r>
            <a:r>
              <a:rPr lang="en-US" sz="4800">
                <a:solidFill>
                  <a:srgbClr val="0000FF"/>
                </a:solidFill>
                <a:latin typeface="Times New Roman" panose="02020603050405020304" pitchFamily="18" charset="0"/>
                <a:cs typeface="Times New Roman" panose="02020603050405020304" pitchFamily="18" charset="0"/>
                <a:sym typeface="Calibri"/>
              </a:rPr>
              <a:t>. </a:t>
            </a:r>
            <a:r>
              <a:rPr lang="en-US" sz="4800" smtClean="0">
                <a:solidFill>
                  <a:srgbClr val="0000FF"/>
                </a:solidFill>
                <a:latin typeface="Times New Roman" panose="02020603050405020304" pitchFamily="18" charset="0"/>
                <a:cs typeface="Times New Roman" panose="02020603050405020304" pitchFamily="18" charset="0"/>
                <a:sym typeface="Calibri"/>
              </a:rPr>
              <a:t>21</a:t>
            </a:r>
            <a:endParaRPr dirty="0">
              <a:latin typeface="Times New Roman" panose="02020603050405020304" pitchFamily="18" charset="0"/>
              <a:cs typeface="Times New Roman" panose="02020603050405020304" pitchFamily="18" charset="0"/>
            </a:endParaRPr>
          </a:p>
        </p:txBody>
      </p:sp>
      <p:sp>
        <p:nvSpPr>
          <p:cNvPr id="252" name="Google Shape;252;p5"/>
          <p:cNvSpPr/>
          <p:nvPr/>
        </p:nvSpPr>
        <p:spPr>
          <a:xfrm>
            <a:off x="9275047" y="2542604"/>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5335"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smtClean="0">
                <a:solidFill>
                  <a:srgbClr val="0000FF"/>
                </a:solidFill>
                <a:latin typeface="Times New Roman" panose="02020603050405020304" pitchFamily="18" charset="0"/>
                <a:ea typeface="Calibri"/>
                <a:cs typeface="Times New Roman" panose="02020603050405020304" pitchFamily="18" charset="0"/>
                <a:sym typeface="Calibri"/>
              </a:rPr>
              <a:t>25</a:t>
            </a:r>
            <a:endParaRPr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53" name="Google Shape;253;p5"/>
          <p:cNvSpPr/>
          <p:nvPr/>
        </p:nvSpPr>
        <p:spPr>
          <a:xfrm>
            <a:off x="4966532" y="2474942"/>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B.23</a:t>
            </a:r>
            <a:endParaRPr dirty="0">
              <a:latin typeface="Times New Roman" panose="02020603050405020304" pitchFamily="18" charset="0"/>
              <a:cs typeface="Times New Roman" panose="02020603050405020304" pitchFamily="18" charset="0"/>
            </a:endParaRPr>
          </a:p>
        </p:txBody>
      </p:sp>
      <p:pic>
        <p:nvPicPr>
          <p:cNvPr id="255" name="Google Shape;255;p5" descr="C:\Users\ADMIN\Desktop\Bach tuyet\Blanca_Nieves.8.png"/>
          <p:cNvPicPr preferRelativeResize="0"/>
          <p:nvPr/>
        </p:nvPicPr>
        <p:blipFill rotWithShape="1">
          <a:blip r:embed="rId16">
            <a:alphaModFix/>
          </a:blip>
          <a:srcRect/>
          <a:stretch/>
        </p:blipFill>
        <p:spPr>
          <a:xfrm flipH="1">
            <a:off x="-227371" y="3455232"/>
            <a:ext cx="2287981" cy="3969859"/>
          </a:xfrm>
          <a:prstGeom prst="rect">
            <a:avLst/>
          </a:prstGeom>
          <a:noFill/>
          <a:ln>
            <a:noFill/>
          </a:ln>
        </p:spPr>
      </p:pic>
      <p:pic>
        <p:nvPicPr>
          <p:cNvPr id="256" name="Google Shape;256;p5" descr="C:\Users\ADMIN\Desktop\Tai nguyen thiet ke tro choi\Bảng gỗ\Picture1 (2).png">
            <a:hlinkClick r:id="" action="ppaction://hlinkshowjump?jump=previousslide"/>
          </p:cNvPr>
          <p:cNvPicPr preferRelativeResize="0"/>
          <p:nvPr/>
        </p:nvPicPr>
        <p:blipFill rotWithShape="1">
          <a:blip r:embed="rId17">
            <a:alphaModFix/>
          </a:blip>
          <a:srcRect/>
          <a:stretch/>
        </p:blipFill>
        <p:spPr>
          <a:xfrm flipH="1">
            <a:off x="203201" y="506323"/>
            <a:ext cx="1646767" cy="687477"/>
          </a:xfrm>
          <a:prstGeom prst="rect">
            <a:avLst/>
          </a:prstGeom>
          <a:noFill/>
          <a:ln>
            <a:noFill/>
          </a:ln>
        </p:spPr>
      </p:pic>
      <p:pic>
        <p:nvPicPr>
          <p:cNvPr id="21" name="monkeys-spinning-monkeys-by-kevin-macleod-from-filmmusic-io">
            <a:hlinkClick r:id="" action="ppaction://media"/>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8"/>
          <a:stretch>
            <a:fillRect/>
          </a:stretch>
        </p:blipFill>
        <p:spPr>
          <a:xfrm>
            <a:off x="11447302" y="592312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51"/>
                    </p:tgtEl>
                  </p:cond>
                </p:stCondLst>
                <p:endSync evt="end" delay="0">
                  <p:rtn val="all"/>
                </p:endSync>
                <p:childTnLst>
                  <p:par>
                    <p:cTn id="9" fill="hold">
                      <p:stCondLst>
                        <p:cond delay="0"/>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251"/>
                                        </p:tgtEl>
                                        <p:attrNameLst>
                                          <p:attrName>style.color</p:attrName>
                                        </p:attrNameLst>
                                      </p:cBhvr>
                                      <p:to>
                                        <a:schemeClr val="accent2"/>
                                      </p:to>
                                    </p:animClr>
                                    <p:animClr clrSpc="rgb" dir="cw">
                                      <p:cBhvr>
                                        <p:cTn id="13" dur="500" fill="hold"/>
                                        <p:tgtEl>
                                          <p:spTgt spid="251"/>
                                        </p:tgtEl>
                                        <p:attrNameLst>
                                          <p:attrName>fillcolor</p:attrName>
                                        </p:attrNameLst>
                                      </p:cBhvr>
                                      <p:to>
                                        <a:schemeClr val="accent2"/>
                                      </p:to>
                                    </p:animClr>
                                    <p:set>
                                      <p:cBhvr>
                                        <p:cTn id="14" dur="500" fill="hold"/>
                                        <p:tgtEl>
                                          <p:spTgt spid="251"/>
                                        </p:tgtEl>
                                        <p:attrNameLst>
                                          <p:attrName>fill.type</p:attrName>
                                        </p:attrNameLst>
                                      </p:cBhvr>
                                      <p:to>
                                        <p:strVal val="solid"/>
                                      </p:to>
                                    </p:set>
                                    <p:set>
                                      <p:cBhvr>
                                        <p:cTn id="15" dur="500" fill="hold"/>
                                        <p:tgtEl>
                                          <p:spTgt spid="251"/>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voltage.wav"/>
                                        </p:tgtEl>
                                      </p:cMediaNode>
                                    </p:audio>
                                  </p:subTnLst>
                                </p:cTn>
                              </p:par>
                              <p:par>
                                <p:cTn id="16" presetID="1" presetClass="entr" presetSubtype="0" fill="hold" nodeType="withEffect">
                                  <p:stCondLst>
                                    <p:cond delay="0"/>
                                  </p:stCondLst>
                                  <p:childTnLst>
                                    <p:set>
                                      <p:cBhvr>
                                        <p:cTn id="17" dur="1" fill="hold">
                                          <p:stCondLst>
                                            <p:cond delay="0"/>
                                          </p:stCondLst>
                                        </p:cTn>
                                        <p:tgtEl>
                                          <p:spTgt spid="239"/>
                                        </p:tgtEl>
                                        <p:attrNameLst>
                                          <p:attrName>style.visibility</p:attrName>
                                        </p:attrNameLst>
                                      </p:cBhvr>
                                      <p:to>
                                        <p:strVal val="visible"/>
                                      </p:to>
                                    </p:set>
                                  </p:childTnLst>
                                </p:cTn>
                              </p:par>
                            </p:childTnLst>
                          </p:cTn>
                        </p:par>
                      </p:childTnLst>
                    </p:cTn>
                  </p:par>
                </p:childTnLst>
              </p:cTn>
              <p:nextCondLst>
                <p:cond evt="onClick" delay="0">
                  <p:tgtEl>
                    <p:spTgt spid="251"/>
                  </p:tgtEl>
                </p:cond>
              </p:nextCondLst>
            </p:seq>
            <p:seq concurrent="1" nextAc="seek">
              <p:cTn id="18" restart="whenNotActive" fill="hold" evtFilter="cancelBubble" nodeType="interactiveSeq">
                <p:stCondLst>
                  <p:cond evt="onClick" delay="0">
                    <p:tgtEl>
                      <p:spTgt spid="252"/>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52"/>
                                        </p:tgtEl>
                                        <p:attrNameLst>
                                          <p:attrName>style.color</p:attrName>
                                        </p:attrNameLst>
                                      </p:cBhvr>
                                      <p:to>
                                        <a:schemeClr val="accent2"/>
                                      </p:to>
                                    </p:animClr>
                                    <p:animClr clrSpc="rgb" dir="cw">
                                      <p:cBhvr>
                                        <p:cTn id="23" dur="500" fill="hold"/>
                                        <p:tgtEl>
                                          <p:spTgt spid="252"/>
                                        </p:tgtEl>
                                        <p:attrNameLst>
                                          <p:attrName>fillcolor</p:attrName>
                                        </p:attrNameLst>
                                      </p:cBhvr>
                                      <p:to>
                                        <a:schemeClr val="accent2"/>
                                      </p:to>
                                    </p:animClr>
                                    <p:set>
                                      <p:cBhvr>
                                        <p:cTn id="24" dur="500" fill="hold"/>
                                        <p:tgtEl>
                                          <p:spTgt spid="252"/>
                                        </p:tgtEl>
                                        <p:attrNameLst>
                                          <p:attrName>fill.type</p:attrName>
                                        </p:attrNameLst>
                                      </p:cBhvr>
                                      <p:to>
                                        <p:strVal val="solid"/>
                                      </p:to>
                                    </p:set>
                                    <p:set>
                                      <p:cBhvr>
                                        <p:cTn id="25" dur="500" fill="hold"/>
                                        <p:tgtEl>
                                          <p:spTgt spid="25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voltage.wav"/>
                                        </p:tgtEl>
                                      </p:cMediaNode>
                                    </p:audio>
                                  </p:subTnLst>
                                </p:cTn>
                              </p:par>
                              <p:par>
                                <p:cTn id="26" presetID="1" presetClass="entr" presetSubtype="0" fill="hold" nodeType="withEffect">
                                  <p:stCondLst>
                                    <p:cond delay="0"/>
                                  </p:stCondLst>
                                  <p:childTnLst>
                                    <p:set>
                                      <p:cBhvr>
                                        <p:cTn id="27" dur="1" fill="hold">
                                          <p:stCondLst>
                                            <p:cond delay="0"/>
                                          </p:stCondLst>
                                        </p:cTn>
                                        <p:tgtEl>
                                          <p:spTgt spid="241"/>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28" restart="whenNotActive" fill="hold" evtFilter="cancelBubble" nodeType="interactiveSeq">
                <p:stCondLst>
                  <p:cond evt="onClick" delay="0">
                    <p:tgtEl>
                      <p:spTgt spid="253"/>
                    </p:tgtEl>
                  </p:cond>
                </p:stCondLst>
                <p:endSync evt="end" delay="0">
                  <p:rtn val="all"/>
                </p:endSync>
                <p:childTnLst>
                  <p:par>
                    <p:cTn id="29" fill="hold">
                      <p:stCondLst>
                        <p:cond delay="0"/>
                      </p:stCondLst>
                      <p:childTnLst>
                        <p:par>
                          <p:cTn id="30" fill="hold">
                            <p:stCondLst>
                              <p:cond delay="0"/>
                            </p:stCondLst>
                            <p:childTnLst>
                              <p:par>
                                <p:cTn id="31" presetID="21" presetClass="emph" presetSubtype="0" fill="hold" grpId="0" nodeType="clickEffect">
                                  <p:stCondLst>
                                    <p:cond delay="0"/>
                                  </p:stCondLst>
                                  <p:childTnLst>
                                    <p:animClr clrSpc="hsl" dir="cw">
                                      <p:cBhvr override="childStyle">
                                        <p:cTn id="32" dur="500" fill="hold"/>
                                        <p:tgtEl>
                                          <p:spTgt spid="253"/>
                                        </p:tgtEl>
                                        <p:attrNameLst>
                                          <p:attrName>style.color</p:attrName>
                                        </p:attrNameLst>
                                      </p:cBhvr>
                                      <p:by>
                                        <p:hsl h="7200000" s="0" l="0"/>
                                      </p:by>
                                    </p:animClr>
                                    <p:animClr clrSpc="hsl" dir="cw">
                                      <p:cBhvr>
                                        <p:cTn id="33" dur="500" fill="hold"/>
                                        <p:tgtEl>
                                          <p:spTgt spid="253"/>
                                        </p:tgtEl>
                                        <p:attrNameLst>
                                          <p:attrName>fillcolor</p:attrName>
                                        </p:attrNameLst>
                                      </p:cBhvr>
                                      <p:by>
                                        <p:hsl h="7200000" s="0" l="0"/>
                                      </p:by>
                                    </p:animClr>
                                    <p:animClr clrSpc="hsl" dir="cw">
                                      <p:cBhvr>
                                        <p:cTn id="34" dur="500" fill="hold"/>
                                        <p:tgtEl>
                                          <p:spTgt spid="253"/>
                                        </p:tgtEl>
                                        <p:attrNameLst>
                                          <p:attrName>stroke.color</p:attrName>
                                        </p:attrNameLst>
                                      </p:cBhvr>
                                      <p:by>
                                        <p:hsl h="7200000" s="0" l="0"/>
                                      </p:by>
                                    </p:animClr>
                                    <p:set>
                                      <p:cBhvr>
                                        <p:cTn id="35" dur="500" fill="hold"/>
                                        <p:tgtEl>
                                          <p:spTgt spid="253"/>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6" name="Am-thanh-tra-loi-dung-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0"/>
                                        </p:tgtEl>
                                        <p:attrNameLst>
                                          <p:attrName>style.visibility</p:attrName>
                                        </p:attrNameLst>
                                      </p:cBhvr>
                                      <p:to>
                                        <p:strVal val="visible"/>
                                      </p:to>
                                    </p:set>
                                  </p:childTnLst>
                                </p:cTn>
                              </p:par>
                            </p:childTnLst>
                          </p:cTn>
                        </p:par>
                      </p:childTnLst>
                    </p:cTn>
                  </p:par>
                </p:childTnLst>
              </p:cTn>
              <p:nextCondLst>
                <p:cond evt="onClick" delay="0">
                  <p:tgtEl>
                    <p:spTgt spid="253"/>
                  </p:tgtEl>
                </p:cond>
              </p:nextCondLst>
            </p:seq>
          </p:childTnLst>
        </p:cTn>
      </p:par>
    </p:tnLst>
    <p:bldLst>
      <p:bldP spid="251" grpId="0" animBg="1"/>
      <p:bldP spid="252" grpId="0" animBg="1"/>
      <p:bldP spid="2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a:extLst>
            <a:ext uri="{FF2B5EF4-FFF2-40B4-BE49-F238E27FC236}">
              <a16:creationId xmlns="" xmlns:a16="http://schemas.microsoft.com/office/drawing/2014/main" id="{5FADF136-A16D-11D8-85F7-6A3508AC58DC}"/>
            </a:ext>
          </a:extLst>
        </p:cNvPr>
        <p:cNvGrpSpPr/>
        <p:nvPr/>
      </p:nvGrpSpPr>
      <p:grpSpPr>
        <a:xfrm>
          <a:off x="0" y="0"/>
          <a:ext cx="0" cy="0"/>
          <a:chOff x="0" y="0"/>
          <a:chExt cx="0" cy="0"/>
        </a:xfrm>
      </p:grpSpPr>
      <p:pic>
        <p:nvPicPr>
          <p:cNvPr id="238" name="Google Shape;238;p5" descr="C:\Users\ADMIN\Desktop\Bach tuyet\54774f4bc8287c7337fadd5fbb419da6.jpg">
            <a:extLst>
              <a:ext uri="{FF2B5EF4-FFF2-40B4-BE49-F238E27FC236}">
                <a16:creationId xmlns="" xmlns:a16="http://schemas.microsoft.com/office/drawing/2014/main" id="{A715F07C-B614-0894-F93A-36A7749FE9EB}"/>
              </a:ext>
            </a:extLst>
          </p:cNvPr>
          <p:cNvPicPr preferRelativeResize="0"/>
          <p:nvPr/>
        </p:nvPicPr>
        <p:blipFill rotWithShape="1">
          <a:blip r:embed="rId7">
            <a:alphaModFix/>
          </a:blip>
          <a:srcRect/>
          <a:stretch/>
        </p:blipFill>
        <p:spPr>
          <a:xfrm>
            <a:off x="0" y="0"/>
            <a:ext cx="12192000" cy="6858000"/>
          </a:xfrm>
          <a:prstGeom prst="rect">
            <a:avLst/>
          </a:prstGeom>
          <a:noFill/>
          <a:ln>
            <a:noFill/>
          </a:ln>
        </p:spPr>
      </p:pic>
      <p:pic>
        <p:nvPicPr>
          <p:cNvPr id="239" name="Google Shape;239;p5" descr="C:\Users\ADMIN\Desktop\Bach tuyet\Bambi.png">
            <a:extLst>
              <a:ext uri="{FF2B5EF4-FFF2-40B4-BE49-F238E27FC236}">
                <a16:creationId xmlns="" xmlns:a16="http://schemas.microsoft.com/office/drawing/2014/main" id="{06D76D45-0DA6-EF97-5284-71488CB0E324}"/>
              </a:ext>
            </a:extLst>
          </p:cNvPr>
          <p:cNvPicPr preferRelativeResize="0"/>
          <p:nvPr/>
        </p:nvPicPr>
        <p:blipFill rotWithShape="1">
          <a:blip r:embed="rId8">
            <a:alphaModFix/>
          </a:blip>
          <a:srcRect/>
          <a:stretch/>
        </p:blipFill>
        <p:spPr>
          <a:xfrm rot="-1244661" flipH="1">
            <a:off x="3278445" y="3823499"/>
            <a:ext cx="1320800" cy="2209800"/>
          </a:xfrm>
          <a:prstGeom prst="rect">
            <a:avLst/>
          </a:prstGeom>
          <a:noFill/>
          <a:ln>
            <a:noFill/>
          </a:ln>
        </p:spPr>
      </p:pic>
      <p:pic>
        <p:nvPicPr>
          <p:cNvPr id="241" name="Google Shape;241;p5" descr="C:\Users\ADMIN\Desktop\Bach tuyet\767e08fbae2de8679fbba6d8cecba19e.png">
            <a:extLst>
              <a:ext uri="{FF2B5EF4-FFF2-40B4-BE49-F238E27FC236}">
                <a16:creationId xmlns="" xmlns:a16="http://schemas.microsoft.com/office/drawing/2014/main" id="{F5922CAD-9B42-BED6-F01A-611A55239C76}"/>
              </a:ext>
            </a:extLst>
          </p:cNvPr>
          <p:cNvPicPr preferRelativeResize="0"/>
          <p:nvPr/>
        </p:nvPicPr>
        <p:blipFill rotWithShape="1">
          <a:blip r:embed="rId9">
            <a:alphaModFix/>
          </a:blip>
          <a:srcRect/>
          <a:stretch/>
        </p:blipFill>
        <p:spPr>
          <a:xfrm rot="-1247476" flipH="1">
            <a:off x="8504048" y="4385149"/>
            <a:ext cx="1092200" cy="1525441"/>
          </a:xfrm>
          <a:prstGeom prst="rect">
            <a:avLst/>
          </a:prstGeom>
          <a:noFill/>
          <a:ln>
            <a:noFill/>
          </a:ln>
        </p:spPr>
      </p:pic>
      <p:pic>
        <p:nvPicPr>
          <p:cNvPr id="242" name="Google Shape;242;p5" descr="C:\Users\ADMIN\Desktop\Bach tuyet\43ebd44d263606f876d42fd2f199ea61 (7).jpg">
            <a:extLst>
              <a:ext uri="{FF2B5EF4-FFF2-40B4-BE49-F238E27FC236}">
                <a16:creationId xmlns="" xmlns:a16="http://schemas.microsoft.com/office/drawing/2014/main" id="{2D5A797F-405E-C258-DF7B-7AC64B292910}"/>
              </a:ext>
            </a:extLst>
          </p:cNvPr>
          <p:cNvPicPr preferRelativeResize="0"/>
          <p:nvPr/>
        </p:nvPicPr>
        <p:blipFill rotWithShape="1">
          <a:blip r:embed="rId10">
            <a:alphaModFix/>
          </a:blip>
          <a:srcRect/>
          <a:stretch/>
        </p:blipFill>
        <p:spPr>
          <a:xfrm rot="-1116409" flipH="1">
            <a:off x="5873242" y="3818719"/>
            <a:ext cx="1789713" cy="2413831"/>
          </a:xfrm>
          <a:prstGeom prst="rect">
            <a:avLst/>
          </a:prstGeom>
          <a:noFill/>
          <a:ln>
            <a:noFill/>
          </a:ln>
        </p:spPr>
      </p:pic>
      <p:pic>
        <p:nvPicPr>
          <p:cNvPr id="243" name="Google Shape;243;p5" descr="C:\Users\ADMIN\Desktop\Bach tuyet\arbre-majestueux-42629281.jpg">
            <a:extLst>
              <a:ext uri="{FF2B5EF4-FFF2-40B4-BE49-F238E27FC236}">
                <a16:creationId xmlns="" xmlns:a16="http://schemas.microsoft.com/office/drawing/2014/main" id="{3F9A3157-E799-13A3-CBB9-39A6A26E2583}"/>
              </a:ext>
            </a:extLst>
          </p:cNvPr>
          <p:cNvPicPr preferRelativeResize="0"/>
          <p:nvPr/>
        </p:nvPicPr>
        <p:blipFill rotWithShape="1">
          <a:blip r:embed="rId11">
            <a:alphaModFix/>
          </a:blip>
          <a:srcRect/>
          <a:stretch/>
        </p:blipFill>
        <p:spPr>
          <a:xfrm>
            <a:off x="7839457" y="-662471"/>
            <a:ext cx="7010400" cy="7868444"/>
          </a:xfrm>
          <a:prstGeom prst="rect">
            <a:avLst/>
          </a:prstGeom>
          <a:noFill/>
          <a:ln>
            <a:noFill/>
          </a:ln>
        </p:spPr>
      </p:pic>
      <p:pic>
        <p:nvPicPr>
          <p:cNvPr id="244" name="Google Shape;244;p5" descr="C:\Users\ADMIN\Desktop\Bach tuyet\511929473-photo-clip-tree.png">
            <a:extLst>
              <a:ext uri="{FF2B5EF4-FFF2-40B4-BE49-F238E27FC236}">
                <a16:creationId xmlns="" xmlns:a16="http://schemas.microsoft.com/office/drawing/2014/main" id="{45136A7F-00E9-00C5-B4A3-03DD1A2F711E}"/>
              </a:ext>
            </a:extLst>
          </p:cNvPr>
          <p:cNvPicPr preferRelativeResize="0"/>
          <p:nvPr/>
        </p:nvPicPr>
        <p:blipFill rotWithShape="1">
          <a:blip r:embed="rId12">
            <a:alphaModFix/>
          </a:blip>
          <a:srcRect/>
          <a:stretch/>
        </p:blipFill>
        <p:spPr>
          <a:xfrm>
            <a:off x="3950681" y="-1297726"/>
            <a:ext cx="7213600" cy="8309215"/>
          </a:xfrm>
          <a:prstGeom prst="rect">
            <a:avLst/>
          </a:prstGeom>
          <a:noFill/>
          <a:ln>
            <a:noFill/>
          </a:ln>
        </p:spPr>
      </p:pic>
      <p:pic>
        <p:nvPicPr>
          <p:cNvPr id="245" name="Google Shape;245;p5" descr="C:\Users\ADMIN\Desktop\Bach tuyet\511929473-photo-clip-tree.png">
            <a:extLst>
              <a:ext uri="{FF2B5EF4-FFF2-40B4-BE49-F238E27FC236}">
                <a16:creationId xmlns="" xmlns:a16="http://schemas.microsoft.com/office/drawing/2014/main" id="{92221DD7-0269-7501-E75B-071E5028CAB4}"/>
              </a:ext>
            </a:extLst>
          </p:cNvPr>
          <p:cNvPicPr preferRelativeResize="0"/>
          <p:nvPr/>
        </p:nvPicPr>
        <p:blipFill rotWithShape="1">
          <a:blip r:embed="rId13">
            <a:alphaModFix/>
          </a:blip>
          <a:srcRect/>
          <a:stretch/>
        </p:blipFill>
        <p:spPr>
          <a:xfrm>
            <a:off x="6338864" y="-807889"/>
            <a:ext cx="7213600" cy="7609841"/>
          </a:xfrm>
          <a:prstGeom prst="rect">
            <a:avLst/>
          </a:prstGeom>
          <a:noFill/>
          <a:ln>
            <a:noFill/>
          </a:ln>
        </p:spPr>
      </p:pic>
      <p:pic>
        <p:nvPicPr>
          <p:cNvPr id="246" name="Google Shape;246;p5" descr="C:\Users\ADMIN\Desktop\Bach tuyet\arbre-majestueux-42629281.jpg">
            <a:extLst>
              <a:ext uri="{FF2B5EF4-FFF2-40B4-BE49-F238E27FC236}">
                <a16:creationId xmlns="" xmlns:a16="http://schemas.microsoft.com/office/drawing/2014/main" id="{8833887B-F4C8-4884-FFEC-45552DFBC883}"/>
              </a:ext>
            </a:extLst>
          </p:cNvPr>
          <p:cNvPicPr preferRelativeResize="0"/>
          <p:nvPr/>
        </p:nvPicPr>
        <p:blipFill rotWithShape="1">
          <a:blip r:embed="rId11">
            <a:alphaModFix/>
          </a:blip>
          <a:srcRect/>
          <a:stretch/>
        </p:blipFill>
        <p:spPr>
          <a:xfrm>
            <a:off x="1071168" y="-444344"/>
            <a:ext cx="7010400" cy="7868444"/>
          </a:xfrm>
          <a:prstGeom prst="rect">
            <a:avLst/>
          </a:prstGeom>
          <a:noFill/>
          <a:ln>
            <a:noFill/>
          </a:ln>
        </p:spPr>
      </p:pic>
      <p:pic>
        <p:nvPicPr>
          <p:cNvPr id="247" name="Google Shape;247;p5" descr="C:\Users\ADMIN\Desktop\Tai nguyen thiet ke tro choi\Bảng gỗ\wooden-blank-sign-clipart-1.jpg">
            <a:extLst>
              <a:ext uri="{FF2B5EF4-FFF2-40B4-BE49-F238E27FC236}">
                <a16:creationId xmlns="" xmlns:a16="http://schemas.microsoft.com/office/drawing/2014/main" id="{38B16123-A272-A612-5FE8-5845CC691DCD}"/>
              </a:ext>
            </a:extLst>
          </p:cNvPr>
          <p:cNvPicPr preferRelativeResize="0"/>
          <p:nvPr/>
        </p:nvPicPr>
        <p:blipFill rotWithShape="1">
          <a:blip r:embed="rId14">
            <a:alphaModFix/>
          </a:blip>
          <a:srcRect t="47938"/>
          <a:stretch/>
        </p:blipFill>
        <p:spPr>
          <a:xfrm>
            <a:off x="2593645" y="112429"/>
            <a:ext cx="7921939" cy="2124075"/>
          </a:xfrm>
          <a:prstGeom prst="rect">
            <a:avLst/>
          </a:prstGeom>
          <a:noFill/>
          <a:ln>
            <a:noFill/>
          </a:ln>
        </p:spPr>
      </p:pic>
      <p:sp>
        <p:nvSpPr>
          <p:cNvPr id="248" name="Google Shape;248;p5">
            <a:extLst>
              <a:ext uri="{FF2B5EF4-FFF2-40B4-BE49-F238E27FC236}">
                <a16:creationId xmlns="" xmlns:a16="http://schemas.microsoft.com/office/drawing/2014/main" id="{24423327-210E-4BB9-B952-51C70BFCD735}"/>
              </a:ext>
            </a:extLst>
          </p:cNvPr>
          <p:cNvSpPr txBox="1"/>
          <p:nvPr/>
        </p:nvSpPr>
        <p:spPr>
          <a:xfrm>
            <a:off x="3527406" y="862933"/>
            <a:ext cx="5892800" cy="923289"/>
          </a:xfrm>
          <a:prstGeom prst="rect">
            <a:avLst/>
          </a:prstGeom>
          <a:noFill/>
          <a:ln>
            <a:noFill/>
          </a:ln>
        </p:spPr>
        <p:txBody>
          <a:bodyPr spcFirstLastPara="1" wrap="square" lIns="91425" tIns="45700" rIns="91425" bIns="45700" anchor="t" anchorCtr="0">
            <a:spAutoFit/>
          </a:bodyPr>
          <a:lstStyle/>
          <a:p>
            <a:pPr lvl="0" algn="ctr"/>
            <a:r>
              <a:rPr lang="en-US" sz="5400" b="1" smtClean="0">
                <a:solidFill>
                  <a:srgbClr val="FFFFFF"/>
                </a:solidFill>
                <a:latin typeface="Times New Roman" panose="02020603050405020304" pitchFamily="18" charset="0"/>
                <a:ea typeface="Calibri"/>
                <a:cs typeface="Times New Roman" panose="02020603050405020304" pitchFamily="18" charset="0"/>
                <a:sym typeface="Calibri"/>
              </a:rPr>
              <a:t>33</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a:t>
            </a:r>
            <a:r>
              <a:rPr lang="en-US" sz="5400" b="1">
                <a:solidFill>
                  <a:srgbClr val="FFFFFF"/>
                </a:solidFill>
                <a:latin typeface="Times New Roman" panose="02020603050405020304" pitchFamily="18" charset="0"/>
                <a:ea typeface="Calibri"/>
                <a:cs typeface="Times New Roman" panose="02020603050405020304" pitchFamily="18" charset="0"/>
                <a:sym typeface="Calibri"/>
              </a:rPr>
              <a:t>-</a:t>
            </a:r>
            <a:r>
              <a:rPr lang="en-US" sz="5400" b="1" i="0" u="none" strike="noStrike" cap="none" smtClean="0">
                <a:solidFill>
                  <a:srgbClr val="FFFFFF"/>
                </a:solidFill>
                <a:latin typeface="Times New Roman" panose="02020603050405020304" pitchFamily="18" charset="0"/>
                <a:ea typeface="Calibri"/>
                <a:cs typeface="Times New Roman" panose="02020603050405020304" pitchFamily="18" charset="0"/>
                <a:sym typeface="Calibri"/>
              </a:rPr>
              <a:t> 5 </a:t>
            </a:r>
            <a:r>
              <a:rPr lang="en-US"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rPr>
              <a:t>= ?</a:t>
            </a:r>
            <a:endParaRPr sz="5400" b="1" i="0" u="none" strike="noStrike" cap="none" dirty="0">
              <a:solidFill>
                <a:srgbClr val="FFFFFF"/>
              </a:solidFill>
              <a:latin typeface="Times New Roman" panose="02020603050405020304" pitchFamily="18" charset="0"/>
              <a:ea typeface="Calibri"/>
              <a:cs typeface="Times New Roman" panose="02020603050405020304" pitchFamily="18" charset="0"/>
              <a:sym typeface="Calibri"/>
            </a:endParaRPr>
          </a:p>
        </p:txBody>
      </p:sp>
      <p:pic>
        <p:nvPicPr>
          <p:cNvPr id="249" name="Google Shape;249;p5" descr="C:\Users\ADMIN\Desktop\Tai nguyen thiet ke tro choi\Bảng gỗ\Picture1 (2).png">
            <a:hlinkClick r:id="" action="ppaction://hlinkshowjump?jump=nextslide"/>
            <a:extLst>
              <a:ext uri="{FF2B5EF4-FFF2-40B4-BE49-F238E27FC236}">
                <a16:creationId xmlns="" xmlns:a16="http://schemas.microsoft.com/office/drawing/2014/main" id="{50F88BAB-EE98-98C0-B98B-3FD12B8E8139}"/>
              </a:ext>
            </a:extLst>
          </p:cNvPr>
          <p:cNvPicPr preferRelativeResize="0"/>
          <p:nvPr/>
        </p:nvPicPr>
        <p:blipFill rotWithShape="1">
          <a:blip r:embed="rId15">
            <a:alphaModFix/>
          </a:blip>
          <a:srcRect/>
          <a:stretch/>
        </p:blipFill>
        <p:spPr>
          <a:xfrm>
            <a:off x="10270067" y="550174"/>
            <a:ext cx="1617133" cy="687477"/>
          </a:xfrm>
          <a:prstGeom prst="rect">
            <a:avLst/>
          </a:prstGeom>
          <a:noFill/>
          <a:ln>
            <a:noFill/>
          </a:ln>
        </p:spPr>
      </p:pic>
      <p:sp>
        <p:nvSpPr>
          <p:cNvPr id="250" name="Google Shape;250;p5">
            <a:extLst>
              <a:ext uri="{FF2B5EF4-FFF2-40B4-BE49-F238E27FC236}">
                <a16:creationId xmlns="" xmlns:a16="http://schemas.microsoft.com/office/drawing/2014/main" id="{A70F22B0-F353-A41B-3768-32CD0251843F}"/>
              </a:ext>
            </a:extLst>
          </p:cNvPr>
          <p:cNvSpPr/>
          <p:nvPr/>
        </p:nvSpPr>
        <p:spPr>
          <a:xfrm>
            <a:off x="3012997" y="4237168"/>
            <a:ext cx="4891302" cy="2729895"/>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i="0" u="none" strike="noStrike" cap="none">
                <a:solidFill>
                  <a:srgbClr val="0000FF"/>
                </a:solidFill>
                <a:latin typeface="Times New Roman" panose="02020603050405020304" pitchFamily="18" charset="0"/>
                <a:cs typeface="Times New Roman" panose="02020603050405020304" pitchFamily="18" charset="0"/>
                <a:sym typeface="Arial"/>
              </a:rPr>
              <a:t>ĐÚNG RỒI</a:t>
            </a:r>
            <a:endParaRPr>
              <a:latin typeface="Times New Roman" panose="02020603050405020304" pitchFamily="18" charset="0"/>
              <a:cs typeface="Times New Roman" panose="02020603050405020304" pitchFamily="18" charset="0"/>
            </a:endParaRPr>
          </a:p>
        </p:txBody>
      </p:sp>
      <p:sp>
        <p:nvSpPr>
          <p:cNvPr id="251" name="Google Shape;251;p5">
            <a:extLst>
              <a:ext uri="{FF2B5EF4-FFF2-40B4-BE49-F238E27FC236}">
                <a16:creationId xmlns="" xmlns:a16="http://schemas.microsoft.com/office/drawing/2014/main" id="{EA879B87-4029-1B7E-A18E-B6266D5F0BF1}"/>
              </a:ext>
            </a:extLst>
          </p:cNvPr>
          <p:cNvSpPr/>
          <p:nvPr/>
        </p:nvSpPr>
        <p:spPr>
          <a:xfrm>
            <a:off x="630768" y="2483845"/>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smtClean="0">
                <a:solidFill>
                  <a:srgbClr val="0000FF"/>
                </a:solidFill>
                <a:latin typeface="Times New Roman" panose="02020603050405020304" pitchFamily="18" charset="0"/>
                <a:cs typeface="Times New Roman" panose="02020603050405020304" pitchFamily="18" charset="0"/>
                <a:sym typeface="Calibri"/>
              </a:rPr>
              <a:t>A. 30</a:t>
            </a:r>
            <a:endParaRPr dirty="0">
              <a:latin typeface="Times New Roman" panose="02020603050405020304" pitchFamily="18" charset="0"/>
              <a:cs typeface="Times New Roman" panose="02020603050405020304" pitchFamily="18" charset="0"/>
            </a:endParaRPr>
          </a:p>
        </p:txBody>
      </p:sp>
      <p:sp>
        <p:nvSpPr>
          <p:cNvPr id="252" name="Google Shape;252;p5">
            <a:extLst>
              <a:ext uri="{FF2B5EF4-FFF2-40B4-BE49-F238E27FC236}">
                <a16:creationId xmlns="" xmlns:a16="http://schemas.microsoft.com/office/drawing/2014/main" id="{0C804F0E-0BDC-3C2F-74AA-F23A9CF5CE71}"/>
              </a:ext>
            </a:extLst>
          </p:cNvPr>
          <p:cNvSpPr/>
          <p:nvPr/>
        </p:nvSpPr>
        <p:spPr>
          <a:xfrm>
            <a:off x="9448800" y="2561588"/>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dirty="0">
                <a:solidFill>
                  <a:srgbClr val="0000FF"/>
                </a:solidFill>
                <a:latin typeface="Times New Roman" panose="02020603050405020304" pitchFamily="18" charset="0"/>
                <a:ea typeface="Calibri"/>
                <a:cs typeface="Times New Roman" panose="02020603050405020304" pitchFamily="18" charset="0"/>
                <a:sym typeface="Calibri"/>
              </a:rPr>
              <a:t>C</a:t>
            </a:r>
            <a:r>
              <a:rPr lang="en-US" sz="5335" b="0" i="0" u="none" strike="noStrike" cap="none">
                <a:solidFill>
                  <a:srgbClr val="0000FF"/>
                </a:solidFill>
                <a:latin typeface="Times New Roman" panose="02020603050405020304" pitchFamily="18" charset="0"/>
                <a:ea typeface="Calibri"/>
                <a:cs typeface="Times New Roman" panose="02020603050405020304" pitchFamily="18" charset="0"/>
                <a:sym typeface="Calibri"/>
              </a:rPr>
              <a:t>. </a:t>
            </a:r>
            <a:r>
              <a:rPr lang="en-US" sz="5335" smtClean="0">
                <a:solidFill>
                  <a:srgbClr val="0000FF"/>
                </a:solidFill>
                <a:latin typeface="Times New Roman" panose="02020603050405020304" pitchFamily="18" charset="0"/>
                <a:ea typeface="Calibri"/>
                <a:cs typeface="Times New Roman" panose="02020603050405020304" pitchFamily="18" charset="0"/>
                <a:sym typeface="Calibri"/>
              </a:rPr>
              <a:t>26</a:t>
            </a:r>
            <a:endParaRPr sz="5335" b="0" i="0" u="none" strike="noStrike" cap="none"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53" name="Google Shape;253;p5">
            <a:extLst>
              <a:ext uri="{FF2B5EF4-FFF2-40B4-BE49-F238E27FC236}">
                <a16:creationId xmlns="" xmlns:a16="http://schemas.microsoft.com/office/drawing/2014/main" id="{23C53497-BBC4-6BED-39C4-B061E6AC0B9F}"/>
              </a:ext>
            </a:extLst>
          </p:cNvPr>
          <p:cNvSpPr/>
          <p:nvPr/>
        </p:nvSpPr>
        <p:spPr>
          <a:xfrm>
            <a:off x="5119664" y="2476890"/>
            <a:ext cx="2438400" cy="1044177"/>
          </a:xfrm>
          <a:prstGeom prst="roundRect">
            <a:avLst>
              <a:gd name="adj" fmla="val 16667"/>
            </a:avLst>
          </a:prstGeom>
          <a:solidFill>
            <a:srgbClr val="FFFF66"/>
          </a:solidFill>
          <a:ln w="25400" cap="flat"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335" b="0" i="0" u="none" strike="noStrike" cap="none" smtClean="0">
                <a:solidFill>
                  <a:srgbClr val="0000FF"/>
                </a:solidFill>
                <a:latin typeface="Times New Roman" panose="02020603050405020304" pitchFamily="18" charset="0"/>
                <a:ea typeface="Calibri"/>
                <a:cs typeface="Times New Roman" panose="02020603050405020304" pitchFamily="18" charset="0"/>
                <a:sym typeface="Calibri"/>
              </a:rPr>
              <a:t>B.28</a:t>
            </a:r>
            <a:endParaRPr dirty="0">
              <a:latin typeface="Times New Roman" panose="02020603050405020304" pitchFamily="18" charset="0"/>
              <a:cs typeface="Times New Roman" panose="02020603050405020304" pitchFamily="18" charset="0"/>
            </a:endParaRPr>
          </a:p>
        </p:txBody>
      </p:sp>
      <p:pic>
        <p:nvPicPr>
          <p:cNvPr id="255" name="Google Shape;255;p5" descr="C:\Users\ADMIN\Desktop\Bach tuyet\Blanca_Nieves.8.png">
            <a:extLst>
              <a:ext uri="{FF2B5EF4-FFF2-40B4-BE49-F238E27FC236}">
                <a16:creationId xmlns="" xmlns:a16="http://schemas.microsoft.com/office/drawing/2014/main" id="{A2F50688-FA50-5B17-5CC0-F1C0B4603784}"/>
              </a:ext>
            </a:extLst>
          </p:cNvPr>
          <p:cNvPicPr preferRelativeResize="0"/>
          <p:nvPr/>
        </p:nvPicPr>
        <p:blipFill rotWithShape="1">
          <a:blip r:embed="rId16">
            <a:alphaModFix/>
          </a:blip>
          <a:srcRect/>
          <a:stretch/>
        </p:blipFill>
        <p:spPr>
          <a:xfrm flipH="1">
            <a:off x="-227371" y="3455232"/>
            <a:ext cx="2287981" cy="3969859"/>
          </a:xfrm>
          <a:prstGeom prst="rect">
            <a:avLst/>
          </a:prstGeom>
          <a:noFill/>
          <a:ln>
            <a:noFill/>
          </a:ln>
        </p:spPr>
      </p:pic>
      <p:pic>
        <p:nvPicPr>
          <p:cNvPr id="256" name="Google Shape;256;p5" descr="C:\Users\ADMIN\Desktop\Tai nguyen thiet ke tro choi\Bảng gỗ\Picture1 (2).png">
            <a:hlinkClick r:id="" action="ppaction://hlinkshowjump?jump=previousslide"/>
            <a:extLst>
              <a:ext uri="{FF2B5EF4-FFF2-40B4-BE49-F238E27FC236}">
                <a16:creationId xmlns="" xmlns:a16="http://schemas.microsoft.com/office/drawing/2014/main" id="{E5545940-BD0A-F7B9-103D-72F4FAB6F679}"/>
              </a:ext>
            </a:extLst>
          </p:cNvPr>
          <p:cNvPicPr preferRelativeResize="0"/>
          <p:nvPr/>
        </p:nvPicPr>
        <p:blipFill rotWithShape="1">
          <a:blip r:embed="rId17">
            <a:alphaModFix/>
          </a:blip>
          <a:srcRect/>
          <a:stretch/>
        </p:blipFill>
        <p:spPr>
          <a:xfrm flipH="1">
            <a:off x="203201" y="506323"/>
            <a:ext cx="1646767" cy="687477"/>
          </a:xfrm>
          <a:prstGeom prst="rect">
            <a:avLst/>
          </a:prstGeom>
          <a:noFill/>
          <a:ln>
            <a:noFill/>
          </a:ln>
        </p:spPr>
      </p:pic>
      <p:pic>
        <p:nvPicPr>
          <p:cNvPr id="21" name="monkeys-spinning-monkeys-by-kevin-macleod-from-filmmusic-io">
            <a:hlinkClick r:id="" action="ppaction://media"/>
            <a:extLst>
              <a:ext uri="{FF2B5EF4-FFF2-40B4-BE49-F238E27FC236}">
                <a16:creationId xmlns="" xmlns:a16="http://schemas.microsoft.com/office/drawing/2014/main" id="{8C2EAD34-D48B-3572-022B-F6B80A912471}"/>
              </a:ext>
            </a:extLst>
          </p:cNvPr>
          <p:cNvPicPr>
            <a:picLocks noChangeAspect="1"/>
          </p:cNvPicPr>
          <p:nvPr>
            <a:audioFile r:link="rId1"/>
            <p:extLst>
              <p:ext uri="{DAA4B4D4-6D71-4841-9C94-3DE7FCFB9230}">
                <p14:media xmlns:p14="http://schemas.microsoft.com/office/powerpoint/2010/main" r:embed="rId2">
                  <p14:trim end="94550.3"/>
                </p14:media>
              </p:ext>
            </p:extLst>
          </p:nvPr>
        </p:nvPicPr>
        <p:blipFill>
          <a:blip r:embed="rId18"/>
          <a:stretch>
            <a:fillRect/>
          </a:stretch>
        </p:blipFill>
        <p:spPr>
          <a:xfrm>
            <a:off x="11447302" y="5923120"/>
            <a:ext cx="609600" cy="609600"/>
          </a:xfrm>
          <a:prstGeom prst="rect">
            <a:avLst/>
          </a:prstGeom>
        </p:spPr>
      </p:pic>
    </p:spTree>
    <p:extLst>
      <p:ext uri="{BB962C8B-B14F-4D97-AF65-F5344CB8AC3E}">
        <p14:creationId xmlns:p14="http://schemas.microsoft.com/office/powerpoint/2010/main" val="41838146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2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51"/>
                    </p:tgtEl>
                  </p:cond>
                </p:stCondLst>
                <p:endSync evt="end" delay="0">
                  <p:rtn val="all"/>
                </p:endSync>
                <p:childTnLst>
                  <p:par>
                    <p:cTn id="9" fill="hold">
                      <p:stCondLst>
                        <p:cond delay="0"/>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251"/>
                                        </p:tgtEl>
                                        <p:attrNameLst>
                                          <p:attrName>style.color</p:attrName>
                                        </p:attrNameLst>
                                      </p:cBhvr>
                                      <p:to>
                                        <a:schemeClr val="accent2"/>
                                      </p:to>
                                    </p:animClr>
                                    <p:animClr clrSpc="rgb" dir="cw">
                                      <p:cBhvr>
                                        <p:cTn id="13" dur="500" fill="hold"/>
                                        <p:tgtEl>
                                          <p:spTgt spid="251"/>
                                        </p:tgtEl>
                                        <p:attrNameLst>
                                          <p:attrName>fillcolor</p:attrName>
                                        </p:attrNameLst>
                                      </p:cBhvr>
                                      <p:to>
                                        <a:schemeClr val="accent2"/>
                                      </p:to>
                                    </p:animClr>
                                    <p:set>
                                      <p:cBhvr>
                                        <p:cTn id="14" dur="500" fill="hold"/>
                                        <p:tgtEl>
                                          <p:spTgt spid="251"/>
                                        </p:tgtEl>
                                        <p:attrNameLst>
                                          <p:attrName>fill.type</p:attrName>
                                        </p:attrNameLst>
                                      </p:cBhvr>
                                      <p:to>
                                        <p:strVal val="solid"/>
                                      </p:to>
                                    </p:set>
                                    <p:set>
                                      <p:cBhvr>
                                        <p:cTn id="15" dur="500" fill="hold"/>
                                        <p:tgtEl>
                                          <p:spTgt spid="251"/>
                                        </p:tgtEl>
                                        <p:attrNameLst>
                                          <p:attrName>fill.on</p:attrName>
                                        </p:attrNameLst>
                                      </p:cBhvr>
                                      <p:to>
                                        <p:strVal val="true"/>
                                      </p:to>
                                    </p:set>
                                  </p:childTnLst>
                                  <p:subTnLst>
                                    <p:audio>
                                      <p:cMediaNode>
                                        <p:cTn display="0" masterRel="sameClick">
                                          <p:stCondLst>
                                            <p:cond evt="begin" delay="0">
                                              <p:tn val="11"/>
                                            </p:cond>
                                          </p:stCondLst>
                                          <p:endCondLst>
                                            <p:cond evt="onStopAudio" delay="0">
                                              <p:tgtEl>
                                                <p:sldTgt/>
                                              </p:tgtEl>
                                            </p:cond>
                                          </p:endCondLst>
                                        </p:cTn>
                                        <p:tgtEl>
                                          <p:sndTgt r:embed="rId5" name="voltage.wav"/>
                                        </p:tgtEl>
                                      </p:cMediaNode>
                                    </p:audio>
                                  </p:subTnLst>
                                </p:cTn>
                              </p:par>
                              <p:par>
                                <p:cTn id="16" presetID="1" presetClass="entr" presetSubtype="0" fill="hold" nodeType="withEffect">
                                  <p:stCondLst>
                                    <p:cond delay="0"/>
                                  </p:stCondLst>
                                  <p:childTnLst>
                                    <p:set>
                                      <p:cBhvr>
                                        <p:cTn id="17" dur="1" fill="hold">
                                          <p:stCondLst>
                                            <p:cond delay="0"/>
                                          </p:stCondLst>
                                        </p:cTn>
                                        <p:tgtEl>
                                          <p:spTgt spid="239"/>
                                        </p:tgtEl>
                                        <p:attrNameLst>
                                          <p:attrName>style.visibility</p:attrName>
                                        </p:attrNameLst>
                                      </p:cBhvr>
                                      <p:to>
                                        <p:strVal val="visible"/>
                                      </p:to>
                                    </p:set>
                                  </p:childTnLst>
                                </p:cTn>
                              </p:par>
                            </p:childTnLst>
                          </p:cTn>
                        </p:par>
                      </p:childTnLst>
                    </p:cTn>
                  </p:par>
                </p:childTnLst>
              </p:cTn>
              <p:nextCondLst>
                <p:cond evt="onClick" delay="0">
                  <p:tgtEl>
                    <p:spTgt spid="251"/>
                  </p:tgtEl>
                </p:cond>
              </p:nextCondLst>
            </p:seq>
            <p:seq concurrent="1" nextAc="seek">
              <p:cTn id="18" restart="whenNotActive" fill="hold" evtFilter="cancelBubble" nodeType="interactiveSeq">
                <p:stCondLst>
                  <p:cond evt="onClick" delay="0">
                    <p:tgtEl>
                      <p:spTgt spid="252"/>
                    </p:tgtEl>
                  </p:cond>
                </p:stCondLst>
                <p:endSync evt="end" delay="0">
                  <p:rtn val="all"/>
                </p:endSync>
                <p:childTnLst>
                  <p:par>
                    <p:cTn id="19" fill="hold">
                      <p:stCondLst>
                        <p:cond delay="0"/>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252"/>
                                        </p:tgtEl>
                                        <p:attrNameLst>
                                          <p:attrName>style.color</p:attrName>
                                        </p:attrNameLst>
                                      </p:cBhvr>
                                      <p:to>
                                        <a:schemeClr val="accent2"/>
                                      </p:to>
                                    </p:animClr>
                                    <p:animClr clrSpc="rgb" dir="cw">
                                      <p:cBhvr>
                                        <p:cTn id="23" dur="500" fill="hold"/>
                                        <p:tgtEl>
                                          <p:spTgt spid="252"/>
                                        </p:tgtEl>
                                        <p:attrNameLst>
                                          <p:attrName>fillcolor</p:attrName>
                                        </p:attrNameLst>
                                      </p:cBhvr>
                                      <p:to>
                                        <a:schemeClr val="accent2"/>
                                      </p:to>
                                    </p:animClr>
                                    <p:set>
                                      <p:cBhvr>
                                        <p:cTn id="24" dur="500" fill="hold"/>
                                        <p:tgtEl>
                                          <p:spTgt spid="252"/>
                                        </p:tgtEl>
                                        <p:attrNameLst>
                                          <p:attrName>fill.type</p:attrName>
                                        </p:attrNameLst>
                                      </p:cBhvr>
                                      <p:to>
                                        <p:strVal val="solid"/>
                                      </p:to>
                                    </p:set>
                                    <p:set>
                                      <p:cBhvr>
                                        <p:cTn id="25" dur="500" fill="hold"/>
                                        <p:tgtEl>
                                          <p:spTgt spid="252"/>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5" name="voltage.wav"/>
                                        </p:tgtEl>
                                      </p:cMediaNode>
                                    </p:audio>
                                  </p:subTnLst>
                                </p:cTn>
                              </p:par>
                              <p:par>
                                <p:cTn id="26" presetID="1" presetClass="entr" presetSubtype="0" fill="hold" nodeType="withEffect">
                                  <p:stCondLst>
                                    <p:cond delay="0"/>
                                  </p:stCondLst>
                                  <p:childTnLst>
                                    <p:set>
                                      <p:cBhvr>
                                        <p:cTn id="27" dur="1" fill="hold">
                                          <p:stCondLst>
                                            <p:cond delay="0"/>
                                          </p:stCondLst>
                                        </p:cTn>
                                        <p:tgtEl>
                                          <p:spTgt spid="241"/>
                                        </p:tgtEl>
                                        <p:attrNameLst>
                                          <p:attrName>style.visibility</p:attrName>
                                        </p:attrNameLst>
                                      </p:cBhvr>
                                      <p:to>
                                        <p:strVal val="visible"/>
                                      </p:to>
                                    </p:set>
                                  </p:childTnLst>
                                </p:cTn>
                              </p:par>
                            </p:childTnLst>
                          </p:cTn>
                        </p:par>
                      </p:childTnLst>
                    </p:cTn>
                  </p:par>
                </p:childTnLst>
              </p:cTn>
              <p:nextCondLst>
                <p:cond evt="onClick" delay="0">
                  <p:tgtEl>
                    <p:spTgt spid="252"/>
                  </p:tgtEl>
                </p:cond>
              </p:nextCondLst>
            </p:seq>
            <p:seq concurrent="1" nextAc="seek">
              <p:cTn id="28" restart="whenNotActive" fill="hold" evtFilter="cancelBubble" nodeType="interactiveSeq">
                <p:stCondLst>
                  <p:cond evt="onClick" delay="0">
                    <p:tgtEl>
                      <p:spTgt spid="253"/>
                    </p:tgtEl>
                  </p:cond>
                </p:stCondLst>
                <p:endSync evt="end" delay="0">
                  <p:rtn val="all"/>
                </p:endSync>
                <p:childTnLst>
                  <p:par>
                    <p:cTn id="29" fill="hold">
                      <p:stCondLst>
                        <p:cond delay="0"/>
                      </p:stCondLst>
                      <p:childTnLst>
                        <p:par>
                          <p:cTn id="30" fill="hold">
                            <p:stCondLst>
                              <p:cond delay="0"/>
                            </p:stCondLst>
                            <p:childTnLst>
                              <p:par>
                                <p:cTn id="31" presetID="21" presetClass="emph" presetSubtype="0" fill="hold" grpId="0" nodeType="clickEffect">
                                  <p:stCondLst>
                                    <p:cond delay="0"/>
                                  </p:stCondLst>
                                  <p:childTnLst>
                                    <p:animClr clrSpc="hsl" dir="cw">
                                      <p:cBhvr override="childStyle">
                                        <p:cTn id="32" dur="500" fill="hold"/>
                                        <p:tgtEl>
                                          <p:spTgt spid="253"/>
                                        </p:tgtEl>
                                        <p:attrNameLst>
                                          <p:attrName>style.color</p:attrName>
                                        </p:attrNameLst>
                                      </p:cBhvr>
                                      <p:by>
                                        <p:hsl h="7200000" s="0" l="0"/>
                                      </p:by>
                                    </p:animClr>
                                    <p:animClr clrSpc="hsl" dir="cw">
                                      <p:cBhvr>
                                        <p:cTn id="33" dur="500" fill="hold"/>
                                        <p:tgtEl>
                                          <p:spTgt spid="253"/>
                                        </p:tgtEl>
                                        <p:attrNameLst>
                                          <p:attrName>fillcolor</p:attrName>
                                        </p:attrNameLst>
                                      </p:cBhvr>
                                      <p:by>
                                        <p:hsl h="7200000" s="0" l="0"/>
                                      </p:by>
                                    </p:animClr>
                                    <p:animClr clrSpc="hsl" dir="cw">
                                      <p:cBhvr>
                                        <p:cTn id="34" dur="500" fill="hold"/>
                                        <p:tgtEl>
                                          <p:spTgt spid="253"/>
                                        </p:tgtEl>
                                        <p:attrNameLst>
                                          <p:attrName>stroke.color</p:attrName>
                                        </p:attrNameLst>
                                      </p:cBhvr>
                                      <p:by>
                                        <p:hsl h="7200000" s="0" l="0"/>
                                      </p:by>
                                    </p:animClr>
                                    <p:set>
                                      <p:cBhvr>
                                        <p:cTn id="35" dur="500" fill="hold"/>
                                        <p:tgtEl>
                                          <p:spTgt spid="253"/>
                                        </p:tgtEl>
                                        <p:attrNameLst>
                                          <p:attrName>fill.type</p:attrName>
                                        </p:attrNameLst>
                                      </p:cBhvr>
                                      <p:to>
                                        <p:strVal val="solid"/>
                                      </p:to>
                                    </p:set>
                                  </p:childTnLst>
                                  <p:subTnLst>
                                    <p:audio>
                                      <p:cMediaNode>
                                        <p:cTn display="0" masterRel="sameClick">
                                          <p:stCondLst>
                                            <p:cond evt="begin" delay="0">
                                              <p:tn val="31"/>
                                            </p:cond>
                                          </p:stCondLst>
                                          <p:endCondLst>
                                            <p:cond evt="onStopAudio" delay="0">
                                              <p:tgtEl>
                                                <p:sldTgt/>
                                              </p:tgtEl>
                                            </p:cond>
                                          </p:endCondLst>
                                        </p:cTn>
                                        <p:tgtEl>
                                          <p:sndTgt r:embed="rId6" name="Am-thanh-tra-loi-dung-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24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50"/>
                                        </p:tgtEl>
                                        <p:attrNameLst>
                                          <p:attrName>style.visibility</p:attrName>
                                        </p:attrNameLst>
                                      </p:cBhvr>
                                      <p:to>
                                        <p:strVal val="visible"/>
                                      </p:to>
                                    </p:set>
                                  </p:childTnLst>
                                </p:cTn>
                              </p:par>
                            </p:childTnLst>
                          </p:cTn>
                        </p:par>
                      </p:childTnLst>
                    </p:cTn>
                  </p:par>
                </p:childTnLst>
              </p:cTn>
              <p:nextCondLst>
                <p:cond evt="onClick" delay="0">
                  <p:tgtEl>
                    <p:spTgt spid="253"/>
                  </p:tgtEl>
                </p:cond>
              </p:nextCondLst>
            </p:seq>
          </p:childTnLst>
        </p:cTn>
      </p:par>
    </p:tnLst>
    <p:bldLst>
      <p:bldP spid="251" grpId="0" animBg="1"/>
      <p:bldP spid="252" grpId="0" animBg="1"/>
      <p:bldP spid="25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30297636"/>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476"/>
  <p:tag name="ISPRING_SLIDE_ID_2" val="{D38BD31B-B96F-4344-AF52-F356F638BBAF}"/>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476"/>
  <p:tag name="ISPRING_SLIDE_ID_2" val="{D38BD31B-B96F-4344-AF52-F356F638BBAF}"/>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476"/>
  <p:tag name="ISPRING_SLIDE_ID_2" val="{D38BD31B-B96F-4344-AF52-F356F638BBAF}"/>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6.476"/>
  <p:tag name="ISPRING_SLIDE_ID_2" val="{D38BD31B-B96F-4344-AF52-F356F638BBAF}"/>
</p:tagLst>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2897</TotalTime>
  <Words>1166</Words>
  <Application>Microsoft Office PowerPoint</Application>
  <PresentationFormat>Custom</PresentationFormat>
  <Paragraphs>205</Paragraphs>
  <Slides>31</Slides>
  <Notes>18</Notes>
  <HiddenSlides>0</HiddenSlides>
  <MMClips>9</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Wisp</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 TRẢI NGHIỆM</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BENR-</dc:creator>
  <cp:lastModifiedBy>Admin</cp:lastModifiedBy>
  <cp:revision>320</cp:revision>
  <dcterms:created xsi:type="dcterms:W3CDTF">2021-02-20T02:56:00Z</dcterms:created>
  <dcterms:modified xsi:type="dcterms:W3CDTF">2025-11-27T16:16:26Z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