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5" r:id="rId1"/>
    <p:sldMasterId id="2147483782" r:id="rId2"/>
    <p:sldMasterId id="2147483794" r:id="rId3"/>
    <p:sldMasterId id="2147483806" r:id="rId4"/>
  </p:sldMasterIdLst>
  <p:notesMasterIdLst>
    <p:notesMasterId r:id="rId45"/>
  </p:notesMasterIdLst>
  <p:sldIdLst>
    <p:sldId id="595" r:id="rId5"/>
    <p:sldId id="258" r:id="rId6"/>
    <p:sldId id="273" r:id="rId7"/>
    <p:sldId id="621" r:id="rId8"/>
    <p:sldId id="622" r:id="rId9"/>
    <p:sldId id="259" r:id="rId10"/>
    <p:sldId id="260" r:id="rId11"/>
    <p:sldId id="261" r:id="rId12"/>
    <p:sldId id="620" r:id="rId13"/>
    <p:sldId id="619" r:id="rId14"/>
    <p:sldId id="618" r:id="rId15"/>
    <p:sldId id="338" r:id="rId16"/>
    <p:sldId id="331" r:id="rId17"/>
    <p:sldId id="327" r:id="rId18"/>
    <p:sldId id="336" r:id="rId19"/>
    <p:sldId id="332" r:id="rId20"/>
    <p:sldId id="344" r:id="rId21"/>
    <p:sldId id="601" r:id="rId22"/>
    <p:sldId id="333" r:id="rId23"/>
    <p:sldId id="325" r:id="rId24"/>
    <p:sldId id="334" r:id="rId25"/>
    <p:sldId id="326" r:id="rId26"/>
    <p:sldId id="335" r:id="rId27"/>
    <p:sldId id="328" r:id="rId28"/>
    <p:sldId id="270" r:id="rId29"/>
    <p:sldId id="269" r:id="rId30"/>
    <p:sldId id="337" r:id="rId31"/>
    <p:sldId id="611" r:id="rId32"/>
    <p:sldId id="343" r:id="rId33"/>
    <p:sldId id="612" r:id="rId34"/>
    <p:sldId id="278" r:id="rId35"/>
    <p:sldId id="613" r:id="rId36"/>
    <p:sldId id="276" r:id="rId37"/>
    <p:sldId id="617" r:id="rId38"/>
    <p:sldId id="274" r:id="rId39"/>
    <p:sldId id="614" r:id="rId40"/>
    <p:sldId id="275" r:id="rId41"/>
    <p:sldId id="341" r:id="rId42"/>
    <p:sldId id="342" r:id="rId43"/>
    <p:sldId id="330" r:id="rId44"/>
  </p:sldIdLst>
  <p:sldSz cx="12192000" cy="6858000"/>
  <p:notesSz cx="6858000" cy="9144000"/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1FF"/>
    <a:srgbClr val="FFFF00"/>
    <a:srgbClr val="120060"/>
    <a:srgbClr val="FF9900"/>
    <a:srgbClr val="06165A"/>
    <a:srgbClr val="00FF00"/>
    <a:srgbClr val="00CC00"/>
    <a:srgbClr val="F6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83-400F-8B25-454E61B4B41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66-4BEE-9D64-071578E4896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D66-4BEE-9D64-071578E4896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83-400F-8B25-454E61B4B41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66-4BEE-9D64-071578E4896B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83-400F-8B25-454E61B4B416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A83-400F-8B25-454E61B4B416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A83-400F-8B25-454E61B4B416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D66-4BEE-9D64-071578E4896B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A83-400F-8B25-454E61B4B41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A83-400F-8B25-454E61B4B416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A83-400F-8B25-454E61B4B416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A83-400F-8B25-454E61B4B4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Kim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A83-400F-8B25-454E61B4B4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Thủy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D66-4BEE-9D64-071578E4896B}"/>
                </c:ext>
              </c:extLst>
            </c:dLbl>
            <c:dLbl>
              <c:idx val="2"/>
              <c:layout>
                <c:manualLayout>
                  <c:x val="-0.12879187875771927"/>
                  <c:y val="5.78042837668142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D66-4BEE-9D64-071578E4896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Lam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A83-400F-8B25-454E61B4B416}"/>
                </c:ext>
              </c:extLst>
            </c:dLbl>
            <c:dLbl>
              <c:idx val="4"/>
              <c:layout>
                <c:manualLayout>
                  <c:x val="-0.14549031725984229"/>
                  <c:y val="-0.122553848686137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4400894613063"/>
                      <c:h val="0.1313686743216121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D66-4BEE-9D64-071578E4896B}"/>
                </c:ext>
              </c:extLst>
            </c:dLbl>
            <c:dLbl>
              <c:idx val="5"/>
              <c:layout>
                <c:manualLayout>
                  <c:x val="-0.1269512728274636"/>
                  <c:y val="-9.8565495398290431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err="1"/>
                      <a:t>H.Quyên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25194659874131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7A83-400F-8B25-454E61B4B416}"/>
                </c:ext>
              </c:extLst>
            </c:dLbl>
            <c:dLbl>
              <c:idx val="6"/>
              <c:layout>
                <c:manualLayout>
                  <c:x val="-5.6581043031113246E-4"/>
                  <c:y val="-0.11241340540243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Giang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7A83-400F-8B25-454E61B4B416}"/>
                </c:ext>
              </c:extLst>
            </c:dLbl>
            <c:dLbl>
              <c:idx val="7"/>
              <c:layout>
                <c:manualLayout>
                  <c:x val="0.13040208386927177"/>
                  <c:y val="-0.10129126590187798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N.Quyên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08030712611878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7A83-400F-8B25-454E61B4B416}"/>
                </c:ext>
              </c:extLst>
            </c:dLbl>
            <c:dLbl>
              <c:idx val="8"/>
              <c:layout>
                <c:manualLayout>
                  <c:x val="0.1168499049016755"/>
                  <c:y val="-8.4185752163425179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Khải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33203161790857"/>
                      <c:h val="0.1211387898726476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D66-4BEE-9D64-071578E4896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7A83-400F-8B25-454E61B4B41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 err="1"/>
                      <a:t>Hân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7A83-400F-8B25-454E61B4B41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Thiện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7A83-400F-8B25-454E61B4B416}"/>
                </c:ext>
              </c:extLst>
            </c:dLbl>
            <c:dLbl>
              <c:idx val="12"/>
              <c:layout>
                <c:manualLayout>
                  <c:x val="5.9305508111823821E-2"/>
                  <c:y val="8.939791813831755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7A83-400F-8B25-454E61B4B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M. Duyên</c:v>
                </c:pt>
                <c:pt idx="1">
                  <c:v>T. Duyên</c:v>
                </c:pt>
                <c:pt idx="2">
                  <c:v>H. Đăng</c:v>
                </c:pt>
                <c:pt idx="3">
                  <c:v>G. Hân</c:v>
                </c:pt>
                <c:pt idx="4">
                  <c:v>M. Hoàng</c:v>
                </c:pt>
                <c:pt idx="5">
                  <c:v>T. Linh</c:v>
                </c:pt>
                <c:pt idx="6">
                  <c:v>T. My</c:v>
                </c:pt>
                <c:pt idx="7">
                  <c:v>B. Ngọc</c:v>
                </c:pt>
                <c:pt idx="8">
                  <c:v>K. Phương</c:v>
                </c:pt>
                <c:pt idx="9">
                  <c:v>T. Sa</c:v>
                </c:pt>
                <c:pt idx="10">
                  <c:v>M. Su</c:v>
                </c:pt>
                <c:pt idx="11">
                  <c:v>M. Thiện</c:v>
                </c:pt>
                <c:pt idx="12">
                  <c:v>M. Thư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66-4BEE-9D64-071578E4896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83-400F-8B25-454E61B4B41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66-4BEE-9D64-071578E4896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D66-4BEE-9D64-071578E4896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83-400F-8B25-454E61B4B41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66-4BEE-9D64-071578E4896B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83-400F-8B25-454E61B4B416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A83-400F-8B25-454E61B4B416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A83-400F-8B25-454E61B4B416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D66-4BEE-9D64-071578E4896B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A83-400F-8B25-454E61B4B41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A83-400F-8B25-454E61B4B416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A83-400F-8B25-454E61B4B416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A83-400F-8B25-454E61B4B4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Kim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A83-400F-8B25-454E61B4B4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Thủy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D66-4BEE-9D64-071578E4896B}"/>
                </c:ext>
              </c:extLst>
            </c:dLbl>
            <c:dLbl>
              <c:idx val="2"/>
              <c:layout>
                <c:manualLayout>
                  <c:x val="-0.12879187875771927"/>
                  <c:y val="5.78042837668142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D66-4BEE-9D64-071578E4896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Lam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A83-400F-8B25-454E61B4B416}"/>
                </c:ext>
              </c:extLst>
            </c:dLbl>
            <c:dLbl>
              <c:idx val="4"/>
              <c:layout>
                <c:manualLayout>
                  <c:x val="-0.14549031725984229"/>
                  <c:y val="-0.122553848686137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4400894613063"/>
                      <c:h val="0.1313686743216121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D66-4BEE-9D64-071578E4896B}"/>
                </c:ext>
              </c:extLst>
            </c:dLbl>
            <c:dLbl>
              <c:idx val="5"/>
              <c:layout>
                <c:manualLayout>
                  <c:x val="-0.1269512728274636"/>
                  <c:y val="-9.8565495398290431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err="1"/>
                      <a:t>H.Quyên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25194659874131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7A83-400F-8B25-454E61B4B416}"/>
                </c:ext>
              </c:extLst>
            </c:dLbl>
            <c:dLbl>
              <c:idx val="6"/>
              <c:layout>
                <c:manualLayout>
                  <c:x val="-5.6581043031113246E-4"/>
                  <c:y val="-0.11241340540243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Giang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7A83-400F-8B25-454E61B4B416}"/>
                </c:ext>
              </c:extLst>
            </c:dLbl>
            <c:dLbl>
              <c:idx val="7"/>
              <c:layout>
                <c:manualLayout>
                  <c:x val="0.13040208386927177"/>
                  <c:y val="-0.10129126590187798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N.Quyên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08030712611878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7A83-400F-8B25-454E61B4B416}"/>
                </c:ext>
              </c:extLst>
            </c:dLbl>
            <c:dLbl>
              <c:idx val="8"/>
              <c:layout>
                <c:manualLayout>
                  <c:x val="0.1168499049016755"/>
                  <c:y val="-8.4185752163425179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Khải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33203161790857"/>
                      <c:h val="0.1211387898726476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D66-4BEE-9D64-071578E4896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7A83-400F-8B25-454E61B4B41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7A83-400F-8B25-454E61B4B41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Thiện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7A83-400F-8B25-454E61B4B416}"/>
                </c:ext>
              </c:extLst>
            </c:dLbl>
            <c:dLbl>
              <c:idx val="12"/>
              <c:layout>
                <c:manualLayout>
                  <c:x val="5.9305508111823821E-2"/>
                  <c:y val="8.939791813831755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7A83-400F-8B25-454E61B4B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M. Duyên</c:v>
                </c:pt>
                <c:pt idx="1">
                  <c:v>T. Duyên</c:v>
                </c:pt>
                <c:pt idx="2">
                  <c:v>H. Đăng</c:v>
                </c:pt>
                <c:pt idx="3">
                  <c:v>G. Hân</c:v>
                </c:pt>
                <c:pt idx="4">
                  <c:v>M. Hoàng</c:v>
                </c:pt>
                <c:pt idx="5">
                  <c:v>T. Linh</c:v>
                </c:pt>
                <c:pt idx="6">
                  <c:v>T. My</c:v>
                </c:pt>
                <c:pt idx="7">
                  <c:v>B. Ngọc</c:v>
                </c:pt>
                <c:pt idx="8">
                  <c:v>K. Phương</c:v>
                </c:pt>
                <c:pt idx="9">
                  <c:v>T. Sa</c:v>
                </c:pt>
                <c:pt idx="10">
                  <c:v>M. Su</c:v>
                </c:pt>
                <c:pt idx="11">
                  <c:v>M. Thiện</c:v>
                </c:pt>
                <c:pt idx="12">
                  <c:v>M. Thư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66-4BEE-9D64-071578E4896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83-400F-8B25-454E61B4B41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66-4BEE-9D64-071578E4896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D66-4BEE-9D64-071578E4896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83-400F-8B25-454E61B4B41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66-4BEE-9D64-071578E4896B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83-400F-8B25-454E61B4B416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A83-400F-8B25-454E61B4B416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A83-400F-8B25-454E61B4B416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D66-4BEE-9D64-071578E4896B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A83-400F-8B25-454E61B4B41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A83-400F-8B25-454E61B4B416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A83-400F-8B25-454E61B4B416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A83-400F-8B25-454E61B4B4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Kim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A83-400F-8B25-454E61B4B4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Thủy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D66-4BEE-9D64-071578E4896B}"/>
                </c:ext>
              </c:extLst>
            </c:dLbl>
            <c:dLbl>
              <c:idx val="2"/>
              <c:layout>
                <c:manualLayout>
                  <c:x val="-0.12879187875771927"/>
                  <c:y val="5.78042837668142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D66-4BEE-9D64-071578E4896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Lam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A83-400F-8B25-454E61B4B416}"/>
                </c:ext>
              </c:extLst>
            </c:dLbl>
            <c:dLbl>
              <c:idx val="4"/>
              <c:layout>
                <c:manualLayout>
                  <c:x val="-0.14549031725984229"/>
                  <c:y val="-0.122553848686137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4400894613063"/>
                      <c:h val="0.1313686743216121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D66-4BEE-9D64-071578E4896B}"/>
                </c:ext>
              </c:extLst>
            </c:dLbl>
            <c:dLbl>
              <c:idx val="5"/>
              <c:layout>
                <c:manualLayout>
                  <c:x val="-0.1269512728274636"/>
                  <c:y val="-9.8565495398290431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err="1"/>
                      <a:t>H.Quyên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25194659874131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7A83-400F-8B25-454E61B4B416}"/>
                </c:ext>
              </c:extLst>
            </c:dLbl>
            <c:dLbl>
              <c:idx val="6"/>
              <c:layout>
                <c:manualLayout>
                  <c:x val="-5.6581043031113246E-4"/>
                  <c:y val="-0.11241340540243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Giang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7A83-400F-8B25-454E61B4B416}"/>
                </c:ext>
              </c:extLst>
            </c:dLbl>
            <c:dLbl>
              <c:idx val="7"/>
              <c:layout>
                <c:manualLayout>
                  <c:x val="0.13040208386927177"/>
                  <c:y val="-0.10129126590187798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N.Quyên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08030712611878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7A83-400F-8B25-454E61B4B416}"/>
                </c:ext>
              </c:extLst>
            </c:dLbl>
            <c:dLbl>
              <c:idx val="8"/>
              <c:layout>
                <c:manualLayout>
                  <c:x val="0.1168499049016755"/>
                  <c:y val="-8.4185752163425179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Khải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33203161790857"/>
                      <c:h val="0.1211387898726476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D66-4BEE-9D64-071578E4896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7A83-400F-8B25-454E61B4B41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7A83-400F-8B25-454E61B4B41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Thiện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7A83-400F-8B25-454E61B4B416}"/>
                </c:ext>
              </c:extLst>
            </c:dLbl>
            <c:dLbl>
              <c:idx val="12"/>
              <c:layout>
                <c:manualLayout>
                  <c:x val="5.9305508111823821E-2"/>
                  <c:y val="8.939791813831755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7A83-400F-8B25-454E61B4B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M. Duyên</c:v>
                </c:pt>
                <c:pt idx="1">
                  <c:v>T. Duyên</c:v>
                </c:pt>
                <c:pt idx="2">
                  <c:v>H. Đăng</c:v>
                </c:pt>
                <c:pt idx="3">
                  <c:v>G. Hân</c:v>
                </c:pt>
                <c:pt idx="4">
                  <c:v>M. Hoàng</c:v>
                </c:pt>
                <c:pt idx="5">
                  <c:v>T. Linh</c:v>
                </c:pt>
                <c:pt idx="6">
                  <c:v>T. My</c:v>
                </c:pt>
                <c:pt idx="7">
                  <c:v>B. Ngọc</c:v>
                </c:pt>
                <c:pt idx="8">
                  <c:v>K. Phương</c:v>
                </c:pt>
                <c:pt idx="9">
                  <c:v>T. Sa</c:v>
                </c:pt>
                <c:pt idx="10">
                  <c:v>M. Su</c:v>
                </c:pt>
                <c:pt idx="11">
                  <c:v>M. Thiện</c:v>
                </c:pt>
                <c:pt idx="12">
                  <c:v>M. Thư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66-4BEE-9D64-071578E4896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83-400F-8B25-454E61B4B41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66-4BEE-9D64-071578E4896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D66-4BEE-9D64-071578E4896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83-400F-8B25-454E61B4B41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66-4BEE-9D64-071578E4896B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83-400F-8B25-454E61B4B416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A83-400F-8B25-454E61B4B416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A83-400F-8B25-454E61B4B416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D66-4BEE-9D64-071578E4896B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A83-400F-8B25-454E61B4B41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A83-400F-8B25-454E61B4B416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A83-400F-8B25-454E61B4B416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A83-400F-8B25-454E61B4B4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Kim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A83-400F-8B25-454E61B4B4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Thủy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D66-4BEE-9D64-071578E4896B}"/>
                </c:ext>
              </c:extLst>
            </c:dLbl>
            <c:dLbl>
              <c:idx val="2"/>
              <c:layout>
                <c:manualLayout>
                  <c:x val="-0.12879187875771927"/>
                  <c:y val="5.78042837668142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D66-4BEE-9D64-071578E4896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Lam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A83-400F-8B25-454E61B4B416}"/>
                </c:ext>
              </c:extLst>
            </c:dLbl>
            <c:dLbl>
              <c:idx val="4"/>
              <c:layout>
                <c:manualLayout>
                  <c:x val="-0.14549031725984229"/>
                  <c:y val="-0.122553848686137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4400894613063"/>
                      <c:h val="0.1313686743216121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D66-4BEE-9D64-071578E4896B}"/>
                </c:ext>
              </c:extLst>
            </c:dLbl>
            <c:dLbl>
              <c:idx val="5"/>
              <c:layout>
                <c:manualLayout>
                  <c:x val="-0.1269512728274636"/>
                  <c:y val="-9.8565495398290431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err="1"/>
                      <a:t>H.Quyên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25194659874131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7A83-400F-8B25-454E61B4B416}"/>
                </c:ext>
              </c:extLst>
            </c:dLbl>
            <c:dLbl>
              <c:idx val="6"/>
              <c:layout>
                <c:manualLayout>
                  <c:x val="-5.6581043031113246E-4"/>
                  <c:y val="-0.11241340540243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Giang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7A83-400F-8B25-454E61B4B416}"/>
                </c:ext>
              </c:extLst>
            </c:dLbl>
            <c:dLbl>
              <c:idx val="7"/>
              <c:layout>
                <c:manualLayout>
                  <c:x val="0.13040208386927177"/>
                  <c:y val="-0.10129126590187798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N.Quyên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08030712611878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7A83-400F-8B25-454E61B4B416}"/>
                </c:ext>
              </c:extLst>
            </c:dLbl>
            <c:dLbl>
              <c:idx val="8"/>
              <c:layout>
                <c:manualLayout>
                  <c:x val="0.1168499049016755"/>
                  <c:y val="-8.4185752163425179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Khải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33203161790857"/>
                      <c:h val="0.1211387898726476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D66-4BEE-9D64-071578E4896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7A83-400F-8B25-454E61B4B41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7A83-400F-8B25-454E61B4B41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Thiện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7A83-400F-8B25-454E61B4B416}"/>
                </c:ext>
              </c:extLst>
            </c:dLbl>
            <c:dLbl>
              <c:idx val="12"/>
              <c:layout>
                <c:manualLayout>
                  <c:x val="5.9305508111823821E-2"/>
                  <c:y val="8.939791813831755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7A83-400F-8B25-454E61B4B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M. Duyên</c:v>
                </c:pt>
                <c:pt idx="1">
                  <c:v>T. Duyên</c:v>
                </c:pt>
                <c:pt idx="2">
                  <c:v>H. Đăng</c:v>
                </c:pt>
                <c:pt idx="3">
                  <c:v>G. Hân</c:v>
                </c:pt>
                <c:pt idx="4">
                  <c:v>M. Hoàng</c:v>
                </c:pt>
                <c:pt idx="5">
                  <c:v>T. Linh</c:v>
                </c:pt>
                <c:pt idx="6">
                  <c:v>T. My</c:v>
                </c:pt>
                <c:pt idx="7">
                  <c:v>B. Ngọc</c:v>
                </c:pt>
                <c:pt idx="8">
                  <c:v>K. Phương</c:v>
                </c:pt>
                <c:pt idx="9">
                  <c:v>T. Sa</c:v>
                </c:pt>
                <c:pt idx="10">
                  <c:v>M. Su</c:v>
                </c:pt>
                <c:pt idx="11">
                  <c:v>M. Thiện</c:v>
                </c:pt>
                <c:pt idx="12">
                  <c:v>M. Thư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66-4BEE-9D64-071578E4896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83-400F-8B25-454E61B4B41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66-4BEE-9D64-071578E4896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D66-4BEE-9D64-071578E4896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83-400F-8B25-454E61B4B41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66-4BEE-9D64-071578E4896B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83-400F-8B25-454E61B4B416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A83-400F-8B25-454E61B4B416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A83-400F-8B25-454E61B4B416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D66-4BEE-9D64-071578E4896B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A83-400F-8B25-454E61B4B41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A83-400F-8B25-454E61B4B416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A83-400F-8B25-454E61B4B416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A83-400F-8B25-454E61B4B4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Kim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A83-400F-8B25-454E61B4B4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Thủy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D66-4BEE-9D64-071578E4896B}"/>
                </c:ext>
              </c:extLst>
            </c:dLbl>
            <c:dLbl>
              <c:idx val="2"/>
              <c:layout>
                <c:manualLayout>
                  <c:x val="-0.12879187875771927"/>
                  <c:y val="5.78042837668142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D66-4BEE-9D64-071578E4896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Lam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A83-400F-8B25-454E61B4B416}"/>
                </c:ext>
              </c:extLst>
            </c:dLbl>
            <c:dLbl>
              <c:idx val="4"/>
              <c:layout>
                <c:manualLayout>
                  <c:x val="-0.14549031725984229"/>
                  <c:y val="-0.122553848686137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4400894613063"/>
                      <c:h val="0.1313686743216121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D66-4BEE-9D64-071578E4896B}"/>
                </c:ext>
              </c:extLst>
            </c:dLbl>
            <c:dLbl>
              <c:idx val="5"/>
              <c:layout>
                <c:manualLayout>
                  <c:x val="-0.1269512728274636"/>
                  <c:y val="-9.8565495398290431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err="1"/>
                      <a:t>H.Quyên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25194659874131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7A83-400F-8B25-454E61B4B416}"/>
                </c:ext>
              </c:extLst>
            </c:dLbl>
            <c:dLbl>
              <c:idx val="6"/>
              <c:layout>
                <c:manualLayout>
                  <c:x val="-5.6581043031113246E-4"/>
                  <c:y val="-0.11241340540243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Giang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7A83-400F-8B25-454E61B4B416}"/>
                </c:ext>
              </c:extLst>
            </c:dLbl>
            <c:dLbl>
              <c:idx val="7"/>
              <c:layout>
                <c:manualLayout>
                  <c:x val="0.13040208386927177"/>
                  <c:y val="-0.10129126590187798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N.Quyên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08030712611878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7A83-400F-8B25-454E61B4B416}"/>
                </c:ext>
              </c:extLst>
            </c:dLbl>
            <c:dLbl>
              <c:idx val="8"/>
              <c:layout>
                <c:manualLayout>
                  <c:x val="0.1168499049016755"/>
                  <c:y val="-8.4185752163425179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Khải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33203161790857"/>
                      <c:h val="0.1211387898726476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D66-4BEE-9D64-071578E4896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7A83-400F-8B25-454E61B4B41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7A83-400F-8B25-454E61B4B41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Thiện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7A83-400F-8B25-454E61B4B416}"/>
                </c:ext>
              </c:extLst>
            </c:dLbl>
            <c:dLbl>
              <c:idx val="12"/>
              <c:layout>
                <c:manualLayout>
                  <c:x val="5.9305508111823821E-2"/>
                  <c:y val="8.939791813831755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7A83-400F-8B25-454E61B4B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M. Duyên</c:v>
                </c:pt>
                <c:pt idx="1">
                  <c:v>T. Duyên</c:v>
                </c:pt>
                <c:pt idx="2">
                  <c:v>H. Đăng</c:v>
                </c:pt>
                <c:pt idx="3">
                  <c:v>G. Hân</c:v>
                </c:pt>
                <c:pt idx="4">
                  <c:v>M. Hoàng</c:v>
                </c:pt>
                <c:pt idx="5">
                  <c:v>T. Linh</c:v>
                </c:pt>
                <c:pt idx="6">
                  <c:v>T. My</c:v>
                </c:pt>
                <c:pt idx="7">
                  <c:v>B. Ngọc</c:v>
                </c:pt>
                <c:pt idx="8">
                  <c:v>K. Phương</c:v>
                </c:pt>
                <c:pt idx="9">
                  <c:v>T. Sa</c:v>
                </c:pt>
                <c:pt idx="10">
                  <c:v>M. Su</c:v>
                </c:pt>
                <c:pt idx="11">
                  <c:v>M. Thiện</c:v>
                </c:pt>
                <c:pt idx="12">
                  <c:v>M. Thư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66-4BEE-9D64-071578E4896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83-400F-8B25-454E61B4B41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66-4BEE-9D64-071578E4896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D66-4BEE-9D64-071578E4896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83-400F-8B25-454E61B4B41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66-4BEE-9D64-071578E4896B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83-400F-8B25-454E61B4B416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A83-400F-8B25-454E61B4B416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A83-400F-8B25-454E61B4B416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D66-4BEE-9D64-071578E4896B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A83-400F-8B25-454E61B4B41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A83-400F-8B25-454E61B4B416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A83-400F-8B25-454E61B4B416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A83-400F-8B25-454E61B4B4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Kim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A83-400F-8B25-454E61B4B4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Thủy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D66-4BEE-9D64-071578E4896B}"/>
                </c:ext>
              </c:extLst>
            </c:dLbl>
            <c:dLbl>
              <c:idx val="2"/>
              <c:layout>
                <c:manualLayout>
                  <c:x val="-0.12879187875771927"/>
                  <c:y val="5.78042837668142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D66-4BEE-9D64-071578E4896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Lam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A83-400F-8B25-454E61B4B416}"/>
                </c:ext>
              </c:extLst>
            </c:dLbl>
            <c:dLbl>
              <c:idx val="4"/>
              <c:layout>
                <c:manualLayout>
                  <c:x val="-0.14549031725984229"/>
                  <c:y val="-0.122553848686137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4400894613063"/>
                      <c:h val="0.1313686743216121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D66-4BEE-9D64-071578E4896B}"/>
                </c:ext>
              </c:extLst>
            </c:dLbl>
            <c:dLbl>
              <c:idx val="5"/>
              <c:layout>
                <c:manualLayout>
                  <c:x val="-0.1269512728274636"/>
                  <c:y val="-9.8565495398290431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err="1"/>
                      <a:t>H.Quyên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25194659874131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7A83-400F-8B25-454E61B4B416}"/>
                </c:ext>
              </c:extLst>
            </c:dLbl>
            <c:dLbl>
              <c:idx val="6"/>
              <c:layout>
                <c:manualLayout>
                  <c:x val="-5.6581043031113246E-4"/>
                  <c:y val="-0.11241340540243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Giang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7A83-400F-8B25-454E61B4B416}"/>
                </c:ext>
              </c:extLst>
            </c:dLbl>
            <c:dLbl>
              <c:idx val="7"/>
              <c:layout>
                <c:manualLayout>
                  <c:x val="0.13040208386927177"/>
                  <c:y val="-0.10129126590187798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N.Quyên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08030712611878"/>
                      <c:h val="5.559524472126543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7A83-400F-8B25-454E61B4B416}"/>
                </c:ext>
              </c:extLst>
            </c:dLbl>
            <c:dLbl>
              <c:idx val="8"/>
              <c:layout>
                <c:manualLayout>
                  <c:x val="0.1168499049016755"/>
                  <c:y val="-8.4185752163425179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Khải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33203161790857"/>
                      <c:h val="0.1211387898726476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D66-4BEE-9D64-071578E4896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Linh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7A83-400F-8B25-454E61B4B41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Hạnh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7A83-400F-8B25-454E61B4B41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Thiện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7A83-400F-8B25-454E61B4B416}"/>
                </c:ext>
              </c:extLst>
            </c:dLbl>
            <c:dLbl>
              <c:idx val="12"/>
              <c:layout>
                <c:manualLayout>
                  <c:x val="5.9305508111823821E-2"/>
                  <c:y val="8.939791813831755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Duy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7A83-400F-8B25-454E61B4B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M. Duyên</c:v>
                </c:pt>
                <c:pt idx="1">
                  <c:v>T. Duyên</c:v>
                </c:pt>
                <c:pt idx="2">
                  <c:v>H. Đăng</c:v>
                </c:pt>
                <c:pt idx="3">
                  <c:v>G. Hân</c:v>
                </c:pt>
                <c:pt idx="4">
                  <c:v>M. Hoàng</c:v>
                </c:pt>
                <c:pt idx="5">
                  <c:v>T. Linh</c:v>
                </c:pt>
                <c:pt idx="6">
                  <c:v>T. My</c:v>
                </c:pt>
                <c:pt idx="7">
                  <c:v>B. Ngọc</c:v>
                </c:pt>
                <c:pt idx="8">
                  <c:v>K. Phương</c:v>
                </c:pt>
                <c:pt idx="9">
                  <c:v>T. Sa</c:v>
                </c:pt>
                <c:pt idx="10">
                  <c:v>M. Su</c:v>
                </c:pt>
                <c:pt idx="11">
                  <c:v>M. Thiện</c:v>
                </c:pt>
                <c:pt idx="12">
                  <c:v>M. Thư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66-4BEE-9D64-071578E4896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67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F17DC-2119-47CE-BB19-D49C51F6DB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16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228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E7FD5-86EA-9C62-2B70-7AF9626E1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DD33A3-5BF5-DB14-0B32-0F31D4CF3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7A403-9840-16E9-E813-71781C9BD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1386F-9C19-6E65-B72C-6C80AB0FD4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50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6C1C1-4C8D-7DB6-DEEB-39719E9CC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EFEC7-46B5-ABA7-91CC-DB256BF8F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5F638-9C8F-245A-BC29-6FB88EC41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E2F2A-D680-ADDE-F42B-4370DDAFB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063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9D606-470D-A2CE-F58B-3564B3611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D4786D-C3D3-73D8-DCE3-521E99546E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C55AF-4016-6A5C-26EA-45D31BE72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263E4-2846-ED92-E1AC-8CA0DAB1EA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031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EC1DD-8C74-3236-70BA-7757BA61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4E720-0A53-EA93-72A4-0CE962951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C6CE06-FCE6-8694-9FD4-B7AD61154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303D0-00D0-0A63-980F-A352ADA172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369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1CA4-1AA4-2429-CFAF-38A99F9ED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F9E64-7530-236F-FC96-7E3EFB9667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9891C-5ECF-0A1F-289B-67D3A3E3F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4AD67-A958-0CE6-DF7A-A5566AF1C2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376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0DB80F28-8718-9785-BF5F-D231777FB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>
            <a:extLst>
              <a:ext uri="{FF2B5EF4-FFF2-40B4-BE49-F238E27FC236}">
                <a16:creationId xmlns:a16="http://schemas.microsoft.com/office/drawing/2014/main" id="{52FABB76-5F2C-BCE4-5F41-1DB9DEB1E8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>
            <a:extLst>
              <a:ext uri="{FF2B5EF4-FFF2-40B4-BE49-F238E27FC236}">
                <a16:creationId xmlns:a16="http://schemas.microsoft.com/office/drawing/2014/main" id="{1028AB8E-04EE-A7AE-FF4B-D0CA6FD2AB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46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460F6C47-1BEC-0E69-CD10-394A5140C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>
            <a:extLst>
              <a:ext uri="{FF2B5EF4-FFF2-40B4-BE49-F238E27FC236}">
                <a16:creationId xmlns:a16="http://schemas.microsoft.com/office/drawing/2014/main" id="{F1F9407C-7036-3A92-67C0-6F73BFA81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>
            <a:extLst>
              <a:ext uri="{FF2B5EF4-FFF2-40B4-BE49-F238E27FC236}">
                <a16:creationId xmlns:a16="http://schemas.microsoft.com/office/drawing/2014/main" id="{C9DF1918-F178-AD6B-8331-7BBE3EB888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90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71394295-7699-3102-AC27-9698CF2E1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>
            <a:extLst>
              <a:ext uri="{FF2B5EF4-FFF2-40B4-BE49-F238E27FC236}">
                <a16:creationId xmlns:a16="http://schemas.microsoft.com/office/drawing/2014/main" id="{1589B06C-7046-9B1A-F7AC-BF424F8D25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>
            <a:extLst>
              <a:ext uri="{FF2B5EF4-FFF2-40B4-BE49-F238E27FC236}">
                <a16:creationId xmlns:a16="http://schemas.microsoft.com/office/drawing/2014/main" id="{5438757A-CF64-0D5F-8BE3-DAEC010956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6781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A78A230B-807E-17E8-47E2-4D63ED88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>
            <a:extLst>
              <a:ext uri="{FF2B5EF4-FFF2-40B4-BE49-F238E27FC236}">
                <a16:creationId xmlns:a16="http://schemas.microsoft.com/office/drawing/2014/main" id="{F7016892-44CC-9FAA-D10A-4AAE2CDFA6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>
            <a:extLst>
              <a:ext uri="{FF2B5EF4-FFF2-40B4-BE49-F238E27FC236}">
                <a16:creationId xmlns:a16="http://schemas.microsoft.com/office/drawing/2014/main" id="{FA46B67B-AD15-ADDB-B667-6C120E6310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114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27248EA5-E1CF-282A-3F54-F735CEAD0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>
            <a:extLst>
              <a:ext uri="{FF2B5EF4-FFF2-40B4-BE49-F238E27FC236}">
                <a16:creationId xmlns:a16="http://schemas.microsoft.com/office/drawing/2014/main" id="{9FB8F304-4A44-6A3B-E1AD-6ABBD0C206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>
            <a:extLst>
              <a:ext uri="{FF2B5EF4-FFF2-40B4-BE49-F238E27FC236}">
                <a16:creationId xmlns:a16="http://schemas.microsoft.com/office/drawing/2014/main" id="{B39994B8-1CDC-5E5A-9B9D-AD1885F9FE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47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04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4366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68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0677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00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4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1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95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4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7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79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0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46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50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94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63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96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74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141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91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58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977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158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60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936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99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99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238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58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027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52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59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274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26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01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85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43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958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431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6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6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3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1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6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g"/><Relationship Id="rId12" Type="http://schemas.openxmlformats.org/officeDocument/2006/relationships/image" Target="../media/image13.png"/><Relationship Id="rId17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s://youtu.be/ylVD26BJ81o" TargetMode="Externa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youtu.be/ylVD26BJ81o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slide" Target="slide6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45.gif"/><Relationship Id="rId3" Type="http://schemas.openxmlformats.org/officeDocument/2006/relationships/slideLayout" Target="../slideLayouts/slideLayout29.xml"/><Relationship Id="rId7" Type="http://schemas.openxmlformats.org/officeDocument/2006/relationships/slide" Target="slide31.xml"/><Relationship Id="rId12" Type="http://schemas.openxmlformats.org/officeDocument/2006/relationships/image" Target="../media/image44.gif"/><Relationship Id="rId2" Type="http://schemas.openxmlformats.org/officeDocument/2006/relationships/audio" Target="../media/media2.wav"/><Relationship Id="rId16" Type="http://schemas.openxmlformats.org/officeDocument/2006/relationships/slide" Target="slide38.xml"/><Relationship Id="rId1" Type="http://schemas.microsoft.com/office/2007/relationships/media" Target="../media/media2.wav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image" Target="../media/image43.png"/><Relationship Id="rId15" Type="http://schemas.openxmlformats.org/officeDocument/2006/relationships/chart" Target="../charts/chart1.xml"/><Relationship Id="rId10" Type="http://schemas.openxmlformats.org/officeDocument/2006/relationships/slide" Target="slide29.xml"/><Relationship Id="rId4" Type="http://schemas.openxmlformats.org/officeDocument/2006/relationships/notesSlide" Target="../notesSlides/notesSlide12.xml"/><Relationship Id="rId9" Type="http://schemas.openxmlformats.org/officeDocument/2006/relationships/slide" Target="slide33.xml"/><Relationship Id="rId1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37.xml"/><Relationship Id="rId12" Type="http://schemas.openxmlformats.org/officeDocument/2006/relationships/image" Target="../media/image4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1.xml"/><Relationship Id="rId11" Type="http://schemas.openxmlformats.org/officeDocument/2006/relationships/image" Target="../media/image44.gif"/><Relationship Id="rId5" Type="http://schemas.openxmlformats.org/officeDocument/2006/relationships/slide" Target="slide27.xml"/><Relationship Id="rId15" Type="http://schemas.openxmlformats.org/officeDocument/2006/relationships/slide" Target="slide38.xml"/><Relationship Id="rId10" Type="http://schemas.openxmlformats.org/officeDocument/2006/relationships/slide" Target="slide32.xml"/><Relationship Id="rId4" Type="http://schemas.openxmlformats.org/officeDocument/2006/relationships/notesSlide" Target="../notesSlides/notesSlide13.xml"/><Relationship Id="rId9" Type="http://schemas.openxmlformats.org/officeDocument/2006/relationships/slide" Target="slide29.xml"/><Relationship Id="rId1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37.xml"/><Relationship Id="rId12" Type="http://schemas.openxmlformats.org/officeDocument/2006/relationships/image" Target="../media/image4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1.xml"/><Relationship Id="rId11" Type="http://schemas.openxmlformats.org/officeDocument/2006/relationships/image" Target="../media/image44.gif"/><Relationship Id="rId5" Type="http://schemas.openxmlformats.org/officeDocument/2006/relationships/slide" Target="slide27.xml"/><Relationship Id="rId15" Type="http://schemas.openxmlformats.org/officeDocument/2006/relationships/slide" Target="slide38.xml"/><Relationship Id="rId10" Type="http://schemas.openxmlformats.org/officeDocument/2006/relationships/slide" Target="slide32.xml"/><Relationship Id="rId4" Type="http://schemas.openxmlformats.org/officeDocument/2006/relationships/notesSlide" Target="../notesSlides/notesSlide14.xml"/><Relationship Id="rId9" Type="http://schemas.openxmlformats.org/officeDocument/2006/relationships/slide" Target="slide29.xml"/><Relationship Id="rId14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37.xml"/><Relationship Id="rId12" Type="http://schemas.openxmlformats.org/officeDocument/2006/relationships/image" Target="../media/image4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1.xml"/><Relationship Id="rId11" Type="http://schemas.openxmlformats.org/officeDocument/2006/relationships/image" Target="../media/image44.gif"/><Relationship Id="rId5" Type="http://schemas.openxmlformats.org/officeDocument/2006/relationships/slide" Target="slide27.xml"/><Relationship Id="rId15" Type="http://schemas.openxmlformats.org/officeDocument/2006/relationships/slide" Target="slide38.xml"/><Relationship Id="rId10" Type="http://schemas.openxmlformats.org/officeDocument/2006/relationships/slide" Target="slide32.xml"/><Relationship Id="rId4" Type="http://schemas.openxmlformats.org/officeDocument/2006/relationships/notesSlide" Target="../notesSlides/notesSlide15.xml"/><Relationship Id="rId9" Type="http://schemas.openxmlformats.org/officeDocument/2006/relationships/slide" Target="slide29.xml"/><Relationship Id="rId1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6.xml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37.xml"/><Relationship Id="rId12" Type="http://schemas.openxmlformats.org/officeDocument/2006/relationships/image" Target="../media/image4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1.xml"/><Relationship Id="rId11" Type="http://schemas.openxmlformats.org/officeDocument/2006/relationships/image" Target="../media/image44.gif"/><Relationship Id="rId5" Type="http://schemas.openxmlformats.org/officeDocument/2006/relationships/slide" Target="slide27.xml"/><Relationship Id="rId15" Type="http://schemas.openxmlformats.org/officeDocument/2006/relationships/slide" Target="slide38.xml"/><Relationship Id="rId10" Type="http://schemas.openxmlformats.org/officeDocument/2006/relationships/slide" Target="slide32.xml"/><Relationship Id="rId4" Type="http://schemas.openxmlformats.org/officeDocument/2006/relationships/notesSlide" Target="../notesSlides/notesSlide16.xml"/><Relationship Id="rId9" Type="http://schemas.openxmlformats.org/officeDocument/2006/relationships/slide" Target="slide29.xml"/><Relationship Id="rId1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10" Type="http://schemas.openxmlformats.org/officeDocument/2006/relationships/slide" Target="slide26.xml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37.xml"/><Relationship Id="rId12" Type="http://schemas.openxmlformats.org/officeDocument/2006/relationships/image" Target="../media/image4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1.xml"/><Relationship Id="rId11" Type="http://schemas.openxmlformats.org/officeDocument/2006/relationships/image" Target="../media/image44.gif"/><Relationship Id="rId5" Type="http://schemas.openxmlformats.org/officeDocument/2006/relationships/slide" Target="slide27.xml"/><Relationship Id="rId15" Type="http://schemas.openxmlformats.org/officeDocument/2006/relationships/slide" Target="slide38.xml"/><Relationship Id="rId10" Type="http://schemas.openxmlformats.org/officeDocument/2006/relationships/slide" Target="slide32.xml"/><Relationship Id="rId4" Type="http://schemas.openxmlformats.org/officeDocument/2006/relationships/notesSlide" Target="../notesSlides/notesSlide17.xml"/><Relationship Id="rId9" Type="http://schemas.openxmlformats.org/officeDocument/2006/relationships/slide" Target="slide29.xml"/><Relationship Id="rId14" Type="http://schemas.openxmlformats.org/officeDocument/2006/relationships/chart" Target="../charts/chart6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10" Type="http://schemas.openxmlformats.org/officeDocument/2006/relationships/slide" Target="slide26.xml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12" Type="http://schemas.openxmlformats.org/officeDocument/2006/relationships/image" Target="../media/image13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12" Type="http://schemas.openxmlformats.org/officeDocument/2006/relationships/image" Target="../media/image13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g"/><Relationship Id="rId12" Type="http://schemas.openxmlformats.org/officeDocument/2006/relationships/image" Target="../media/image13.png"/><Relationship Id="rId17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12" Type="http://schemas.openxmlformats.org/officeDocument/2006/relationships/image" Target="../media/image13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ctr"/>
          <a:lstStyle/>
          <a:p>
            <a:pPr eaLnBrk="1" hangingPunct="1"/>
            <a:endParaRPr lang="en-US" altLang="en-US" sz="440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/>
          <a:p>
            <a:pPr eaLnBrk="1" hangingPunct="1"/>
            <a:endParaRPr lang="en-US" altLang="en-US" sz="3200"/>
          </a:p>
        </p:txBody>
      </p:sp>
      <p:pic>
        <p:nvPicPr>
          <p:cNvPr id="819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-22742" y="841664"/>
            <a:ext cx="11201400" cy="838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TRƯỜNG TIỂU HỌC VĨNH HIỆP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1679864"/>
            <a:ext cx="11887200" cy="479713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971082"/>
                <a:gd name="adj2" fmla="val 53157"/>
              </a:avLst>
            </a:prstTxWarp>
          </a:bodyPr>
          <a:lstStyle/>
          <a:p>
            <a:pPr algn="ctr"/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KÍNH CHÀO QUÝ 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THẦY, CÔ GIÁO</a:t>
            </a:r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513" name="WordArt 9" descr="White marble"/>
          <p:cNvSpPr>
            <a:spLocks noChangeArrowheads="1" noChangeShapeType="1" noTextEdit="1"/>
          </p:cNvSpPr>
          <p:nvPr/>
        </p:nvSpPr>
        <p:spPr bwMode="auto">
          <a:xfrm>
            <a:off x="708716" y="4397087"/>
            <a:ext cx="10774567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9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vi-VN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về dự giờ tiết </a:t>
            </a:r>
            <a:r>
              <a:rPr lang="en-US" sz="13800" b="1" kern="10" dirty="0" err="1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dạy</a:t>
            </a:r>
            <a:r>
              <a:rPr lang="en-US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3800" b="1" kern="10" dirty="0" err="1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học</a:t>
            </a:r>
            <a:r>
              <a:rPr lang="en-US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3800" b="1" kern="10" dirty="0" err="1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tốt</a:t>
            </a:r>
            <a:r>
              <a:rPr lang="en-US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3800" b="1" kern="10" dirty="0" err="1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chào</a:t>
            </a:r>
            <a:r>
              <a:rPr lang="en-US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3800" b="1" kern="10" dirty="0" err="1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mừng</a:t>
            </a:r>
            <a:r>
              <a:rPr lang="en-US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3800" b="1" kern="10" dirty="0" err="1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ngày</a:t>
            </a:r>
            <a:r>
              <a:rPr lang="en-US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3800" b="1" kern="10" dirty="0" err="1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nhà</a:t>
            </a:r>
            <a:r>
              <a:rPr lang="en-US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3800" b="1" kern="10" dirty="0" err="1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giáo</a:t>
            </a:r>
            <a:r>
              <a:rPr lang="en-US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3800" b="1" kern="10" dirty="0" err="1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Việt</a:t>
            </a:r>
            <a:r>
              <a:rPr lang="en-US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Nam 20/11 </a:t>
            </a:r>
            <a:r>
              <a:rPr lang="vi-VN" sz="138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 </a:t>
            </a:r>
          </a:p>
          <a:p>
            <a:pPr algn="ctr"/>
            <a:endParaRPr lang="vi-VN" sz="6600" b="1" kern="10" dirty="0">
              <a:ln w="9525">
                <a:round/>
                <a:headEnd/>
                <a:tailEnd/>
              </a:ln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709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215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21511" grpId="0" animBg="1"/>
      <p:bldP spid="215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3E711880-2200-598E-1BAF-732FD3F3F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>
            <a:extLst>
              <a:ext uri="{FF2B5EF4-FFF2-40B4-BE49-F238E27FC236}">
                <a16:creationId xmlns:a16="http://schemas.microsoft.com/office/drawing/2014/main" id="{5C348461-A607-BD14-7663-D0A678767C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>
            <a:extLst>
              <a:ext uri="{FF2B5EF4-FFF2-40B4-BE49-F238E27FC236}">
                <a16:creationId xmlns:a16="http://schemas.microsoft.com/office/drawing/2014/main" id="{4583DBFD-857B-D3D3-709F-7EFA9852C5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>
            <a:extLst>
              <a:ext uri="{FF2B5EF4-FFF2-40B4-BE49-F238E27FC236}">
                <a16:creationId xmlns:a16="http://schemas.microsoft.com/office/drawing/2014/main" id="{E123E120-3DF4-46D6-07D0-BC2169C12D7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>
            <a:extLst>
              <a:ext uri="{FF2B5EF4-FFF2-40B4-BE49-F238E27FC236}">
                <a16:creationId xmlns:a16="http://schemas.microsoft.com/office/drawing/2014/main" id="{9832B9AC-DCDB-BF0F-A0C2-D469919F6E0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>
            <a:extLst>
              <a:ext uri="{FF2B5EF4-FFF2-40B4-BE49-F238E27FC236}">
                <a16:creationId xmlns:a16="http://schemas.microsoft.com/office/drawing/2014/main" id="{370D26B7-8631-9553-8A01-AC0561A2DAF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>
            <a:extLst>
              <a:ext uri="{FF2B5EF4-FFF2-40B4-BE49-F238E27FC236}">
                <a16:creationId xmlns:a16="http://schemas.microsoft.com/office/drawing/2014/main" id="{CA346731-F35A-2478-1F8C-C269A172E38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>
            <a:extLst>
              <a:ext uri="{FF2B5EF4-FFF2-40B4-BE49-F238E27FC236}">
                <a16:creationId xmlns:a16="http://schemas.microsoft.com/office/drawing/2014/main" id="{0CA0EA3A-B8F8-D732-FE34-4A45C649BEF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>
            <a:extLst>
              <a:ext uri="{FF2B5EF4-FFF2-40B4-BE49-F238E27FC236}">
                <a16:creationId xmlns:a16="http://schemas.microsoft.com/office/drawing/2014/main" id="{DE8A0483-E73D-6D7B-4A2B-363360BA9A7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D1604E38-5FAC-A4AB-01CB-42714A1D703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>
            <a:extLst>
              <a:ext uri="{FF2B5EF4-FFF2-40B4-BE49-F238E27FC236}">
                <a16:creationId xmlns:a16="http://schemas.microsoft.com/office/drawing/2014/main" id="{A89C66D3-13BA-6237-7986-641CDFFC7797}"/>
              </a:ext>
            </a:extLst>
          </p:cNvPr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= 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0F32AA-EE56-9247-7CCD-CB5146FEC5EE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>
            <a:extLst>
              <a:ext uri="{FF2B5EF4-FFF2-40B4-BE49-F238E27FC236}">
                <a16:creationId xmlns:a16="http://schemas.microsoft.com/office/drawing/2014/main" id="{5683CAA6-29B0-5935-0AF8-098EF3CC766F}"/>
              </a:ext>
            </a:extLst>
          </p:cNvPr>
          <p:cNvSpPr/>
          <p:nvPr/>
        </p:nvSpPr>
        <p:spPr>
          <a:xfrm>
            <a:off x="-129235" y="3505185"/>
            <a:ext cx="450458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Google Shape;274;p6">
            <a:extLst>
              <a:ext uri="{FF2B5EF4-FFF2-40B4-BE49-F238E27FC236}">
                <a16:creationId xmlns:a16="http://schemas.microsoft.com/office/drawing/2014/main" id="{6B2AB1F0-EB3D-844A-5BDB-ED555334BE75}"/>
              </a:ext>
            </a:extLst>
          </p:cNvPr>
          <p:cNvSpPr/>
          <p:nvPr/>
        </p:nvSpPr>
        <p:spPr>
          <a:xfrm>
            <a:off x="334297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A. 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100</a:t>
            </a:r>
            <a:endParaRPr sz="4800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5" name="Google Shape;275;p6">
            <a:extLst>
              <a:ext uri="{FF2B5EF4-FFF2-40B4-BE49-F238E27FC236}">
                <a16:creationId xmlns:a16="http://schemas.microsoft.com/office/drawing/2014/main" id="{A5B76339-B014-0AB8-D9FC-E0E8B09C2032}"/>
              </a:ext>
            </a:extLst>
          </p:cNvPr>
          <p:cNvSpPr/>
          <p:nvPr/>
        </p:nvSpPr>
        <p:spPr>
          <a:xfrm>
            <a:off x="3382297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70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Google Shape;276;p6">
            <a:extLst>
              <a:ext uri="{FF2B5EF4-FFF2-40B4-BE49-F238E27FC236}">
                <a16:creationId xmlns:a16="http://schemas.microsoft.com/office/drawing/2014/main" id="{8C19016F-08C9-E774-208F-1F511EE5E2F8}"/>
              </a:ext>
            </a:extLst>
          </p:cNvPr>
          <p:cNvSpPr/>
          <p:nvPr/>
        </p:nvSpPr>
        <p:spPr>
          <a:xfrm>
            <a:off x="6519651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20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32129E2-764F-EC98-693F-C0D62BCAFFA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>
            <a:extLst>
              <a:ext uri="{FF2B5EF4-FFF2-40B4-BE49-F238E27FC236}">
                <a16:creationId xmlns:a16="http://schemas.microsoft.com/office/drawing/2014/main" id="{D1180678-AEE5-1616-68C9-27FB26DB20FA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163EF205-4A7B-F5E1-EE75-6BCAD3F201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  <p:sp>
        <p:nvSpPr>
          <p:cNvPr id="2" name="Google Shape;276;p6">
            <a:extLst>
              <a:ext uri="{FF2B5EF4-FFF2-40B4-BE49-F238E27FC236}">
                <a16:creationId xmlns:a16="http://schemas.microsoft.com/office/drawing/2014/main" id="{3721A1FD-D501-A215-0B66-1EF29478171F}"/>
              </a:ext>
            </a:extLst>
          </p:cNvPr>
          <p:cNvSpPr/>
          <p:nvPr/>
        </p:nvSpPr>
        <p:spPr>
          <a:xfrm>
            <a:off x="9562741" y="253363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</a:t>
            </a: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74" grpId="0" animBg="1"/>
      <p:bldP spid="275" grpId="0" animBg="1"/>
      <p:bldP spid="27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85E5DD72-02B7-9C1D-70CC-B16F7F96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>
            <a:extLst>
              <a:ext uri="{FF2B5EF4-FFF2-40B4-BE49-F238E27FC236}">
                <a16:creationId xmlns:a16="http://schemas.microsoft.com/office/drawing/2014/main" id="{B1334D99-9A3A-854B-3915-1D2D2E292E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>
            <a:extLst>
              <a:ext uri="{FF2B5EF4-FFF2-40B4-BE49-F238E27FC236}">
                <a16:creationId xmlns:a16="http://schemas.microsoft.com/office/drawing/2014/main" id="{641D144D-F3B5-297C-6405-DBA21B6AF7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>
            <a:extLst>
              <a:ext uri="{FF2B5EF4-FFF2-40B4-BE49-F238E27FC236}">
                <a16:creationId xmlns:a16="http://schemas.microsoft.com/office/drawing/2014/main" id="{6D2B5A9F-ABAE-A00E-2CF2-6E95894184E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>
            <a:extLst>
              <a:ext uri="{FF2B5EF4-FFF2-40B4-BE49-F238E27FC236}">
                <a16:creationId xmlns:a16="http://schemas.microsoft.com/office/drawing/2014/main" id="{C28C69DC-5979-D2E2-A8CF-61363B53AB4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>
            <a:extLst>
              <a:ext uri="{FF2B5EF4-FFF2-40B4-BE49-F238E27FC236}">
                <a16:creationId xmlns:a16="http://schemas.microsoft.com/office/drawing/2014/main" id="{FB340B7D-94C7-511F-6635-B354759832E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>
            <a:extLst>
              <a:ext uri="{FF2B5EF4-FFF2-40B4-BE49-F238E27FC236}">
                <a16:creationId xmlns:a16="http://schemas.microsoft.com/office/drawing/2014/main" id="{3A3FA392-F297-2369-9D5A-0EB217A201E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>
            <a:extLst>
              <a:ext uri="{FF2B5EF4-FFF2-40B4-BE49-F238E27FC236}">
                <a16:creationId xmlns:a16="http://schemas.microsoft.com/office/drawing/2014/main" id="{11232CBB-38C3-6859-7895-02C20EEBCB9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>
            <a:extLst>
              <a:ext uri="{FF2B5EF4-FFF2-40B4-BE49-F238E27FC236}">
                <a16:creationId xmlns:a16="http://schemas.microsoft.com/office/drawing/2014/main" id="{FE78C58E-B73F-316E-E2D1-4FCEE647313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>
            <a:extLst>
              <a:ext uri="{FF2B5EF4-FFF2-40B4-BE49-F238E27FC236}">
                <a16:creationId xmlns:a16="http://schemas.microsoft.com/office/drawing/2014/main" id="{19249F10-1EBE-A5AF-DA2E-EB7BCCCF849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>
            <a:extLst>
              <a:ext uri="{FF2B5EF4-FFF2-40B4-BE49-F238E27FC236}">
                <a16:creationId xmlns:a16="http://schemas.microsoft.com/office/drawing/2014/main" id="{4102D6B1-AF8D-E245-289C-D591C39E363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76802" y="-2988785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>
            <a:extLst>
              <a:ext uri="{FF2B5EF4-FFF2-40B4-BE49-F238E27FC236}">
                <a16:creationId xmlns:a16="http://schemas.microsoft.com/office/drawing/2014/main" id="{9EA8CAAF-EAE7-A052-5E42-29CC2D669B2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>
            <a:extLst>
              <a:ext uri="{FF2B5EF4-FFF2-40B4-BE49-F238E27FC236}">
                <a16:creationId xmlns:a16="http://schemas.microsoft.com/office/drawing/2014/main" id="{8D1E3601-B194-B741-2A33-9F731145F16B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5372FBE-D21C-8CBA-A2E5-2EB5ACC928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F79FB-60E9-A66D-B715-33DE8496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CDC2C-00E5-C054-41FB-4AB585636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8440" r="34678" b="5559"/>
          <a:stretch/>
        </p:blipFill>
        <p:spPr>
          <a:xfrm>
            <a:off x="1464617" y="454737"/>
            <a:ext cx="5041231" cy="5161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577851-F2E4-6582-41BF-7545F44E8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0" t="4529" r="8421" b="4942"/>
          <a:stretch/>
        </p:blipFill>
        <p:spPr>
          <a:xfrm>
            <a:off x="6430296" y="248260"/>
            <a:ext cx="3942736" cy="53876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045CC-8991-F657-A74B-CB0A6FDF930C}"/>
              </a:ext>
            </a:extLst>
          </p:cNvPr>
          <p:cNvSpPr/>
          <p:nvPr/>
        </p:nvSpPr>
        <p:spPr>
          <a:xfrm>
            <a:off x="6430296" y="454737"/>
            <a:ext cx="3677265" cy="15707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62699" y="3331"/>
            <a:ext cx="8266601" cy="123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387" y="1178133"/>
            <a:ext cx="13140166" cy="4835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967" y="2542237"/>
            <a:ext cx="11498730" cy="645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26: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 VỚI SỐ CÓ MỘT CHỮ SỐ (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90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8440" r="34678" b="5559"/>
          <a:stretch/>
        </p:blipFill>
        <p:spPr>
          <a:xfrm>
            <a:off x="3948677" y="1011692"/>
            <a:ext cx="5227655" cy="5508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0" t="4529" r="8421" b="4942"/>
          <a:stretch/>
        </p:blipFill>
        <p:spPr>
          <a:xfrm>
            <a:off x="9221547" y="815047"/>
            <a:ext cx="3208422" cy="5704778"/>
          </a:xfrm>
          <a:prstGeom prst="rect">
            <a:avLst/>
          </a:prstGeom>
        </p:spPr>
      </p:pic>
      <p:pic>
        <p:nvPicPr>
          <p:cNvPr id="5" name="Picture 4" descr="A group of yellow mangoes&#10;&#10;Description automatically generated">
            <a:extLst>
              <a:ext uri="{FF2B5EF4-FFF2-40B4-BE49-F238E27FC236}">
                <a16:creationId xmlns:a16="http://schemas.microsoft.com/office/drawing/2014/main" id="{E71634F4-D840-DF3A-CE66-4D6718462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585" y="4144157"/>
            <a:ext cx="3246312" cy="1997634"/>
          </a:xfrm>
          <a:prstGeom prst="rect">
            <a:avLst/>
          </a:prstGeom>
        </p:spPr>
      </p:pic>
      <p:pic>
        <p:nvPicPr>
          <p:cNvPr id="7" name="Picture 6" descr="A group of yellow mangoes&#10;&#10;Description automatically generated">
            <a:extLst>
              <a:ext uri="{FF2B5EF4-FFF2-40B4-BE49-F238E27FC236}">
                <a16:creationId xmlns:a16="http://schemas.microsoft.com/office/drawing/2014/main" id="{E689B7D9-2A63-087B-9C38-27B72390E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585" y="3490312"/>
            <a:ext cx="3246312" cy="1997634"/>
          </a:xfrm>
          <a:prstGeom prst="rect">
            <a:avLst/>
          </a:prstGeom>
        </p:spPr>
      </p:pic>
      <p:pic>
        <p:nvPicPr>
          <p:cNvPr id="8" name="Picture 7" descr="A group of yellow mangoes&#10;&#10;Description automatically generated">
            <a:extLst>
              <a:ext uri="{FF2B5EF4-FFF2-40B4-BE49-F238E27FC236}">
                <a16:creationId xmlns:a16="http://schemas.microsoft.com/office/drawing/2014/main" id="{3B374E3A-5EFD-CAB8-52A4-0CF8E469C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585" y="2832230"/>
            <a:ext cx="3246312" cy="1997634"/>
          </a:xfrm>
          <a:prstGeom prst="rect">
            <a:avLst/>
          </a:prstGeom>
        </p:spPr>
      </p:pic>
      <p:pic>
        <p:nvPicPr>
          <p:cNvPr id="9" name="Picture 8" descr="A group of yellow mangoes&#10;&#10;Description automatically generated">
            <a:extLst>
              <a:ext uri="{FF2B5EF4-FFF2-40B4-BE49-F238E27FC236}">
                <a16:creationId xmlns:a16="http://schemas.microsoft.com/office/drawing/2014/main" id="{CFBBDA89-1DAB-8F75-F2B0-7CAA7A673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90" y="1557501"/>
            <a:ext cx="3405352" cy="2095500"/>
          </a:xfrm>
          <a:prstGeom prst="rect">
            <a:avLst/>
          </a:prstGeom>
        </p:spPr>
      </p:pic>
      <p:pic>
        <p:nvPicPr>
          <p:cNvPr id="3" name="Picture 2" descr="YouTube Logo PNG, Transparent YouTube Logo Icon Free DOWNLOAD">
            <a:hlinkClick r:id="rId5"/>
            <a:extLst>
              <a:ext uri="{FF2B5EF4-FFF2-40B4-BE49-F238E27FC236}">
                <a16:creationId xmlns:a16="http://schemas.microsoft.com/office/drawing/2014/main" id="{E1BDC1FE-B5A8-8FD4-73EF-517FC2B1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8" y="5876200"/>
            <a:ext cx="1097542" cy="7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174809-F7EF-E546-AC8A-C51B4D809328}"/>
              </a:ext>
            </a:extLst>
          </p:cNvPr>
          <p:cNvSpPr/>
          <p:nvPr/>
        </p:nvSpPr>
        <p:spPr>
          <a:xfrm>
            <a:off x="9221547" y="1173850"/>
            <a:ext cx="3047996" cy="14748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E04101-16F4-783C-7FF6-8FE62EA495E5}"/>
              </a:ext>
            </a:extLst>
          </p:cNvPr>
          <p:cNvSpPr/>
          <p:nvPr/>
        </p:nvSpPr>
        <p:spPr>
          <a:xfrm>
            <a:off x="1586488" y="-14342"/>
            <a:ext cx="9952031" cy="1167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45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3.75E-6 0.0946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0013 -0.093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62AAE-A535-B57F-94D7-D444748B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136EDF-E54A-421C-D065-9DC5FCB3B6CD}"/>
              </a:ext>
            </a:extLst>
          </p:cNvPr>
          <p:cNvSpPr txBox="1"/>
          <p:nvPr/>
        </p:nvSpPr>
        <p:spPr>
          <a:xfrm>
            <a:off x="712838" y="3271290"/>
            <a:ext cx="112972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	Các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12 x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29ED1-C2FD-2FE8-9219-BC9AA8A89DAB}"/>
              </a:ext>
            </a:extLst>
          </p:cNvPr>
          <p:cNvSpPr txBox="1"/>
          <p:nvPr/>
        </p:nvSpPr>
        <p:spPr>
          <a:xfrm>
            <a:off x="2998200" y="2354366"/>
            <a:ext cx="309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12 x 3 =?</a:t>
            </a:r>
          </a:p>
        </p:txBody>
      </p:sp>
      <p:pic>
        <p:nvPicPr>
          <p:cNvPr id="3" name="Picture 2" descr="YouTube Logo PNG, Transparent YouTube Logo Icon Free DOWNLOAD">
            <a:hlinkClick r:id="rId2"/>
            <a:extLst>
              <a:ext uri="{FF2B5EF4-FFF2-40B4-BE49-F238E27FC236}">
                <a16:creationId xmlns:a16="http://schemas.microsoft.com/office/drawing/2014/main" id="{8A45FCB7-5805-238F-F7D5-576E8061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8" y="5876200"/>
            <a:ext cx="1097542" cy="7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7999AC-54AC-2F12-965C-F618F8C6F6C4}"/>
              </a:ext>
            </a:extLst>
          </p:cNvPr>
          <p:cNvSpPr/>
          <p:nvPr/>
        </p:nvSpPr>
        <p:spPr>
          <a:xfrm>
            <a:off x="1401097" y="391622"/>
            <a:ext cx="10943303" cy="122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325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0" y="2873361"/>
            <a:ext cx="647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* 3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0395" y="4728874"/>
            <a:ext cx="3473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12 x 3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1211" y="4746602"/>
            <a:ext cx="1047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7046" y="2510086"/>
            <a:ext cx="109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4476" y="3116809"/>
            <a:ext cx="1091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9455" y="3033816"/>
            <a:ext cx="109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332633" y="4039574"/>
            <a:ext cx="10425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52799" y="3998060"/>
            <a:ext cx="45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1685" y="400688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3708396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* 3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4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9455" y="1769694"/>
            <a:ext cx="4503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12 x 3 =?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9018C5-88FD-DC05-7D88-F7EFDEFCF48C}"/>
              </a:ext>
            </a:extLst>
          </p:cNvPr>
          <p:cNvSpPr/>
          <p:nvPr/>
        </p:nvSpPr>
        <p:spPr>
          <a:xfrm>
            <a:off x="1415845" y="210320"/>
            <a:ext cx="10884309" cy="122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322742-27ED-D9CE-FC2C-CECF36F15A99}"/>
              </a:ext>
            </a:extLst>
          </p:cNvPr>
          <p:cNvSpPr txBox="1"/>
          <p:nvPr/>
        </p:nvSpPr>
        <p:spPr>
          <a:xfrm>
            <a:off x="518205" y="5527548"/>
            <a:ext cx="103337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0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3F1CC-54AF-3681-2603-3BA9FC93A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CAD7A6-F4B9-5578-0364-E19066D1B4FE}"/>
              </a:ext>
            </a:extLst>
          </p:cNvPr>
          <p:cNvSpPr txBox="1"/>
          <p:nvPr/>
        </p:nvSpPr>
        <p:spPr>
          <a:xfrm>
            <a:off x="314631" y="3793301"/>
            <a:ext cx="1222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4B21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19BB8-EFE2-2271-A74A-28C6F0393D6C}"/>
              </a:ext>
            </a:extLst>
          </p:cNvPr>
          <p:cNvSpPr txBox="1"/>
          <p:nvPr/>
        </p:nvSpPr>
        <p:spPr>
          <a:xfrm>
            <a:off x="314631" y="4583347"/>
            <a:ext cx="11877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36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068DC-8671-1551-E17E-23E5A3C505B6}"/>
              </a:ext>
            </a:extLst>
          </p:cNvPr>
          <p:cNvSpPr txBox="1"/>
          <p:nvPr/>
        </p:nvSpPr>
        <p:spPr>
          <a:xfrm>
            <a:off x="1361766" y="2167116"/>
            <a:ext cx="103337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1415D6-482A-A777-4D44-1798261ED7E5}"/>
              </a:ext>
            </a:extLst>
          </p:cNvPr>
          <p:cNvSpPr/>
          <p:nvPr/>
        </p:nvSpPr>
        <p:spPr>
          <a:xfrm>
            <a:off x="1106129" y="573761"/>
            <a:ext cx="11085871" cy="122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803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677" y="-8793"/>
            <a:ext cx="13475677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80825" y="3537743"/>
            <a:ext cx="7287064" cy="1201311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LUYỆN TẬP, THỰC HÀNH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141ADF-2F75-8755-8247-16D2D3595F48}"/>
              </a:ext>
            </a:extLst>
          </p:cNvPr>
          <p:cNvSpPr/>
          <p:nvPr/>
        </p:nvSpPr>
        <p:spPr>
          <a:xfrm>
            <a:off x="2558715" y="163753"/>
            <a:ext cx="60960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EFE6B-2C74-ED2B-A273-E2B033A06E06}"/>
              </a:ext>
            </a:extLst>
          </p:cNvPr>
          <p:cNvSpPr txBox="1"/>
          <p:nvPr/>
        </p:nvSpPr>
        <p:spPr>
          <a:xfrm>
            <a:off x="1705204" y="1990820"/>
            <a:ext cx="8662685" cy="123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26: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 VỚI SỐ CÓ MỘT CHỮ SỐ (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724850"/>
      </p:ext>
    </p:extLst>
  </p:cSld>
  <p:clrMapOvr>
    <a:masterClrMapping/>
  </p:clrMapOvr>
  <p:transition spd="slow" advTm="6476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5989" y="2208256"/>
            <a:ext cx="1395845" cy="1685330"/>
            <a:chOff x="432955" y="2438400"/>
            <a:chExt cx="1395845" cy="1685330"/>
          </a:xfrm>
        </p:grpSpPr>
        <p:sp>
          <p:nvSpPr>
            <p:cNvPr id="3" name="TextBox 2"/>
            <p:cNvSpPr txBox="1"/>
            <p:nvPr/>
          </p:nvSpPr>
          <p:spPr>
            <a:xfrm>
              <a:off x="73775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23</a:t>
              </a:r>
              <a:endParaRPr lang="en-US" sz="40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15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4B21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29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61555" y="4114800"/>
              <a:ext cx="1042555" cy="0"/>
            </a:xfrm>
            <a:prstGeom prst="line">
              <a:avLst/>
            </a:prstGeom>
            <a:ln w="38100">
              <a:solidFill>
                <a:srgbClr val="4B2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933833" y="2208256"/>
            <a:ext cx="1395845" cy="1695162"/>
            <a:chOff x="2060865" y="2290920"/>
            <a:chExt cx="1395845" cy="1695162"/>
          </a:xfrm>
        </p:grpSpPr>
        <p:sp>
          <p:nvSpPr>
            <p:cNvPr id="8" name="TextBox 7"/>
            <p:cNvSpPr txBox="1"/>
            <p:nvPr/>
          </p:nvSpPr>
          <p:spPr>
            <a:xfrm>
              <a:off x="2365665" y="229092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34</a:t>
              </a:r>
              <a:endParaRPr lang="en-US" sz="40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37510" y="3062752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4B21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0865" y="2841355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61310" y="3967320"/>
              <a:ext cx="1042555" cy="0"/>
            </a:xfrm>
            <a:prstGeom prst="line">
              <a:avLst/>
            </a:prstGeom>
            <a:ln w="38100">
              <a:solidFill>
                <a:srgbClr val="4B2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372122" y="2210048"/>
            <a:ext cx="1447800" cy="1752600"/>
            <a:chOff x="3328555" y="2438400"/>
            <a:chExt cx="1447800" cy="1752600"/>
          </a:xfrm>
        </p:grpSpPr>
        <p:sp>
          <p:nvSpPr>
            <p:cNvPr id="13" name="TextBox 12"/>
            <p:cNvSpPr txBox="1"/>
            <p:nvPr/>
          </p:nvSpPr>
          <p:spPr>
            <a:xfrm>
              <a:off x="36853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42</a:t>
              </a:r>
              <a:endParaRPr lang="en-US" sz="40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571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4B21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8555" y="29718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557155" y="4191000"/>
              <a:ext cx="1042555" cy="0"/>
            </a:xfrm>
            <a:prstGeom prst="line">
              <a:avLst/>
            </a:prstGeom>
            <a:ln w="38100">
              <a:solidFill>
                <a:srgbClr val="4B2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988788" y="2209302"/>
            <a:ext cx="1319645" cy="1752600"/>
            <a:chOff x="4828310" y="2438400"/>
            <a:chExt cx="1319645" cy="1752600"/>
          </a:xfrm>
        </p:grpSpPr>
        <p:sp>
          <p:nvSpPr>
            <p:cNvPr id="18" name="TextBox 17"/>
            <p:cNvSpPr txBox="1"/>
            <p:nvPr/>
          </p:nvSpPr>
          <p:spPr>
            <a:xfrm>
              <a:off x="50569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11</a:t>
              </a:r>
              <a:endParaRPr lang="en-US" sz="4000" b="1" dirty="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49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4B21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28310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4B21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rgbClr val="4B2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900456" y="400554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62433" y="4019848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53122" y="4031918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41633" y="4038102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8313"/>
          <p:cNvSpPr txBox="1">
            <a:spLocks noChangeArrowheads="1"/>
          </p:cNvSpPr>
          <p:nvPr/>
        </p:nvSpPr>
        <p:spPr bwMode="auto">
          <a:xfrm>
            <a:off x="2595656" y="1511425"/>
            <a:ext cx="41026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1:Tính: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10624-BA8B-BCC0-238E-9CED73F22508}"/>
              </a:ext>
            </a:extLst>
          </p:cNvPr>
          <p:cNvSpPr/>
          <p:nvPr/>
        </p:nvSpPr>
        <p:spPr>
          <a:xfrm>
            <a:off x="1964666" y="28409"/>
            <a:ext cx="9848792" cy="1167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3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TRÒ CHƠI 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0"/>
            <a:ext cx="12123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4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99016" y="2919186"/>
            <a:ext cx="1395845" cy="1685330"/>
            <a:chOff x="432955" y="2438400"/>
            <a:chExt cx="1395845" cy="1685330"/>
          </a:xfrm>
        </p:grpSpPr>
        <p:sp>
          <p:nvSpPr>
            <p:cNvPr id="3" name="TextBox 2"/>
            <p:cNvSpPr txBox="1"/>
            <p:nvPr/>
          </p:nvSpPr>
          <p:spPr>
            <a:xfrm>
              <a:off x="73775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15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29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61555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160777" y="2838521"/>
            <a:ext cx="1395845" cy="1685330"/>
            <a:chOff x="2060865" y="2438400"/>
            <a:chExt cx="1395845" cy="1685330"/>
          </a:xfrm>
        </p:grpSpPr>
        <p:sp>
          <p:nvSpPr>
            <p:cNvPr id="8" name="TextBox 7"/>
            <p:cNvSpPr txBox="1"/>
            <p:nvPr/>
          </p:nvSpPr>
          <p:spPr>
            <a:xfrm>
              <a:off x="236566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37510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086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61310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076167" y="2842986"/>
            <a:ext cx="1447800" cy="1752600"/>
            <a:chOff x="3328555" y="2438400"/>
            <a:chExt cx="1447800" cy="1752600"/>
          </a:xfrm>
        </p:grpSpPr>
        <p:sp>
          <p:nvSpPr>
            <p:cNvPr id="13" name="TextBox 12"/>
            <p:cNvSpPr txBox="1"/>
            <p:nvPr/>
          </p:nvSpPr>
          <p:spPr>
            <a:xfrm>
              <a:off x="36853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571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8555" y="29718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5571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8055242" y="2842986"/>
            <a:ext cx="1319645" cy="1752600"/>
            <a:chOff x="4828310" y="2438400"/>
            <a:chExt cx="1319645" cy="1752600"/>
          </a:xfrm>
        </p:grpSpPr>
        <p:sp>
          <p:nvSpPr>
            <p:cNvPr id="18" name="TextBox 17"/>
            <p:cNvSpPr txBox="1"/>
            <p:nvPr/>
          </p:nvSpPr>
          <p:spPr>
            <a:xfrm>
              <a:off x="50569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31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49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28310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9937783" y="2842986"/>
            <a:ext cx="1371600" cy="1752600"/>
            <a:chOff x="6224155" y="2438400"/>
            <a:chExt cx="1371600" cy="1752600"/>
          </a:xfrm>
        </p:grpSpPr>
        <p:sp>
          <p:nvSpPr>
            <p:cNvPr id="23" name="TextBox 22"/>
            <p:cNvSpPr txBox="1"/>
            <p:nvPr/>
          </p:nvSpPr>
          <p:spPr>
            <a:xfrm>
              <a:off x="65047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765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41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3765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403816" y="467178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51391" y="4671786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57167" y="4664856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08087" y="4671786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242583" y="467178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</a:t>
            </a:r>
          </a:p>
        </p:txBody>
      </p:sp>
      <p:sp>
        <p:nvSpPr>
          <p:cNvPr id="32" name="Text Box 8313"/>
          <p:cNvSpPr txBox="1">
            <a:spLocks noChangeArrowheads="1"/>
          </p:cNvSpPr>
          <p:nvPr/>
        </p:nvSpPr>
        <p:spPr bwMode="auto">
          <a:xfrm>
            <a:off x="2542958" y="1450907"/>
            <a:ext cx="6501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E5D075-E2A8-C1FF-F769-D027B774C517}"/>
              </a:ext>
            </a:extLst>
          </p:cNvPr>
          <p:cNvSpPr txBox="1"/>
          <p:nvPr/>
        </p:nvSpPr>
        <p:spPr>
          <a:xfrm>
            <a:off x="2008152" y="2226182"/>
            <a:ext cx="1272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x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C1442A-1616-843B-8379-4EAD4F3464BF}"/>
              </a:ext>
            </a:extLst>
          </p:cNvPr>
          <p:cNvSpPr txBox="1"/>
          <p:nvPr/>
        </p:nvSpPr>
        <p:spPr>
          <a:xfrm>
            <a:off x="3940620" y="2193477"/>
            <a:ext cx="1272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x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8631D5-2627-025B-B714-27CFB93A3CB5}"/>
              </a:ext>
            </a:extLst>
          </p:cNvPr>
          <p:cNvSpPr txBox="1"/>
          <p:nvPr/>
        </p:nvSpPr>
        <p:spPr>
          <a:xfrm>
            <a:off x="9975074" y="2246841"/>
            <a:ext cx="1272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x 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87D67E-AB81-2250-9F44-6DE509B1FB82}"/>
              </a:ext>
            </a:extLst>
          </p:cNvPr>
          <p:cNvSpPr txBox="1"/>
          <p:nvPr/>
        </p:nvSpPr>
        <p:spPr>
          <a:xfrm>
            <a:off x="7964378" y="2142698"/>
            <a:ext cx="1272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x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E94926-E1D7-A5CD-C107-181E778B38E5}"/>
              </a:ext>
            </a:extLst>
          </p:cNvPr>
          <p:cNvSpPr txBox="1"/>
          <p:nvPr/>
        </p:nvSpPr>
        <p:spPr>
          <a:xfrm>
            <a:off x="6004001" y="2160959"/>
            <a:ext cx="1272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FF1690-CC7B-CAAB-CD3A-5A5385795AE8}"/>
              </a:ext>
            </a:extLst>
          </p:cNvPr>
          <p:cNvSpPr/>
          <p:nvPr/>
        </p:nvSpPr>
        <p:spPr>
          <a:xfrm>
            <a:off x="1964666" y="28409"/>
            <a:ext cx="9775050" cy="1167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24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9" y="0"/>
            <a:ext cx="11966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3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5236" y="2066765"/>
            <a:ext cx="10321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200" dirty="0">
              <a:solidFill>
                <a:srgbClr val="120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9469" y="3771718"/>
            <a:ext cx="286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7695" y="4288203"/>
            <a:ext cx="52995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 </a:t>
            </a:r>
            <a:r>
              <a:rPr lang="en-US" sz="2800" b="1" dirty="0" err="1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b="1" dirty="0">
              <a:solidFill>
                <a:srgbClr val="120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2800" b="1" dirty="0" err="1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754724" y="4064105"/>
            <a:ext cx="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60651" y="3833273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3856" y="4278944"/>
            <a:ext cx="653843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8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= 39 (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b="1" u="sng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u="sng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39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2653D-3B26-825D-B027-516939176519}"/>
              </a:ext>
            </a:extLst>
          </p:cNvPr>
          <p:cNvSpPr/>
          <p:nvPr/>
        </p:nvSpPr>
        <p:spPr>
          <a:xfrm>
            <a:off x="1184553" y="286921"/>
            <a:ext cx="11154931" cy="122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32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496" t="19079" r="17974" b="22533"/>
          <a:stretch/>
        </p:blipFill>
        <p:spPr>
          <a:xfrm>
            <a:off x="1082843" y="204537"/>
            <a:ext cx="10720136" cy="65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51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8255" y="932474"/>
            <a:ext cx="1100641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QUAY GỌI TÊN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B21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SỐ </a:t>
            </a:r>
            <a:r>
              <a:rPr kumimoji="0" lang="en-US" sz="8000" b="1" i="0" u="none" strike="noStrike" kern="1200" cap="none" spc="0" normalizeH="0" baseline="0" noProof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MAY 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MẮN</a:t>
            </a:r>
            <a:endParaRPr kumimoji="0" lang="en-US" sz="80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4B21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5"/>
    </mc:Choice>
    <mc:Fallback xmlns="">
      <p:transition spd="slow" advTm="10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33974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323571" y="376254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9" action="ppaction://hlinksldjump"/>
          </p:cNvPr>
          <p:cNvSpPr/>
          <p:nvPr/>
        </p:nvSpPr>
        <p:spPr>
          <a:xfrm>
            <a:off x="3795404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0" action="ppaction://hlinksldjump"/>
          </p:cNvPr>
          <p:cNvSpPr/>
          <p:nvPr/>
        </p:nvSpPr>
        <p:spPr>
          <a:xfrm>
            <a:off x="823404" y="37846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1" action="ppaction://hlinksldjump"/>
          </p:cNvPr>
          <p:cNvSpPr/>
          <p:nvPr/>
        </p:nvSpPr>
        <p:spPr>
          <a:xfrm>
            <a:off x="2340988" y="2189377"/>
            <a:ext cx="1337688" cy="1320427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2307" y="-609600"/>
            <a:ext cx="609600" cy="60960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38D287A-B6D3-5110-5B7D-1AFED5257B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727744"/>
              </p:ext>
            </p:extLst>
          </p:nvPr>
        </p:nvGraphicFramePr>
        <p:xfrm>
          <a:off x="5099324" y="-226143"/>
          <a:ext cx="7113690" cy="698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13F0E794-FC4B-A07D-5B2D-63CE421BAD63}"/>
              </a:ext>
            </a:extLst>
          </p:cNvPr>
          <p:cNvSpPr/>
          <p:nvPr/>
        </p:nvSpPr>
        <p:spPr>
          <a:xfrm rot="5400000">
            <a:off x="9001897" y="259611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eart 12">
            <a:hlinkClick r:id="" action="ppaction://noaction"/>
            <a:extLst>
              <a:ext uri="{FF2B5EF4-FFF2-40B4-BE49-F238E27FC236}">
                <a16:creationId xmlns:a16="http://schemas.microsoft.com/office/drawing/2014/main" id="{84F3B5EF-40D2-840A-47EE-A4E7957DEBC1}"/>
              </a:ext>
            </a:extLst>
          </p:cNvPr>
          <p:cNvSpPr/>
          <p:nvPr/>
        </p:nvSpPr>
        <p:spPr>
          <a:xfrm rot="16177262">
            <a:off x="8264283" y="2851913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Heart 1">
            <a:hlinkClick r:id="rId16" action="ppaction://hlinksldjump"/>
            <a:extLst>
              <a:ext uri="{FF2B5EF4-FFF2-40B4-BE49-F238E27FC236}">
                <a16:creationId xmlns:a16="http://schemas.microsoft.com/office/drawing/2014/main" id="{C2FE2D04-0A8F-A5CC-6687-08D54355631A}"/>
              </a:ext>
            </a:extLst>
          </p:cNvPr>
          <p:cNvSpPr/>
          <p:nvPr/>
        </p:nvSpPr>
        <p:spPr>
          <a:xfrm rot="16200000">
            <a:off x="11130991" y="5798327"/>
            <a:ext cx="745548" cy="1337690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/>
      <p:bldGraphic spid="7" grpId="0">
        <p:bldAsOne/>
      </p:bldGraphic>
      <p:bldGraphic spid="7" grpId="1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 x 2 = 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kern="120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68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 kern="1200">
                <a:solidFill>
                  <a:srgbClr val="4B21FF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2" name="Arrow: Notched Right 1">
            <a:hlinkClick r:id="rId14" action="ppaction://hlinksldjump"/>
            <a:extLst>
              <a:ext uri="{FF2B5EF4-FFF2-40B4-BE49-F238E27FC236}">
                <a16:creationId xmlns:a16="http://schemas.microsoft.com/office/drawing/2014/main" id="{B751A570-F9F0-FAA8-9212-E27420D2E5C6}"/>
              </a:ext>
            </a:extLst>
          </p:cNvPr>
          <p:cNvSpPr/>
          <p:nvPr/>
        </p:nvSpPr>
        <p:spPr>
          <a:xfrm>
            <a:off x="10232671" y="6389475"/>
            <a:ext cx="1959329" cy="56657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E8848-9377-4DCB-8EE6-A93702946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82B34830-FE62-0B1C-5386-75059F93399F}"/>
              </a:ext>
            </a:extLst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C7312E45-FFC1-5F7C-31AB-E02CCDFA8DDC}"/>
              </a:ext>
            </a:extLst>
          </p:cNvPr>
          <p:cNvSpPr/>
          <p:nvPr/>
        </p:nvSpPr>
        <p:spPr>
          <a:xfrm>
            <a:off x="3833974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7" action="ppaction://hlinksldjump"/>
            <a:extLst>
              <a:ext uri="{FF2B5EF4-FFF2-40B4-BE49-F238E27FC236}">
                <a16:creationId xmlns:a16="http://schemas.microsoft.com/office/drawing/2014/main" id="{A03D7BD3-8969-3295-7FAE-3F2B6BBB5949}"/>
              </a:ext>
            </a:extLst>
          </p:cNvPr>
          <p:cNvSpPr/>
          <p:nvPr/>
        </p:nvSpPr>
        <p:spPr>
          <a:xfrm>
            <a:off x="2323571" y="376254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8" action="ppaction://hlinksldjump"/>
            <a:extLst>
              <a:ext uri="{FF2B5EF4-FFF2-40B4-BE49-F238E27FC236}">
                <a16:creationId xmlns:a16="http://schemas.microsoft.com/office/drawing/2014/main" id="{2C551285-768E-B12A-ECD7-365A526E8360}"/>
              </a:ext>
            </a:extLst>
          </p:cNvPr>
          <p:cNvSpPr/>
          <p:nvPr/>
        </p:nvSpPr>
        <p:spPr>
          <a:xfrm>
            <a:off x="3795404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9" action="ppaction://hlinksldjump"/>
            <a:extLst>
              <a:ext uri="{FF2B5EF4-FFF2-40B4-BE49-F238E27FC236}">
                <a16:creationId xmlns:a16="http://schemas.microsoft.com/office/drawing/2014/main" id="{E7502A00-7D45-6726-DC4C-03202C5BCE0E}"/>
              </a:ext>
            </a:extLst>
          </p:cNvPr>
          <p:cNvSpPr/>
          <p:nvPr/>
        </p:nvSpPr>
        <p:spPr>
          <a:xfrm>
            <a:off x="823404" y="37846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  <a:extLst>
              <a:ext uri="{FF2B5EF4-FFF2-40B4-BE49-F238E27FC236}">
                <a16:creationId xmlns:a16="http://schemas.microsoft.com/office/drawing/2014/main" id="{7D80DEF8-8841-E70F-8278-D2A85F247B70}"/>
              </a:ext>
            </a:extLst>
          </p:cNvPr>
          <p:cNvSpPr/>
          <p:nvPr/>
        </p:nvSpPr>
        <p:spPr>
          <a:xfrm>
            <a:off x="2340988" y="2189377"/>
            <a:ext cx="1337688" cy="1320427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5A9314-5469-9809-9D9C-AD23AA9AFA39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2FEEE32-5400-3E1A-939E-6FC7CA0CAE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48D512-0321-B675-B2E5-4A2DCFF6AA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970808-FA06-B3B8-FBBC-A58B1F350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DDED8A2-983D-B5D6-3A83-9DDFC9CE7F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4B3EF04F-865E-9E58-DE52-AE4472937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2307" y="-609600"/>
            <a:ext cx="609600" cy="60960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64EE57-8D37-216A-4508-5ED98298AE2D}"/>
              </a:ext>
            </a:extLst>
          </p:cNvPr>
          <p:cNvGraphicFramePr/>
          <p:nvPr/>
        </p:nvGraphicFramePr>
        <p:xfrm>
          <a:off x="5099324" y="-226143"/>
          <a:ext cx="7113690" cy="698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7BD0ED7-FD38-252C-F36D-90C0F8133C74}"/>
              </a:ext>
            </a:extLst>
          </p:cNvPr>
          <p:cNvSpPr/>
          <p:nvPr/>
        </p:nvSpPr>
        <p:spPr>
          <a:xfrm rot="5400000">
            <a:off x="9001897" y="259611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eart 12">
            <a:hlinkClick r:id="" action="ppaction://noaction"/>
            <a:extLst>
              <a:ext uri="{FF2B5EF4-FFF2-40B4-BE49-F238E27FC236}">
                <a16:creationId xmlns:a16="http://schemas.microsoft.com/office/drawing/2014/main" id="{95EB4215-BF37-3CEE-9789-786A06A3F3EE}"/>
              </a:ext>
            </a:extLst>
          </p:cNvPr>
          <p:cNvSpPr/>
          <p:nvPr/>
        </p:nvSpPr>
        <p:spPr>
          <a:xfrm rot="16177262">
            <a:off x="8264283" y="2851913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Heart 1">
            <a:hlinkClick r:id="rId15" action="ppaction://hlinksldjump"/>
            <a:extLst>
              <a:ext uri="{FF2B5EF4-FFF2-40B4-BE49-F238E27FC236}">
                <a16:creationId xmlns:a16="http://schemas.microsoft.com/office/drawing/2014/main" id="{A15A2487-164E-264D-D4C8-35622BDFF6DD}"/>
              </a:ext>
            </a:extLst>
          </p:cNvPr>
          <p:cNvSpPr/>
          <p:nvPr/>
        </p:nvSpPr>
        <p:spPr>
          <a:xfrm rot="16200000">
            <a:off x="11130991" y="5798327"/>
            <a:ext cx="745548" cy="1337690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88477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/>
      <p:bldGraphic spid="7" grpId="0">
        <p:bldAsOne/>
      </p:bldGraphic>
      <p:bldGraphic spid="7" grpId="1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86F23-600F-1464-CDF7-B76F71E9B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45535E-28DC-B8EB-2A2F-16318C101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B6529-CA73-C1C0-DB15-25FE431FF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9A877E-0F1A-9360-73D5-6265806B2E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753053D5-4539-E582-851C-A1E04E621E7E}"/>
              </a:ext>
            </a:extLst>
          </p:cNvPr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Xin chúc mừng em rất may mắn.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Em sẽ nhận được một phần quà.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AC2C9D3C-5E01-634F-8242-026B479766DE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5FAA09CB-1C3C-4C82-ABCF-EBDF51C9D3FE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6C9547-9ADC-A2F4-5A92-A0C52E68FB4B}"/>
              </a:ext>
            </a:extLst>
          </p:cNvPr>
          <p:cNvSpPr/>
          <p:nvPr/>
        </p:nvSpPr>
        <p:spPr>
          <a:xfrm>
            <a:off x="1381523" y="1984402"/>
            <a:ext cx="9122451" cy="18639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1200" noProof="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4800" b="1" kern="1200" noProof="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noProof="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Arrow: Notched Right 1">
            <a:hlinkClick r:id="rId9" action="ppaction://hlinksldjump"/>
            <a:extLst>
              <a:ext uri="{FF2B5EF4-FFF2-40B4-BE49-F238E27FC236}">
                <a16:creationId xmlns:a16="http://schemas.microsoft.com/office/drawing/2014/main" id="{876908DD-4CFD-1788-E474-CB6AC694FE0A}"/>
              </a:ext>
            </a:extLst>
          </p:cNvPr>
          <p:cNvSpPr/>
          <p:nvPr/>
        </p:nvSpPr>
        <p:spPr>
          <a:xfrm>
            <a:off x="10232671" y="6389475"/>
            <a:ext cx="1959329" cy="56657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A box with a bow&#10;&#10;Description automatically generated">
            <a:extLst>
              <a:ext uri="{FF2B5EF4-FFF2-40B4-BE49-F238E27FC236}">
                <a16:creationId xmlns:a16="http://schemas.microsoft.com/office/drawing/2014/main" id="{A9234D02-652E-D107-DBFE-A5478733E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6091" y="2013052"/>
            <a:ext cx="2679142" cy="26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1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0" grpId="0" animBg="1"/>
      <p:bldP spid="41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177587"/>
            <a:ext cx="10189050" cy="37414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mất tích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vượt qua các thử thách mà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các em hãy giúp Công chúa Bạch Tuyết vượt qua những thử thách đó để tìm các chú lùn nhé!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4BD25-DA63-CBEC-F156-C50D2596D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3F6308E8-AFC7-3E41-0569-F43458F52723}"/>
              </a:ext>
            </a:extLst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48C58349-21CF-61B8-C43E-E36A2C402E48}"/>
              </a:ext>
            </a:extLst>
          </p:cNvPr>
          <p:cNvSpPr/>
          <p:nvPr/>
        </p:nvSpPr>
        <p:spPr>
          <a:xfrm>
            <a:off x="3833974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7" action="ppaction://hlinksldjump"/>
            <a:extLst>
              <a:ext uri="{FF2B5EF4-FFF2-40B4-BE49-F238E27FC236}">
                <a16:creationId xmlns:a16="http://schemas.microsoft.com/office/drawing/2014/main" id="{8548B538-B42E-A11F-9050-981305F8E4A0}"/>
              </a:ext>
            </a:extLst>
          </p:cNvPr>
          <p:cNvSpPr/>
          <p:nvPr/>
        </p:nvSpPr>
        <p:spPr>
          <a:xfrm>
            <a:off x="2323571" y="376254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8" action="ppaction://hlinksldjump"/>
            <a:extLst>
              <a:ext uri="{FF2B5EF4-FFF2-40B4-BE49-F238E27FC236}">
                <a16:creationId xmlns:a16="http://schemas.microsoft.com/office/drawing/2014/main" id="{E5A9C54D-4ADD-ABC5-866F-D440D698D5D3}"/>
              </a:ext>
            </a:extLst>
          </p:cNvPr>
          <p:cNvSpPr/>
          <p:nvPr/>
        </p:nvSpPr>
        <p:spPr>
          <a:xfrm>
            <a:off x="3795404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9" action="ppaction://hlinksldjump"/>
            <a:extLst>
              <a:ext uri="{FF2B5EF4-FFF2-40B4-BE49-F238E27FC236}">
                <a16:creationId xmlns:a16="http://schemas.microsoft.com/office/drawing/2014/main" id="{89015E90-D338-B1E2-7EC3-357A4A9F1A98}"/>
              </a:ext>
            </a:extLst>
          </p:cNvPr>
          <p:cNvSpPr/>
          <p:nvPr/>
        </p:nvSpPr>
        <p:spPr>
          <a:xfrm>
            <a:off x="823404" y="37846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  <a:extLst>
              <a:ext uri="{FF2B5EF4-FFF2-40B4-BE49-F238E27FC236}">
                <a16:creationId xmlns:a16="http://schemas.microsoft.com/office/drawing/2014/main" id="{87E4B957-539B-D59F-EC33-A7131E103C8A}"/>
              </a:ext>
            </a:extLst>
          </p:cNvPr>
          <p:cNvSpPr/>
          <p:nvPr/>
        </p:nvSpPr>
        <p:spPr>
          <a:xfrm>
            <a:off x="2340988" y="2189377"/>
            <a:ext cx="1337688" cy="1320427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CFD4941-B5F0-E9B2-1514-023E815E8C1A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AAFE92-F7EA-8825-2DC9-E60CC26813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AECA0EB-E86A-936C-B385-87939AA749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1D526EE-C427-69FE-E265-2431715621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C359BD7-16D9-EE82-BA18-B3BB34C746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884D85F7-A75C-4D7B-B179-0C7DEC728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2307" y="-609600"/>
            <a:ext cx="609600" cy="60960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BDF87CD-6D19-6854-C741-7B63DA105D00}"/>
              </a:ext>
            </a:extLst>
          </p:cNvPr>
          <p:cNvGraphicFramePr/>
          <p:nvPr/>
        </p:nvGraphicFramePr>
        <p:xfrm>
          <a:off x="5099324" y="-226143"/>
          <a:ext cx="7113690" cy="698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B287128-AABD-0005-D9C7-3527DB909D30}"/>
              </a:ext>
            </a:extLst>
          </p:cNvPr>
          <p:cNvSpPr/>
          <p:nvPr/>
        </p:nvSpPr>
        <p:spPr>
          <a:xfrm rot="5400000">
            <a:off x="9001897" y="259611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eart 12">
            <a:hlinkClick r:id="" action="ppaction://noaction"/>
            <a:extLst>
              <a:ext uri="{FF2B5EF4-FFF2-40B4-BE49-F238E27FC236}">
                <a16:creationId xmlns:a16="http://schemas.microsoft.com/office/drawing/2014/main" id="{48470438-2530-C5AC-8518-8A7005C8FF8B}"/>
              </a:ext>
            </a:extLst>
          </p:cNvPr>
          <p:cNvSpPr/>
          <p:nvPr/>
        </p:nvSpPr>
        <p:spPr>
          <a:xfrm rot="16177262">
            <a:off x="8264283" y="2851913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Heart 1">
            <a:hlinkClick r:id="rId15" action="ppaction://hlinksldjump"/>
            <a:extLst>
              <a:ext uri="{FF2B5EF4-FFF2-40B4-BE49-F238E27FC236}">
                <a16:creationId xmlns:a16="http://schemas.microsoft.com/office/drawing/2014/main" id="{E5D4C020-6569-60DD-7E3F-36743A7F807F}"/>
              </a:ext>
            </a:extLst>
          </p:cNvPr>
          <p:cNvSpPr/>
          <p:nvPr/>
        </p:nvSpPr>
        <p:spPr>
          <a:xfrm rot="16200000">
            <a:off x="11130991" y="5798327"/>
            <a:ext cx="745548" cy="1337690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4835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/>
      <p:bldGraphic spid="7" grpId="0">
        <p:bldAsOne/>
      </p:bldGraphic>
      <p:bldGraphic spid="7" grpId="1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 x 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5948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noProof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5989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noProof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4839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4881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70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606830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50389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1548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626800"/>
            <a:ext cx="804742" cy="707197"/>
          </a:xfrm>
          <a:prstGeom prst="rect">
            <a:avLst/>
          </a:prstGeom>
        </p:spPr>
      </p:pic>
      <p:sp>
        <p:nvSpPr>
          <p:cNvPr id="2" name="Arrow: Notched Right 1">
            <a:hlinkClick r:id="rId14" action="ppaction://hlinksldjump"/>
            <a:extLst>
              <a:ext uri="{FF2B5EF4-FFF2-40B4-BE49-F238E27FC236}">
                <a16:creationId xmlns:a16="http://schemas.microsoft.com/office/drawing/2014/main" id="{293D37B4-36B9-39D8-C176-F36723A99C4F}"/>
              </a:ext>
            </a:extLst>
          </p:cNvPr>
          <p:cNvSpPr/>
          <p:nvPr/>
        </p:nvSpPr>
        <p:spPr>
          <a:xfrm>
            <a:off x="10232671" y="6389475"/>
            <a:ext cx="1959329" cy="56657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CC998-ED6A-1404-E835-DBB18FEEA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750E0250-5BEB-D0B0-5492-406EE6826BAB}"/>
              </a:ext>
            </a:extLst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893EEA96-9F9C-0675-DE93-3524BCAD82E3}"/>
              </a:ext>
            </a:extLst>
          </p:cNvPr>
          <p:cNvSpPr/>
          <p:nvPr/>
        </p:nvSpPr>
        <p:spPr>
          <a:xfrm>
            <a:off x="3833974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7" action="ppaction://hlinksldjump"/>
            <a:extLst>
              <a:ext uri="{FF2B5EF4-FFF2-40B4-BE49-F238E27FC236}">
                <a16:creationId xmlns:a16="http://schemas.microsoft.com/office/drawing/2014/main" id="{79F674D3-107E-CBE5-B7E8-659614444AE9}"/>
              </a:ext>
            </a:extLst>
          </p:cNvPr>
          <p:cNvSpPr/>
          <p:nvPr/>
        </p:nvSpPr>
        <p:spPr>
          <a:xfrm>
            <a:off x="2323571" y="376254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8" action="ppaction://hlinksldjump"/>
            <a:extLst>
              <a:ext uri="{FF2B5EF4-FFF2-40B4-BE49-F238E27FC236}">
                <a16:creationId xmlns:a16="http://schemas.microsoft.com/office/drawing/2014/main" id="{EE9F63B0-A9A5-0076-AD87-BB868735F62C}"/>
              </a:ext>
            </a:extLst>
          </p:cNvPr>
          <p:cNvSpPr/>
          <p:nvPr/>
        </p:nvSpPr>
        <p:spPr>
          <a:xfrm>
            <a:off x="3795404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9" action="ppaction://hlinksldjump"/>
            <a:extLst>
              <a:ext uri="{FF2B5EF4-FFF2-40B4-BE49-F238E27FC236}">
                <a16:creationId xmlns:a16="http://schemas.microsoft.com/office/drawing/2014/main" id="{85B36EC5-78B1-6CDE-F66C-E2E789B0195C}"/>
              </a:ext>
            </a:extLst>
          </p:cNvPr>
          <p:cNvSpPr/>
          <p:nvPr/>
        </p:nvSpPr>
        <p:spPr>
          <a:xfrm>
            <a:off x="823404" y="37846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  <a:extLst>
              <a:ext uri="{FF2B5EF4-FFF2-40B4-BE49-F238E27FC236}">
                <a16:creationId xmlns:a16="http://schemas.microsoft.com/office/drawing/2014/main" id="{F8EDF26D-AB82-9650-98F1-B84A84C80F96}"/>
              </a:ext>
            </a:extLst>
          </p:cNvPr>
          <p:cNvSpPr/>
          <p:nvPr/>
        </p:nvSpPr>
        <p:spPr>
          <a:xfrm>
            <a:off x="2340988" y="2189377"/>
            <a:ext cx="1337688" cy="1320427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0D1F49-38C4-E367-DA91-2BC445DD2A96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0AE09-2D76-9E88-1D00-E55DBE791A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02F0F23-8265-3A08-1348-80F5DB26C1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5A2EF49-DA92-200D-1A92-2664E5830A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0D7CFD5-3009-5C36-B66A-0100BE7974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50CB799E-BFCA-01CC-B15D-EB1322561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2307" y="-609600"/>
            <a:ext cx="609600" cy="60960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EC99958-892C-6C40-22F1-18D482285EE8}"/>
              </a:ext>
            </a:extLst>
          </p:cNvPr>
          <p:cNvGraphicFramePr/>
          <p:nvPr/>
        </p:nvGraphicFramePr>
        <p:xfrm>
          <a:off x="5099324" y="-226143"/>
          <a:ext cx="7113690" cy="698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D77EDCC-8FFA-20AC-22AF-6227CF2F82B7}"/>
              </a:ext>
            </a:extLst>
          </p:cNvPr>
          <p:cNvSpPr/>
          <p:nvPr/>
        </p:nvSpPr>
        <p:spPr>
          <a:xfrm rot="5400000">
            <a:off x="9001897" y="259611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eart 12">
            <a:hlinkClick r:id="" action="ppaction://noaction"/>
            <a:extLst>
              <a:ext uri="{FF2B5EF4-FFF2-40B4-BE49-F238E27FC236}">
                <a16:creationId xmlns:a16="http://schemas.microsoft.com/office/drawing/2014/main" id="{64259CCE-6355-286C-61F0-4106445ABC9B}"/>
              </a:ext>
            </a:extLst>
          </p:cNvPr>
          <p:cNvSpPr/>
          <p:nvPr/>
        </p:nvSpPr>
        <p:spPr>
          <a:xfrm rot="16177262">
            <a:off x="8264283" y="2851913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Heart 1">
            <a:hlinkClick r:id="rId15" action="ppaction://hlinksldjump"/>
            <a:extLst>
              <a:ext uri="{FF2B5EF4-FFF2-40B4-BE49-F238E27FC236}">
                <a16:creationId xmlns:a16="http://schemas.microsoft.com/office/drawing/2014/main" id="{E8095592-55EA-EEB5-79AA-04C379ED1BEE}"/>
              </a:ext>
            </a:extLst>
          </p:cNvPr>
          <p:cNvSpPr/>
          <p:nvPr/>
        </p:nvSpPr>
        <p:spPr>
          <a:xfrm rot="16200000">
            <a:off x="11130991" y="5798327"/>
            <a:ext cx="745548" cy="1337690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4350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/>
      <p:bldGraphic spid="7" grpId="0">
        <p:bldAsOne/>
      </p:bldGraphic>
      <p:bldGraphic spid="7" grpId="1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Mỗi ngày em đọc được 12 trang sách. Hỏi 4 ngày em đọc được bao nhiêu trang sách?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20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trang sách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20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trang sách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20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trang sách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20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trang sách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2" name="Arrow: Notch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29E5DDA8-C624-BEA4-B486-29B9B8FC6A13}"/>
              </a:ext>
            </a:extLst>
          </p:cNvPr>
          <p:cNvSpPr/>
          <p:nvPr/>
        </p:nvSpPr>
        <p:spPr>
          <a:xfrm>
            <a:off x="10232671" y="6389475"/>
            <a:ext cx="1959329" cy="56657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D469F-359A-7F7E-CD1A-3EC94C209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D9F5CACC-D479-6753-0542-9A6C9250A067}"/>
              </a:ext>
            </a:extLst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1C190FC8-5C7B-A58A-CF1F-9433E5053124}"/>
              </a:ext>
            </a:extLst>
          </p:cNvPr>
          <p:cNvSpPr/>
          <p:nvPr/>
        </p:nvSpPr>
        <p:spPr>
          <a:xfrm>
            <a:off x="3833974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7" action="ppaction://hlinksldjump"/>
            <a:extLst>
              <a:ext uri="{FF2B5EF4-FFF2-40B4-BE49-F238E27FC236}">
                <a16:creationId xmlns:a16="http://schemas.microsoft.com/office/drawing/2014/main" id="{6219565F-1067-1C05-9EB2-73950F5963EB}"/>
              </a:ext>
            </a:extLst>
          </p:cNvPr>
          <p:cNvSpPr/>
          <p:nvPr/>
        </p:nvSpPr>
        <p:spPr>
          <a:xfrm>
            <a:off x="2323571" y="376254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8" action="ppaction://hlinksldjump"/>
            <a:extLst>
              <a:ext uri="{FF2B5EF4-FFF2-40B4-BE49-F238E27FC236}">
                <a16:creationId xmlns:a16="http://schemas.microsoft.com/office/drawing/2014/main" id="{5EA831DD-8E91-06D0-A2E6-B1C5346F871B}"/>
              </a:ext>
            </a:extLst>
          </p:cNvPr>
          <p:cNvSpPr/>
          <p:nvPr/>
        </p:nvSpPr>
        <p:spPr>
          <a:xfrm>
            <a:off x="3795404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9" action="ppaction://hlinksldjump"/>
            <a:extLst>
              <a:ext uri="{FF2B5EF4-FFF2-40B4-BE49-F238E27FC236}">
                <a16:creationId xmlns:a16="http://schemas.microsoft.com/office/drawing/2014/main" id="{0A31BC36-0175-7C79-650C-FFDF2A1794C9}"/>
              </a:ext>
            </a:extLst>
          </p:cNvPr>
          <p:cNvSpPr/>
          <p:nvPr/>
        </p:nvSpPr>
        <p:spPr>
          <a:xfrm>
            <a:off x="823404" y="37846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  <a:extLst>
              <a:ext uri="{FF2B5EF4-FFF2-40B4-BE49-F238E27FC236}">
                <a16:creationId xmlns:a16="http://schemas.microsoft.com/office/drawing/2014/main" id="{F3FC761E-C4D7-1B7B-64A5-4C815361A376}"/>
              </a:ext>
            </a:extLst>
          </p:cNvPr>
          <p:cNvSpPr/>
          <p:nvPr/>
        </p:nvSpPr>
        <p:spPr>
          <a:xfrm>
            <a:off x="2340988" y="2189377"/>
            <a:ext cx="1337688" cy="1320427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BE0E0C-63E9-B5B4-56D0-058C7F88E37F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31857BD-8F5A-93C6-F38B-02A1AA233D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E193CF0-AF4D-C210-4577-2BE0D4D991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1BCBC2-D5AF-5A9F-B2A1-C19AB73066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F64002-8944-22D6-5B1E-A7D08F0BFF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80D23B0F-F29D-C153-0060-6FFB34C3C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2307" y="-609600"/>
            <a:ext cx="609600" cy="60960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3C72B76-4A06-5465-C943-7097D0FBFBFD}"/>
              </a:ext>
            </a:extLst>
          </p:cNvPr>
          <p:cNvGraphicFramePr/>
          <p:nvPr/>
        </p:nvGraphicFramePr>
        <p:xfrm>
          <a:off x="5099324" y="-226143"/>
          <a:ext cx="7113690" cy="698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5AEBF19-8FC5-BFEB-F9A8-1E5C2CD058C8}"/>
              </a:ext>
            </a:extLst>
          </p:cNvPr>
          <p:cNvSpPr/>
          <p:nvPr/>
        </p:nvSpPr>
        <p:spPr>
          <a:xfrm rot="5400000">
            <a:off x="9001897" y="259611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eart 12">
            <a:hlinkClick r:id="" action="ppaction://noaction"/>
            <a:extLst>
              <a:ext uri="{FF2B5EF4-FFF2-40B4-BE49-F238E27FC236}">
                <a16:creationId xmlns:a16="http://schemas.microsoft.com/office/drawing/2014/main" id="{4A67533A-29E8-7324-F9A0-3944B1386CBC}"/>
              </a:ext>
            </a:extLst>
          </p:cNvPr>
          <p:cNvSpPr/>
          <p:nvPr/>
        </p:nvSpPr>
        <p:spPr>
          <a:xfrm rot="16177262">
            <a:off x="8264283" y="2851913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Heart 1">
            <a:hlinkClick r:id="rId15" action="ppaction://hlinksldjump"/>
            <a:extLst>
              <a:ext uri="{FF2B5EF4-FFF2-40B4-BE49-F238E27FC236}">
                <a16:creationId xmlns:a16="http://schemas.microsoft.com/office/drawing/2014/main" id="{7E79C339-029D-5C67-1D8B-E072A8F62018}"/>
              </a:ext>
            </a:extLst>
          </p:cNvPr>
          <p:cNvSpPr/>
          <p:nvPr/>
        </p:nvSpPr>
        <p:spPr>
          <a:xfrm rot="16200000">
            <a:off x="11130991" y="5798327"/>
            <a:ext cx="745548" cy="1337690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45897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/>
      <p:bldGraphic spid="7" grpId="0">
        <p:bldAsOne/>
      </p:bldGraphic>
      <p:bldGraphic spid="7" grpId="1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Em hãy nêu các bước thực hiện tính nhân với số có một chữ 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2636" y="2083281"/>
            <a:ext cx="10748027" cy="25617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ClrTx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4B2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830" y="2307845"/>
            <a:ext cx="804742" cy="643793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A5D20260-34C7-A158-DECB-9854AE475ECC}"/>
              </a:ext>
            </a:extLst>
          </p:cNvPr>
          <p:cNvSpPr/>
          <p:nvPr/>
        </p:nvSpPr>
        <p:spPr>
          <a:xfrm>
            <a:off x="10361978" y="6350558"/>
            <a:ext cx="1830022" cy="6791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79800-BDE5-6172-6BE7-B8056688E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081D5B73-9B27-7D0A-D9E3-C22B56E15228}"/>
              </a:ext>
            </a:extLst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454D0702-0BE4-CAE4-5069-08416C4C33C1}"/>
              </a:ext>
            </a:extLst>
          </p:cNvPr>
          <p:cNvSpPr/>
          <p:nvPr/>
        </p:nvSpPr>
        <p:spPr>
          <a:xfrm>
            <a:off x="3833974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7" action="ppaction://hlinksldjump"/>
            <a:extLst>
              <a:ext uri="{FF2B5EF4-FFF2-40B4-BE49-F238E27FC236}">
                <a16:creationId xmlns:a16="http://schemas.microsoft.com/office/drawing/2014/main" id="{CB4569C2-1AB2-8923-401E-91CB052CBB4C}"/>
              </a:ext>
            </a:extLst>
          </p:cNvPr>
          <p:cNvSpPr/>
          <p:nvPr/>
        </p:nvSpPr>
        <p:spPr>
          <a:xfrm>
            <a:off x="2323571" y="376254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8" action="ppaction://hlinksldjump"/>
            <a:extLst>
              <a:ext uri="{FF2B5EF4-FFF2-40B4-BE49-F238E27FC236}">
                <a16:creationId xmlns:a16="http://schemas.microsoft.com/office/drawing/2014/main" id="{EBB67C86-F3B0-F336-D543-8479D5C8DDC5}"/>
              </a:ext>
            </a:extLst>
          </p:cNvPr>
          <p:cNvSpPr/>
          <p:nvPr/>
        </p:nvSpPr>
        <p:spPr>
          <a:xfrm>
            <a:off x="3795404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9" action="ppaction://hlinksldjump"/>
            <a:extLst>
              <a:ext uri="{FF2B5EF4-FFF2-40B4-BE49-F238E27FC236}">
                <a16:creationId xmlns:a16="http://schemas.microsoft.com/office/drawing/2014/main" id="{A47D4CD0-7C3D-5285-CDBC-CB3436EB2FA3}"/>
              </a:ext>
            </a:extLst>
          </p:cNvPr>
          <p:cNvSpPr/>
          <p:nvPr/>
        </p:nvSpPr>
        <p:spPr>
          <a:xfrm>
            <a:off x="823404" y="37846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  <a:extLst>
              <a:ext uri="{FF2B5EF4-FFF2-40B4-BE49-F238E27FC236}">
                <a16:creationId xmlns:a16="http://schemas.microsoft.com/office/drawing/2014/main" id="{860FCEAF-C66B-9627-F1EE-10F679F8EB55}"/>
              </a:ext>
            </a:extLst>
          </p:cNvPr>
          <p:cNvSpPr/>
          <p:nvPr/>
        </p:nvSpPr>
        <p:spPr>
          <a:xfrm>
            <a:off x="2340988" y="2189377"/>
            <a:ext cx="1337688" cy="1320427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A3690F-1A2A-21F7-61C0-B144F598D1E1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52A2A93-AC55-CEF6-94B5-22F0833EC0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A5ECD4-8DF5-EA92-E25A-19B52667D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922CBD-0536-D6A5-4BA4-2D9B27F042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F97CDB5-8E26-5B84-76BA-73D64F4BE5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385EAA07-3A58-8ECC-E9E9-6AD41470D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2307" y="-609600"/>
            <a:ext cx="609600" cy="60960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BD2DEB6-9E70-E818-78E2-FFFA2C6C438A}"/>
              </a:ext>
            </a:extLst>
          </p:cNvPr>
          <p:cNvGraphicFramePr/>
          <p:nvPr/>
        </p:nvGraphicFramePr>
        <p:xfrm>
          <a:off x="5099324" y="-226143"/>
          <a:ext cx="7113690" cy="698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F4CDE97-6996-482C-02A2-CB46E9454B0B}"/>
              </a:ext>
            </a:extLst>
          </p:cNvPr>
          <p:cNvSpPr/>
          <p:nvPr/>
        </p:nvSpPr>
        <p:spPr>
          <a:xfrm rot="5400000">
            <a:off x="9001897" y="259611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eart 12">
            <a:hlinkClick r:id="" action="ppaction://noaction"/>
            <a:extLst>
              <a:ext uri="{FF2B5EF4-FFF2-40B4-BE49-F238E27FC236}">
                <a16:creationId xmlns:a16="http://schemas.microsoft.com/office/drawing/2014/main" id="{3DB6B81B-4325-A87E-2EC2-519CD38AF6DA}"/>
              </a:ext>
            </a:extLst>
          </p:cNvPr>
          <p:cNvSpPr/>
          <p:nvPr/>
        </p:nvSpPr>
        <p:spPr>
          <a:xfrm rot="16177262">
            <a:off x="8264283" y="2851913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Heart 1">
            <a:hlinkClick r:id="rId15" action="ppaction://hlinksldjump"/>
            <a:extLst>
              <a:ext uri="{FF2B5EF4-FFF2-40B4-BE49-F238E27FC236}">
                <a16:creationId xmlns:a16="http://schemas.microsoft.com/office/drawing/2014/main" id="{162A3EBD-016C-617A-969A-9661EA8CBE35}"/>
              </a:ext>
            </a:extLst>
          </p:cNvPr>
          <p:cNvSpPr/>
          <p:nvPr/>
        </p:nvSpPr>
        <p:spPr>
          <a:xfrm rot="16200000">
            <a:off x="11130991" y="5798327"/>
            <a:ext cx="745548" cy="1337690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67748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/>
      <p:bldGraphic spid="7" grpId="0">
        <p:bldAsOne/>
      </p:bldGraphic>
      <p:bldGraphic spid="7" grpId="1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5420" y="2664542"/>
            <a:ext cx="9572077" cy="24658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>
              <a:buClrTx/>
              <a:defRPr/>
            </a:pP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buClrTx/>
              <a:defRPr/>
            </a:pPr>
            <a:endParaRPr lang="en-US" sz="3600" b="1" kern="1200" dirty="0">
              <a:solidFill>
                <a:srgbClr val="4B2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defRPr/>
            </a:pPr>
            <a:endParaRPr lang="en-US" sz="3600" b="1" kern="1200" dirty="0">
              <a:solidFill>
                <a:srgbClr val="4B2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defRPr/>
            </a:pPr>
            <a:endParaRPr lang="en-US" sz="3600" b="1" kern="1200" dirty="0">
              <a:solidFill>
                <a:srgbClr val="4B2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defRPr/>
            </a:pPr>
            <a:r>
              <a:rPr lang="en-US" sz="3600" b="1" u="sng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u="sng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buClrTx/>
              <a:defRPr/>
            </a:pP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Ta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 x 3 = 69 (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kern="1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kern="1200" dirty="0">
              <a:solidFill>
                <a:srgbClr val="4B2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defRPr/>
            </a:pPr>
            <a:endParaRPr lang="vi-VN" sz="3600" b="1" kern="1200" dirty="0">
              <a:solidFill>
                <a:srgbClr val="4B2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defRPr/>
            </a:pPr>
            <a:endParaRPr lang="vi-VN" sz="3600" b="1" kern="1200" dirty="0">
              <a:solidFill>
                <a:srgbClr val="4B2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defRPr/>
            </a:pPr>
            <a:endParaRPr lang="vi-VN" sz="3600" b="1" kern="1200" dirty="0">
              <a:solidFill>
                <a:srgbClr val="4B2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ClrTx/>
              <a:defRPr/>
            </a:pPr>
            <a:endParaRPr lang="vi-VN" sz="3600" b="1" kern="1200" dirty="0">
              <a:solidFill>
                <a:srgbClr val="4B2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27" y="3413390"/>
            <a:ext cx="804536" cy="643628"/>
          </a:xfrm>
          <a:prstGeom prst="rect">
            <a:avLst/>
          </a:prstGeom>
        </p:spPr>
      </p:pic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id="{D9643D0A-E49A-13BA-E973-7FA3658EF680}"/>
              </a:ext>
            </a:extLst>
          </p:cNvPr>
          <p:cNvSpPr/>
          <p:nvPr/>
        </p:nvSpPr>
        <p:spPr>
          <a:xfrm>
            <a:off x="832636" y="199869"/>
            <a:ext cx="10526728" cy="21318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Em hãy tìm một tình huống trong thực tế, đặt ra một bài toán có sử dụng phép tính nhân với số có một chữ số để giải bài toán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rrow: Notched Right 2">
            <a:hlinkClick r:id="rId10" action="ppaction://hlinksldjump"/>
            <a:extLst>
              <a:ext uri="{FF2B5EF4-FFF2-40B4-BE49-F238E27FC236}">
                <a16:creationId xmlns:a16="http://schemas.microsoft.com/office/drawing/2014/main" id="{6ACDD90A-8B64-80BE-776B-1F8B4EE7E894}"/>
              </a:ext>
            </a:extLst>
          </p:cNvPr>
          <p:cNvSpPr/>
          <p:nvPr/>
        </p:nvSpPr>
        <p:spPr>
          <a:xfrm>
            <a:off x="10232671" y="6389475"/>
            <a:ext cx="1959329" cy="56657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0A9AE-652D-EBDA-4729-28197F7D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267"/>
            <a:ext cx="10515600" cy="71238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ĐỘNG, VẬN DỤNG TRẢI NGHIỆM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206F-06B5-BA5F-49D8-A3D9F055F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644648"/>
            <a:ext cx="10585296" cy="1789012"/>
          </a:xfrm>
        </p:spPr>
        <p:txBody>
          <a:bodyPr>
            <a:noAutofit/>
          </a:bodyPr>
          <a:lstStyle/>
          <a:p>
            <a:pPr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DDE0C-DADF-3EA4-3C8E-9DBDF7655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47136" y="4625619"/>
            <a:ext cx="10362330" cy="1367145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4B2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 2; 3; 4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4B2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56012D-7B93-3AB4-1AAB-270B0ED0AB7C}"/>
              </a:ext>
            </a:extLst>
          </p:cNvPr>
          <p:cNvSpPr/>
          <p:nvPr/>
        </p:nvSpPr>
        <p:spPr>
          <a:xfrm>
            <a:off x="836613" y="281454"/>
            <a:ext cx="10588472" cy="122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B2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  <a:p>
            <a:pPr marL="0" marR="0" lvl="0" indent="0" algn="ctr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324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E4EF8EE-8551-1223-FAED-94060421D6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245362"/>
              </p:ext>
            </p:extLst>
          </p:nvPr>
        </p:nvGraphicFramePr>
        <p:xfrm>
          <a:off x="1474839" y="-727587"/>
          <a:ext cx="7659329" cy="768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49801" imgH="7998636" progId="Word.Document.12">
                  <p:embed/>
                </p:oleObj>
              </mc:Choice>
              <mc:Fallback>
                <p:oleObj name="Document" r:id="rId2" imgW="6849801" imgH="799863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74839" y="-727587"/>
                        <a:ext cx="7659329" cy="7688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444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84166912-FE00-10B5-88BA-85FE39C84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>
            <a:extLst>
              <a:ext uri="{FF2B5EF4-FFF2-40B4-BE49-F238E27FC236}">
                <a16:creationId xmlns:a16="http://schemas.microsoft.com/office/drawing/2014/main" id="{0C9BC8AF-24BF-4331-2752-C3EA7B7D5E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>
            <a:extLst>
              <a:ext uri="{FF2B5EF4-FFF2-40B4-BE49-F238E27FC236}">
                <a16:creationId xmlns:a16="http://schemas.microsoft.com/office/drawing/2014/main" id="{D789DA29-63A6-9183-B635-2A09A35C760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>
            <a:extLst>
              <a:ext uri="{FF2B5EF4-FFF2-40B4-BE49-F238E27FC236}">
                <a16:creationId xmlns:a16="http://schemas.microsoft.com/office/drawing/2014/main" id="{C3CC71F6-6896-B0B6-6979-BE260CBD902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>
            <a:extLst>
              <a:ext uri="{FF2B5EF4-FFF2-40B4-BE49-F238E27FC236}">
                <a16:creationId xmlns:a16="http://schemas.microsoft.com/office/drawing/2014/main" id="{F37AD758-6D02-6C12-A7DD-13EE843F9DA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>
            <a:extLst>
              <a:ext uri="{FF2B5EF4-FFF2-40B4-BE49-F238E27FC236}">
                <a16:creationId xmlns:a16="http://schemas.microsoft.com/office/drawing/2014/main" id="{E19BA859-8FD6-0AF4-1F92-B2A72A7E6D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>
            <a:extLst>
              <a:ext uri="{FF2B5EF4-FFF2-40B4-BE49-F238E27FC236}">
                <a16:creationId xmlns:a16="http://schemas.microsoft.com/office/drawing/2014/main" id="{5D97DE8F-637F-A94A-6351-528E5BC419C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>
            <a:extLst>
              <a:ext uri="{FF2B5EF4-FFF2-40B4-BE49-F238E27FC236}">
                <a16:creationId xmlns:a16="http://schemas.microsoft.com/office/drawing/2014/main" id="{C6B4A56A-13EB-4308-CA10-25F8F1021C2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6490106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>
            <a:extLst>
              <a:ext uri="{FF2B5EF4-FFF2-40B4-BE49-F238E27FC236}">
                <a16:creationId xmlns:a16="http://schemas.microsoft.com/office/drawing/2014/main" id="{D21AABB7-8FC8-7908-F575-B672B363BA5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>
            <a:extLst>
              <a:ext uri="{FF2B5EF4-FFF2-40B4-BE49-F238E27FC236}">
                <a16:creationId xmlns:a16="http://schemas.microsoft.com/office/drawing/2014/main" id="{31E8367B-CF09-4265-C10D-B68D62C97AB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3AD8C924-C6C1-62AF-311F-9A3A92EBAFD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>
            <a:extLst>
              <a:ext uri="{FF2B5EF4-FFF2-40B4-BE49-F238E27FC236}">
                <a16:creationId xmlns:a16="http://schemas.microsoft.com/office/drawing/2014/main" id="{8842D745-BA1B-D4BF-C114-8F6224D762A6}"/>
              </a:ext>
            </a:extLst>
          </p:cNvPr>
          <p:cNvSpPr/>
          <p:nvPr/>
        </p:nvSpPr>
        <p:spPr>
          <a:xfrm>
            <a:off x="496703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A. 13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Google Shape;228;p4">
            <a:extLst>
              <a:ext uri="{FF2B5EF4-FFF2-40B4-BE49-F238E27FC236}">
                <a16:creationId xmlns:a16="http://schemas.microsoft.com/office/drawing/2014/main" id="{C0A67C06-8A6A-5456-D390-E7F39429306F}"/>
              </a:ext>
            </a:extLst>
          </p:cNvPr>
          <p:cNvSpPr/>
          <p:nvPr/>
        </p:nvSpPr>
        <p:spPr>
          <a:xfrm>
            <a:off x="3434074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B.60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Google Shape;230;p4">
            <a:extLst>
              <a:ext uri="{FF2B5EF4-FFF2-40B4-BE49-F238E27FC236}">
                <a16:creationId xmlns:a16="http://schemas.microsoft.com/office/drawing/2014/main" id="{78F38914-7B42-1572-3F48-D4BAD83E71D7}"/>
              </a:ext>
            </a:extLst>
          </p:cNvPr>
          <p:cNvSpPr/>
          <p:nvPr/>
        </p:nvSpPr>
        <p:spPr>
          <a:xfrm>
            <a:off x="6463276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Google Shape;231;p4">
            <a:extLst>
              <a:ext uri="{FF2B5EF4-FFF2-40B4-BE49-F238E27FC236}">
                <a16:creationId xmlns:a16="http://schemas.microsoft.com/office/drawing/2014/main" id="{AC0BBBD1-46D9-7F20-9A84-BD96562B33F1}"/>
              </a:ext>
            </a:extLst>
          </p:cNvPr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 × 3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Google Shape;232;p4">
            <a:extLst>
              <a:ext uri="{FF2B5EF4-FFF2-40B4-BE49-F238E27FC236}">
                <a16:creationId xmlns:a16="http://schemas.microsoft.com/office/drawing/2014/main" id="{363BAAB2-3F30-76F8-011B-803CF8ED532D}"/>
              </a:ext>
            </a:extLst>
          </p:cNvPr>
          <p:cNvSpPr/>
          <p:nvPr/>
        </p:nvSpPr>
        <p:spPr>
          <a:xfrm>
            <a:off x="5548357" y="3667357"/>
            <a:ext cx="4247568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0340F4C-EA27-A0E5-856F-3E08EB82B4C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8C78F7B1-7F8F-0F1E-91D7-AE125B5A5E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sp>
        <p:nvSpPr>
          <p:cNvPr id="3" name="Google Shape;228;p4">
            <a:extLst>
              <a:ext uri="{FF2B5EF4-FFF2-40B4-BE49-F238E27FC236}">
                <a16:creationId xmlns:a16="http://schemas.microsoft.com/office/drawing/2014/main" id="{27499951-A994-215C-7110-AAB3FFAC5069}"/>
              </a:ext>
            </a:extLst>
          </p:cNvPr>
          <p:cNvSpPr/>
          <p:nvPr/>
        </p:nvSpPr>
        <p:spPr>
          <a:xfrm>
            <a:off x="9269534" y="2422385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.33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6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7" grpId="0" animBg="1"/>
      <p:bldP spid="228" grpId="0" animBg="1"/>
      <p:bldP spid="230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013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25AF42F4-B1D2-E6EC-817B-C9728A22C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>
            <a:extLst>
              <a:ext uri="{FF2B5EF4-FFF2-40B4-BE49-F238E27FC236}">
                <a16:creationId xmlns:a16="http://schemas.microsoft.com/office/drawing/2014/main" id="{65EF3FCF-D736-9E9E-2C8B-86D93C91EC1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>
            <a:extLst>
              <a:ext uri="{FF2B5EF4-FFF2-40B4-BE49-F238E27FC236}">
                <a16:creationId xmlns:a16="http://schemas.microsoft.com/office/drawing/2014/main" id="{41B7C355-884E-4265-085C-BBD8FC841C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>
            <a:extLst>
              <a:ext uri="{FF2B5EF4-FFF2-40B4-BE49-F238E27FC236}">
                <a16:creationId xmlns:a16="http://schemas.microsoft.com/office/drawing/2014/main" id="{FCA4EAE1-C1A4-6152-49FB-D2B92809433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>
            <a:extLst>
              <a:ext uri="{FF2B5EF4-FFF2-40B4-BE49-F238E27FC236}">
                <a16:creationId xmlns:a16="http://schemas.microsoft.com/office/drawing/2014/main" id="{B88FD81A-D8BB-8878-9740-4E3650B7D3C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>
            <a:extLst>
              <a:ext uri="{FF2B5EF4-FFF2-40B4-BE49-F238E27FC236}">
                <a16:creationId xmlns:a16="http://schemas.microsoft.com/office/drawing/2014/main" id="{C94E8C23-0949-0B9C-C25F-49864DD74FA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>
            <a:extLst>
              <a:ext uri="{FF2B5EF4-FFF2-40B4-BE49-F238E27FC236}">
                <a16:creationId xmlns:a16="http://schemas.microsoft.com/office/drawing/2014/main" id="{B64E4686-0D9B-9A4C-B8BE-7DD4FC6E247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>
            <a:extLst>
              <a:ext uri="{FF2B5EF4-FFF2-40B4-BE49-F238E27FC236}">
                <a16:creationId xmlns:a16="http://schemas.microsoft.com/office/drawing/2014/main" id="{8B9D41F9-79F1-03BA-BC87-7F0F71BC993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>
            <a:extLst>
              <a:ext uri="{FF2B5EF4-FFF2-40B4-BE49-F238E27FC236}">
                <a16:creationId xmlns:a16="http://schemas.microsoft.com/office/drawing/2014/main" id="{D1B7E1C8-E4D9-5611-F754-933BF86EBF8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FD9DE663-F243-E5C0-0D12-30F37DA87BB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>
            <a:extLst>
              <a:ext uri="{FF2B5EF4-FFF2-40B4-BE49-F238E27FC236}">
                <a16:creationId xmlns:a16="http://schemas.microsoft.com/office/drawing/2014/main" id="{6BA3D50A-98EB-6D2C-AC50-17AA2E5EDBB5}"/>
              </a:ext>
            </a:extLst>
          </p:cNvPr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8 = 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042CD4-CECF-9650-F305-0563C342926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>
            <a:extLst>
              <a:ext uri="{FF2B5EF4-FFF2-40B4-BE49-F238E27FC236}">
                <a16:creationId xmlns:a16="http://schemas.microsoft.com/office/drawing/2014/main" id="{19CF2D6C-CE57-77B9-ABC3-774FE74B1AC9}"/>
              </a:ext>
            </a:extLst>
          </p:cNvPr>
          <p:cNvSpPr/>
          <p:nvPr/>
        </p:nvSpPr>
        <p:spPr>
          <a:xfrm>
            <a:off x="3012997" y="4237168"/>
            <a:ext cx="4891302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Google Shape;251;p5">
            <a:extLst>
              <a:ext uri="{FF2B5EF4-FFF2-40B4-BE49-F238E27FC236}">
                <a16:creationId xmlns:a16="http://schemas.microsoft.com/office/drawing/2014/main" id="{147A237E-3120-7097-1DF1-1F9F9888441D}"/>
              </a:ext>
            </a:extLst>
          </p:cNvPr>
          <p:cNvSpPr/>
          <p:nvPr/>
        </p:nvSpPr>
        <p:spPr>
          <a:xfrm>
            <a:off x="96539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A. 18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252;p5">
            <a:extLst>
              <a:ext uri="{FF2B5EF4-FFF2-40B4-BE49-F238E27FC236}">
                <a16:creationId xmlns:a16="http://schemas.microsoft.com/office/drawing/2014/main" id="{DA353F6F-68DF-2583-39FE-9EA0EEC9E363}"/>
              </a:ext>
            </a:extLst>
          </p:cNvPr>
          <p:cNvSpPr/>
          <p:nvPr/>
        </p:nvSpPr>
        <p:spPr>
          <a:xfrm>
            <a:off x="6291546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88</a:t>
            </a:r>
            <a:endParaRPr sz="5335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53" name="Google Shape;253;p5">
            <a:extLst>
              <a:ext uri="{FF2B5EF4-FFF2-40B4-BE49-F238E27FC236}">
                <a16:creationId xmlns:a16="http://schemas.microsoft.com/office/drawing/2014/main" id="{2728F038-3639-AFF6-BB1A-AEE298477F4C}"/>
              </a:ext>
            </a:extLst>
          </p:cNvPr>
          <p:cNvSpPr/>
          <p:nvPr/>
        </p:nvSpPr>
        <p:spPr>
          <a:xfrm>
            <a:off x="3183755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B.80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5" name="Google Shape;255;p5" descr="C:\Users\ADMIN\Desktop\Bach tuyet\Blanca_Nieves.8.png">
            <a:extLst>
              <a:ext uri="{FF2B5EF4-FFF2-40B4-BE49-F238E27FC236}">
                <a16:creationId xmlns:a16="http://schemas.microsoft.com/office/drawing/2014/main" id="{48B11BDA-2A7A-932B-8A33-923C9D944B9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90C7D27-67CA-5C00-E207-67989B8EFB4F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3092F378-524F-D8B6-C069-8C94626E25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  <p:sp>
        <p:nvSpPr>
          <p:cNvPr id="3" name="Google Shape;252;p5">
            <a:extLst>
              <a:ext uri="{FF2B5EF4-FFF2-40B4-BE49-F238E27FC236}">
                <a16:creationId xmlns:a16="http://schemas.microsoft.com/office/drawing/2014/main" id="{9392999D-0271-6468-FADE-CF1127B26F0A}"/>
              </a:ext>
            </a:extLst>
          </p:cNvPr>
          <p:cNvSpPr/>
          <p:nvPr/>
        </p:nvSpPr>
        <p:spPr>
          <a:xfrm>
            <a:off x="9393630" y="2369209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</a:t>
            </a: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81</a:t>
            </a:r>
            <a:endParaRPr sz="5335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41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6490106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496703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</a:t>
            </a:r>
            <a:r>
              <a:rPr lang="en-US" sz="4800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30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3434074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B.60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6463276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4800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480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90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30 × 3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5548357" y="3667357"/>
            <a:ext cx="4247568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sp>
        <p:nvSpPr>
          <p:cNvPr id="3" name="Google Shape;228;p4">
            <a:extLst>
              <a:ext uri="{FF2B5EF4-FFF2-40B4-BE49-F238E27FC236}">
                <a16:creationId xmlns:a16="http://schemas.microsoft.com/office/drawing/2014/main" id="{F7057925-AFAE-2A64-DDF8-46DF8553D417}"/>
              </a:ext>
            </a:extLst>
          </p:cNvPr>
          <p:cNvSpPr/>
          <p:nvPr/>
        </p:nvSpPr>
        <p:spPr>
          <a:xfrm>
            <a:off x="9269534" y="2422385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.33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7" grpId="0" animBg="1"/>
      <p:bldP spid="228" grpId="0" animBg="1"/>
      <p:bldP spid="23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</a:t>
            </a:r>
            <a:r>
              <a:rPr lang="en-US" sz="5400" b="1" i="0" u="none" strike="noStrike" cap="none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3012997" y="4237168"/>
            <a:ext cx="4891302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96539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A. 20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6291546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22</a:t>
            </a:r>
            <a:endParaRPr sz="5335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3183755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B.40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  <p:sp>
        <p:nvSpPr>
          <p:cNvPr id="3" name="Google Shape;252;p5">
            <a:extLst>
              <a:ext uri="{FF2B5EF4-FFF2-40B4-BE49-F238E27FC236}">
                <a16:creationId xmlns:a16="http://schemas.microsoft.com/office/drawing/2014/main" id="{71228996-16AB-09EA-8162-B82DD50E5806}"/>
              </a:ext>
            </a:extLst>
          </p:cNvPr>
          <p:cNvSpPr/>
          <p:nvPr/>
        </p:nvSpPr>
        <p:spPr>
          <a:xfrm>
            <a:off x="9393630" y="2369209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42</a:t>
            </a:r>
            <a:endParaRPr sz="5335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40</a:t>
            </a:r>
            <a:r>
              <a:rPr lang="en-US" sz="5400" b="1" i="0" u="none" strike="noStrike" cap="none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-129235" y="3505185"/>
            <a:ext cx="450458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334297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</a:t>
            </a:r>
            <a:r>
              <a:rPr lang="en-US" sz="4800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480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80</a:t>
            </a:r>
            <a:endParaRPr sz="4800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3382297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6519651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20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  <p:sp>
        <p:nvSpPr>
          <p:cNvPr id="2" name="Google Shape;276;p6">
            <a:extLst>
              <a:ext uri="{FF2B5EF4-FFF2-40B4-BE49-F238E27FC236}">
                <a16:creationId xmlns:a16="http://schemas.microsoft.com/office/drawing/2014/main" id="{2FE2BB26-FC0D-DD5D-EF61-8311A9AB47E5}"/>
              </a:ext>
            </a:extLst>
          </p:cNvPr>
          <p:cNvSpPr/>
          <p:nvPr/>
        </p:nvSpPr>
        <p:spPr>
          <a:xfrm>
            <a:off x="9562741" y="253363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42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74" grpId="0" animBg="1"/>
      <p:bldP spid="275" grpId="0" animBg="1"/>
      <p:bldP spid="27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5FADF136-A16D-11D8-85F7-6A3508AC5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>
            <a:extLst>
              <a:ext uri="{FF2B5EF4-FFF2-40B4-BE49-F238E27FC236}">
                <a16:creationId xmlns:a16="http://schemas.microsoft.com/office/drawing/2014/main" id="{A715F07C-B614-0894-F93A-36A7749FE9E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>
            <a:extLst>
              <a:ext uri="{FF2B5EF4-FFF2-40B4-BE49-F238E27FC236}">
                <a16:creationId xmlns:a16="http://schemas.microsoft.com/office/drawing/2014/main" id="{06D76D45-0DA6-EF97-5284-71488CB0E32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>
            <a:extLst>
              <a:ext uri="{FF2B5EF4-FFF2-40B4-BE49-F238E27FC236}">
                <a16:creationId xmlns:a16="http://schemas.microsoft.com/office/drawing/2014/main" id="{F5922CAD-9B42-BED6-F01A-611A55239C7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>
            <a:extLst>
              <a:ext uri="{FF2B5EF4-FFF2-40B4-BE49-F238E27FC236}">
                <a16:creationId xmlns:a16="http://schemas.microsoft.com/office/drawing/2014/main" id="{2D5A797F-405E-C258-DF7B-7AC64B29291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>
            <a:extLst>
              <a:ext uri="{FF2B5EF4-FFF2-40B4-BE49-F238E27FC236}">
                <a16:creationId xmlns:a16="http://schemas.microsoft.com/office/drawing/2014/main" id="{3F9A3157-E799-13A3-CBB9-39A6A26E258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>
            <a:extLst>
              <a:ext uri="{FF2B5EF4-FFF2-40B4-BE49-F238E27FC236}">
                <a16:creationId xmlns:a16="http://schemas.microsoft.com/office/drawing/2014/main" id="{45136A7F-00E9-00C5-B4A3-03DD1A2F711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>
            <a:extLst>
              <a:ext uri="{FF2B5EF4-FFF2-40B4-BE49-F238E27FC236}">
                <a16:creationId xmlns:a16="http://schemas.microsoft.com/office/drawing/2014/main" id="{92221DD7-0269-7501-E75B-071E5028CAB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>
            <a:extLst>
              <a:ext uri="{FF2B5EF4-FFF2-40B4-BE49-F238E27FC236}">
                <a16:creationId xmlns:a16="http://schemas.microsoft.com/office/drawing/2014/main" id="{8833887B-F4C8-4884-FFEC-45552DFBC88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38B16123-A272-A612-5FE8-5845CC691D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>
            <a:extLst>
              <a:ext uri="{FF2B5EF4-FFF2-40B4-BE49-F238E27FC236}">
                <a16:creationId xmlns:a16="http://schemas.microsoft.com/office/drawing/2014/main" id="{24423327-210E-4BB9-B952-51C70BFCD735}"/>
              </a:ext>
            </a:extLst>
          </p:cNvPr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4 = 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F88BAB-EE98-98C0-B98B-3FD12B8E8139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>
            <a:extLst>
              <a:ext uri="{FF2B5EF4-FFF2-40B4-BE49-F238E27FC236}">
                <a16:creationId xmlns:a16="http://schemas.microsoft.com/office/drawing/2014/main" id="{A70F22B0-F353-A41B-3768-32CD0251843F}"/>
              </a:ext>
            </a:extLst>
          </p:cNvPr>
          <p:cNvSpPr/>
          <p:nvPr/>
        </p:nvSpPr>
        <p:spPr>
          <a:xfrm>
            <a:off x="3012997" y="4237168"/>
            <a:ext cx="4891302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Google Shape;251;p5">
            <a:extLst>
              <a:ext uri="{FF2B5EF4-FFF2-40B4-BE49-F238E27FC236}">
                <a16:creationId xmlns:a16="http://schemas.microsoft.com/office/drawing/2014/main" id="{EA879B87-4029-1B7E-A18E-B6266D5F0BF1}"/>
              </a:ext>
            </a:extLst>
          </p:cNvPr>
          <p:cNvSpPr/>
          <p:nvPr/>
        </p:nvSpPr>
        <p:spPr>
          <a:xfrm>
            <a:off x="96539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A. 60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252;p5">
            <a:extLst>
              <a:ext uri="{FF2B5EF4-FFF2-40B4-BE49-F238E27FC236}">
                <a16:creationId xmlns:a16="http://schemas.microsoft.com/office/drawing/2014/main" id="{0C804F0E-0BDC-3C2F-74AA-F23A9CF5CE71}"/>
              </a:ext>
            </a:extLst>
          </p:cNvPr>
          <p:cNvSpPr/>
          <p:nvPr/>
        </p:nvSpPr>
        <p:spPr>
          <a:xfrm>
            <a:off x="6291546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24</a:t>
            </a:r>
            <a:endParaRPr sz="5335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53" name="Google Shape;253;p5">
            <a:extLst>
              <a:ext uri="{FF2B5EF4-FFF2-40B4-BE49-F238E27FC236}">
                <a16:creationId xmlns:a16="http://schemas.microsoft.com/office/drawing/2014/main" id="{23C53497-BBC4-6BED-39C4-B061E6AC0B9F}"/>
              </a:ext>
            </a:extLst>
          </p:cNvPr>
          <p:cNvSpPr/>
          <p:nvPr/>
        </p:nvSpPr>
        <p:spPr>
          <a:xfrm>
            <a:off x="3183755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B.80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5" name="Google Shape;255;p5" descr="C:\Users\ADMIN\Desktop\Bach tuyet\Blanca_Nieves.8.png">
            <a:extLst>
              <a:ext uri="{FF2B5EF4-FFF2-40B4-BE49-F238E27FC236}">
                <a16:creationId xmlns:a16="http://schemas.microsoft.com/office/drawing/2014/main" id="{A2F50688-FA50-5B17-5CC0-F1C0B460378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545940-BD0A-F7B9-103D-72F4FAB6F679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8C2EAD34-D48B-3572-022B-F6B80A9124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  <p:sp>
        <p:nvSpPr>
          <p:cNvPr id="3" name="Google Shape;252;p5">
            <a:extLst>
              <a:ext uri="{FF2B5EF4-FFF2-40B4-BE49-F238E27FC236}">
                <a16:creationId xmlns:a16="http://schemas.microsoft.com/office/drawing/2014/main" id="{B0E0703B-ADCD-B4B6-C2DE-045795446E52}"/>
              </a:ext>
            </a:extLst>
          </p:cNvPr>
          <p:cNvSpPr/>
          <p:nvPr/>
        </p:nvSpPr>
        <p:spPr>
          <a:xfrm>
            <a:off x="9393630" y="2369209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</a:t>
            </a: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82</a:t>
            </a:r>
            <a:endParaRPr sz="5335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81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476"/>
  <p:tag name="ISPRING_SLIDE_ID_2" val="{D38BD31B-B96F-4344-AF52-F356F638BBAF}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2722</TotalTime>
  <Words>1274</Words>
  <Application>Microsoft Office PowerPoint</Application>
  <PresentationFormat>Widescreen</PresentationFormat>
  <Paragraphs>317</Paragraphs>
  <Slides>40</Slides>
  <Notes>18</Notes>
  <HiddenSlides>0</HiddenSlides>
  <MMClips>15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Tahoma</vt:lpstr>
      <vt:lpstr>Times New Roman</vt:lpstr>
      <vt:lpstr>Wingdings</vt:lpstr>
      <vt:lpstr>Wingdings 3</vt:lpstr>
      <vt:lpstr>Wisp</vt:lpstr>
      <vt:lpstr>Office Theme</vt:lpstr>
      <vt:lpstr>1_Office Theme</vt:lpstr>
      <vt:lpstr>2_Office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ĐỘNG, VẬN DỤNG TRẢI NGHIỆM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</cp:lastModifiedBy>
  <cp:revision>289</cp:revision>
  <dcterms:created xsi:type="dcterms:W3CDTF">2021-02-20T02:56:00Z</dcterms:created>
  <dcterms:modified xsi:type="dcterms:W3CDTF">2025-11-12T02:26:47Z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