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</p:sldMasterIdLst>
  <p:notesMasterIdLst>
    <p:notesMasterId r:id="rId22"/>
  </p:notesMasterIdLst>
  <p:sldIdLst>
    <p:sldId id="321" r:id="rId2"/>
    <p:sldId id="352" r:id="rId3"/>
    <p:sldId id="353" r:id="rId4"/>
    <p:sldId id="343" r:id="rId5"/>
    <p:sldId id="342" r:id="rId6"/>
    <p:sldId id="348" r:id="rId7"/>
    <p:sldId id="350" r:id="rId8"/>
    <p:sldId id="349" r:id="rId9"/>
    <p:sldId id="351" r:id="rId10"/>
    <p:sldId id="354" r:id="rId11"/>
    <p:sldId id="331" r:id="rId12"/>
    <p:sldId id="332" r:id="rId13"/>
    <p:sldId id="333" r:id="rId14"/>
    <p:sldId id="325" r:id="rId15"/>
    <p:sldId id="334" r:id="rId16"/>
    <p:sldId id="326" r:id="rId17"/>
    <p:sldId id="335" r:id="rId18"/>
    <p:sldId id="338" r:id="rId19"/>
    <p:sldId id="337" r:id="rId20"/>
    <p:sldId id="330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165A"/>
    <a:srgbClr val="120060"/>
    <a:srgbClr val="FFFF00"/>
    <a:srgbClr val="00FF00"/>
    <a:srgbClr val="00CC00"/>
    <a:srgbClr val="F6AD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306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1E41F-6BA4-472F-B391-312DE17B66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600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43665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046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90677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110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53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91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64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9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7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66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1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9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file:///C:\Users\TAM\Downloads\C&#7849;m%20Nhung%20&#8211;%20H&#7893;ng%20D&#225;m%20&#272;&#226;u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8.gif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025606"/>
            <a:ext cx="1333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5" y="-251714"/>
            <a:ext cx="1885979" cy="17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XMSTR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817"/>
            <a:ext cx="323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00" y="-1371600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8607" y="82737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632" y="104775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8" y="5167379"/>
            <a:ext cx="1828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82" y="5101659"/>
            <a:ext cx="1828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5812612"/>
              </p:ext>
            </p:extLst>
          </p:nvPr>
        </p:nvGraphicFramePr>
        <p:xfrm>
          <a:off x="54295" y="-39384"/>
          <a:ext cx="1479551" cy="1600201"/>
        </p:xfrm>
        <a:graphic>
          <a:graphicData uri="http://schemas.openxmlformats.org/presentationml/2006/ole">
            <p:oleObj spid="_x0000_s5148" name="Clip" r:id="rId8" imgW="1278331" imgH="1273759" progId="">
              <p:embed/>
            </p:oleObj>
          </a:graphicData>
        </a:graphic>
      </p:graphicFrame>
      <p:grpSp>
        <p:nvGrpSpPr>
          <p:cNvPr id="1036" name="Group 12"/>
          <p:cNvGrpSpPr>
            <a:grpSpLocks/>
          </p:cNvGrpSpPr>
          <p:nvPr/>
        </p:nvGrpSpPr>
        <p:grpSpPr bwMode="auto">
          <a:xfrm rot="14307890" flipH="1">
            <a:off x="4839105" y="-3134302"/>
            <a:ext cx="4164706" cy="6579007"/>
            <a:chOff x="96" y="1200"/>
            <a:chExt cx="1804" cy="1761"/>
          </a:xfrm>
        </p:grpSpPr>
        <p:sp>
          <p:nvSpPr>
            <p:cNvPr id="1060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1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2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3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4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5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6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7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8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9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0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1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2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3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4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5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6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7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8" name="Picture 32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124451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AutoShape 34"/>
          <p:cNvSpPr>
            <a:spLocks noChangeArrowheads="1"/>
          </p:cNvSpPr>
          <p:nvPr/>
        </p:nvSpPr>
        <p:spPr bwMode="auto">
          <a:xfrm>
            <a:off x="1416872" y="2058033"/>
            <a:ext cx="2447925" cy="20875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0" name="AutoShape 35"/>
          <p:cNvSpPr>
            <a:spLocks noChangeArrowheads="1"/>
          </p:cNvSpPr>
          <p:nvPr/>
        </p:nvSpPr>
        <p:spPr bwMode="auto">
          <a:xfrm rot="16200000">
            <a:off x="8560139" y="1519163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1" name="WordArt 36"/>
          <p:cNvSpPr>
            <a:spLocks noChangeArrowheads="1" noChangeShapeType="1" noTextEdit="1"/>
          </p:cNvSpPr>
          <p:nvPr/>
        </p:nvSpPr>
        <p:spPr bwMode="auto">
          <a:xfrm>
            <a:off x="323850" y="1001486"/>
            <a:ext cx="11627782" cy="64057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572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 Box 7"/>
          <p:cNvSpPr txBox="1">
            <a:spLocks noChangeArrowheads="1"/>
          </p:cNvSpPr>
          <p:nvPr/>
        </p:nvSpPr>
        <p:spPr bwMode="auto">
          <a:xfrm>
            <a:off x="3276600" y="1295401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MÔN: TOÁN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LỚP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3A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grpSp>
        <p:nvGrpSpPr>
          <p:cNvPr id="1043" name="Group 6"/>
          <p:cNvGrpSpPr>
            <a:grpSpLocks/>
          </p:cNvGrpSpPr>
          <p:nvPr/>
        </p:nvGrpSpPr>
        <p:grpSpPr bwMode="auto">
          <a:xfrm>
            <a:off x="-127176" y="3451453"/>
            <a:ext cx="1447800" cy="2514600"/>
            <a:chOff x="1968" y="1152"/>
            <a:chExt cx="1829" cy="2688"/>
          </a:xfrm>
        </p:grpSpPr>
        <p:pic>
          <p:nvPicPr>
            <p:cNvPr id="1054" name="Picture 7" descr="hoa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55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6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33425">
                <a:off x="2040" y="1787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" name="Group 6"/>
          <p:cNvGrpSpPr>
            <a:grpSpLocks/>
          </p:cNvGrpSpPr>
          <p:nvPr/>
        </p:nvGrpSpPr>
        <p:grpSpPr bwMode="auto">
          <a:xfrm>
            <a:off x="10955995" y="3025913"/>
            <a:ext cx="1371600" cy="2514600"/>
            <a:chOff x="1968" y="1152"/>
            <a:chExt cx="1829" cy="2688"/>
          </a:xfrm>
        </p:grpSpPr>
        <p:pic>
          <p:nvPicPr>
            <p:cNvPr id="1048" name="Picture 7" descr="hoa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9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0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3008169" y="4732771"/>
            <a:ext cx="70580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GV THỰC 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NGUYỄN THỊ HÒA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55" name="Cẩm Nhung – Hổng Dám Đâ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55" descr="Hoa tim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1" y="2419579"/>
            <a:ext cx="4744869" cy="20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82336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5836" y="163753"/>
            <a:ext cx="7587811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446" y="1161557"/>
            <a:ext cx="981175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515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5837" y="-1502"/>
            <a:ext cx="680561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445" y="1161557"/>
            <a:ext cx="985582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1" t="8440" r="34678" b="5559"/>
          <a:stretch/>
        </p:blipFill>
        <p:spPr>
          <a:xfrm>
            <a:off x="3007605" y="2159306"/>
            <a:ext cx="5975973" cy="4439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1515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1709" y="3150130"/>
            <a:ext cx="647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599" y="5200351"/>
            <a:ext cx="3473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 3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5189" y="5167299"/>
            <a:ext cx="104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9895" y="2835211"/>
            <a:ext cx="109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3048" y="3336545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0490" y="3170231"/>
            <a:ext cx="583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24645" y="4241418"/>
            <a:ext cx="807528" cy="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2578" y="4204790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619" y="418275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12854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7183" y="221829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x 3 =?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5837" y="9515"/>
            <a:ext cx="660731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5446" y="1161557"/>
            <a:ext cx="9833788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8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5656" y="3188558"/>
            <a:ext cx="1395845" cy="1685330"/>
            <a:chOff x="432955" y="2438400"/>
            <a:chExt cx="1395845" cy="1685330"/>
          </a:xfrm>
        </p:grpSpPr>
        <p:sp>
          <p:nvSpPr>
            <p:cNvPr id="3" name="TextBox 2"/>
            <p:cNvSpPr txBox="1"/>
            <p:nvPr/>
          </p:nvSpPr>
          <p:spPr>
            <a:xfrm>
              <a:off x="73775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15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29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61555" y="4114800"/>
              <a:ext cx="767243" cy="4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933833" y="3160329"/>
            <a:ext cx="1395845" cy="1685330"/>
            <a:chOff x="2060865" y="2438400"/>
            <a:chExt cx="1395845" cy="1685330"/>
          </a:xfrm>
        </p:grpSpPr>
        <p:sp>
          <p:nvSpPr>
            <p:cNvPr id="8" name="TextBox 7"/>
            <p:cNvSpPr txBox="1"/>
            <p:nvPr/>
          </p:nvSpPr>
          <p:spPr>
            <a:xfrm>
              <a:off x="236566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7510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086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161310" y="4103459"/>
              <a:ext cx="826695" cy="113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72122" y="3149917"/>
            <a:ext cx="1447800" cy="1763606"/>
            <a:chOff x="3328555" y="2438400"/>
            <a:chExt cx="1447800" cy="1763606"/>
          </a:xfrm>
        </p:grpSpPr>
        <p:sp>
          <p:nvSpPr>
            <p:cNvPr id="13" name="TextBox 12"/>
            <p:cNvSpPr txBox="1"/>
            <p:nvPr/>
          </p:nvSpPr>
          <p:spPr>
            <a:xfrm>
              <a:off x="36853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71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8555" y="29718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57155" y="4191000"/>
              <a:ext cx="750064" cy="11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9900652" y="3197153"/>
            <a:ext cx="1407781" cy="1752600"/>
            <a:chOff x="4740174" y="2438400"/>
            <a:chExt cx="1407781" cy="1752600"/>
          </a:xfrm>
        </p:grpSpPr>
        <p:sp>
          <p:nvSpPr>
            <p:cNvPr id="18" name="TextBox 17"/>
            <p:cNvSpPr txBox="1"/>
            <p:nvPr/>
          </p:nvSpPr>
          <p:spPr>
            <a:xfrm>
              <a:off x="50569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49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0174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928755" y="4176804"/>
              <a:ext cx="795432" cy="141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900456" y="489709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2433" y="483581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3122" y="48946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41633" y="49157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8313"/>
          <p:cNvSpPr txBox="1">
            <a:spLocks noChangeArrowheads="1"/>
          </p:cNvSpPr>
          <p:nvPr/>
        </p:nvSpPr>
        <p:spPr bwMode="auto">
          <a:xfrm>
            <a:off x="2667001" y="2164904"/>
            <a:ext cx="41026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0616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85836" y="-1502"/>
            <a:ext cx="657425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5446" y="1161557"/>
            <a:ext cx="981175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70" y="1377108"/>
            <a:ext cx="10045076" cy="5480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5836" y="-89638"/>
            <a:ext cx="664036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446" y="908166"/>
            <a:ext cx="981175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1814" y="3554616"/>
            <a:ext cx="1494998" cy="1685330"/>
            <a:chOff x="333802" y="2438400"/>
            <a:chExt cx="1494998" cy="1685330"/>
          </a:xfrm>
        </p:grpSpPr>
        <p:sp>
          <p:nvSpPr>
            <p:cNvPr id="3" name="TextBox 2"/>
            <p:cNvSpPr txBox="1"/>
            <p:nvPr/>
          </p:nvSpPr>
          <p:spPr>
            <a:xfrm>
              <a:off x="73775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15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3802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61555" y="4114800"/>
              <a:ext cx="769898" cy="1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323567" y="3554616"/>
            <a:ext cx="1395845" cy="1685330"/>
            <a:chOff x="2060865" y="2438400"/>
            <a:chExt cx="1395845" cy="1685330"/>
          </a:xfrm>
        </p:grpSpPr>
        <p:sp>
          <p:nvSpPr>
            <p:cNvPr id="8" name="TextBox 7"/>
            <p:cNvSpPr txBox="1"/>
            <p:nvPr/>
          </p:nvSpPr>
          <p:spPr>
            <a:xfrm>
              <a:off x="236566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43</a:t>
              </a:r>
              <a:endParaRPr lang="en-US" sz="40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7510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086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3344" y="4114800"/>
              <a:ext cx="897135" cy="1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76167" y="3555535"/>
            <a:ext cx="1447800" cy="1655442"/>
            <a:chOff x="3328555" y="2438400"/>
            <a:chExt cx="1447800" cy="1655442"/>
          </a:xfrm>
        </p:grpSpPr>
        <p:sp>
          <p:nvSpPr>
            <p:cNvPr id="13" name="TextBox 12"/>
            <p:cNvSpPr txBox="1"/>
            <p:nvPr/>
          </p:nvSpPr>
          <p:spPr>
            <a:xfrm>
              <a:off x="36853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40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7155" y="3134298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8555" y="29718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57155" y="4080830"/>
              <a:ext cx="790096" cy="13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56922" y="3588586"/>
            <a:ext cx="1319645" cy="1666459"/>
            <a:chOff x="4828310" y="2438400"/>
            <a:chExt cx="1319645" cy="1666459"/>
          </a:xfrm>
        </p:grpSpPr>
        <p:sp>
          <p:nvSpPr>
            <p:cNvPr id="18" name="TextBox 17"/>
            <p:cNvSpPr txBox="1"/>
            <p:nvPr/>
          </p:nvSpPr>
          <p:spPr>
            <a:xfrm>
              <a:off x="50569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31</a:t>
              </a:r>
              <a:endParaRPr lang="en-US" sz="40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49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8310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28755" y="4091847"/>
              <a:ext cx="844262" cy="13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809967" y="3632654"/>
            <a:ext cx="1371600" cy="1609130"/>
            <a:chOff x="6224155" y="2438400"/>
            <a:chExt cx="1371600" cy="1609130"/>
          </a:xfrm>
        </p:grpSpPr>
        <p:sp>
          <p:nvSpPr>
            <p:cNvPr id="23" name="TextBox 22"/>
            <p:cNvSpPr txBox="1"/>
            <p:nvPr/>
          </p:nvSpPr>
          <p:spPr>
            <a:xfrm>
              <a:off x="65047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40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5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41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376555" y="4025745"/>
              <a:ext cx="812129" cy="19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75767" y="530721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367" y="53292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7167" y="52892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09767" y="523009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14767" y="514196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8313"/>
          <p:cNvSpPr txBox="1">
            <a:spLocks noChangeArrowheads="1"/>
          </p:cNvSpPr>
          <p:nvPr/>
        </p:nvSpPr>
        <p:spPr bwMode="auto">
          <a:xfrm>
            <a:off x="2436930" y="2263958"/>
            <a:ext cx="6501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0616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5837" y="31549"/>
            <a:ext cx="686069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5445" y="1095455"/>
            <a:ext cx="985582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4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9" y="0"/>
            <a:ext cx="119665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02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43" y="507877"/>
            <a:ext cx="10422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61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61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120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20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>
              <a:solidFill>
                <a:srgbClr val="120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478" y="2589935"/>
            <a:ext cx="286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C0000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248" y="3275735"/>
            <a:ext cx="490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ghế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: 13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ngồi</a:t>
            </a:r>
            <a:endParaRPr lang="en-US" sz="2800" b="1" dirty="0">
              <a:solidFill>
                <a:srgbClr val="120060"/>
              </a:solidFill>
              <a:latin typeface="HP001 4 hàng" pitchFamily="34" charset="-93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ghế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…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2006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26404" y="2589935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6132" y="2600757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:</a:t>
            </a:r>
            <a:endParaRPr lang="en-US" sz="2800" b="1" dirty="0">
              <a:solidFill>
                <a:srgbClr val="12006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0296" y="4068448"/>
            <a:ext cx="487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39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.</a:t>
            </a:r>
            <a:endParaRPr lang="en-US" sz="2800" b="1" dirty="0">
              <a:solidFill>
                <a:srgbClr val="12006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9705" y="3545228"/>
            <a:ext cx="38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13</a:t>
            </a:r>
            <a:r>
              <a:rPr lang="en-US" sz="2800" dirty="0" smtClean="0">
                <a:solidFill>
                  <a:srgbClr val="12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3 = 39 (</a:t>
            </a:r>
            <a:r>
              <a:rPr lang="en-US" sz="2800" b="1" dirty="0" err="1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120060"/>
                </a:solidFill>
                <a:latin typeface="HP001 4 hàng" pitchFamily="34" charset="-93"/>
                <a:cs typeface="Times New Roman" pitchFamily="18" charset="0"/>
              </a:rPr>
              <a:t>)</a:t>
            </a:r>
            <a:endParaRPr lang="en-US" sz="2800" b="1" dirty="0">
              <a:solidFill>
                <a:srgbClr val="12006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87861" y="4031569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20062" y="4035352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8313"/>
          <p:cNvSpPr txBox="1">
            <a:spLocks noChangeArrowheads="1"/>
          </p:cNvSpPr>
          <p:nvPr/>
        </p:nvSpPr>
        <p:spPr bwMode="auto">
          <a:xfrm>
            <a:off x="3019544" y="2164904"/>
            <a:ext cx="7093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616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85836" y="20532"/>
            <a:ext cx="651917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5446" y="1161557"/>
            <a:ext cx="9833788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84724" y="3128791"/>
            <a:ext cx="115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10809" y="3049837"/>
            <a:ext cx="115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89503" y="3103085"/>
            <a:ext cx="115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2656" y="3908548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181657" y="5166912"/>
            <a:ext cx="795432" cy="14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11156" y="5275246"/>
            <a:ext cx="795432" cy="14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906756" y="5284425"/>
            <a:ext cx="795432" cy="14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81294" y="4417764"/>
            <a:ext cx="52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661" y="4151521"/>
            <a:ext cx="52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0015" y="4303922"/>
            <a:ext cx="52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1709" y="3150130"/>
            <a:ext cx="647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599" y="5200351"/>
            <a:ext cx="3473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 3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5189" y="5167299"/>
            <a:ext cx="104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9895" y="2835211"/>
            <a:ext cx="109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3048" y="3336545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0490" y="3170231"/>
            <a:ext cx="583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24645" y="4241418"/>
            <a:ext cx="840579" cy="11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2578" y="4204790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619" y="418275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12854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7183" y="221829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x 3 =?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5836" y="-12519"/>
            <a:ext cx="679459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480" y="1161557"/>
            <a:ext cx="1003636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8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1946362" y="2306533"/>
            <a:ext cx="86738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Vượt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chướng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ngại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endParaRPr sz="4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2743200" y="3018972"/>
            <a:ext cx="6836229" cy="16292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7796"/>
            <a:ext cx="3333750" cy="25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40" y="-101600"/>
            <a:ext cx="12424229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01600" y="0"/>
            <a:ext cx="1973943" cy="1509486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0421258" y="5573486"/>
            <a:ext cx="1905454" cy="128451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74613" y="493394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0785363" y="-77674"/>
            <a:ext cx="1177245" cy="133259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="" xmlns:p14="http://schemas.microsoft.com/office/powerpoint/2010/main" val="374013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71267">
            <a:off x="6816900" y="5828961"/>
            <a:ext cx="1830408" cy="323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 prstMaterial="dkEdge">
            <a:extrusionClr>
              <a:schemeClr val="bg1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2257">
            <a:off x="3100917" y="4256088"/>
            <a:ext cx="668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54242">
            <a:off x="12333817" y="6483351"/>
            <a:ext cx="108161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1" y="3886200"/>
            <a:ext cx="1460500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utoShape 43"/>
          <p:cNvSpPr>
            <a:spLocks noChangeArrowheads="1"/>
          </p:cNvSpPr>
          <p:nvPr/>
        </p:nvSpPr>
        <p:spPr bwMode="auto">
          <a:xfrm>
            <a:off x="0" y="1"/>
            <a:ext cx="6096000" cy="1693863"/>
          </a:xfrm>
          <a:prstGeom prst="cloudCallout">
            <a:avLst>
              <a:gd name="adj1" fmla="val -21759"/>
              <a:gd name="adj2" fmla="val 122204"/>
            </a:avLst>
          </a:prstGeom>
          <a:gradFill rotWithShape="1">
            <a:gsLst>
              <a:gs pos="0">
                <a:srgbClr val="0066FF"/>
              </a:gs>
              <a:gs pos="50000">
                <a:srgbClr val="00FF00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93511" y="2565398"/>
            <a:ext cx="2528711" cy="979311"/>
          </a:xfrm>
          <a:prstGeom prst="triangle">
            <a:avLst>
              <a:gd name="adj" fmla="val 4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925687" y="2918178"/>
            <a:ext cx="169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ĐÍCH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55065" y="1676400"/>
            <a:ext cx="1521563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86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10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39778" y="1709451"/>
            <a:ext cx="1905917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17559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6504" y="2362200"/>
            <a:ext cx="155093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98662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2079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1427" y="2362200"/>
            <a:ext cx="19242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NHÂN(B)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39593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6082" y="3048000"/>
            <a:ext cx="148851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76628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10045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95711" y="3048000"/>
            <a:ext cx="194999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61627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55065" y="3733800"/>
            <a:ext cx="152033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6628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8011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99383" y="3744816"/>
            <a:ext cx="2001398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01462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77099" y="4419600"/>
            <a:ext cx="1510546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79075" y="4419599"/>
            <a:ext cx="22437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31"/>
          <p:cNvSpPr>
            <a:spLocks noChangeArrowheads="1"/>
          </p:cNvSpPr>
          <p:nvPr/>
        </p:nvSpPr>
        <p:spPr bwMode="auto">
          <a:xfrm>
            <a:off x="2946400" y="5257800"/>
            <a:ext cx="5181600" cy="1396206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altLang="vi-VN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5836" y="20532"/>
            <a:ext cx="758781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1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"/>
                            </p:stCondLst>
                            <p:childTnLst>
                              <p:par>
                                <p:cTn id="1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"/>
                            </p:stCondLst>
                            <p:childTnLst>
                              <p:par>
                                <p:cTn id="1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"/>
                            </p:stCondLst>
                            <p:childTnLst>
                              <p:par>
                                <p:cTn id="1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"/>
                            </p:stCondLst>
                            <p:childTnLst>
                              <p:par>
                                <p:cTn id="1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00"/>
                            </p:stCondLst>
                            <p:childTnLst>
                              <p:par>
                                <p:cTn id="1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00"/>
                            </p:stCondLst>
                            <p:childTnLst>
                              <p:par>
                                <p:cTn id="1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00"/>
                            </p:stCondLst>
                            <p:childTnLst>
                              <p:par>
                                <p:cTn id="1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1201" y="1981200"/>
            <a:ext cx="19383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30x2=?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4800" y="2514600"/>
            <a:ext cx="1061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71267">
            <a:off x="6816900" y="5828961"/>
            <a:ext cx="1830408" cy="3235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 prstMaterial="dkEdge">
            <a:extrusionClr>
              <a:schemeClr val="bg1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32257">
            <a:off x="3100917" y="4256088"/>
            <a:ext cx="668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54242">
            <a:off x="12333817" y="6483351"/>
            <a:ext cx="108161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1" y="3886200"/>
            <a:ext cx="1460500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utoShape 43"/>
          <p:cNvSpPr>
            <a:spLocks noChangeArrowheads="1"/>
          </p:cNvSpPr>
          <p:nvPr/>
        </p:nvSpPr>
        <p:spPr bwMode="auto">
          <a:xfrm>
            <a:off x="0" y="1"/>
            <a:ext cx="6096000" cy="1693863"/>
          </a:xfrm>
          <a:prstGeom prst="cloudCallout">
            <a:avLst>
              <a:gd name="adj1" fmla="val -21759"/>
              <a:gd name="adj2" fmla="val 122204"/>
            </a:avLst>
          </a:prstGeom>
          <a:gradFill rotWithShape="1">
            <a:gsLst>
              <a:gs pos="0">
                <a:srgbClr val="0066FF"/>
              </a:gs>
              <a:gs pos="50000">
                <a:srgbClr val="00FF00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93511" y="2565398"/>
            <a:ext cx="2528711" cy="979311"/>
          </a:xfrm>
          <a:prstGeom prst="triangle">
            <a:avLst>
              <a:gd name="adj" fmla="val 4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925687" y="2918178"/>
            <a:ext cx="169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ĐÍCH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408E-6 C -0.13541 -0.04996 -0.27031 -0.09968 -0.3309 -0.12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 -0.12049 C -0.41614 -0.15796 -0.50121 -0.19519 -0.5309 -0.2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9 -0.2093 C -0.54323 -0.23775 -0.55538 -0.26619 -0.58489 -0.29024 C -0.61441 -0.3143 -0.66128 -0.33419 -0.70798 -0.35361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35361 C -0.74792 -0.3705 -0.78785 -0.38738 -0.81406 -0.40056 C -0.84028 -0.41374 -0.85365 -0.41767 -0.86493 -0.4334 C -0.87622 -0.44913 -0.87743 -0.48289 -0.88177 -0.49492 C -0.88611 -0.50694 -0.88959 -0.50301 -0.89115 -0.50509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55065" y="1676400"/>
            <a:ext cx="1521563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86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10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39778" y="1709451"/>
            <a:ext cx="1905917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17559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6504" y="2362200"/>
            <a:ext cx="155093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98662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2079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1427" y="2362200"/>
            <a:ext cx="19242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NHÂN(B)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39593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6082" y="3048000"/>
            <a:ext cx="148851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76628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10045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95711" y="3048000"/>
            <a:ext cx="194999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61627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55065" y="3733800"/>
            <a:ext cx="152033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6628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8011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99383" y="3744816"/>
            <a:ext cx="2001398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01462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77099" y="4419600"/>
            <a:ext cx="1510546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90092" y="4430617"/>
            <a:ext cx="22437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31"/>
          <p:cNvSpPr>
            <a:spLocks noChangeArrowheads="1"/>
          </p:cNvSpPr>
          <p:nvPr/>
        </p:nvSpPr>
        <p:spPr bwMode="auto">
          <a:xfrm>
            <a:off x="2946400" y="5257800"/>
            <a:ext cx="5181600" cy="1396206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altLang="vi-VN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5837" y="20532"/>
            <a:ext cx="73234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1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"/>
                            </p:stCondLst>
                            <p:childTnLst>
                              <p:par>
                                <p:cTn id="1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"/>
                            </p:stCondLst>
                            <p:childTnLst>
                              <p:par>
                                <p:cTn id="1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"/>
                            </p:stCondLst>
                            <p:childTnLst>
                              <p:par>
                                <p:cTn id="1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"/>
                            </p:stCondLst>
                            <p:childTnLst>
                              <p:par>
                                <p:cTn id="1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00"/>
                            </p:stCondLst>
                            <p:childTnLst>
                              <p:par>
                                <p:cTn id="1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00"/>
                            </p:stCondLst>
                            <p:childTnLst>
                              <p:par>
                                <p:cTn id="1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00"/>
                            </p:stCondLst>
                            <p:childTnLst>
                              <p:par>
                                <p:cTn id="1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25315" y="1978377"/>
            <a:ext cx="2043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20x4=?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97856" y="2438400"/>
            <a:ext cx="10047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2257">
            <a:off x="3100917" y="4256088"/>
            <a:ext cx="668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54242">
            <a:off x="12333817" y="6483351"/>
            <a:ext cx="108161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1" y="3886200"/>
            <a:ext cx="1460500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utoShape 43"/>
          <p:cNvSpPr>
            <a:spLocks noChangeArrowheads="1"/>
          </p:cNvSpPr>
          <p:nvPr/>
        </p:nvSpPr>
        <p:spPr bwMode="auto">
          <a:xfrm>
            <a:off x="0" y="1"/>
            <a:ext cx="6096000" cy="1693863"/>
          </a:xfrm>
          <a:prstGeom prst="cloudCallout">
            <a:avLst>
              <a:gd name="adj1" fmla="val -21759"/>
              <a:gd name="adj2" fmla="val 122204"/>
            </a:avLst>
          </a:prstGeom>
          <a:gradFill rotWithShape="1">
            <a:gsLst>
              <a:gs pos="0">
                <a:srgbClr val="0066FF"/>
              </a:gs>
              <a:gs pos="50000">
                <a:srgbClr val="00FF00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93511" y="2565398"/>
            <a:ext cx="2528711" cy="979311"/>
          </a:xfrm>
          <a:prstGeom prst="triangle">
            <a:avLst>
              <a:gd name="adj" fmla="val 4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925687" y="2918178"/>
            <a:ext cx="169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ĐÍCH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408E-6 C -0.13541 -0.04996 -0.27031 -0.09968 -0.3309 -0.12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 -0.12049 C -0.41614 -0.15796 -0.50121 -0.19519 -0.5309 -0.2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9 -0.2093 C -0.54323 -0.23775 -0.55538 -0.26619 -0.58489 -0.29024 C -0.61441 -0.3143 -0.66128 -0.33419 -0.70798 -0.35361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35361 C -0.74792 -0.3705 -0.78785 -0.38738 -0.81406 -0.40056 C -0.84028 -0.41374 -0.85365 -0.41767 -0.86493 -0.4334 C -0.87622 -0.44913 -0.87743 -0.48289 -0.88177 -0.49492 C -0.88611 -0.50694 -0.88959 -0.50301 -0.89115 -0.50509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55065" y="1676400"/>
            <a:ext cx="1521563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86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1062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39778" y="1709451"/>
            <a:ext cx="1905917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17559" y="16764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6504" y="2362200"/>
            <a:ext cx="155093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98662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2079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1427" y="2362200"/>
            <a:ext cx="19242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NHÂN(B)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39593" y="23622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6082" y="3048000"/>
            <a:ext cx="148851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76628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10045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95711" y="3048000"/>
            <a:ext cx="194999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61627" y="30480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55065" y="3733800"/>
            <a:ext cx="1520334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6628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8011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99383" y="3744816"/>
            <a:ext cx="2001398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01462" y="3733800"/>
            <a:ext cx="142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77099" y="4419600"/>
            <a:ext cx="1510546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90091" y="4419600"/>
            <a:ext cx="224376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 PHÁT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31"/>
          <p:cNvSpPr>
            <a:spLocks noChangeArrowheads="1"/>
          </p:cNvSpPr>
          <p:nvPr/>
        </p:nvSpPr>
        <p:spPr bwMode="auto">
          <a:xfrm>
            <a:off x="2946400" y="5257800"/>
            <a:ext cx="5181600" cy="1396206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altLang="vi-VN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5837" y="20532"/>
            <a:ext cx="744459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1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"/>
                            </p:stCondLst>
                            <p:childTnLst>
                              <p:par>
                                <p:cTn id="1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"/>
                            </p:stCondLst>
                            <p:childTnLst>
                              <p:par>
                                <p:cTn id="1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"/>
                            </p:stCondLst>
                            <p:childTnLst>
                              <p:par>
                                <p:cTn id="1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"/>
                            </p:stCondLst>
                            <p:childTnLst>
                              <p:par>
                                <p:cTn id="1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00"/>
                            </p:stCondLst>
                            <p:childTnLst>
                              <p:par>
                                <p:cTn id="1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00"/>
                            </p:stCondLst>
                            <p:childTnLst>
                              <p:par>
                                <p:cTn id="1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00"/>
                            </p:stCondLst>
                            <p:childTnLst>
                              <p:par>
                                <p:cTn id="1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3156" y="135467"/>
            <a:ext cx="12745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2257">
            <a:off x="3100917" y="4256088"/>
            <a:ext cx="668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54242">
            <a:off x="12333817" y="6483351"/>
            <a:ext cx="108161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86667" y="1622778"/>
            <a:ext cx="223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10x5=?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75378" y="2249311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AutoShape 43"/>
          <p:cNvSpPr>
            <a:spLocks noChangeArrowheads="1"/>
          </p:cNvSpPr>
          <p:nvPr/>
        </p:nvSpPr>
        <p:spPr bwMode="auto">
          <a:xfrm>
            <a:off x="0" y="1"/>
            <a:ext cx="6096000" cy="1693863"/>
          </a:xfrm>
          <a:prstGeom prst="cloudCallout">
            <a:avLst>
              <a:gd name="adj1" fmla="val -21759"/>
              <a:gd name="adj2" fmla="val 122204"/>
            </a:avLst>
          </a:prstGeom>
          <a:gradFill rotWithShape="1">
            <a:gsLst>
              <a:gs pos="0">
                <a:srgbClr val="0066FF"/>
              </a:gs>
              <a:gs pos="50000">
                <a:srgbClr val="00FF00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-508000" y="2429935"/>
            <a:ext cx="2528711" cy="979311"/>
          </a:xfrm>
          <a:prstGeom prst="triangle">
            <a:avLst>
              <a:gd name="adj" fmla="val 4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112887" y="2748843"/>
            <a:ext cx="169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ĐÍCH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408E-6 C -0.13541 -0.04996 -0.27031 -0.09968 -0.3309 -0.12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 -0.12049 C -0.41614 -0.15796 -0.50121 -0.19519 -0.5309 -0.2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9 -0.2093 C -0.54323 -0.23775 -0.55538 -0.26619 -0.58489 -0.29024 C -0.61441 -0.3143 -0.66128 -0.33419 -0.70798 -0.3536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35361 C -0.74792 -0.3705 -0.78785 -0.38738 -0.81406 -0.40056 C -0.84028 -0.41374 -0.85365 -0.41767 -0.86493 -0.4334 C -0.87622 -0.44913 -0.87743 -0.48289 -0.88177 -0.49492 C -0.88611 -0.50694 -0.88959 -0.50301 -0.89115 -0.50509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604</Words>
  <Application>Microsoft Office PowerPoint</Application>
  <PresentationFormat>Custom</PresentationFormat>
  <Paragraphs>201</Paragraphs>
  <Slides>20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Wisp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Tommy_Phan</cp:lastModifiedBy>
  <cp:revision>221</cp:revision>
  <dcterms:created xsi:type="dcterms:W3CDTF">2021-02-20T02:56:00Z</dcterms:created>
  <dcterms:modified xsi:type="dcterms:W3CDTF">2024-11-07T11:32:58Z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