
<file path=[Content_Types].xml><?xml version="1.0" encoding="utf-8"?>
<Types xmlns="http://schemas.openxmlformats.org/package/2006/content-types">
  <Default Extension="png" ContentType="image/png"/>
  <Default Extension="mp3" ContentType="audio/unknown"/>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wav"/>
  <Default Extension="gif" ContentType="image/gif"/>
  <Default Extension="vml" ContentType="application/vnd.openxmlformats-officedocument.vmlDrawin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2.wav" ContentType="audio/x-wav"/>
  <Override PartName="/ppt/media/audio3.wav" ContentType="audio/x-wav"/>
  <Override PartName="/ppt/media/audio4.wav" ContentType="audio/x-wav"/>
  <Override PartName="/ppt/media/audio5.wav" ContentType="audio/x-wav"/>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08" r:id="rId1"/>
    <p:sldMasterId id="2147483722" r:id="rId2"/>
    <p:sldMasterId id="2147483733" r:id="rId3"/>
  </p:sldMasterIdLst>
  <p:notesMasterIdLst>
    <p:notesMasterId r:id="rId25"/>
  </p:notesMasterIdLst>
  <p:sldIdLst>
    <p:sldId id="481" r:id="rId4"/>
    <p:sldId id="490" r:id="rId5"/>
    <p:sldId id="424" r:id="rId6"/>
    <p:sldId id="436" r:id="rId7"/>
    <p:sldId id="437" r:id="rId8"/>
    <p:sldId id="438" r:id="rId9"/>
    <p:sldId id="439" r:id="rId10"/>
    <p:sldId id="440" r:id="rId11"/>
    <p:sldId id="472" r:id="rId12"/>
    <p:sldId id="365" r:id="rId13"/>
    <p:sldId id="476" r:id="rId14"/>
    <p:sldId id="442" r:id="rId15"/>
    <p:sldId id="487" r:id="rId16"/>
    <p:sldId id="494" r:id="rId17"/>
    <p:sldId id="496" r:id="rId18"/>
    <p:sldId id="503" r:id="rId19"/>
    <p:sldId id="492" r:id="rId20"/>
    <p:sldId id="489" r:id="rId21"/>
    <p:sldId id="491" r:id="rId22"/>
    <p:sldId id="499" r:id="rId23"/>
    <p:sldId id="483" r:id="rId24"/>
  </p:sldIdLst>
  <p:sldSz cx="12190413" cy="6858000"/>
  <p:notesSz cx="6858000" cy="9144000"/>
  <p:custDataLst>
    <p:tags r:id="rId2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FFFF"/>
    <a:srgbClr val="FFFFFC"/>
    <a:srgbClr val="FFFBF7"/>
    <a:srgbClr val="F3F3F3"/>
    <a:srgbClr val="C41349"/>
    <a:srgbClr val="FFFB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551" autoAdjust="0"/>
  </p:normalViewPr>
  <p:slideViewPr>
    <p:cSldViewPr snapToGrid="0">
      <p:cViewPr>
        <p:scale>
          <a:sx n="75" d="100"/>
          <a:sy n="75" d="100"/>
        </p:scale>
        <p:origin x="-528" y="7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75" d="100"/>
        <a:sy n="75" d="100"/>
      </p:scale>
      <p:origin x="0" y="1794"/>
    </p:cViewPr>
  </p:sorterViewPr>
  <p:notesViewPr>
    <p:cSldViewPr snapToGrid="0">
      <p:cViewPr varScale="1">
        <p:scale>
          <a:sx n="88" d="100"/>
          <a:sy n="88" d="100"/>
        </p:scale>
        <p:origin x="3822"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commentAuthors" Target="commentAuthors.xml"/><Relationship Id="rId3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image" Target="../media/image5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E565E3-F375-40ED-B1B5-6AD16705FE42}" type="datetimeFigureOut">
              <a:rPr lang="zh-CN" altLang="en-US" smtClean="0"/>
              <a:t>2024/12/6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58FB77-EF15-449C-9908-6055D3588229}" type="slidenum">
              <a:rPr lang="zh-CN" altLang="en-US" smtClean="0"/>
              <a:t>‹#›</a:t>
            </a:fld>
            <a:endParaRPr lang="zh-CN" altLang="en-US"/>
          </a:p>
        </p:txBody>
      </p:sp>
    </p:spTree>
    <p:extLst>
      <p:ext uri="{BB962C8B-B14F-4D97-AF65-F5344CB8AC3E}">
        <p14:creationId xmlns:p14="http://schemas.microsoft.com/office/powerpoint/2010/main" val="406604674"/>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6072226-E29B-4F76-96B9-3D23E27E7AB4}" type="slidenum">
              <a:rPr lang="en-US" altLang="vi-VN" smtClean="0"/>
              <a:pPr>
                <a:spcBef>
                  <a:spcPct val="0"/>
                </a:spcBef>
              </a:pPr>
              <a:t>1</a:t>
            </a:fld>
            <a:endParaRPr lang="en-US" altLang="vi-VN" smtClean="0"/>
          </a:p>
        </p:txBody>
      </p:sp>
      <p:sp>
        <p:nvSpPr>
          <p:cNvPr id="4099" name="Rectangle 2"/>
          <p:cNvSpPr>
            <a:spLocks noGrp="1" noRot="1" noChangeAspect="1" noChangeArrowheads="1" noTextEdit="1"/>
          </p:cNvSpPr>
          <p:nvPr>
            <p:ph type="sldImg"/>
          </p:nvPr>
        </p:nvSpPr>
        <p:spPr>
          <a:ln/>
        </p:spPr>
      </p:sp>
      <p:sp>
        <p:nvSpPr>
          <p:cNvPr id="4100" name="Rectangle 3"/>
          <p:cNvSpPr>
            <a:spLocks noGrp="1" noChangeArrowheads="1"/>
          </p:cNvSpPr>
          <p:nvPr>
            <p:ph type="body" idx="1"/>
          </p:nvPr>
        </p:nvSpPr>
        <p:spPr>
          <a:noFill/>
        </p:spPr>
        <p:txBody>
          <a:bodyPr/>
          <a:lstStyle/>
          <a:p>
            <a:pPr eaLnBrk="1" hangingPunct="1"/>
            <a:endParaRPr lang="vi-VN" altLang="vi-VN" smtClean="0">
              <a:latin typeface="Arial" panose="020B0604020202020204" pitchFamily="34" charset="0"/>
            </a:endParaRPr>
          </a:p>
        </p:txBody>
      </p:sp>
    </p:spTree>
    <p:extLst>
      <p:ext uri="{BB962C8B-B14F-4D97-AF65-F5344CB8AC3E}">
        <p14:creationId xmlns:p14="http://schemas.microsoft.com/office/powerpoint/2010/main" val="31377486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1:notes"/>
          <p:cNvSpPr txBox="1">
            <a:spLocks noGrp="1"/>
          </p:cNvSpPr>
          <p:nvPr>
            <p:ph type="body" idx="1"/>
          </p:nvPr>
        </p:nvSpPr>
        <p:spPr>
          <a:xfrm>
            <a:off x="914400" y="3257551"/>
            <a:ext cx="7315200" cy="3086100"/>
          </a:xfrm>
          <a:prstGeom prst="rect">
            <a:avLst/>
          </a:prstGeom>
        </p:spPr>
        <p:txBody>
          <a:bodyPr spcFirstLastPara="1" wrap="square" lIns="91425" tIns="45700" rIns="91425" bIns="45700" anchor="t" anchorCtr="0">
            <a:noAutofit/>
          </a:bodyPr>
          <a:lstStyle/>
          <a:p>
            <a:pPr marL="0" lvl="0" indent="0" algn="l" rtl="0">
              <a:spcBef>
                <a:spcPts val="150"/>
              </a:spcBef>
              <a:spcAft>
                <a:spcPts val="0"/>
              </a:spcAft>
              <a:buNone/>
            </a:pPr>
            <a:endParaRPr/>
          </a:p>
        </p:txBody>
      </p:sp>
      <p:sp>
        <p:nvSpPr>
          <p:cNvPr id="309" name="Google Shape;309;p21:notes"/>
          <p:cNvSpPr>
            <a:spLocks noGrp="1" noRot="1" noChangeAspect="1"/>
          </p:cNvSpPr>
          <p:nvPr>
            <p:ph type="sldImg" idx="2"/>
          </p:nvPr>
        </p:nvSpPr>
        <p:spPr>
          <a:xfrm>
            <a:off x="2286000" y="514350"/>
            <a:ext cx="4572000" cy="25717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63193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6/12/2024</a:t>
            </a:fld>
            <a:endParaRPr lang="en-US"/>
          </a:p>
        </p:txBody>
      </p:sp>
      <p:sp>
        <p:nvSpPr>
          <p:cNvPr id="16" name="Google Shape;16;p7"/>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021"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021"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9072691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Slide" type="title" preserve="1">
  <p:cSld name="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3" name="Google Shape;13;p7"/>
          <p:cNvSpPr txBox="1">
            <a:spLocks noGrp="1"/>
          </p:cNvSpPr>
          <p:nvPr>
            <p:ph type="ctrTitle"/>
          </p:nvPr>
        </p:nvSpPr>
        <p:spPr>
          <a:xfrm>
            <a:off x="1523802" y="1122363"/>
            <a:ext cx="914281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3802" y="3602038"/>
            <a:ext cx="914281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098" y="635636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16" name="Google Shape;16;p7"/>
          <p:cNvSpPr txBox="1">
            <a:spLocks noGrp="1"/>
          </p:cNvSpPr>
          <p:nvPr>
            <p:ph type="ftr" idx="11"/>
          </p:nvPr>
        </p:nvSpPr>
        <p:spPr>
          <a:xfrm>
            <a:off x="4038075" y="635636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09479" y="635636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026" y="1930595"/>
            <a:ext cx="851911" cy="852022"/>
          </a:xfrm>
          <a:prstGeom prst="ellipse">
            <a:avLst/>
          </a:prstGeom>
          <a:solidFill>
            <a:srgbClr val="FEE599"/>
          </a:solidFill>
          <a:ln>
            <a:noFill/>
          </a:ln>
        </p:spPr>
        <p:txBody>
          <a:bodyPr spcFirstLastPara="1" wrap="square" lIns="91413" tIns="45694" rIns="91413" bIns="45694" anchor="ctr" anchorCtr="0">
            <a:noAutofit/>
          </a:bodyPr>
          <a:lstStyle/>
          <a:p>
            <a:pPr algn="ctr"/>
            <a:endParaRPr>
              <a:solidFill>
                <a:prstClr val="white"/>
              </a:solidFill>
              <a:latin typeface="Arial"/>
              <a:ea typeface="Arial"/>
              <a:cs typeface="Arial"/>
              <a:sym typeface="Arial"/>
            </a:endParaRPr>
          </a:p>
        </p:txBody>
      </p:sp>
      <p:sp>
        <p:nvSpPr>
          <p:cNvPr id="9" name="Oval 8">
            <a:extLst>
              <a:ext uri="{FF2B5EF4-FFF2-40B4-BE49-F238E27FC236}">
                <a16:creationId xmlns="" xmlns:a16="http://schemas.microsoft.com/office/drawing/2014/main" id="{1146B2CB-5A67-4AB8-9A1B-7AE29B183FB4}"/>
              </a:ext>
            </a:extLst>
          </p:cNvPr>
          <p:cNvSpPr/>
          <p:nvPr userDrawn="1"/>
        </p:nvSpPr>
        <p:spPr>
          <a:xfrm>
            <a:off x="2629026"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Oval 9">
            <a:extLst>
              <a:ext uri="{FF2B5EF4-FFF2-40B4-BE49-F238E27FC236}">
                <a16:creationId xmlns="" xmlns:a16="http://schemas.microsoft.com/office/drawing/2014/main" id="{48CAB18A-EEAF-4CC3-B014-6871ADE81452}"/>
              </a:ext>
            </a:extLst>
          </p:cNvPr>
          <p:cNvSpPr/>
          <p:nvPr userDrawn="1"/>
        </p:nvSpPr>
        <p:spPr>
          <a:xfrm>
            <a:off x="11100414" y="13652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31023254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7" y="20646"/>
            <a:ext cx="12183293" cy="6816715"/>
          </a:xfrm>
          <a:prstGeom prst="rect">
            <a:avLst/>
          </a:prstGeom>
          <a:noFill/>
          <a:ln>
            <a:noFill/>
          </a:ln>
        </p:spPr>
      </p:pic>
      <p:sp>
        <p:nvSpPr>
          <p:cNvPr id="23" name="Google Shape;23;p8"/>
          <p:cNvSpPr txBox="1">
            <a:spLocks noGrp="1"/>
          </p:cNvSpPr>
          <p:nvPr>
            <p:ph type="dt" idx="10"/>
          </p:nvPr>
        </p:nvSpPr>
        <p:spPr>
          <a:xfrm>
            <a:off x="838098" y="635636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24" name="Google Shape;24;p8"/>
          <p:cNvSpPr txBox="1">
            <a:spLocks noGrp="1"/>
          </p:cNvSpPr>
          <p:nvPr>
            <p:ph type="ftr" idx="11"/>
          </p:nvPr>
        </p:nvSpPr>
        <p:spPr>
          <a:xfrm>
            <a:off x="4038075" y="635636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25" name="Google Shape;25;p8"/>
          <p:cNvSpPr txBox="1">
            <a:spLocks noGrp="1"/>
          </p:cNvSpPr>
          <p:nvPr>
            <p:ph type="sldNum" idx="12"/>
          </p:nvPr>
        </p:nvSpPr>
        <p:spPr>
          <a:xfrm>
            <a:off x="8609479" y="635636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98160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6" y="2004"/>
            <a:ext cx="12164255" cy="6853994"/>
          </a:xfrm>
          <a:prstGeom prst="rect">
            <a:avLst/>
          </a:prstGeom>
          <a:noFill/>
          <a:ln>
            <a:noFill/>
          </a:ln>
        </p:spPr>
      </p:pic>
    </p:spTree>
    <p:extLst>
      <p:ext uri="{BB962C8B-B14F-4D97-AF65-F5344CB8AC3E}">
        <p14:creationId xmlns:p14="http://schemas.microsoft.com/office/powerpoint/2010/main" val="823843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6" y="2007"/>
            <a:ext cx="12164255" cy="6853993"/>
          </a:xfrm>
          <a:prstGeom prst="rect">
            <a:avLst/>
          </a:prstGeom>
          <a:noFill/>
          <a:ln>
            <a:noFill/>
          </a:ln>
        </p:spPr>
      </p:pic>
      <p:sp>
        <p:nvSpPr>
          <p:cNvPr id="37" name="Google Shape;37;p10"/>
          <p:cNvSpPr txBox="1">
            <a:spLocks noGrp="1"/>
          </p:cNvSpPr>
          <p:nvPr>
            <p:ph type="dt" idx="10"/>
          </p:nvPr>
        </p:nvSpPr>
        <p:spPr>
          <a:xfrm>
            <a:off x="838098" y="635636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38" name="Google Shape;38;p10"/>
          <p:cNvSpPr txBox="1">
            <a:spLocks noGrp="1"/>
          </p:cNvSpPr>
          <p:nvPr>
            <p:ph type="ftr" idx="11"/>
          </p:nvPr>
        </p:nvSpPr>
        <p:spPr>
          <a:xfrm>
            <a:off x="4038075" y="635636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39" name="Google Shape;39;p10"/>
          <p:cNvSpPr txBox="1">
            <a:spLocks noGrp="1"/>
          </p:cNvSpPr>
          <p:nvPr>
            <p:ph type="sldNum" idx="12"/>
          </p:nvPr>
        </p:nvSpPr>
        <p:spPr>
          <a:xfrm>
            <a:off x="8609479" y="635636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97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86" y="365129"/>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86"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86"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404"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404"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8" y="635636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47" name="Google Shape;47;p11"/>
          <p:cNvSpPr txBox="1">
            <a:spLocks noGrp="1"/>
          </p:cNvSpPr>
          <p:nvPr>
            <p:ph type="ftr" idx="11"/>
          </p:nvPr>
        </p:nvSpPr>
        <p:spPr>
          <a:xfrm>
            <a:off x="4038075" y="635636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48" name="Google Shape;48;p11"/>
          <p:cNvSpPr txBox="1">
            <a:spLocks noGrp="1"/>
          </p:cNvSpPr>
          <p:nvPr>
            <p:ph type="sldNum" idx="12"/>
          </p:nvPr>
        </p:nvSpPr>
        <p:spPr>
          <a:xfrm>
            <a:off x="8609479" y="635636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21459711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43"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353765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32835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66" y="1709787"/>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66" y="4589512"/>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1741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24"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4728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userDrawn="1">
  <p:cSld name="2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34" y="-90897"/>
            <a:ext cx="12612046" cy="7095200"/>
          </a:xfrm>
          <a:prstGeom prst="rect">
            <a:avLst/>
          </a:prstGeom>
          <a:noFill/>
          <a:ln>
            <a:noFill/>
          </a:ln>
        </p:spPr>
      </p:pic>
      <p:sp>
        <p:nvSpPr>
          <p:cNvPr id="15" name="Google Shape;15;p7"/>
          <p:cNvSpPr txBox="1">
            <a:spLocks noGrp="1"/>
          </p:cNvSpPr>
          <p:nvPr>
            <p:ph type="dt" idx="10"/>
          </p:nvPr>
        </p:nvSpPr>
        <p:spPr>
          <a:xfrm>
            <a:off x="838099" y="6356367"/>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solidFill>
                  <a:prstClr val="black">
                    <a:tint val="75000"/>
                  </a:prstClr>
                </a:solidFill>
              </a:rPr>
              <a:pPr/>
              <a:t>6/12/2024</a:t>
            </a:fld>
            <a:endParaRPr lang="en-US">
              <a:solidFill>
                <a:prstClr val="black">
                  <a:tint val="75000"/>
                </a:prstClr>
              </a:solidFill>
            </a:endParaRPr>
          </a:p>
        </p:txBody>
      </p:sp>
      <p:sp>
        <p:nvSpPr>
          <p:cNvPr id="16" name="Google Shape;16;p7"/>
          <p:cNvSpPr txBox="1">
            <a:spLocks noGrp="1"/>
          </p:cNvSpPr>
          <p:nvPr>
            <p:ph type="ftr" idx="11"/>
          </p:nvPr>
        </p:nvSpPr>
        <p:spPr>
          <a:xfrm>
            <a:off x="4038075" y="6356367"/>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solidFill>
                <a:prstClr val="black">
                  <a:tint val="75000"/>
                </a:prstClr>
              </a:solidFill>
            </a:endParaRPr>
          </a:p>
        </p:txBody>
      </p:sp>
      <p:sp>
        <p:nvSpPr>
          <p:cNvPr id="17" name="Google Shape;17;p7"/>
          <p:cNvSpPr txBox="1">
            <a:spLocks noGrp="1"/>
          </p:cNvSpPr>
          <p:nvPr>
            <p:ph type="sldNum" idx="12"/>
          </p:nvPr>
        </p:nvSpPr>
        <p:spPr>
          <a:xfrm>
            <a:off x="8609479" y="6356367"/>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solidFill>
                  <a:prstClr val="black">
                    <a:tint val="75000"/>
                  </a:prstClr>
                </a:solidFill>
              </a:rPr>
              <a:pPr/>
              <a:t>‹#›</a:t>
            </a:fld>
            <a:endParaRPr lang="en-US">
              <a:solidFill>
                <a:prstClr val="black">
                  <a:tint val="75000"/>
                </a:prstClr>
              </a:solidFill>
            </a:endParaRPr>
          </a:p>
        </p:txBody>
      </p:sp>
      <p:sp>
        <p:nvSpPr>
          <p:cNvPr id="18" name="Google Shape;18;p7"/>
          <p:cNvSpPr/>
          <p:nvPr/>
        </p:nvSpPr>
        <p:spPr>
          <a:xfrm>
            <a:off x="2629027" y="1930595"/>
            <a:ext cx="851911" cy="852022"/>
          </a:xfrm>
          <a:prstGeom prst="ellipse">
            <a:avLst/>
          </a:prstGeom>
          <a:solidFill>
            <a:srgbClr val="FEE599"/>
          </a:solidFill>
          <a:ln>
            <a:noFill/>
          </a:ln>
        </p:spPr>
        <p:txBody>
          <a:bodyPr spcFirstLastPara="1" wrap="square" lIns="91401" tIns="45688" rIns="91401" bIns="45688" anchor="ctr" anchorCtr="0">
            <a:noAutofit/>
          </a:bodyPr>
          <a:lstStyle/>
          <a:p>
            <a:pPr algn="ctr"/>
            <a:endParaRPr>
              <a:solidFill>
                <a:prstClr val="white"/>
              </a:solidFill>
              <a:latin typeface="Arial"/>
              <a:ea typeface="Arial"/>
              <a:cs typeface="Arial"/>
              <a:sym typeface="Arial"/>
            </a:endParaRPr>
          </a:p>
        </p:txBody>
      </p:sp>
      <p:sp>
        <p:nvSpPr>
          <p:cNvPr id="7" name="Oval 6">
            <a:extLst>
              <a:ext uri="{FF2B5EF4-FFF2-40B4-BE49-F238E27FC236}">
                <a16:creationId xmlns="" xmlns:a16="http://schemas.microsoft.com/office/drawing/2014/main" id="{48CAB18A-EEAF-4CC3-B014-6871ADE81452}"/>
              </a:ext>
            </a:extLst>
          </p:cNvPr>
          <p:cNvSpPr/>
          <p:nvPr userDrawn="1"/>
        </p:nvSpPr>
        <p:spPr>
          <a:xfrm>
            <a:off x="11022777" y="136522"/>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solidFill>
                <a:prstClr val="white"/>
              </a:solidFill>
            </a:endParaRPr>
          </a:p>
        </p:txBody>
      </p:sp>
    </p:spTree>
    <p:extLst>
      <p:ext uri="{BB962C8B-B14F-4D97-AF65-F5344CB8AC3E}">
        <p14:creationId xmlns:p14="http://schemas.microsoft.com/office/powerpoint/2010/main" val="420354169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6"/>
            <a:ext cx="12183293" cy="6816715"/>
          </a:xfrm>
          <a:prstGeom prst="rect">
            <a:avLst/>
          </a:prstGeom>
          <a:noFill/>
          <a:ln>
            <a:noFill/>
          </a:ln>
        </p:spPr>
      </p:pic>
      <p:sp>
        <p:nvSpPr>
          <p:cNvPr id="23" name="Google Shape;23;p8"/>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6/12/2024</a:t>
            </a:fld>
            <a:endParaRPr lang="en-US"/>
          </a:p>
        </p:txBody>
      </p:sp>
      <p:sp>
        <p:nvSpPr>
          <p:cNvPr id="24" name="Google Shape;24;p8"/>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78998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3802" y="1122363"/>
            <a:ext cx="914281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22337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63428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742" y="1709739"/>
            <a:ext cx="10514231"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742" y="4589464"/>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51438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091"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1396" y="1825625"/>
            <a:ext cx="5180926"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892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679" y="365126"/>
            <a:ext cx="10514231"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679" y="1681163"/>
            <a:ext cx="51571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679" y="2505075"/>
            <a:ext cx="5157116"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1397" y="1681163"/>
            <a:ext cx="5182513"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1397" y="2505075"/>
            <a:ext cx="5182513"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446154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18720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5851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2513" y="987426"/>
            <a:ext cx="6171397"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819862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679" y="457200"/>
            <a:ext cx="393172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2513" y="987426"/>
            <a:ext cx="6171397"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679" y="2057400"/>
            <a:ext cx="39317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97710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60218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4255" cy="6853994"/>
          </a:xfrm>
          <a:prstGeom prst="rect">
            <a:avLst/>
          </a:prstGeom>
          <a:noFill/>
          <a:ln>
            <a:noFill/>
          </a:ln>
        </p:spPr>
      </p:pic>
    </p:spTree>
    <p:extLst>
      <p:ext uri="{BB962C8B-B14F-4D97-AF65-F5344CB8AC3E}">
        <p14:creationId xmlns:p14="http://schemas.microsoft.com/office/powerpoint/2010/main" val="8575103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3764" y="365125"/>
            <a:ext cx="2628558"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091" y="365125"/>
            <a:ext cx="7733293"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6290E5-E6E9-4E69-8B86-C709C0F7DB56}"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2A19B6-8D93-41F3-8E08-BD92FA590DE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184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1_Title and Content"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1" y="2004"/>
            <a:ext cx="12164255" cy="6853994"/>
          </a:xfrm>
          <a:prstGeom prst="rect">
            <a:avLst/>
          </a:prstGeom>
          <a:noFill/>
          <a:ln>
            <a:noFill/>
          </a:ln>
        </p:spPr>
      </p:pic>
    </p:spTree>
    <p:extLst>
      <p:ext uri="{BB962C8B-B14F-4D97-AF65-F5344CB8AC3E}">
        <p14:creationId xmlns:p14="http://schemas.microsoft.com/office/powerpoint/2010/main" val="999399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1" y="2007"/>
            <a:ext cx="12164255" cy="6853993"/>
          </a:xfrm>
          <a:prstGeom prst="rect">
            <a:avLst/>
          </a:prstGeom>
          <a:noFill/>
          <a:ln>
            <a:noFill/>
          </a:ln>
        </p:spPr>
      </p:pic>
      <p:sp>
        <p:nvSpPr>
          <p:cNvPr id="37" name="Google Shape;37;p10"/>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6/12/2024</a:t>
            </a:fld>
            <a:endParaRPr lang="en-US"/>
          </a:p>
        </p:txBody>
      </p:sp>
      <p:sp>
        <p:nvSpPr>
          <p:cNvPr id="38" name="Google Shape;38;p10"/>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21793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reserve="1">
  <p:cSld name="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681" y="365129"/>
            <a:ext cx="10514231"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681" y="1681163"/>
            <a:ext cx="5157116"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681" y="2505075"/>
            <a:ext cx="5157116"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1399" y="1681163"/>
            <a:ext cx="5182513" cy="823912"/>
          </a:xfrm>
          <a:prstGeom prst="rect">
            <a:avLst/>
          </a:prstGeom>
          <a:noFill/>
          <a:ln>
            <a:noFill/>
          </a:ln>
        </p:spPr>
        <p:txBody>
          <a:bodyPr spcFirstLastPara="1" wrap="square" lIns="91425" tIns="45700" rIns="91425" bIns="45700" anchor="b" anchorCtr="0">
            <a:normAutofit/>
          </a:bodyPr>
          <a:lstStyle>
            <a:lvl1pPr marL="457154" lvl="0" indent="-228577" algn="l">
              <a:lnSpc>
                <a:spcPct val="90000"/>
              </a:lnSpc>
              <a:spcBef>
                <a:spcPts val="1000"/>
              </a:spcBef>
              <a:spcAft>
                <a:spcPts val="0"/>
              </a:spcAft>
              <a:buClr>
                <a:schemeClr val="dk1"/>
              </a:buClr>
              <a:buSzPts val="2400"/>
              <a:buNone/>
              <a:defRPr sz="2400" b="1"/>
            </a:lvl1pPr>
            <a:lvl2pPr marL="914309" lvl="1" indent="-228577" algn="l">
              <a:lnSpc>
                <a:spcPct val="90000"/>
              </a:lnSpc>
              <a:spcBef>
                <a:spcPts val="500"/>
              </a:spcBef>
              <a:spcAft>
                <a:spcPts val="0"/>
              </a:spcAft>
              <a:buClr>
                <a:schemeClr val="dk1"/>
              </a:buClr>
              <a:buSzPts val="2000"/>
              <a:buNone/>
              <a:defRPr sz="2000" b="1"/>
            </a:lvl2pPr>
            <a:lvl3pPr marL="1371463" lvl="2" indent="-228577" algn="l">
              <a:lnSpc>
                <a:spcPct val="90000"/>
              </a:lnSpc>
              <a:spcBef>
                <a:spcPts val="500"/>
              </a:spcBef>
              <a:spcAft>
                <a:spcPts val="0"/>
              </a:spcAft>
              <a:buClr>
                <a:schemeClr val="dk1"/>
              </a:buClr>
              <a:buSzPts val="1800"/>
              <a:buNone/>
              <a:defRPr sz="1800" b="1"/>
            </a:lvl3pPr>
            <a:lvl4pPr marL="1828617" lvl="3" indent="-228577" algn="l">
              <a:lnSpc>
                <a:spcPct val="90000"/>
              </a:lnSpc>
              <a:spcBef>
                <a:spcPts val="500"/>
              </a:spcBef>
              <a:spcAft>
                <a:spcPts val="0"/>
              </a:spcAft>
              <a:buClr>
                <a:schemeClr val="dk1"/>
              </a:buClr>
              <a:buSzPts val="1600"/>
              <a:buNone/>
              <a:defRPr sz="1600" b="1"/>
            </a:lvl4pPr>
            <a:lvl5pPr marL="2285771" lvl="4" indent="-228577" algn="l">
              <a:lnSpc>
                <a:spcPct val="90000"/>
              </a:lnSpc>
              <a:spcBef>
                <a:spcPts val="500"/>
              </a:spcBef>
              <a:spcAft>
                <a:spcPts val="0"/>
              </a:spcAft>
              <a:buClr>
                <a:schemeClr val="dk1"/>
              </a:buClr>
              <a:buSzPts val="1600"/>
              <a:buNone/>
              <a:defRPr sz="1600" b="1"/>
            </a:lvl5pPr>
            <a:lvl6pPr marL="2742926" lvl="5" indent="-228577" algn="l">
              <a:lnSpc>
                <a:spcPct val="90000"/>
              </a:lnSpc>
              <a:spcBef>
                <a:spcPts val="500"/>
              </a:spcBef>
              <a:spcAft>
                <a:spcPts val="0"/>
              </a:spcAft>
              <a:buClr>
                <a:schemeClr val="dk1"/>
              </a:buClr>
              <a:buSzPts val="1600"/>
              <a:buNone/>
              <a:defRPr sz="1600" b="1"/>
            </a:lvl6pPr>
            <a:lvl7pPr marL="3200080" lvl="6" indent="-228577" algn="l">
              <a:lnSpc>
                <a:spcPct val="90000"/>
              </a:lnSpc>
              <a:spcBef>
                <a:spcPts val="500"/>
              </a:spcBef>
              <a:spcAft>
                <a:spcPts val="0"/>
              </a:spcAft>
              <a:buClr>
                <a:schemeClr val="dk1"/>
              </a:buClr>
              <a:buSzPts val="1600"/>
              <a:buNone/>
              <a:defRPr sz="1600" b="1"/>
            </a:lvl7pPr>
            <a:lvl8pPr marL="3657234" lvl="7" indent="-228577" algn="l">
              <a:lnSpc>
                <a:spcPct val="90000"/>
              </a:lnSpc>
              <a:spcBef>
                <a:spcPts val="500"/>
              </a:spcBef>
              <a:spcAft>
                <a:spcPts val="0"/>
              </a:spcAft>
              <a:buClr>
                <a:schemeClr val="dk1"/>
              </a:buClr>
              <a:buSzPts val="1600"/>
              <a:buNone/>
              <a:defRPr sz="1600" b="1"/>
            </a:lvl8pPr>
            <a:lvl9pPr marL="4114389" lvl="8" indent="-228577"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1399" y="2505075"/>
            <a:ext cx="5182513" cy="3684588"/>
          </a:xfrm>
          <a:prstGeom prst="rect">
            <a:avLst/>
          </a:prstGeom>
          <a:noFill/>
          <a:ln>
            <a:noFill/>
          </a:ln>
        </p:spPr>
        <p:txBody>
          <a:bodyPr spcFirstLastPara="1" wrap="square" lIns="91425" tIns="45700" rIns="91425" bIns="45700" anchor="t" anchorCtr="0">
            <a:normAutofit/>
          </a:bodyPr>
          <a:lstStyle>
            <a:lvl1pPr marL="457154" lvl="0" indent="-342866" algn="l">
              <a:lnSpc>
                <a:spcPct val="90000"/>
              </a:lnSpc>
              <a:spcBef>
                <a:spcPts val="1000"/>
              </a:spcBef>
              <a:spcAft>
                <a:spcPts val="0"/>
              </a:spcAft>
              <a:buClr>
                <a:schemeClr val="dk1"/>
              </a:buClr>
              <a:buSzPts val="1800"/>
              <a:buChar char="•"/>
              <a:defRPr/>
            </a:lvl1pPr>
            <a:lvl2pPr marL="914309" lvl="1" indent="-342866" algn="l">
              <a:lnSpc>
                <a:spcPct val="90000"/>
              </a:lnSpc>
              <a:spcBef>
                <a:spcPts val="500"/>
              </a:spcBef>
              <a:spcAft>
                <a:spcPts val="0"/>
              </a:spcAft>
              <a:buClr>
                <a:schemeClr val="dk1"/>
              </a:buClr>
              <a:buSzPts val="1800"/>
              <a:buChar char="•"/>
              <a:defRPr/>
            </a:lvl2pPr>
            <a:lvl3pPr marL="1371463" lvl="2" indent="-342866" algn="l">
              <a:lnSpc>
                <a:spcPct val="90000"/>
              </a:lnSpc>
              <a:spcBef>
                <a:spcPts val="500"/>
              </a:spcBef>
              <a:spcAft>
                <a:spcPts val="0"/>
              </a:spcAft>
              <a:buClr>
                <a:schemeClr val="dk1"/>
              </a:buClr>
              <a:buSzPts val="1800"/>
              <a:buChar char="•"/>
              <a:defRPr/>
            </a:lvl3pPr>
            <a:lvl4pPr marL="1828617" lvl="3" indent="-342866" algn="l">
              <a:lnSpc>
                <a:spcPct val="90000"/>
              </a:lnSpc>
              <a:spcBef>
                <a:spcPts val="500"/>
              </a:spcBef>
              <a:spcAft>
                <a:spcPts val="0"/>
              </a:spcAft>
              <a:buClr>
                <a:schemeClr val="dk1"/>
              </a:buClr>
              <a:buSzPts val="1800"/>
              <a:buChar char="•"/>
              <a:defRPr/>
            </a:lvl4pPr>
            <a:lvl5pPr marL="2285771" lvl="4" indent="-342866" algn="l">
              <a:lnSpc>
                <a:spcPct val="90000"/>
              </a:lnSpc>
              <a:spcBef>
                <a:spcPts val="500"/>
              </a:spcBef>
              <a:spcAft>
                <a:spcPts val="0"/>
              </a:spcAft>
              <a:buClr>
                <a:schemeClr val="dk1"/>
              </a:buClr>
              <a:buSzPts val="1800"/>
              <a:buChar char="•"/>
              <a:defRPr/>
            </a:lvl5pPr>
            <a:lvl6pPr marL="2742926" lvl="5" indent="-342866" algn="l">
              <a:lnSpc>
                <a:spcPct val="90000"/>
              </a:lnSpc>
              <a:spcBef>
                <a:spcPts val="500"/>
              </a:spcBef>
              <a:spcAft>
                <a:spcPts val="0"/>
              </a:spcAft>
              <a:buClr>
                <a:schemeClr val="dk1"/>
              </a:buClr>
              <a:buSzPts val="1800"/>
              <a:buChar char="•"/>
              <a:defRPr/>
            </a:lvl6pPr>
            <a:lvl7pPr marL="3200080" lvl="6" indent="-342866" algn="l">
              <a:lnSpc>
                <a:spcPct val="90000"/>
              </a:lnSpc>
              <a:spcBef>
                <a:spcPts val="500"/>
              </a:spcBef>
              <a:spcAft>
                <a:spcPts val="0"/>
              </a:spcAft>
              <a:buClr>
                <a:schemeClr val="dk1"/>
              </a:buClr>
              <a:buSzPts val="1800"/>
              <a:buChar char="•"/>
              <a:defRPr/>
            </a:lvl7pPr>
            <a:lvl8pPr marL="3657234" lvl="7" indent="-342866" algn="l">
              <a:lnSpc>
                <a:spcPct val="90000"/>
              </a:lnSpc>
              <a:spcBef>
                <a:spcPts val="500"/>
              </a:spcBef>
              <a:spcAft>
                <a:spcPts val="0"/>
              </a:spcAft>
              <a:buClr>
                <a:schemeClr val="dk1"/>
              </a:buClr>
              <a:buSzPts val="1800"/>
              <a:buChar char="•"/>
              <a:defRPr/>
            </a:lvl8pPr>
            <a:lvl9pPr marL="4114389" lvl="8" indent="-342866"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093" y="6356355"/>
            <a:ext cx="2742843"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6/12/2024</a:t>
            </a:fld>
            <a:endParaRPr lang="en-US"/>
          </a:p>
        </p:txBody>
      </p:sp>
      <p:sp>
        <p:nvSpPr>
          <p:cNvPr id="47" name="Google Shape;47;p11"/>
          <p:cNvSpPr txBox="1">
            <a:spLocks noGrp="1"/>
          </p:cNvSpPr>
          <p:nvPr>
            <p:ph type="ftr" idx="11"/>
          </p:nvPr>
        </p:nvSpPr>
        <p:spPr>
          <a:xfrm>
            <a:off x="4038075" y="6356355"/>
            <a:ext cx="4114264"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09479" y="6356355"/>
            <a:ext cx="2742843"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1" y="18651"/>
            <a:ext cx="12190412" cy="6820698"/>
          </a:xfrm>
          <a:prstGeom prst="rect">
            <a:avLst/>
          </a:prstGeom>
          <a:noFill/>
          <a:ln>
            <a:noFill/>
          </a:ln>
        </p:spPr>
      </p:pic>
      <p:sp>
        <p:nvSpPr>
          <p:cNvPr id="11" name="Oval 10">
            <a:extLst>
              <a:ext uri="{FF2B5EF4-FFF2-40B4-BE49-F238E27FC236}">
                <a16:creationId xmlns="" xmlns:a16="http://schemas.microsoft.com/office/drawing/2014/main" id="{48CAB18A-EEAF-4CC3-B014-6871ADE81452}"/>
              </a:ext>
            </a:extLst>
          </p:cNvPr>
          <p:cNvSpPr/>
          <p:nvPr userDrawn="1"/>
        </p:nvSpPr>
        <p:spPr>
          <a:xfrm>
            <a:off x="10714266" y="290354"/>
            <a:ext cx="1272936" cy="1272936"/>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9378643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35" y="-90897"/>
            <a:ext cx="12612048" cy="7095200"/>
          </a:xfrm>
          <a:prstGeom prst="rect">
            <a:avLst/>
          </a:prstGeom>
        </p:spPr>
      </p:pic>
      <p:sp>
        <p:nvSpPr>
          <p:cNvPr id="2" name="Title 1">
            <a:extLst>
              <a:ext uri="{FF2B5EF4-FFF2-40B4-BE49-F238E27FC236}">
                <a16:creationId xmlns="" xmlns:a16="http://schemas.microsoft.com/office/drawing/2014/main" id="{0ED805BF-682A-40E7-A8E6-EFFF65BEC289}"/>
              </a:ext>
            </a:extLst>
          </p:cNvPr>
          <p:cNvSpPr>
            <a:spLocks noGrp="1"/>
          </p:cNvSpPr>
          <p:nvPr>
            <p:ph type="ctrTitle"/>
          </p:nvPr>
        </p:nvSpPr>
        <p:spPr>
          <a:xfrm>
            <a:off x="1523802" y="1122363"/>
            <a:ext cx="914281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 xmlns:a16="http://schemas.microsoft.com/office/drawing/2014/main" id="{55ACBDF3-D54A-4F8A-9ACC-26F0AF54210C}"/>
              </a:ext>
            </a:extLst>
          </p:cNvPr>
          <p:cNvSpPr>
            <a:spLocks noGrp="1"/>
          </p:cNvSpPr>
          <p:nvPr>
            <p:ph type="subTitle" idx="1"/>
          </p:nvPr>
        </p:nvSpPr>
        <p:spPr>
          <a:xfrm>
            <a:off x="1523802" y="3602038"/>
            <a:ext cx="914281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 xmlns:a16="http://schemas.microsoft.com/office/drawing/2014/main" id="{E36E4766-883B-4D27-9EF0-95A9BD22266C}"/>
              </a:ext>
            </a:extLst>
          </p:cNvPr>
          <p:cNvSpPr/>
          <p:nvPr userDrawn="1"/>
        </p:nvSpPr>
        <p:spPr>
          <a:xfrm>
            <a:off x="2629038" y="1930595"/>
            <a:ext cx="851911"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spTree>
    <p:extLst>
      <p:ext uri="{BB962C8B-B14F-4D97-AF65-F5344CB8AC3E}">
        <p14:creationId xmlns:p14="http://schemas.microsoft.com/office/powerpoint/2010/main" val="12715528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 y="2004"/>
            <a:ext cx="12183293" cy="6853994"/>
          </a:xfrm>
          <a:prstGeom prst="rect">
            <a:avLst/>
          </a:prstGeom>
        </p:spPr>
      </p:pic>
      <p:sp>
        <p:nvSpPr>
          <p:cNvPr id="2" name="Title 1">
            <a:extLst>
              <a:ext uri="{FF2B5EF4-FFF2-40B4-BE49-F238E27FC236}">
                <a16:creationId xmlns=""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4183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ABDD0EC9-AAF6-4028-9E61-DCAAC850977B}"/>
              </a:ext>
            </a:extLst>
          </p:cNvPr>
          <p:cNvPicPr>
            <a:picLocks noChangeAspect="1"/>
          </p:cNvPicPr>
          <p:nvPr userDrawn="1"/>
        </p:nvPicPr>
        <p:blipFill>
          <a:blip r:embed="rId2"/>
          <a:stretch>
            <a:fillRect/>
          </a:stretch>
        </p:blipFill>
        <p:spPr>
          <a:xfrm>
            <a:off x="1" y="4"/>
            <a:ext cx="12190412" cy="6863803"/>
          </a:xfrm>
          <a:prstGeom prst="rect">
            <a:avLst/>
          </a:prstGeom>
        </p:spPr>
      </p:pic>
      <p:sp>
        <p:nvSpPr>
          <p:cNvPr id="2" name="Title 1">
            <a:extLst>
              <a:ext uri="{FF2B5EF4-FFF2-40B4-BE49-F238E27FC236}">
                <a16:creationId xmlns="" xmlns:a16="http://schemas.microsoft.com/office/drawing/2014/main" id="{23406D12-DD67-40A6-97ED-B7D5D44607AE}"/>
              </a:ext>
            </a:extLst>
          </p:cNvPr>
          <p:cNvSpPr>
            <a:spLocks noGrp="1"/>
          </p:cNvSpPr>
          <p:nvPr>
            <p:ph type="title"/>
          </p:nvPr>
        </p:nvSpPr>
        <p:spPr>
          <a:xfrm>
            <a:off x="831761" y="1709777"/>
            <a:ext cx="10514231"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C0CBBF0A-4F4C-440C-AEB2-3BB590C3D7D1}"/>
              </a:ext>
            </a:extLst>
          </p:cNvPr>
          <p:cNvSpPr>
            <a:spLocks noGrp="1"/>
          </p:cNvSpPr>
          <p:nvPr>
            <p:ph type="body" idx="1"/>
          </p:nvPr>
        </p:nvSpPr>
        <p:spPr>
          <a:xfrm>
            <a:off x="831761" y="4589502"/>
            <a:ext cx="1051423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19644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 y="2004"/>
            <a:ext cx="12183293" cy="6853994"/>
          </a:xfrm>
          <a:prstGeom prst="rect">
            <a:avLst/>
          </a:prstGeom>
        </p:spPr>
      </p:pic>
      <p:sp>
        <p:nvSpPr>
          <p:cNvPr id="2" name="Date Placeholder 1">
            <a:extLst>
              <a:ext uri="{FF2B5EF4-FFF2-40B4-BE49-F238E27FC236}">
                <a16:creationId xmlns=""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6/12/2024</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371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theme" Target="../theme/theme2.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10"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10"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10" y="6356389"/>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89"/>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89"/>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80727992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09" r:id="rId6"/>
    <p:sldLayoutId id="2147483711" r:id="rId7"/>
    <p:sldLayoutId id="2147483713" r:id="rId8"/>
    <p:sldLayoutId id="2147483715"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5CEE5A00-8F8E-42AF-90E2-066651466F4C}"/>
              </a:ext>
            </a:extLst>
          </p:cNvPr>
          <p:cNvSpPr>
            <a:spLocks noGrp="1"/>
          </p:cNvSpPr>
          <p:nvPr>
            <p:ph type="title"/>
          </p:nvPr>
        </p:nvSpPr>
        <p:spPr>
          <a:xfrm>
            <a:off x="838115" y="365129"/>
            <a:ext cx="10514231"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BED880EE-B25B-4758-91EB-EBD635871C9E}"/>
              </a:ext>
            </a:extLst>
          </p:cNvPr>
          <p:cNvSpPr>
            <a:spLocks noGrp="1"/>
          </p:cNvSpPr>
          <p:nvPr>
            <p:ph type="body" idx="1"/>
          </p:nvPr>
        </p:nvSpPr>
        <p:spPr>
          <a:xfrm>
            <a:off x="838115" y="1825625"/>
            <a:ext cx="10514231"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5D8255D9-F2D3-47EC-8DB1-5B378E86D5ED}"/>
              </a:ext>
            </a:extLst>
          </p:cNvPr>
          <p:cNvSpPr>
            <a:spLocks noGrp="1"/>
          </p:cNvSpPr>
          <p:nvPr>
            <p:ph type="dt" sz="half" idx="2"/>
          </p:nvPr>
        </p:nvSpPr>
        <p:spPr>
          <a:xfrm>
            <a:off x="838115" y="6356399"/>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FE1C8935-5503-46B3-AA64-FDD06962785D}" type="datetimeFigureOut">
              <a:rPr lang="en-US" smtClean="0">
                <a:solidFill>
                  <a:prstClr val="black">
                    <a:tint val="75000"/>
                  </a:prstClr>
                </a:solidFill>
              </a:rPr>
              <a:pPr defTabSz="914400"/>
              <a:t>6/12/2024</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C92A118-F643-4454-B34F-A87946B13FE2}"/>
              </a:ext>
            </a:extLst>
          </p:cNvPr>
          <p:cNvSpPr>
            <a:spLocks noGrp="1"/>
          </p:cNvSpPr>
          <p:nvPr>
            <p:ph type="ftr" sz="quarter" idx="3"/>
          </p:nvPr>
        </p:nvSpPr>
        <p:spPr>
          <a:xfrm>
            <a:off x="4038075" y="6356399"/>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53A72231-B6D0-41EB-A4EC-39B7F5689F88}"/>
              </a:ext>
            </a:extLst>
          </p:cNvPr>
          <p:cNvSpPr>
            <a:spLocks noGrp="1"/>
          </p:cNvSpPr>
          <p:nvPr>
            <p:ph type="sldNum" sz="quarter" idx="4"/>
          </p:nvPr>
        </p:nvSpPr>
        <p:spPr>
          <a:xfrm>
            <a:off x="8609479" y="6356399"/>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9306B73E-E889-4101-943F-C932486AC50A}"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56574693"/>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091" y="365126"/>
            <a:ext cx="10514231"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091" y="1825625"/>
            <a:ext cx="10514231"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091" y="6356351"/>
            <a:ext cx="2742843"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76290E5-E6E9-4E69-8B86-C709C0F7DB56}" type="datetimeFigureOut">
              <a:rPr lang="en-US" smtClean="0">
                <a:solidFill>
                  <a:prstClr val="black">
                    <a:tint val="75000"/>
                  </a:prstClr>
                </a:solidFill>
              </a:rPr>
              <a:pPr defTabSz="914400"/>
              <a:t>6/12/2024</a:t>
            </a:fld>
            <a:endParaRPr lang="en-US">
              <a:solidFill>
                <a:prstClr val="black">
                  <a:tint val="75000"/>
                </a:prstClr>
              </a:solidFill>
            </a:endParaRPr>
          </a:p>
        </p:txBody>
      </p:sp>
      <p:sp>
        <p:nvSpPr>
          <p:cNvPr id="5" name="Footer Placeholder 4"/>
          <p:cNvSpPr>
            <a:spLocks noGrp="1"/>
          </p:cNvSpPr>
          <p:nvPr>
            <p:ph type="ftr" sz="quarter" idx="3"/>
          </p:nvPr>
        </p:nvSpPr>
        <p:spPr>
          <a:xfrm>
            <a:off x="4038075" y="6356351"/>
            <a:ext cx="411426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8609479" y="6356351"/>
            <a:ext cx="2742843"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D2A19B6-8D93-41F3-8E08-BD92FA590DE0}"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913480558"/>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notesSlide" Target="../notesSlides/notesSlide1.xml"/><Relationship Id="rId7" Type="http://schemas.openxmlformats.org/officeDocument/2006/relationships/image" Target="../media/image11.png"/><Relationship Id="rId2" Type="http://schemas.openxmlformats.org/officeDocument/2006/relationships/slideLayout" Target="../slideLayouts/slideLayout9.xml"/><Relationship Id="rId1" Type="http://schemas.openxmlformats.org/officeDocument/2006/relationships/audio" Target="file:///C:\Documents%20and%20Settings\hungthinh\My%20Documents\H.LOAN\Happy%20New%20Year%20-%20ABBA.mp3" TargetMode="External"/><Relationship Id="rId6" Type="http://schemas.openxmlformats.org/officeDocument/2006/relationships/image" Target="../media/image10.wmf"/><Relationship Id="rId5" Type="http://schemas.openxmlformats.org/officeDocument/2006/relationships/image" Target="../media/image9.jpeg"/><Relationship Id="rId4" Type="http://schemas.openxmlformats.org/officeDocument/2006/relationships/audio" Target="../media/audio1.wav"/><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59.png"/><Relationship Id="rId18" Type="http://schemas.openxmlformats.org/officeDocument/2006/relationships/image" Target="../media/image64.png"/><Relationship Id="rId3" Type="http://schemas.openxmlformats.org/officeDocument/2006/relationships/audio" Target="../media/media2.mp3"/><Relationship Id="rId7" Type="http://schemas.openxmlformats.org/officeDocument/2006/relationships/image" Target="../media/image54.png"/><Relationship Id="rId12" Type="http://schemas.openxmlformats.org/officeDocument/2006/relationships/image" Target="../media/image58.png"/><Relationship Id="rId17" Type="http://schemas.openxmlformats.org/officeDocument/2006/relationships/image" Target="../media/image63.png"/><Relationship Id="rId2" Type="http://schemas.microsoft.com/office/2007/relationships/media" Target="../media/media2.mp3"/><Relationship Id="rId16" Type="http://schemas.openxmlformats.org/officeDocument/2006/relationships/image" Target="../media/image62.gif"/><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57.gif"/><Relationship Id="rId5" Type="http://schemas.openxmlformats.org/officeDocument/2006/relationships/notesSlide" Target="../notesSlides/notesSlide2.xml"/><Relationship Id="rId15" Type="http://schemas.openxmlformats.org/officeDocument/2006/relationships/image" Target="../media/image61.gif"/><Relationship Id="rId10" Type="http://schemas.openxmlformats.org/officeDocument/2006/relationships/image" Target="../media/image56.gif"/><Relationship Id="rId19" Type="http://schemas.openxmlformats.org/officeDocument/2006/relationships/image" Target="../media/image65.png"/><Relationship Id="rId4" Type="http://schemas.openxmlformats.org/officeDocument/2006/relationships/slideLayout" Target="../slideLayouts/slideLayout9.xml"/><Relationship Id="rId9" Type="http://schemas.openxmlformats.org/officeDocument/2006/relationships/image" Target="../media/image55.png"/><Relationship Id="rId14" Type="http://schemas.openxmlformats.org/officeDocument/2006/relationships/image" Target="../media/image60.png"/></Relationships>
</file>

<file path=ppt/slides/_rels/slide3.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jpeg"/><Relationship Id="rId7" Type="http://schemas.openxmlformats.org/officeDocument/2006/relationships/image" Target="../media/image19.gif"/><Relationship Id="rId2" Type="http://schemas.openxmlformats.org/officeDocument/2006/relationships/audio" Target="../media/audio2.wav"/><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image" Target="../media/image23.gif"/><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gif"/></Relationships>
</file>

<file path=ppt/slides/_rels/slide4.xml.rels><?xml version="1.0" encoding="UTF-8" standalone="yes"?>
<Relationships xmlns="http://schemas.openxmlformats.org/package/2006/relationships"><Relationship Id="rId8" Type="http://schemas.openxmlformats.org/officeDocument/2006/relationships/image" Target="../media/image19.gif"/><Relationship Id="rId13" Type="http://schemas.openxmlformats.org/officeDocument/2006/relationships/image" Target="../media/image22.png"/><Relationship Id="rId18" Type="http://schemas.openxmlformats.org/officeDocument/2006/relationships/image" Target="../media/image30.png"/><Relationship Id="rId3" Type="http://schemas.openxmlformats.org/officeDocument/2006/relationships/audio" Target="../media/audio3.wav"/><Relationship Id="rId21" Type="http://schemas.openxmlformats.org/officeDocument/2006/relationships/slide" Target="slide8.xml"/><Relationship Id="rId7" Type="http://schemas.openxmlformats.org/officeDocument/2006/relationships/image" Target="../media/image18.png"/><Relationship Id="rId12" Type="http://schemas.openxmlformats.org/officeDocument/2006/relationships/image" Target="../media/image27.gif"/><Relationship Id="rId17" Type="http://schemas.openxmlformats.org/officeDocument/2006/relationships/slide" Target="slide6.xml"/><Relationship Id="rId25" Type="http://schemas.openxmlformats.org/officeDocument/2006/relationships/slide" Target="slide10.xml"/><Relationship Id="rId2" Type="http://schemas.openxmlformats.org/officeDocument/2006/relationships/audio" Target="../media/audio2.wav"/><Relationship Id="rId16" Type="http://schemas.openxmlformats.org/officeDocument/2006/relationships/image" Target="../media/image29.gif"/><Relationship Id="rId20" Type="http://schemas.openxmlformats.org/officeDocument/2006/relationships/image" Target="../media/image31.png"/><Relationship Id="rId1" Type="http://schemas.openxmlformats.org/officeDocument/2006/relationships/slideLayout" Target="../slideLayouts/slideLayout3.xml"/><Relationship Id="rId6" Type="http://schemas.openxmlformats.org/officeDocument/2006/relationships/image" Target="../media/image17.png"/><Relationship Id="rId11" Type="http://schemas.openxmlformats.org/officeDocument/2006/relationships/image" Target="../media/image26.gif"/><Relationship Id="rId24" Type="http://schemas.openxmlformats.org/officeDocument/2006/relationships/image" Target="../media/image33.png"/><Relationship Id="rId5" Type="http://schemas.openxmlformats.org/officeDocument/2006/relationships/image" Target="../media/image16.png"/><Relationship Id="rId15" Type="http://schemas.openxmlformats.org/officeDocument/2006/relationships/image" Target="../media/image28.gif"/><Relationship Id="rId23" Type="http://schemas.openxmlformats.org/officeDocument/2006/relationships/slide" Target="slide5.xml"/><Relationship Id="rId10" Type="http://schemas.openxmlformats.org/officeDocument/2006/relationships/image" Target="../media/image25.gif"/><Relationship Id="rId19" Type="http://schemas.openxmlformats.org/officeDocument/2006/relationships/slide" Target="slide7.xml"/><Relationship Id="rId4" Type="http://schemas.openxmlformats.org/officeDocument/2006/relationships/image" Target="../media/image15.jpeg"/><Relationship Id="rId9" Type="http://schemas.openxmlformats.org/officeDocument/2006/relationships/image" Target="../media/image24.gif"/><Relationship Id="rId14" Type="http://schemas.openxmlformats.org/officeDocument/2006/relationships/image" Target="../media/image23.gif"/><Relationship Id="rId22" Type="http://schemas.openxmlformats.org/officeDocument/2006/relationships/image" Target="../media/image32.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5.wav"/><Relationship Id="rId7" Type="http://schemas.openxmlformats.org/officeDocument/2006/relationships/image" Target="../media/image36.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15.jpe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audio" Target="../media/audio5.wav"/><Relationship Id="rId7" Type="http://schemas.openxmlformats.org/officeDocument/2006/relationships/image" Target="../media/image37.jpe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22.png"/><Relationship Id="rId5" Type="http://schemas.openxmlformats.org/officeDocument/2006/relationships/slide" Target="slide4.xml"/><Relationship Id="rId4" Type="http://schemas.openxmlformats.org/officeDocument/2006/relationships/image" Target="../media/image15.jpeg"/><Relationship Id="rId9" Type="http://schemas.openxmlformats.org/officeDocument/2006/relationships/image" Target="../media/image36.gif"/></Relationships>
</file>

<file path=ppt/slides/_rels/slide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audio5.wav"/><Relationship Id="rId7" Type="http://schemas.openxmlformats.org/officeDocument/2006/relationships/image" Target="../media/image40.jpeg"/><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36.gif"/><Relationship Id="rId5" Type="http://schemas.openxmlformats.org/officeDocument/2006/relationships/slide" Target="slide4.xml"/><Relationship Id="rId10" Type="http://schemas.openxmlformats.org/officeDocument/2006/relationships/image" Target="../media/image43.jpeg"/><Relationship Id="rId4" Type="http://schemas.openxmlformats.org/officeDocument/2006/relationships/image" Target="../media/image15.jpeg"/><Relationship Id="rId9"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audio" Target="../media/audio5.wav"/><Relationship Id="rId7" Type="http://schemas.openxmlformats.org/officeDocument/2006/relationships/image" Target="../media/image36.gif"/><Relationship Id="rId2" Type="http://schemas.openxmlformats.org/officeDocument/2006/relationships/audio" Target="../media/audio4.wav"/><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15.jpeg"/><Relationship Id="rId9" Type="http://schemas.openxmlformats.org/officeDocument/2006/relationships/image" Target="../media/image46.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l_fi" descr="63539-(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1589"/>
            <a:ext cx="12190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Line 3"/>
          <p:cNvSpPr>
            <a:spLocks noChangeShapeType="1"/>
          </p:cNvSpPr>
          <p:nvPr/>
        </p:nvSpPr>
        <p:spPr bwMode="auto">
          <a:xfrm>
            <a:off x="2209513" y="1371600"/>
            <a:ext cx="7847578" cy="0"/>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a:lstStyle/>
          <a:p>
            <a:endParaRPr lang="en-US" sz="1400"/>
          </a:p>
        </p:txBody>
      </p:sp>
      <p:pic>
        <p:nvPicPr>
          <p:cNvPr id="3076" name="Picture 6"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6"/>
            <a:ext cx="1295231" cy="129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7" name="Picture 6"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10896950" y="-2296"/>
            <a:ext cx="1295400" cy="129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8" name="Picture 6"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6200000">
            <a:off x="-45379" y="5578005"/>
            <a:ext cx="1295400" cy="1290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9" name="Picture 6" descr="POINSET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10940531" y="5565780"/>
            <a:ext cx="1295231" cy="1290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1"/>
          <p:cNvGrpSpPr>
            <a:grpSpLocks/>
          </p:cNvGrpSpPr>
          <p:nvPr/>
        </p:nvGrpSpPr>
        <p:grpSpPr bwMode="auto">
          <a:xfrm>
            <a:off x="9199031" y="1737519"/>
            <a:ext cx="2703161" cy="2755900"/>
            <a:chOff x="628" y="171"/>
            <a:chExt cx="4071" cy="4080"/>
          </a:xfrm>
        </p:grpSpPr>
        <p:grpSp>
          <p:nvGrpSpPr>
            <p:cNvPr id="3091" name="Group 12"/>
            <p:cNvGrpSpPr>
              <a:grpSpLocks/>
            </p:cNvGrpSpPr>
            <p:nvPr/>
          </p:nvGrpSpPr>
          <p:grpSpPr bwMode="auto">
            <a:xfrm>
              <a:off x="628" y="171"/>
              <a:ext cx="4071" cy="4080"/>
              <a:chOff x="602" y="812"/>
              <a:chExt cx="1859" cy="1863"/>
            </a:xfrm>
          </p:grpSpPr>
          <p:grpSp>
            <p:nvGrpSpPr>
              <p:cNvPr id="3093" name="Group 13"/>
              <p:cNvGrpSpPr>
                <a:grpSpLocks/>
              </p:cNvGrpSpPr>
              <p:nvPr/>
            </p:nvGrpSpPr>
            <p:grpSpPr bwMode="auto">
              <a:xfrm>
                <a:off x="1366" y="816"/>
                <a:ext cx="1095" cy="1859"/>
                <a:chOff x="1366" y="816"/>
                <a:chExt cx="1095" cy="1859"/>
              </a:xfrm>
            </p:grpSpPr>
            <p:sp>
              <p:nvSpPr>
                <p:cNvPr id="3108" name="Oval 14"/>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9" name="Oval 15"/>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0" name="Oval 16"/>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1" name="Oval 17"/>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2" name="Oval 18"/>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3" name="Oval 19"/>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4" name="Oval 20"/>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5" name="Oval 21"/>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6" name="Oval 22"/>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7" name="Oval 23"/>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8" name="Oval 24"/>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19" name="Oval 25"/>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20" name="Oval 26"/>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grpSp>
            <p:nvGrpSpPr>
              <p:cNvPr id="3094" name="Group 27"/>
              <p:cNvGrpSpPr>
                <a:grpSpLocks/>
              </p:cNvGrpSpPr>
              <p:nvPr/>
            </p:nvGrpSpPr>
            <p:grpSpPr bwMode="auto">
              <a:xfrm flipH="1">
                <a:off x="602" y="812"/>
                <a:ext cx="1095" cy="1859"/>
                <a:chOff x="1366" y="816"/>
                <a:chExt cx="1095" cy="1859"/>
              </a:xfrm>
            </p:grpSpPr>
            <p:sp>
              <p:nvSpPr>
                <p:cNvPr id="3095" name="Oval 28"/>
                <p:cNvSpPr>
                  <a:spLocks noChangeArrowheads="1"/>
                </p:cNvSpPr>
                <p:nvPr/>
              </p:nvSpPr>
              <p:spPr bwMode="auto">
                <a:xfrm>
                  <a:off x="1440"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096" name="Oval 29"/>
                <p:cNvSpPr>
                  <a:spLocks noChangeArrowheads="1"/>
                </p:cNvSpPr>
                <p:nvPr/>
              </p:nvSpPr>
              <p:spPr bwMode="auto">
                <a:xfrm rot="900000">
                  <a:off x="1549" y="81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097" name="Oval 30"/>
                <p:cNvSpPr>
                  <a:spLocks noChangeArrowheads="1"/>
                </p:cNvSpPr>
                <p:nvPr/>
              </p:nvSpPr>
              <p:spPr bwMode="auto">
                <a:xfrm rot="1800000">
                  <a:off x="1667" y="86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098" name="Oval 31"/>
                <p:cNvSpPr>
                  <a:spLocks noChangeArrowheads="1"/>
                </p:cNvSpPr>
                <p:nvPr/>
              </p:nvSpPr>
              <p:spPr bwMode="auto">
                <a:xfrm rot="2700000">
                  <a:off x="1750" y="960"/>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099" name="Oval 32"/>
                <p:cNvSpPr>
                  <a:spLocks noChangeArrowheads="1"/>
                </p:cNvSpPr>
                <p:nvPr/>
              </p:nvSpPr>
              <p:spPr bwMode="auto">
                <a:xfrm rot="3600000">
                  <a:off x="1824" y="105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0" name="Oval 33"/>
                <p:cNvSpPr>
                  <a:spLocks noChangeArrowheads="1"/>
                </p:cNvSpPr>
                <p:nvPr/>
              </p:nvSpPr>
              <p:spPr bwMode="auto">
                <a:xfrm rot="4500000">
                  <a:off x="1872" y="1161"/>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1" name="Oval 34"/>
                <p:cNvSpPr>
                  <a:spLocks noChangeArrowheads="1"/>
                </p:cNvSpPr>
                <p:nvPr/>
              </p:nvSpPr>
              <p:spPr bwMode="auto">
                <a:xfrm rot="5400000">
                  <a:off x="1885" y="1283"/>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2" name="Oval 35"/>
                <p:cNvSpPr>
                  <a:spLocks noChangeArrowheads="1"/>
                </p:cNvSpPr>
                <p:nvPr/>
              </p:nvSpPr>
              <p:spPr bwMode="auto">
                <a:xfrm rot="6300000">
                  <a:off x="1872" y="1392"/>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3" name="Oval 36"/>
                <p:cNvSpPr>
                  <a:spLocks noChangeArrowheads="1"/>
                </p:cNvSpPr>
                <p:nvPr/>
              </p:nvSpPr>
              <p:spPr bwMode="auto">
                <a:xfrm rot="7200000">
                  <a:off x="1824" y="148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4" name="Oval 37"/>
                <p:cNvSpPr>
                  <a:spLocks noChangeArrowheads="1"/>
                </p:cNvSpPr>
                <p:nvPr/>
              </p:nvSpPr>
              <p:spPr bwMode="auto">
                <a:xfrm rot="8100000">
                  <a:off x="1750" y="1584"/>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5" name="Oval 38"/>
                <p:cNvSpPr>
                  <a:spLocks noChangeArrowheads="1"/>
                </p:cNvSpPr>
                <p:nvPr/>
              </p:nvSpPr>
              <p:spPr bwMode="auto">
                <a:xfrm rot="9000000">
                  <a:off x="1667" y="1658"/>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6" name="Oval 39"/>
                <p:cNvSpPr>
                  <a:spLocks noChangeArrowheads="1"/>
                </p:cNvSpPr>
                <p:nvPr/>
              </p:nvSpPr>
              <p:spPr bwMode="auto">
                <a:xfrm rot="9900000">
                  <a:off x="1549" y="1706"/>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sp>
              <p:nvSpPr>
                <p:cNvPr id="3107" name="Oval 40"/>
                <p:cNvSpPr>
                  <a:spLocks noChangeArrowheads="1"/>
                </p:cNvSpPr>
                <p:nvPr/>
              </p:nvSpPr>
              <p:spPr bwMode="auto">
                <a:xfrm rot="10800000">
                  <a:off x="1427" y="1715"/>
                  <a:ext cx="192" cy="960"/>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grpSp>
        <p:sp>
          <p:nvSpPr>
            <p:cNvPr id="3092" name="Oval 41"/>
            <p:cNvSpPr>
              <a:spLocks noChangeArrowheads="1"/>
            </p:cNvSpPr>
            <p:nvPr/>
          </p:nvSpPr>
          <p:spPr bwMode="auto">
            <a:xfrm>
              <a:off x="2400" y="1776"/>
              <a:ext cx="672" cy="672"/>
            </a:xfrm>
            <a:prstGeom prst="ellipse">
              <a:avLst/>
            </a:prstGeom>
            <a:gradFill rotWithShape="1">
              <a:gsLst>
                <a:gs pos="0">
                  <a:srgbClr val="FFFF66"/>
                </a:gs>
                <a:gs pos="100000">
                  <a:srgbClr val="FF00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vi-VN" sz="1800"/>
            </a:p>
          </p:txBody>
        </p:sp>
      </p:grpSp>
      <p:pic>
        <p:nvPicPr>
          <p:cNvPr id="42026" name="Happy New Year - ABBA.mp3">
            <a:hlinkClick r:id="" action="ppaction://media"/>
          </p:cNvPr>
          <p:cNvPicPr>
            <a:picLocks noRot="1" noChangeAspect="1" noChangeArrowheads="1"/>
          </p:cNvPicPr>
          <p:nvPr>
            <a:audioFile r:link="rId1"/>
          </p:nvPr>
        </p:nvPicPr>
        <p:blipFill>
          <a:blip r:embed="rId7">
            <a:extLst>
              <a:ext uri="{28A0092B-C50C-407E-A947-70E740481C1C}">
                <a14:useLocalDpi xmlns:a14="http://schemas.microsoft.com/office/drawing/2010/main" val="0"/>
              </a:ext>
            </a:extLst>
          </a:blip>
          <a:srcRect/>
          <a:stretch>
            <a:fillRect/>
          </a:stretch>
        </p:blipFill>
        <p:spPr bwMode="auto">
          <a:xfrm>
            <a:off x="8609483" y="1524001"/>
            <a:ext cx="426983" cy="427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2" name="Picture 45" descr="A Rose for YO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154539">
            <a:off x="9589867" y="3690709"/>
            <a:ext cx="176665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3" name="Picture 46" descr="A Rose for YOU"/>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9474002">
            <a:off x="73691" y="3413290"/>
            <a:ext cx="207141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4" name="WordArt 6"/>
          <p:cNvSpPr>
            <a:spLocks noChangeArrowheads="1" noChangeShapeType="1" noTextEdit="1"/>
          </p:cNvSpPr>
          <p:nvPr/>
        </p:nvSpPr>
        <p:spPr bwMode="auto">
          <a:xfrm>
            <a:off x="1525391" y="122239"/>
            <a:ext cx="9561659" cy="1828800"/>
          </a:xfrm>
          <a:prstGeom prst="rect">
            <a:avLst/>
          </a:prstGeom>
        </p:spPr>
        <p:txBody>
          <a:bodyPr wrap="none" fromWordArt="1">
            <a:prstTxWarp prst="textDeflate">
              <a:avLst>
                <a:gd name="adj" fmla="val 19333"/>
              </a:avLst>
            </a:prstTxWarp>
          </a:bodyPr>
          <a:lstStyle/>
          <a:p>
            <a:pPr algn="ct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Nhiệt</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liệt</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chào</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mừng</a:t>
            </a:r>
            <a:r>
              <a:rPr lang="en-US" sz="3600" kern="1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smtClean="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thầy cô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giáo</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về</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dự</a:t>
            </a:r>
            <a:r>
              <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 </a:t>
            </a:r>
            <a:r>
              <a:rPr lang="en-US" sz="3600" kern="10" dirty="0" err="1">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rPr>
              <a:t>giờ</a:t>
            </a:r>
            <a:endParaRPr lang="en-US" sz="3600" kern="10" dirty="0">
              <a:ln w="25400">
                <a:solidFill>
                  <a:srgbClr val="FF9999"/>
                </a:solidFill>
                <a:round/>
                <a:headEnd/>
                <a:tailEnd/>
              </a:ln>
              <a:solidFill>
                <a:srgbClr val="CC0099"/>
              </a:solidFill>
              <a:effectLst>
                <a:outerShdw dist="35921" dir="2700000" algn="ctr" rotWithShape="0">
                  <a:schemeClr val="tx1"/>
                </a:outerShdw>
              </a:effectLst>
              <a:latin typeface="Times New Roman" panose="02020603050405020304" pitchFamily="18" charset="0"/>
              <a:cs typeface="Times New Roman" panose="02020603050405020304" pitchFamily="18" charset="0"/>
            </a:endParaRPr>
          </a:p>
        </p:txBody>
      </p:sp>
      <p:pic>
        <p:nvPicPr>
          <p:cNvPr id="3085" name="Picture 16" descr="10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90548" y="3728245"/>
            <a:ext cx="2438083"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6" name="WordArt 10"/>
          <p:cNvSpPr>
            <a:spLocks noChangeArrowheads="1" noChangeShapeType="1" noTextEdit="1"/>
          </p:cNvSpPr>
          <p:nvPr/>
        </p:nvSpPr>
        <p:spPr bwMode="auto">
          <a:xfrm>
            <a:off x="3733317" y="6096006"/>
            <a:ext cx="6182582" cy="295275"/>
          </a:xfrm>
          <a:prstGeom prst="rect">
            <a:avLst/>
          </a:prstGeom>
        </p:spPr>
        <p:txBody>
          <a:bodyPr wrap="none" fromWordArt="1">
            <a:prstTxWarp prst="textPlain">
              <a:avLst>
                <a:gd name="adj" fmla="val 50000"/>
              </a:avLst>
            </a:prstTxWarp>
          </a:bodyPr>
          <a:lstStyle/>
          <a:p>
            <a:pPr algn="ctr"/>
            <a:r>
              <a:rPr lang="en-US" sz="3600" b="1" kern="10" dirty="0" err="1">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Giáo</a:t>
            </a:r>
            <a:r>
              <a:rPr lang="en-US" sz="3600" b="1" kern="10" dirty="0">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b="1" kern="10" dirty="0" err="1">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viên</a:t>
            </a:r>
            <a:r>
              <a:rPr lang="en-US" sz="3600" b="1" kern="10">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 </a:t>
            </a:r>
            <a:r>
              <a:rPr lang="en-US" sz="3600" b="1" kern="10" smtClean="0">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rPr>
              <a:t>Nguyễn Thị Thu Thủy</a:t>
            </a:r>
            <a:endParaRPr lang="en-US" sz="3600" b="1" kern="10" dirty="0">
              <a:ln w="9525">
                <a:solidFill>
                  <a:srgbClr val="000000"/>
                </a:solidFill>
                <a:round/>
                <a:headEnd/>
                <a:tailEnd/>
              </a:ln>
              <a:solidFill>
                <a:srgbClr val="0000FF"/>
              </a:solidFill>
              <a:effectLst>
                <a:outerShdw dist="35921" dir="2700000" algn="ctr" rotWithShape="0">
                  <a:srgbClr val="808080">
                    <a:alpha val="79999"/>
                  </a:srgbClr>
                </a:outerShdw>
              </a:effectLst>
              <a:latin typeface="Times New Roman" panose="02020603050405020304" pitchFamily="18" charset="0"/>
              <a:cs typeface="Times New Roman" panose="02020603050405020304" pitchFamily="18" charset="0"/>
            </a:endParaRPr>
          </a:p>
        </p:txBody>
      </p:sp>
      <p:sp>
        <p:nvSpPr>
          <p:cNvPr id="3087" name="WordArt 13"/>
          <p:cNvSpPr>
            <a:spLocks noChangeArrowheads="1" noChangeShapeType="1" noTextEdit="1"/>
          </p:cNvSpPr>
          <p:nvPr/>
        </p:nvSpPr>
        <p:spPr bwMode="auto">
          <a:xfrm>
            <a:off x="4419025" y="1738317"/>
            <a:ext cx="3311094" cy="466725"/>
          </a:xfrm>
          <a:prstGeom prst="rect">
            <a:avLst/>
          </a:prstGeom>
        </p:spPr>
        <p:txBody>
          <a:bodyPr wrap="none" fromWordArt="1">
            <a:prstTxWarp prst="textPlain">
              <a:avLst>
                <a:gd name="adj" fmla="val 50000"/>
              </a:avLst>
            </a:prstTxWarp>
          </a:bodyPr>
          <a:lstStyle/>
          <a:p>
            <a:pPr algn="ctr"/>
            <a:r>
              <a:rPr lang="en-US" sz="3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Môn: </a:t>
            </a:r>
            <a:r>
              <a:rPr lang="en-US" sz="3200" b="1" kern="10" smtClean="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rPr>
              <a:t>Tiếng Việt</a:t>
            </a:r>
            <a:endParaRPr lang="en-US" sz="3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latin typeface="Times New Roman" pitchFamily="18" charset="0"/>
              <a:cs typeface="Times New Roman" pitchFamily="18" charset="0"/>
            </a:endParaRPr>
          </a:p>
        </p:txBody>
      </p:sp>
      <p:sp>
        <p:nvSpPr>
          <p:cNvPr id="3088" name="WordArt 47"/>
          <p:cNvSpPr>
            <a:spLocks noChangeArrowheads="1" noChangeShapeType="1" noTextEdit="1"/>
          </p:cNvSpPr>
          <p:nvPr/>
        </p:nvSpPr>
        <p:spPr bwMode="auto">
          <a:xfrm>
            <a:off x="5334898" y="2408244"/>
            <a:ext cx="1476183" cy="466725"/>
          </a:xfrm>
          <a:prstGeom prst="rect">
            <a:avLst/>
          </a:prstGeom>
        </p:spPr>
        <p:txBody>
          <a:bodyPr wrap="none" fromWordArt="1">
            <a:prstTxWarp prst="textPlain">
              <a:avLst>
                <a:gd name="adj" fmla="val 50000"/>
              </a:avLst>
            </a:prstTxWarp>
          </a:bodyPr>
          <a:lstStyle/>
          <a:p>
            <a:pPr algn="ctr"/>
            <a:endParaRPr lang="en-US" sz="3200" b="1" kern="1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cs typeface="Arial" panose="020B0604020202020204" pitchFamily="34" charset="0"/>
            </a:endParaRPr>
          </a:p>
        </p:txBody>
      </p:sp>
      <p:sp>
        <p:nvSpPr>
          <p:cNvPr id="3" name="TextBox 2"/>
          <p:cNvSpPr txBox="1"/>
          <p:nvPr/>
        </p:nvSpPr>
        <p:spPr>
          <a:xfrm>
            <a:off x="2411161" y="2919108"/>
            <a:ext cx="7007600" cy="646331"/>
          </a:xfrm>
          <a:prstGeom prst="rect">
            <a:avLst/>
          </a:prstGeom>
          <a:noFill/>
        </p:spPr>
        <p:txBody>
          <a:bodyPr wrap="square">
            <a:spAutoFit/>
          </a:bodyPr>
          <a:lstStyle/>
          <a:p>
            <a:pPr algn="ctr" eaLnBrk="1" hangingPunct="1">
              <a:defRPr/>
            </a:pPr>
            <a:r>
              <a:rPr lang="vi-VN"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Trường Tiểu học </a:t>
            </a:r>
            <a:r>
              <a:rPr lang="en-US" sz="36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Vĩnh</a:t>
            </a:r>
            <a:r>
              <a:rPr lang="en-US"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Hiệp</a:t>
            </a:r>
            <a:endParaRPr lang="vi-VN" sz="36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TextBox 3"/>
          <p:cNvSpPr txBox="1"/>
          <p:nvPr/>
        </p:nvSpPr>
        <p:spPr>
          <a:xfrm>
            <a:off x="3211096" y="2247906"/>
            <a:ext cx="3928552" cy="584775"/>
          </a:xfrm>
          <a:prstGeom prst="rect">
            <a:avLst/>
          </a:prstGeom>
          <a:noFill/>
        </p:spPr>
        <p:txBody>
          <a:bodyPr>
            <a:spAutoFit/>
          </a:bodyPr>
          <a:lstStyle/>
          <a:p>
            <a:pPr algn="ctr" eaLnBrk="1" hangingPunct="1">
              <a:defRPr/>
            </a:pPr>
            <a:r>
              <a:rPr lang="vi-VN"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 2</a:t>
            </a:r>
            <a:r>
              <a:rPr lang="vi-VN" sz="3200" b="1" smtClean="0">
                <a:solidFill>
                  <a:srgbClr val="0000FF"/>
                </a:solidFill>
                <a:effectLst>
                  <a:outerShdw blurRad="38100" dist="38100" dir="2700000" algn="tl">
                    <a:srgbClr val="000000">
                      <a:alpha val="43137"/>
                    </a:srgbClr>
                  </a:outerShdw>
                </a:effectLst>
                <a:latin typeface="Times New Roman" pitchFamily="18" charset="0"/>
                <a:cs typeface="Times New Roman" pitchFamily="18" charset="0"/>
              </a:rPr>
              <a:t>A</a:t>
            </a:r>
            <a:endParaRPr lang="vi-VN" sz="32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378694555"/>
      </p:ext>
    </p:extLst>
  </p:cSld>
  <p:clrMapOvr>
    <a:masterClrMapping/>
  </p:clrMapOvr>
  <p:transition spd="med">
    <p:sndAc>
      <p:stSnd>
        <p:snd r:embed="rId4" name="chime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2026"/>
                                        </p:tgtEl>
                                      </p:cBhvr>
                                    </p:cmd>
                                  </p:childTnLst>
                                </p:cTn>
                              </p:par>
                            </p:childTnLst>
                          </p:cTn>
                        </p:par>
                        <p:par>
                          <p:cTn id="7" fill="hold" nodeType="afterGroup">
                            <p:stCondLst>
                              <p:cond delay="0"/>
                            </p:stCondLst>
                            <p:childTnLst>
                              <p:par>
                                <p:cTn id="8" presetID="8" presetClass="emph" presetSubtype="0" repeatCount="indefinite" autoRev="1" fill="hold" nodeType="afterEffect">
                                  <p:stCondLst>
                                    <p:cond delay="0"/>
                                  </p:stCondLst>
                                  <p:childTnLst>
                                    <p:animRot by="21600000">
                                      <p:cBhvr>
                                        <p:cTn id="9"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0" fill="hold" display="0">
                  <p:stCondLst>
                    <p:cond delay="indefinite"/>
                  </p:stCondLst>
                  <p:endCondLst>
                    <p:cond evt="onPrev" delay="0">
                      <p:tgtEl>
                        <p:sldTgt/>
                      </p:tgtEl>
                    </p:cond>
                    <p:cond evt="onStopAudio" delay="0">
                      <p:tgtEl>
                        <p:sldTgt/>
                      </p:tgtEl>
                    </p:cond>
                  </p:endCondLst>
                </p:cTn>
                <p:tgtEl>
                  <p:spTgt spid="4202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4">
            <a:extLst>
              <a:ext uri="{FF2B5EF4-FFF2-40B4-BE49-F238E27FC236}">
                <a16:creationId xmlns="" xmlns:a16="http://schemas.microsoft.com/office/drawing/2014/main" id="{35D1BF24-76CA-4563-959A-F281F9EC668C}"/>
              </a:ext>
            </a:extLst>
          </p:cNvPr>
          <p:cNvSpPr txBox="1">
            <a:spLocks/>
          </p:cNvSpPr>
          <p:nvPr/>
        </p:nvSpPr>
        <p:spPr>
          <a:xfrm>
            <a:off x="460375" y="1011164"/>
            <a:ext cx="10514231" cy="33351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400" b="1">
                <a:solidFill>
                  <a:srgbClr val="0000FF"/>
                </a:solidFill>
                <a:latin typeface="Times New Roman" pitchFamily="18" charset="0"/>
                <a:cs typeface="Times New Roman" pitchFamily="18" charset="0"/>
              </a:rPr>
              <a:t>Thứ </a:t>
            </a:r>
            <a:r>
              <a:rPr lang="en-US" sz="2400" b="1" smtClean="0">
                <a:solidFill>
                  <a:srgbClr val="0000FF"/>
                </a:solidFill>
                <a:latin typeface="Times New Roman" pitchFamily="18" charset="0"/>
                <a:cs typeface="Times New Roman" pitchFamily="18" charset="0"/>
              </a:rPr>
              <a:t>Bảy </a:t>
            </a:r>
            <a:r>
              <a:rPr lang="en-US" sz="2400" b="1">
                <a:solidFill>
                  <a:srgbClr val="0000FF"/>
                </a:solidFill>
                <a:latin typeface="Times New Roman" pitchFamily="18" charset="0"/>
                <a:cs typeface="Times New Roman" pitchFamily="18" charset="0"/>
              </a:rPr>
              <a:t>ngày </a:t>
            </a:r>
            <a:r>
              <a:rPr lang="en-US" sz="2400" b="1" smtClean="0">
                <a:solidFill>
                  <a:srgbClr val="0000FF"/>
                </a:solidFill>
                <a:latin typeface="Times New Roman" pitchFamily="18" charset="0"/>
                <a:cs typeface="Times New Roman" pitchFamily="18" charset="0"/>
              </a:rPr>
              <a:t>07 </a:t>
            </a:r>
            <a:r>
              <a:rPr lang="en-US" sz="2400" b="1">
                <a:solidFill>
                  <a:srgbClr val="0000FF"/>
                </a:solidFill>
                <a:latin typeface="Times New Roman" pitchFamily="18" charset="0"/>
                <a:cs typeface="Times New Roman" pitchFamily="18" charset="0"/>
              </a:rPr>
              <a:t>tháng </a:t>
            </a:r>
            <a:r>
              <a:rPr lang="en-US" sz="2400" b="1" smtClean="0">
                <a:solidFill>
                  <a:srgbClr val="0000FF"/>
                </a:solidFill>
                <a:latin typeface="Times New Roman" pitchFamily="18" charset="0"/>
                <a:cs typeface="Times New Roman" pitchFamily="18" charset="0"/>
              </a:rPr>
              <a:t>12 </a:t>
            </a:r>
            <a:r>
              <a:rPr lang="en-US" sz="2400" b="1">
                <a:solidFill>
                  <a:srgbClr val="0000FF"/>
                </a:solidFill>
                <a:latin typeface="Times New Roman" pitchFamily="18" charset="0"/>
                <a:cs typeface="Times New Roman" pitchFamily="18" charset="0"/>
              </a:rPr>
              <a:t>năm 2024</a:t>
            </a:r>
          </a:p>
          <a:p>
            <a:pPr algn="ctr"/>
            <a:r>
              <a:rPr lang="en-US" sz="2400" b="1" u="sng">
                <a:solidFill>
                  <a:srgbClr val="0000FF"/>
                </a:solidFill>
                <a:latin typeface="Times New Roman" pitchFamily="18" charset="0"/>
                <a:cs typeface="Times New Roman" pitchFamily="18" charset="0"/>
              </a:rPr>
              <a:t>Tiếng </a:t>
            </a:r>
            <a:r>
              <a:rPr lang="en-US" sz="2400" b="1" u="sng" smtClean="0">
                <a:solidFill>
                  <a:srgbClr val="0000FF"/>
                </a:solidFill>
                <a:latin typeface="Times New Roman" pitchFamily="18" charset="0"/>
                <a:cs typeface="Times New Roman" pitchFamily="18" charset="0"/>
              </a:rPr>
              <a:t>Việt</a:t>
            </a:r>
          </a:p>
          <a:p>
            <a:r>
              <a:rPr lang="en-US" sz="3600" b="1">
                <a:solidFill>
                  <a:srgbClr val="FF0000"/>
                </a:solidFill>
                <a:cs typeface="Times New Roman" pitchFamily="18" charset="0"/>
              </a:rPr>
              <a:t>	</a:t>
            </a:r>
            <a:r>
              <a:rPr lang="en-US" sz="3600" b="1" u="sng" smtClean="0">
                <a:solidFill>
                  <a:srgbClr val="FF0000"/>
                </a:solidFill>
                <a:cs typeface="Times New Roman" pitchFamily="18" charset="0"/>
              </a:rPr>
              <a:t>Bài </a:t>
            </a:r>
            <a:r>
              <a:rPr lang="en-US" sz="3600" b="1" u="sng" dirty="0" err="1">
                <a:solidFill>
                  <a:srgbClr val="FF0000"/>
                </a:solidFill>
                <a:cs typeface="Times New Roman" pitchFamily="18" charset="0"/>
              </a:rPr>
              <a:t>đọc</a:t>
            </a:r>
            <a:r>
              <a:rPr lang="en-US" sz="3600" b="1" u="sng" dirty="0">
                <a:solidFill>
                  <a:srgbClr val="FF0000"/>
                </a:solidFill>
                <a:cs typeface="Times New Roman" pitchFamily="18" charset="0"/>
              </a:rPr>
              <a:t> 2</a:t>
            </a:r>
            <a:r>
              <a:rPr lang="en-US" sz="3600" b="1">
                <a:solidFill>
                  <a:srgbClr val="FF0000"/>
                </a:solidFill>
                <a:cs typeface="Times New Roman" pitchFamily="18" charset="0"/>
              </a:rPr>
              <a:t>: </a:t>
            </a:r>
            <a:r>
              <a:rPr lang="en-US" sz="3600" b="1" smtClean="0">
                <a:solidFill>
                  <a:srgbClr val="FF0000"/>
                </a:solidFill>
                <a:cs typeface="Times New Roman" pitchFamily="18" charset="0"/>
              </a:rPr>
              <a:t>  Những </a:t>
            </a:r>
            <a:r>
              <a:rPr lang="en-US" sz="3600" b="1" dirty="0" err="1">
                <a:solidFill>
                  <a:srgbClr val="FF0000"/>
                </a:solidFill>
                <a:cs typeface="Times New Roman" pitchFamily="18" charset="0"/>
              </a:rPr>
              <a:t>cây</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sen</a:t>
            </a:r>
            <a:r>
              <a:rPr lang="en-US" sz="3600" b="1" dirty="0">
                <a:solidFill>
                  <a:srgbClr val="FF0000"/>
                </a:solidFill>
                <a:cs typeface="Times New Roman" pitchFamily="18" charset="0"/>
              </a:rPr>
              <a:t> </a:t>
            </a:r>
            <a:r>
              <a:rPr lang="en-US" sz="3600" b="1" dirty="0" err="1">
                <a:solidFill>
                  <a:srgbClr val="FF0000"/>
                </a:solidFill>
                <a:cs typeface="Times New Roman" pitchFamily="18" charset="0"/>
              </a:rPr>
              <a:t>đá</a:t>
            </a:r>
            <a:endParaRPr lang="en-US" sz="3600" b="1" dirty="0">
              <a:solidFill>
                <a:srgbClr val="FF0000"/>
              </a:solidFill>
              <a:cs typeface="Times New Roman" pitchFamily="18" charset="0"/>
            </a:endParaRPr>
          </a:p>
        </p:txBody>
      </p:sp>
      <p:sp>
        <p:nvSpPr>
          <p:cNvPr id="2" name="AutoShape 2" descr="Top 9 loại sen đá đẹp và phổ biến nhất hiện nay khiến ai cũng muốn có"/>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500" y="1944688"/>
            <a:ext cx="10744200" cy="4506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0588752" y="1938528"/>
            <a:ext cx="725242" cy="1197864"/>
          </a:xfrm>
          <a:prstGeom prst="rect">
            <a:avLst/>
          </a:prstGeom>
          <a:solidFill>
            <a:srgbClr val="FFFFFC"/>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solidFill>
                <a:schemeClr val="bg1"/>
              </a:solidFill>
            </a:endParaRPr>
          </a:p>
        </p:txBody>
      </p:sp>
    </p:spTree>
    <p:extLst>
      <p:ext uri="{BB962C8B-B14F-4D97-AF65-F5344CB8AC3E}">
        <p14:creationId xmlns:p14="http://schemas.microsoft.com/office/powerpoint/2010/main" val="2831672020"/>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anim calcmode="lin" valueType="num">
                                      <p:cBhvr additive="base">
                                        <p:cTn id="7"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366266"/>
            <a:ext cx="12190413" cy="1261884"/>
          </a:xfrm>
          <a:prstGeom prst="rect">
            <a:avLst/>
          </a:prstGeom>
        </p:spPr>
        <p:txBody>
          <a:bodyPr wrap="square">
            <a:spAutoFit/>
          </a:bodyPr>
          <a:lstStyle/>
          <a:p>
            <a:pPr algn="ctr"/>
            <a:r>
              <a:rPr lang="en-US" b="1">
                <a:solidFill>
                  <a:srgbClr val="0000FF"/>
                </a:solidFill>
                <a:latin typeface="Times New Roman" pitchFamily="18" charset="0"/>
                <a:cs typeface="Times New Roman" pitchFamily="18" charset="0"/>
              </a:rPr>
              <a:t>Thứ Bảy ngày 07 tháng 12 năm 2024</a:t>
            </a:r>
          </a:p>
          <a:p>
            <a:pPr algn="ctr"/>
            <a:r>
              <a:rPr lang="en-US" b="1" u="sng">
                <a:solidFill>
                  <a:srgbClr val="0000FF"/>
                </a:solidFill>
                <a:latin typeface="Times New Roman" pitchFamily="18" charset="0"/>
                <a:cs typeface="Times New Roman" pitchFamily="18" charset="0"/>
              </a:rPr>
              <a:t>Tiếng Việt</a:t>
            </a:r>
          </a:p>
          <a:p>
            <a:r>
              <a:rPr lang="en-US" sz="2800" b="1">
                <a:cs typeface="Times New Roman" pitchFamily="18" charset="0"/>
              </a:rPr>
              <a:t> </a:t>
            </a:r>
            <a:r>
              <a:rPr lang="en-US" sz="2800" b="1" smtClean="0">
                <a:cs typeface="Times New Roman" pitchFamily="18" charset="0"/>
              </a:rPr>
              <a:t>	</a:t>
            </a:r>
            <a:r>
              <a:rPr lang="en-US" sz="2800" b="1" smtClean="0">
                <a:cs typeface="Times New Roman" pitchFamily="18" charset="0"/>
              </a:rPr>
              <a:t>	</a:t>
            </a:r>
            <a:r>
              <a:rPr lang="en-US" sz="2800" b="1" u="sng" smtClean="0">
                <a:solidFill>
                  <a:srgbClr val="FF0000"/>
                </a:solidFill>
                <a:cs typeface="Times New Roman" pitchFamily="18" charset="0"/>
              </a:rPr>
              <a:t>Bài </a:t>
            </a:r>
            <a:r>
              <a:rPr lang="en-US" sz="2800" b="1" u="sng">
                <a:solidFill>
                  <a:srgbClr val="FF0000"/>
                </a:solidFill>
                <a:cs typeface="Times New Roman" pitchFamily="18" charset="0"/>
              </a:rPr>
              <a:t>đọc 2</a:t>
            </a:r>
            <a:r>
              <a:rPr lang="en-US" sz="2800" b="1">
                <a:solidFill>
                  <a:srgbClr val="FF0000"/>
                </a:solidFill>
                <a:cs typeface="Times New Roman" pitchFamily="18" charset="0"/>
              </a:rPr>
              <a:t>: </a:t>
            </a:r>
            <a:r>
              <a:rPr lang="en-US" sz="2800" b="1" smtClean="0">
                <a:solidFill>
                  <a:srgbClr val="FF0000"/>
                </a:solidFill>
                <a:cs typeface="Times New Roman" pitchFamily="18" charset="0"/>
              </a:rPr>
              <a:t>      </a:t>
            </a:r>
            <a:r>
              <a:rPr lang="en-US" sz="4000" b="1" smtClean="0">
                <a:solidFill>
                  <a:srgbClr val="FF0000"/>
                </a:solidFill>
                <a:cs typeface="Times New Roman" pitchFamily="18" charset="0"/>
              </a:rPr>
              <a:t>Những </a:t>
            </a:r>
            <a:r>
              <a:rPr lang="en-US" sz="4000" b="1">
                <a:solidFill>
                  <a:srgbClr val="FF0000"/>
                </a:solidFill>
                <a:cs typeface="Times New Roman" pitchFamily="18" charset="0"/>
              </a:rPr>
              <a:t>cây sen đá</a:t>
            </a:r>
            <a:endParaRPr lang="en-US" sz="4000" b="1" dirty="0">
              <a:solidFill>
                <a:srgbClr val="FF0000"/>
              </a:solidFill>
              <a:cs typeface="Times New Roman" pitchFamily="18" charset="0"/>
            </a:endParaRPr>
          </a:p>
        </p:txBody>
      </p:sp>
    </p:spTree>
    <p:extLst>
      <p:ext uri="{BB962C8B-B14F-4D97-AF65-F5344CB8AC3E}">
        <p14:creationId xmlns:p14="http://schemas.microsoft.com/office/powerpoint/2010/main" val="3394771667"/>
      </p:ext>
    </p:extLst>
  </p:cSld>
  <p:clrMapOvr>
    <a:masterClrMapping/>
  </p:clrMapOvr>
  <mc:AlternateContent xmlns:mc="http://schemas.openxmlformats.org/markup-compatibility/2006">
    <mc:Choice xmlns:p14="http://schemas.microsoft.com/office/powerpoint/2010/main" Requires="p14">
      <p:transition spd="slow" p14:dur="2000">
        <p14:prism isContent="1"/>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4" y="434582"/>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38100" y="1058468"/>
            <a:ext cx="12190413" cy="620593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en-US" sz="2600" b="1" smtClean="0">
                <a:solidFill>
                  <a:srgbClr val="FF0000"/>
                </a:solidFill>
              </a:rPr>
              <a:t>	</a:t>
            </a:r>
            <a:r>
              <a:rPr lang="vi-VN" sz="2600" b="1" smtClean="0">
                <a:solidFill>
                  <a:srgbClr val="FF0000"/>
                </a:solidFill>
              </a:rPr>
              <a:t>1</a:t>
            </a:r>
            <a:r>
              <a:rPr lang="vi-VN" sz="2600" dirty="0"/>
              <a:t>. Một 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en-US" sz="2600" smtClean="0"/>
              <a:t>	</a:t>
            </a:r>
            <a:r>
              <a:rPr lang="vi-VN" sz="2600" smtClean="0"/>
              <a:t>- </a:t>
            </a:r>
            <a:r>
              <a:rPr lang="vi-VN" sz="2600" dirty="0"/>
              <a:t>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en-US" sz="2600" b="1" smtClean="0">
                <a:solidFill>
                  <a:srgbClr val="FF0000"/>
                </a:solidFill>
              </a:rPr>
              <a:t>	</a:t>
            </a:r>
            <a:r>
              <a:rPr lang="vi-VN" sz="2600" b="1" smtClean="0">
                <a:solidFill>
                  <a:srgbClr val="FF0000"/>
                </a:solidFill>
              </a:rPr>
              <a:t>2</a:t>
            </a:r>
            <a:r>
              <a:rPr lang="vi-VN" sz="2600" b="1" dirty="0">
                <a:solidFill>
                  <a:srgbClr val="FF0000"/>
                </a:solidFill>
              </a:rPr>
              <a:t>.</a:t>
            </a:r>
            <a:r>
              <a:rPr lang="vi-VN" sz="2600" dirty="0"/>
              <a:t> Thế 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en-US" sz="2600" b="1" smtClean="0">
                <a:solidFill>
                  <a:srgbClr val="FF0000"/>
                </a:solidFill>
              </a:rPr>
              <a:t>	</a:t>
            </a:r>
            <a:r>
              <a:rPr lang="vi-VN" sz="2600" b="1" smtClean="0">
                <a:solidFill>
                  <a:srgbClr val="FF0000"/>
                </a:solidFill>
              </a:rPr>
              <a:t>3</a:t>
            </a:r>
            <a:r>
              <a:rPr lang="vi-VN" sz="2600" b="1" dirty="0">
                <a:solidFill>
                  <a:srgbClr val="FF0000"/>
                </a:solidFill>
              </a:rPr>
              <a:t>.</a:t>
            </a:r>
            <a:r>
              <a:rPr lang="vi-VN" sz="2600" dirty="0"/>
              <a:t> Một 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en-US" sz="2600" smtClean="0"/>
              <a:t>	</a:t>
            </a:r>
            <a:r>
              <a:rPr lang="vi-VN" sz="2600" smtClean="0"/>
              <a:t>- </a:t>
            </a:r>
            <a:r>
              <a:rPr lang="vi-VN" sz="2600" dirty="0"/>
              <a:t>Khi cháu đem chậu cây về, vợ chồng tôi đã mừng rơi nước mắt. Thầy giáo của cháu đã làm thay đổi </a:t>
            </a:r>
            <a:r>
              <a:rPr lang="vi-VN" sz="2600"/>
              <a:t>cháu</a:t>
            </a:r>
            <a:r>
              <a:rPr lang="vi-VN" sz="2600" smtClean="0"/>
              <a:t>.</a:t>
            </a:r>
            <a:endParaRPr lang="en-US" sz="2600" smtClean="0"/>
          </a:p>
          <a:p>
            <a:pPr marL="0" indent="0" algn="r">
              <a:lnSpc>
                <a:spcPct val="100000"/>
              </a:lnSpc>
              <a:spcBef>
                <a:spcPts val="0"/>
              </a:spcBef>
              <a:spcAft>
                <a:spcPts val="300"/>
              </a:spcAft>
              <a:buFont typeface="Arial" panose="020B0604020202020204" pitchFamily="34" charset="0"/>
              <a:buNone/>
            </a:pPr>
            <a:r>
              <a:rPr lang="en-US" sz="2600" i="1" smtClean="0"/>
              <a:t> </a:t>
            </a:r>
            <a:r>
              <a:rPr lang="vi-VN" sz="2600" i="1" smtClean="0">
                <a:solidFill>
                  <a:srgbClr val="0000FF"/>
                </a:solidFill>
              </a:rPr>
              <a:t>Theo </a:t>
            </a:r>
            <a:r>
              <a:rPr lang="vi-VN" sz="2600" i="1" dirty="0">
                <a:solidFill>
                  <a:srgbClr val="0000FF"/>
                </a:solidFill>
              </a:rPr>
              <a:t>Thái Hiển</a:t>
            </a:r>
            <a:endParaRPr lang="vi-VN" sz="2600" dirty="0">
              <a:solidFill>
                <a:srgbClr val="0000FF"/>
              </a:solidFill>
            </a:endParaRPr>
          </a:p>
          <a:p>
            <a:pPr marL="0" indent="0">
              <a:buFont typeface="Arial" panose="020B0604020202020204" pitchFamily="34" charset="0"/>
              <a:buNone/>
            </a:pPr>
            <a:endParaRPr lang="en-US" sz="2600" dirty="0"/>
          </a:p>
        </p:txBody>
      </p:sp>
    </p:spTree>
    <p:extLst>
      <p:ext uri="{BB962C8B-B14F-4D97-AF65-F5344CB8AC3E}">
        <p14:creationId xmlns:p14="http://schemas.microsoft.com/office/powerpoint/2010/main" val="3084257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Alternate Process 5">
            <a:extLst>
              <a:ext uri="{FF2B5EF4-FFF2-40B4-BE49-F238E27FC236}">
                <a16:creationId xmlns="" xmlns:a16="http://schemas.microsoft.com/office/drawing/2014/main" id="{C8460DED-72ED-42D5-80C0-5C9025366CD7}"/>
              </a:ext>
            </a:extLst>
          </p:cNvPr>
          <p:cNvSpPr/>
          <p:nvPr/>
        </p:nvSpPr>
        <p:spPr>
          <a:xfrm>
            <a:off x="383619" y="2868250"/>
            <a:ext cx="4508499" cy="749081"/>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solidFill>
              </a:rPr>
              <a:t>p</a:t>
            </a:r>
            <a:r>
              <a:rPr lang="en-US" sz="6000" b="1" smtClean="0">
                <a:solidFill>
                  <a:schemeClr val="accent1"/>
                </a:solidFill>
              </a:rPr>
              <a:t>hần thưởng</a:t>
            </a:r>
            <a:endParaRPr lang="en-US" sz="6000" b="1" dirty="0">
              <a:solidFill>
                <a:schemeClr val="accent1"/>
              </a:solidFill>
            </a:endParaRPr>
          </a:p>
        </p:txBody>
      </p:sp>
      <p:sp>
        <p:nvSpPr>
          <p:cNvPr id="7" name="Flowchart: Alternate Process 6">
            <a:extLst>
              <a:ext uri="{FF2B5EF4-FFF2-40B4-BE49-F238E27FC236}">
                <a16:creationId xmlns="" xmlns:a16="http://schemas.microsoft.com/office/drawing/2014/main" id="{84CA2B4A-C643-44CD-8528-971427B10C59}"/>
              </a:ext>
            </a:extLst>
          </p:cNvPr>
          <p:cNvSpPr/>
          <p:nvPr/>
        </p:nvSpPr>
        <p:spPr>
          <a:xfrm>
            <a:off x="2637868" y="5345719"/>
            <a:ext cx="3405810" cy="758099"/>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a:solidFill>
                  <a:schemeClr val="accent1"/>
                </a:solidFill>
              </a:rPr>
              <a:t>trầm</a:t>
            </a:r>
            <a:r>
              <a:rPr lang="en-US" sz="6000" b="1" dirty="0">
                <a:solidFill>
                  <a:schemeClr val="accent1"/>
                </a:solidFill>
              </a:rPr>
              <a:t> </a:t>
            </a:r>
            <a:r>
              <a:rPr lang="en-US" sz="6000" b="1" dirty="0" err="1">
                <a:solidFill>
                  <a:schemeClr val="accent1"/>
                </a:solidFill>
              </a:rPr>
              <a:t>trồ</a:t>
            </a:r>
            <a:endParaRPr lang="en-US" sz="6000" b="1" dirty="0">
              <a:solidFill>
                <a:schemeClr val="accent1"/>
              </a:solidFill>
            </a:endParaRPr>
          </a:p>
        </p:txBody>
      </p:sp>
      <p:sp>
        <p:nvSpPr>
          <p:cNvPr id="8" name="Flowchart: Alternate Process 7">
            <a:extLst>
              <a:ext uri="{FF2B5EF4-FFF2-40B4-BE49-F238E27FC236}">
                <a16:creationId xmlns="" xmlns:a16="http://schemas.microsoft.com/office/drawing/2014/main" id="{C8460DED-72ED-42D5-80C0-5C9025366CD7}"/>
              </a:ext>
            </a:extLst>
          </p:cNvPr>
          <p:cNvSpPr/>
          <p:nvPr/>
        </p:nvSpPr>
        <p:spPr>
          <a:xfrm>
            <a:off x="1707254" y="4062064"/>
            <a:ext cx="3557790" cy="793683"/>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a:solidFill>
                  <a:schemeClr val="accent1"/>
                </a:solidFill>
              </a:rPr>
              <a:t>t</a:t>
            </a:r>
            <a:r>
              <a:rPr lang="en-US" sz="6000" b="1" smtClean="0">
                <a:solidFill>
                  <a:schemeClr val="accent1"/>
                </a:solidFill>
              </a:rPr>
              <a:t>reo lên</a:t>
            </a:r>
            <a:endParaRPr lang="en-US" sz="6000" b="1" dirty="0">
              <a:solidFill>
                <a:schemeClr val="accent1"/>
              </a:solidFill>
            </a:endParaRPr>
          </a:p>
        </p:txBody>
      </p:sp>
      <p:sp>
        <p:nvSpPr>
          <p:cNvPr id="9" name="Rectangle 8"/>
          <p:cNvSpPr/>
          <p:nvPr/>
        </p:nvSpPr>
        <p:spPr>
          <a:xfrm>
            <a:off x="0" y="440035"/>
            <a:ext cx="12190413" cy="1138773"/>
          </a:xfrm>
          <a:prstGeom prst="rect">
            <a:avLst/>
          </a:prstGeom>
        </p:spPr>
        <p:txBody>
          <a:bodyPr wrap="square">
            <a:spAutoFit/>
          </a:bodyPr>
          <a:lstStyle/>
          <a:p>
            <a:pPr algn="ctr"/>
            <a:r>
              <a:rPr lang="en-US" b="1">
                <a:solidFill>
                  <a:srgbClr val="0000FF"/>
                </a:solidFill>
                <a:latin typeface="Times New Roman" pitchFamily="18" charset="0"/>
                <a:cs typeface="Times New Roman" pitchFamily="18" charset="0"/>
              </a:rPr>
              <a:t>Thứ Bảy ngày 07 tháng 12 năm 2024</a:t>
            </a:r>
          </a:p>
          <a:p>
            <a:pPr algn="ctr"/>
            <a:r>
              <a:rPr lang="en-US" b="1" u="sng">
                <a:solidFill>
                  <a:srgbClr val="0000FF"/>
                </a:solidFill>
                <a:latin typeface="Times New Roman" pitchFamily="18" charset="0"/>
                <a:cs typeface="Times New Roman" pitchFamily="18" charset="0"/>
              </a:rPr>
              <a:t>Tiếng Việt</a:t>
            </a:r>
          </a:p>
          <a:p>
            <a:r>
              <a:rPr lang="en-US" b="1">
                <a:solidFill>
                  <a:srgbClr val="FF0000"/>
                </a:solidFill>
                <a:cs typeface="Times New Roman" pitchFamily="18" charset="0"/>
              </a:rPr>
              <a:t>	</a:t>
            </a:r>
            <a:r>
              <a:rPr lang="en-US" b="1" smtClean="0">
                <a:solidFill>
                  <a:srgbClr val="FF0000"/>
                </a:solidFill>
                <a:cs typeface="Times New Roman" pitchFamily="18" charset="0"/>
              </a:rPr>
              <a:t>	</a:t>
            </a:r>
            <a:r>
              <a:rPr lang="en-US" sz="3200" b="1" u="sng" smtClean="0">
                <a:solidFill>
                  <a:srgbClr val="FF0000"/>
                </a:solidFill>
                <a:cs typeface="Times New Roman" pitchFamily="18" charset="0"/>
              </a:rPr>
              <a:t>Bài </a:t>
            </a:r>
            <a:r>
              <a:rPr lang="en-US" sz="3200" b="1" u="sng">
                <a:solidFill>
                  <a:srgbClr val="FF0000"/>
                </a:solidFill>
                <a:cs typeface="Times New Roman" pitchFamily="18" charset="0"/>
              </a:rPr>
              <a:t>đọc 2</a:t>
            </a:r>
            <a:r>
              <a:rPr lang="en-US" sz="3200" b="1">
                <a:solidFill>
                  <a:srgbClr val="FF0000"/>
                </a:solidFill>
                <a:cs typeface="Times New Roman" pitchFamily="18" charset="0"/>
              </a:rPr>
              <a:t>:                   </a:t>
            </a:r>
            <a:r>
              <a:rPr lang="en-US" sz="3200" b="1" smtClean="0">
                <a:solidFill>
                  <a:srgbClr val="FF0000"/>
                </a:solidFill>
                <a:cs typeface="Times New Roman" pitchFamily="18" charset="0"/>
              </a:rPr>
              <a:t>Những </a:t>
            </a:r>
            <a:r>
              <a:rPr lang="en-US" sz="3200" b="1">
                <a:solidFill>
                  <a:srgbClr val="FF0000"/>
                </a:solidFill>
                <a:cs typeface="Times New Roman" pitchFamily="18" charset="0"/>
              </a:rPr>
              <a:t>cây sen đá</a:t>
            </a:r>
            <a:endParaRPr lang="en-US" sz="3200" b="1" dirty="0">
              <a:solidFill>
                <a:srgbClr val="FF0000"/>
              </a:solidFill>
              <a:cs typeface="Times New Roman" pitchFamily="18" charset="0"/>
            </a:endParaRPr>
          </a:p>
        </p:txBody>
      </p:sp>
      <p:sp>
        <p:nvSpPr>
          <p:cNvPr id="10" name="TextBox 9"/>
          <p:cNvSpPr txBox="1"/>
          <p:nvPr/>
        </p:nvSpPr>
        <p:spPr>
          <a:xfrm>
            <a:off x="0" y="1993900"/>
            <a:ext cx="5867400" cy="584775"/>
          </a:xfrm>
          <a:prstGeom prst="rect">
            <a:avLst/>
          </a:prstGeom>
          <a:noFill/>
        </p:spPr>
        <p:txBody>
          <a:bodyPr wrap="square" rtlCol="0">
            <a:spAutoFit/>
          </a:bodyPr>
          <a:lstStyle/>
          <a:p>
            <a:pPr algn="ctr"/>
            <a:r>
              <a:rPr lang="en-US" sz="3200" b="1" u="sng" smtClean="0">
                <a:solidFill>
                  <a:srgbClr val="0000FF"/>
                </a:solidFill>
              </a:rPr>
              <a:t>Đọc thành tiếng</a:t>
            </a:r>
            <a:endParaRPr lang="en-US" sz="3200" b="1" u="sng">
              <a:solidFill>
                <a:srgbClr val="0000FF"/>
              </a:solidFill>
            </a:endParaRPr>
          </a:p>
        </p:txBody>
      </p:sp>
      <p:sp>
        <p:nvSpPr>
          <p:cNvPr id="12" name="TextBox 11"/>
          <p:cNvSpPr txBox="1"/>
          <p:nvPr/>
        </p:nvSpPr>
        <p:spPr>
          <a:xfrm>
            <a:off x="6451599" y="1962666"/>
            <a:ext cx="5738813" cy="584775"/>
          </a:xfrm>
          <a:prstGeom prst="rect">
            <a:avLst/>
          </a:prstGeom>
          <a:noFill/>
        </p:spPr>
        <p:txBody>
          <a:bodyPr wrap="square" rtlCol="0">
            <a:spAutoFit/>
          </a:bodyPr>
          <a:lstStyle/>
          <a:p>
            <a:pPr algn="ctr"/>
            <a:r>
              <a:rPr lang="en-US" sz="3200" b="1" u="sng" smtClean="0">
                <a:solidFill>
                  <a:srgbClr val="0000FF"/>
                </a:solidFill>
              </a:rPr>
              <a:t>Đọc hiểu</a:t>
            </a:r>
            <a:endParaRPr lang="en-US" sz="3200" b="1" u="sng">
              <a:solidFill>
                <a:srgbClr val="0000FF"/>
              </a:solidFill>
            </a:endParaRPr>
          </a:p>
        </p:txBody>
      </p:sp>
      <p:cxnSp>
        <p:nvCxnSpPr>
          <p:cNvPr id="14" name="Straight Connector 13"/>
          <p:cNvCxnSpPr/>
          <p:nvPr/>
        </p:nvCxnSpPr>
        <p:spPr>
          <a:xfrm flipH="1">
            <a:off x="6235700" y="1993900"/>
            <a:ext cx="12700" cy="43815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83150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977" y="366266"/>
            <a:ext cx="12009435" cy="1077218"/>
          </a:xfrm>
          <a:prstGeom prst="rect">
            <a:avLst/>
          </a:prstGeom>
        </p:spPr>
        <p:txBody>
          <a:bodyPr wrap="square">
            <a:spAutoFit/>
          </a:bodyPr>
          <a:lstStyle/>
          <a:p>
            <a:pPr algn="ctr"/>
            <a:r>
              <a:rPr lang="en-US" b="1">
                <a:solidFill>
                  <a:srgbClr val="0000FF"/>
                </a:solidFill>
                <a:latin typeface="Times New Roman" pitchFamily="18" charset="0"/>
                <a:cs typeface="Times New Roman" pitchFamily="18" charset="0"/>
              </a:rPr>
              <a:t>Thứ Bảy ngày 07 tháng 12 năm 2024</a:t>
            </a:r>
          </a:p>
          <a:p>
            <a:pPr algn="ctr"/>
            <a:r>
              <a:rPr lang="en-US" b="1" u="sng">
                <a:solidFill>
                  <a:srgbClr val="0000FF"/>
                </a:solidFill>
                <a:latin typeface="Times New Roman" pitchFamily="18" charset="0"/>
                <a:cs typeface="Times New Roman" pitchFamily="18" charset="0"/>
              </a:rPr>
              <a:t>Tiếng Việt</a:t>
            </a:r>
          </a:p>
          <a:p>
            <a:r>
              <a:rPr lang="en-US" sz="2800" b="1" smtClean="0">
                <a:solidFill>
                  <a:srgbClr val="FF0000"/>
                </a:solidFill>
                <a:cs typeface="Times New Roman" pitchFamily="18" charset="0"/>
              </a:rPr>
              <a:t>	</a:t>
            </a:r>
            <a:r>
              <a:rPr lang="en-US" sz="2800" b="1" u="sng" smtClean="0">
                <a:solidFill>
                  <a:srgbClr val="FF0000"/>
                </a:solidFill>
                <a:cs typeface="Times New Roman" pitchFamily="18" charset="0"/>
              </a:rPr>
              <a:t>Bài </a:t>
            </a:r>
            <a:r>
              <a:rPr lang="en-US" sz="2800" b="1" u="sng">
                <a:solidFill>
                  <a:srgbClr val="FF0000"/>
                </a:solidFill>
                <a:cs typeface="Times New Roman" pitchFamily="18" charset="0"/>
              </a:rPr>
              <a:t>đọc 2</a:t>
            </a:r>
            <a:r>
              <a:rPr lang="en-US" sz="2800" b="1">
                <a:solidFill>
                  <a:srgbClr val="FF0000"/>
                </a:solidFill>
                <a:cs typeface="Times New Roman" pitchFamily="18" charset="0"/>
              </a:rPr>
              <a:t>: </a:t>
            </a:r>
            <a:r>
              <a:rPr lang="en-US" sz="2800" b="1" smtClean="0">
                <a:solidFill>
                  <a:srgbClr val="FF0000"/>
                </a:solidFill>
                <a:cs typeface="Times New Roman" pitchFamily="18" charset="0"/>
              </a:rPr>
              <a:t>                                Những </a:t>
            </a:r>
            <a:r>
              <a:rPr lang="en-US" sz="2800" b="1">
                <a:solidFill>
                  <a:srgbClr val="FF0000"/>
                </a:solidFill>
                <a:cs typeface="Times New Roman" pitchFamily="18" charset="0"/>
              </a:rPr>
              <a:t>cây sen đá</a:t>
            </a:r>
            <a:endParaRPr lang="en-US" sz="2800" b="1" dirty="0">
              <a:solidFill>
                <a:srgbClr val="FF0000"/>
              </a:solidFill>
              <a:cs typeface="Times New Roman" pitchFamily="18" charset="0"/>
            </a:endParaRPr>
          </a:p>
        </p:txBody>
      </p:sp>
    </p:spTree>
    <p:extLst>
      <p:ext uri="{BB962C8B-B14F-4D97-AF65-F5344CB8AC3E}">
        <p14:creationId xmlns:p14="http://schemas.microsoft.com/office/powerpoint/2010/main" val="3814298547"/>
      </p:ext>
    </p:extLst>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100774" y="434582"/>
            <a:ext cx="6065067" cy="73818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a:solidFill>
                  <a:srgbClr val="FF0000"/>
                </a:solidFill>
                <a:effectLst>
                  <a:outerShdw blurRad="38100" dist="38100" dir="2700000" algn="tl">
                    <a:srgbClr val="000000">
                      <a:alpha val="43137"/>
                    </a:srgbClr>
                  </a:outerShdw>
                </a:effectLst>
                <a:latin typeface="+mn-lt"/>
                <a:cs typeface="Times New Roman" pitchFamily="18" charset="0"/>
              </a:rPr>
              <a:t>Những cây sen đá</a:t>
            </a:r>
            <a:endParaRPr lang="en-US" b="1" dirty="0">
              <a:solidFill>
                <a:srgbClr val="FF0000"/>
              </a:solidFill>
              <a:effectLst>
                <a:outerShdw blurRad="38100" dist="38100" dir="2700000" algn="tl">
                  <a:srgbClr val="000000">
                    <a:alpha val="43137"/>
                  </a:srgbClr>
                </a:outerShdw>
              </a:effectLst>
              <a:latin typeface="+mn-lt"/>
              <a:cs typeface="Times New Roman" pitchFamily="18" charset="0"/>
            </a:endParaRPr>
          </a:p>
        </p:txBody>
      </p:sp>
      <p:sp>
        <p:nvSpPr>
          <p:cNvPr id="3" name="Subtitle 2"/>
          <p:cNvSpPr txBox="1">
            <a:spLocks/>
          </p:cNvSpPr>
          <p:nvPr/>
        </p:nvSpPr>
        <p:spPr>
          <a:xfrm>
            <a:off x="176059" y="1167817"/>
            <a:ext cx="11914495" cy="558522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spcAft>
                <a:spcPts val="300"/>
              </a:spcAft>
              <a:buFont typeface="Arial" panose="020B0604020202020204" pitchFamily="34" charset="0"/>
              <a:buNone/>
            </a:pPr>
            <a:r>
              <a:rPr lang="en-US" sz="2600" b="1" smtClean="0"/>
              <a:t>         </a:t>
            </a:r>
            <a:r>
              <a:rPr lang="vi-VN" sz="2600" b="1" smtClean="0"/>
              <a:t>1</a:t>
            </a:r>
            <a:r>
              <a:rPr lang="vi-VN" sz="2600"/>
              <a:t>. </a:t>
            </a:r>
            <a:r>
              <a:rPr lang="vi-VN" sz="2600" smtClean="0"/>
              <a:t>Một </a:t>
            </a:r>
            <a:r>
              <a:rPr lang="vi-VN" sz="2600"/>
              <a:t>hôm, thầy Huy mang đến lớp một chậu sen đá. Thầy bảo:</a:t>
            </a:r>
          </a:p>
          <a:p>
            <a:pPr marL="0" indent="0" algn="just">
              <a:lnSpc>
                <a:spcPct val="100000"/>
              </a:lnSpc>
              <a:spcBef>
                <a:spcPts val="0"/>
              </a:spcBef>
              <a:spcAft>
                <a:spcPts val="300"/>
              </a:spcAft>
              <a:buFont typeface="Arial" panose="020B0604020202020204" pitchFamily="34" charset="0"/>
              <a:buNone/>
            </a:pPr>
            <a:r>
              <a:rPr lang="en-US" sz="2600" smtClean="0"/>
              <a:t>	</a:t>
            </a:r>
            <a:r>
              <a:rPr lang="vi-VN" sz="2600" smtClean="0"/>
              <a:t>- </a:t>
            </a:r>
            <a:r>
              <a:rPr lang="vi-VN" sz="2600"/>
              <a:t>Cây này có rất nhiều cây con. Mỗi tuần, thầy sẽ tặng một cây cho em nào đạt kết quả học tập cao nhất trong tuần. Các em cố gắng nhé!</a:t>
            </a:r>
          </a:p>
          <a:p>
            <a:pPr marL="0" indent="0" algn="just">
              <a:lnSpc>
                <a:spcPct val="100000"/>
              </a:lnSpc>
              <a:spcBef>
                <a:spcPts val="0"/>
              </a:spcBef>
              <a:spcAft>
                <a:spcPts val="300"/>
              </a:spcAft>
              <a:buFont typeface="Arial" panose="020B0604020202020204" pitchFamily="34" charset="0"/>
              <a:buNone/>
            </a:pPr>
            <a:r>
              <a:rPr lang="en-US" sz="2600" b="1" smtClean="0"/>
              <a:t>         </a:t>
            </a:r>
            <a:r>
              <a:rPr lang="vi-VN" sz="2600" b="1" smtClean="0"/>
              <a:t>2.</a:t>
            </a:r>
            <a:r>
              <a:rPr lang="en-US" sz="2600"/>
              <a:t> </a:t>
            </a:r>
            <a:r>
              <a:rPr lang="vi-VN" sz="2600" smtClean="0"/>
              <a:t>Thế </a:t>
            </a:r>
            <a:r>
              <a:rPr lang="vi-VN" sz="2600"/>
              <a:t>là cả lớp đều háo hức. Ai cũng cố gắng học để được nhận phần thưởng của thầy. Cuối năm học, cả lớp đều được tặng cây. Ngay cả Việt, một bạn học khá chậm cũng rất cố gắng và cuối cùng cũng nhận được phần thưởng. Em mang chậu cây nhỏ xíu về nhà và rất tự hào.</a:t>
            </a:r>
          </a:p>
          <a:p>
            <a:pPr marL="0" indent="0" algn="just">
              <a:lnSpc>
                <a:spcPct val="100000"/>
              </a:lnSpc>
              <a:spcBef>
                <a:spcPts val="0"/>
              </a:spcBef>
              <a:spcAft>
                <a:spcPts val="300"/>
              </a:spcAft>
              <a:buFont typeface="Arial" panose="020B0604020202020204" pitchFamily="34" charset="0"/>
              <a:buNone/>
            </a:pPr>
            <a:r>
              <a:rPr lang="en-US" sz="2600" b="1"/>
              <a:t> </a:t>
            </a:r>
            <a:r>
              <a:rPr lang="en-US" sz="2600" b="1" smtClean="0"/>
              <a:t>       </a:t>
            </a:r>
            <a:r>
              <a:rPr lang="vi-VN" sz="2600" b="1" smtClean="0"/>
              <a:t>3.</a:t>
            </a:r>
            <a:r>
              <a:rPr lang="en-US" sz="2600"/>
              <a:t> </a:t>
            </a:r>
            <a:r>
              <a:rPr lang="vi-VN" sz="2600" smtClean="0"/>
              <a:t>Một </a:t>
            </a:r>
            <a:r>
              <a:rPr lang="vi-VN" sz="2600"/>
              <a:t>thời gian sau, cây sen đá của Việt lớn lên, sinh ra rất nhiều cây con. Việt tách chúng ra, trồng vào nhiều chậu khác rồi treo lên. Ai đến chơi cũng trầm trồ về những chậu cây xinh đẹp ấy. Bố Việt nói:</a:t>
            </a:r>
          </a:p>
          <a:p>
            <a:pPr marL="0" indent="0" algn="just">
              <a:lnSpc>
                <a:spcPct val="100000"/>
              </a:lnSpc>
              <a:spcBef>
                <a:spcPts val="0"/>
              </a:spcBef>
              <a:spcAft>
                <a:spcPts val="300"/>
              </a:spcAft>
              <a:buFont typeface="Arial" panose="020B0604020202020204" pitchFamily="34" charset="0"/>
              <a:buNone/>
            </a:pPr>
            <a:r>
              <a:rPr lang="en-US" sz="2600" smtClean="0"/>
              <a:t>	</a:t>
            </a:r>
            <a:r>
              <a:rPr lang="vi-VN" sz="2600" smtClean="0"/>
              <a:t>- </a:t>
            </a:r>
            <a:r>
              <a:rPr lang="vi-VN" sz="2600"/>
              <a:t>Khi cháu đem chậu cây về, vợ chồng tôi đã mừng rơi nước mắt. Thầy giáo của cháu đã làm thay đổi cháu.</a:t>
            </a:r>
          </a:p>
          <a:p>
            <a:pPr marL="0" indent="0" algn="just">
              <a:buFont typeface="Arial" panose="020B0604020202020204" pitchFamily="34" charset="0"/>
              <a:buNone/>
            </a:pPr>
            <a:r>
              <a:rPr lang="en-US" sz="2600" i="1" smtClean="0">
                <a:solidFill>
                  <a:srgbClr val="0000FF"/>
                </a:solidFill>
              </a:rPr>
              <a:t>                                                                                                                             </a:t>
            </a:r>
            <a:r>
              <a:rPr lang="vi-VN" sz="2600" i="1" smtClean="0">
                <a:solidFill>
                  <a:srgbClr val="0000FF"/>
                </a:solidFill>
              </a:rPr>
              <a:t>Theo </a:t>
            </a:r>
            <a:r>
              <a:rPr lang="vi-VN" sz="2600" i="1">
                <a:solidFill>
                  <a:srgbClr val="0000FF"/>
                </a:solidFill>
              </a:rPr>
              <a:t>Thái Hiển</a:t>
            </a:r>
            <a:endParaRPr lang="vi-VN" sz="2600">
              <a:solidFill>
                <a:srgbClr val="0000FF"/>
              </a:solidFill>
            </a:endParaRPr>
          </a:p>
          <a:p>
            <a:pPr marL="0" indent="0">
              <a:buFont typeface="Arial" panose="020B0604020202020204" pitchFamily="34" charset="0"/>
              <a:buNone/>
            </a:pPr>
            <a:endParaRPr lang="en-US" sz="2600" dirty="0"/>
          </a:p>
        </p:txBody>
      </p:sp>
      <p:sp>
        <p:nvSpPr>
          <p:cNvPr id="7" name="Oval 6">
            <a:extLst>
              <a:ext uri="{FF2B5EF4-FFF2-40B4-BE49-F238E27FC236}">
                <a16:creationId xmlns="" xmlns:a16="http://schemas.microsoft.com/office/drawing/2014/main" id="{58E4B144-68D1-4F32-93B8-C42DC86FD4F4}"/>
              </a:ext>
            </a:extLst>
          </p:cNvPr>
          <p:cNvSpPr/>
          <p:nvPr/>
        </p:nvSpPr>
        <p:spPr>
          <a:xfrm>
            <a:off x="841888" y="1224039"/>
            <a:ext cx="39704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cs typeface="Times New Roman" pitchFamily="18" charset="0"/>
              </a:rPr>
              <a:t>1</a:t>
            </a:r>
          </a:p>
        </p:txBody>
      </p:sp>
      <p:sp>
        <p:nvSpPr>
          <p:cNvPr id="8" name="Oval 7">
            <a:extLst>
              <a:ext uri="{FF2B5EF4-FFF2-40B4-BE49-F238E27FC236}">
                <a16:creationId xmlns="" xmlns:a16="http://schemas.microsoft.com/office/drawing/2014/main" id="{8E08C805-2AF2-47A8-92DA-3D7236DA6DB5}"/>
              </a:ext>
            </a:extLst>
          </p:cNvPr>
          <p:cNvSpPr/>
          <p:nvPr/>
        </p:nvSpPr>
        <p:spPr>
          <a:xfrm>
            <a:off x="869785" y="2500343"/>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600" b="1" dirty="0">
                <a:cs typeface="Times New Roman" pitchFamily="18" charset="0"/>
              </a:rPr>
              <a:t>2</a:t>
            </a:r>
          </a:p>
        </p:txBody>
      </p:sp>
      <p:sp>
        <p:nvSpPr>
          <p:cNvPr id="9" name="Oval 8">
            <a:extLst>
              <a:ext uri="{FF2B5EF4-FFF2-40B4-BE49-F238E27FC236}">
                <a16:creationId xmlns="" xmlns:a16="http://schemas.microsoft.com/office/drawing/2014/main" id="{B0877AE7-F683-4513-9232-BF5755E3AFC0}"/>
              </a:ext>
            </a:extLst>
          </p:cNvPr>
          <p:cNvSpPr/>
          <p:nvPr/>
        </p:nvSpPr>
        <p:spPr>
          <a:xfrm>
            <a:off x="767072" y="4124780"/>
            <a:ext cx="388889" cy="37867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600" b="1" dirty="0">
                <a:cs typeface="Times New Roman" pitchFamily="18" charset="0"/>
              </a:rPr>
              <a:t>3</a:t>
            </a:r>
            <a:endParaRPr lang="vi-VN" sz="2600" b="1" dirty="0">
              <a:cs typeface="Times New Roman" pitchFamily="18" charset="0"/>
            </a:endParaRPr>
          </a:p>
        </p:txBody>
      </p:sp>
    </p:spTree>
    <p:extLst>
      <p:ext uri="{BB962C8B-B14F-4D97-AF65-F5344CB8AC3E}">
        <p14:creationId xmlns:p14="http://schemas.microsoft.com/office/powerpoint/2010/main" val="797788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up)">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7" grpId="0" animBg="1"/>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9212" y="830438"/>
            <a:ext cx="11721201" cy="6063198"/>
          </a:xfrm>
          <a:prstGeom prst="rect">
            <a:avLst/>
          </a:prstGeom>
          <a:noFill/>
        </p:spPr>
        <p:txBody>
          <a:bodyPr wrap="square" rtlCol="0">
            <a:spAutoFit/>
          </a:bodyPr>
          <a:lstStyle/>
          <a:p>
            <a:pPr algn="just"/>
            <a:r>
              <a:rPr lang="en-US" sz="2800" smtClean="0">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1.</a:t>
            </a:r>
            <a:r>
              <a:rPr lang="en-US" sz="2800" smtClean="0">
                <a:latin typeface="Times New Roman" panose="02020603050405020304" pitchFamily="18" charset="0"/>
                <a:cs typeface="Times New Roman" panose="02020603050405020304" pitchFamily="18" charset="0"/>
              </a:rPr>
              <a:t> Một </a:t>
            </a:r>
            <a:r>
              <a:rPr lang="en-US" sz="2800" dirty="0" err="1" smtClean="0">
                <a:latin typeface="Times New Roman" panose="02020603050405020304" pitchFamily="18" charset="0"/>
                <a:cs typeface="Times New Roman" panose="02020603050405020304" pitchFamily="18" charset="0"/>
              </a:rPr>
              <a:t>hôm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Mỗi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sẽ</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tặng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nhé</a:t>
            </a:r>
            <a:r>
              <a:rPr lang="en-US" sz="2800" dirty="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2</a:t>
            </a:r>
            <a:r>
              <a:rPr lang="en-US" sz="2800" b="1" dirty="0" smtClean="0">
                <a:solidFill>
                  <a:srgbClr val="0000FF"/>
                </a:solidFill>
                <a:latin typeface="Times New Roman" panose="02020603050405020304" pitchFamily="18" charset="0"/>
                <a:cs typeface="Times New Roman" panose="02020603050405020304" pitchFamily="18" charset="0"/>
              </a:rPr>
              <a: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hức</a:t>
            </a:r>
            <a:r>
              <a:rPr lang="en-US" sz="2800" dirty="0" smtClean="0">
                <a:latin typeface="Times New Roman" panose="02020603050405020304" pitchFamily="18" charset="0"/>
                <a:cs typeface="Times New Roman" panose="02020603050405020304" pitchFamily="18" charset="0"/>
              </a:rPr>
              <a:t>. Ai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tặng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cuối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thưởng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nhỏ</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hào</a:t>
            </a:r>
            <a:r>
              <a:rPr lang="en-US" sz="2800" dirty="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a:t>
            </a:r>
            <a:r>
              <a:rPr lang="en-US" sz="2800" b="1" smtClean="0">
                <a:solidFill>
                  <a:srgbClr val="0000FF"/>
                </a:solidFill>
                <a:latin typeface="Times New Roman" panose="02020603050405020304" pitchFamily="18" charset="0"/>
                <a:cs typeface="Times New Roman" panose="02020603050405020304" pitchFamily="18" charset="0"/>
              </a:rPr>
              <a:t>3</a:t>
            </a:r>
            <a:r>
              <a:rPr lang="en-US" sz="2800" b="1" dirty="0" smtClean="0">
                <a:solidFill>
                  <a:srgbClr val="0000FF"/>
                </a:solidFill>
                <a:latin typeface="Times New Roman" panose="02020603050405020304" pitchFamily="18" charset="0"/>
                <a:cs typeface="Times New Roman" panose="02020603050405020304" pitchFamily="18" charset="0"/>
              </a:rPr>
              <a:t>.</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sen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lớn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con.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rồi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lên</a:t>
            </a:r>
            <a:r>
              <a:rPr lang="en-US" sz="2800" dirty="0" smtClean="0">
                <a:latin typeface="Times New Roman" panose="02020603050405020304" pitchFamily="18" charset="0"/>
                <a:cs typeface="Times New Roman" panose="02020603050405020304" pitchFamily="18" charset="0"/>
              </a:rPr>
              <a:t>. Ai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xinh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ấy</a:t>
            </a:r>
            <a:r>
              <a:rPr lang="en-US" sz="2800" dirty="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Bố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a:t>
            </a:r>
          </a:p>
          <a:p>
            <a:pPr algn="just"/>
            <a:r>
              <a:rPr lang="en-US" sz="2800" smtClean="0">
                <a:latin typeface="Times New Roman" panose="02020603050405020304" pitchFamily="18" charset="0"/>
                <a:cs typeface="Times New Roman" panose="02020603050405020304" pitchFamily="18" charset="0"/>
              </a:rPr>
              <a:t>	- Khi </a:t>
            </a:r>
            <a:r>
              <a:rPr lang="en-US" sz="2800" dirty="0" err="1" smtClean="0">
                <a:latin typeface="Times New Roman" panose="02020603050405020304" pitchFamily="18" charset="0"/>
                <a:cs typeface="Times New Roman" panose="02020603050405020304" pitchFamily="18" charset="0"/>
              </a:rPr>
              <a:t>cháu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chậu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cây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mừng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mắt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cháu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thay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cháu</a:t>
            </a:r>
            <a:r>
              <a:rPr lang="en-US" sz="2800" dirty="0" smtClean="0">
                <a:latin typeface="Times New Roman" panose="02020603050405020304" pitchFamily="18" charset="0"/>
                <a:cs typeface="Times New Roman" panose="02020603050405020304" pitchFamily="18" charset="0"/>
              </a:rPr>
              <a:t>.</a:t>
            </a:r>
          </a:p>
          <a:p>
            <a:pPr algn="r"/>
            <a:r>
              <a:rPr lang="en-US"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                                                   </a:t>
            </a:r>
            <a:r>
              <a:rPr lang="en-US" sz="2400" i="1" smtClean="0">
                <a:solidFill>
                  <a:srgbClr val="0000FF"/>
                </a:solidFill>
                <a:latin typeface="Times New Roman" panose="02020603050405020304" pitchFamily="18" charset="0"/>
                <a:cs typeface="Times New Roman" panose="02020603050405020304" pitchFamily="18" charset="0"/>
              </a:rPr>
              <a:t>Theo Thái Hiển</a:t>
            </a:r>
            <a:endParaRPr lang="en-US" sz="2400" i="1" dirty="0">
              <a:solidFill>
                <a:srgbClr val="0000FF"/>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158425" y="41565"/>
            <a:ext cx="5873563" cy="707886"/>
          </a:xfrm>
          <a:prstGeom prst="rect">
            <a:avLst/>
          </a:prstGeom>
          <a:noFill/>
        </p:spPr>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Những</a:t>
            </a:r>
            <a:r>
              <a:rPr lang="en-US" sz="40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0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cây</a:t>
            </a:r>
            <a:r>
              <a:rPr lang="en-US" sz="40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0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sen</a:t>
            </a:r>
            <a:r>
              <a:rPr lang="en-US" sz="4000" b="1" spc="50" dirty="0"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4000" b="1" spc="50" dirty="0" err="1" smtClean="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đá</a:t>
            </a:r>
            <a:endParaRPr lang="en-US" sz="40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cxnSp>
        <p:nvCxnSpPr>
          <p:cNvPr id="5" name="Straight Connector 4"/>
          <p:cNvCxnSpPr/>
          <p:nvPr/>
        </p:nvCxnSpPr>
        <p:spPr>
          <a:xfrm>
            <a:off x="469212" y="2265929"/>
            <a:ext cx="0" cy="1700976"/>
          </a:xfrm>
          <a:prstGeom prst="line">
            <a:avLst/>
          </a:prstGeom>
          <a:ln w="57150"/>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a:off x="469212" y="4093447"/>
            <a:ext cx="10908" cy="2218862"/>
          </a:xfrm>
          <a:prstGeom prst="line">
            <a:avLst/>
          </a:prstGeom>
          <a:ln w="57150"/>
        </p:spPr>
        <p:style>
          <a:lnRef idx="3">
            <a:schemeClr val="accent2"/>
          </a:lnRef>
          <a:fillRef idx="0">
            <a:schemeClr val="accent2"/>
          </a:fillRef>
          <a:effectRef idx="2">
            <a:schemeClr val="accent2"/>
          </a:effectRef>
          <a:fontRef idx="minor">
            <a:schemeClr val="tx1"/>
          </a:fontRef>
        </p:style>
      </p:cxnSp>
      <p:grpSp>
        <p:nvGrpSpPr>
          <p:cNvPr id="10" name="组合 30"/>
          <p:cNvGrpSpPr/>
          <p:nvPr/>
        </p:nvGrpSpPr>
        <p:grpSpPr>
          <a:xfrm>
            <a:off x="10504072" y="646008"/>
            <a:ext cx="205987" cy="172441"/>
            <a:chOff x="11121571" y="1623137"/>
            <a:chExt cx="274649" cy="229921"/>
          </a:xfrm>
        </p:grpSpPr>
        <p:sp>
          <p:nvSpPr>
            <p:cNvPr id="11" name="Line 15"/>
            <p:cNvSpPr>
              <a:spLocks noChangeShapeType="1"/>
            </p:cNvSpPr>
            <p:nvPr/>
          </p:nvSpPr>
          <p:spPr bwMode="auto">
            <a:xfrm rot="1358535" flipH="1">
              <a:off x="11396220" y="1786592"/>
              <a:ext cx="0" cy="0"/>
            </a:xfrm>
            <a:prstGeom prst="line">
              <a:avLst/>
            </a:prstGeom>
            <a:noFill/>
            <a:ln w="38100">
              <a:solidFill>
                <a:srgbClr val="000000"/>
              </a:solidFill>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2" name="Line 16"/>
            <p:cNvSpPr>
              <a:spLocks noChangeShapeType="1"/>
            </p:cNvSpPr>
            <p:nvPr/>
          </p:nvSpPr>
          <p:spPr bwMode="auto">
            <a:xfrm rot="1358535" flipH="1">
              <a:off x="11396220" y="1786592"/>
              <a:ext cx="0" cy="0"/>
            </a:xfrm>
            <a:prstGeom prst="line">
              <a:avLst/>
            </a:prstGeom>
            <a:noFill/>
            <a:ln w="38100" cap="flat">
              <a:solidFill>
                <a:schemeClr val="bg1"/>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zh-CN" altLang="en-US"/>
            </a:p>
          </p:txBody>
        </p:sp>
        <p:sp>
          <p:nvSpPr>
            <p:cNvPr id="13" name="Freeform 17"/>
            <p:cNvSpPr/>
            <p:nvPr/>
          </p:nvSpPr>
          <p:spPr bwMode="auto">
            <a:xfrm rot="1358535" flipH="1">
              <a:off x="11121571" y="1623137"/>
              <a:ext cx="242921" cy="229921"/>
            </a:xfrm>
            <a:custGeom>
              <a:avLst/>
              <a:gdLst>
                <a:gd name="T0" fmla="*/ 313 w 598"/>
                <a:gd name="T1" fmla="*/ 0 h 566"/>
                <a:gd name="T2" fmla="*/ 0 w 598"/>
                <a:gd name="T3" fmla="*/ 248 h 566"/>
                <a:gd name="T4" fmla="*/ 0 w 598"/>
                <a:gd name="T5" fmla="*/ 566 h 566"/>
                <a:gd name="T6" fmla="*/ 598 w 598"/>
                <a:gd name="T7" fmla="*/ 566 h 566"/>
                <a:gd name="T8" fmla="*/ 598 w 598"/>
                <a:gd name="T9" fmla="*/ 248 h 566"/>
                <a:gd name="T10" fmla="*/ 313 w 598"/>
                <a:gd name="T11" fmla="*/ 0 h 566"/>
              </a:gdLst>
              <a:ahLst/>
              <a:cxnLst>
                <a:cxn ang="0">
                  <a:pos x="T0" y="T1"/>
                </a:cxn>
                <a:cxn ang="0">
                  <a:pos x="T2" y="T3"/>
                </a:cxn>
                <a:cxn ang="0">
                  <a:pos x="T4" y="T5"/>
                </a:cxn>
                <a:cxn ang="0">
                  <a:pos x="T6" y="T7"/>
                </a:cxn>
                <a:cxn ang="0">
                  <a:pos x="T8" y="T9"/>
                </a:cxn>
                <a:cxn ang="0">
                  <a:pos x="T10" y="T11"/>
                </a:cxn>
              </a:cxnLst>
              <a:rect l="0" t="0" r="r" b="b"/>
              <a:pathLst>
                <a:path w="598" h="566">
                  <a:moveTo>
                    <a:pt x="313" y="0"/>
                  </a:moveTo>
                  <a:lnTo>
                    <a:pt x="0" y="248"/>
                  </a:lnTo>
                  <a:lnTo>
                    <a:pt x="0" y="566"/>
                  </a:lnTo>
                  <a:lnTo>
                    <a:pt x="598" y="566"/>
                  </a:lnTo>
                  <a:lnTo>
                    <a:pt x="598" y="248"/>
                  </a:lnTo>
                  <a:lnTo>
                    <a:pt x="313" y="0"/>
                  </a:lnTo>
                  <a:close/>
                </a:path>
              </a:pathLst>
            </a:custGeom>
            <a:noFill/>
            <a:ln w="38100" cap="flat">
              <a:solidFill>
                <a:schemeClr val="bg1"/>
              </a:solidFill>
              <a:prstDash val="solid"/>
              <a:miter lim="800000"/>
            </a:ln>
          </p:spPr>
          <p:txBody>
            <a:bodyPr vert="horz" wrap="square" lIns="91440" tIns="45720" rIns="91440" bIns="45720" numCol="1" anchor="t" anchorCtr="0" compatLnSpc="1"/>
            <a:lstStyle/>
            <a:p>
              <a:endParaRPr lang="zh-CN" altLang="en-US"/>
            </a:p>
          </p:txBody>
        </p:sp>
      </p:grpSp>
      <p:sp>
        <p:nvSpPr>
          <p:cNvPr id="25" name="Oval 24"/>
          <p:cNvSpPr/>
          <p:nvPr/>
        </p:nvSpPr>
        <p:spPr>
          <a:xfrm>
            <a:off x="26119" y="1524556"/>
            <a:ext cx="327724" cy="3528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1</a:t>
            </a:r>
            <a:endParaRPr lang="vi-VN" sz="2400" b="1" dirty="0">
              <a:latin typeface="Times New Roman" pitchFamily="18" charset="0"/>
              <a:cs typeface="Times New Roman" pitchFamily="18" charset="0"/>
            </a:endParaRPr>
          </a:p>
        </p:txBody>
      </p:sp>
      <p:sp>
        <p:nvSpPr>
          <p:cNvPr id="26" name="Oval 25"/>
          <p:cNvSpPr/>
          <p:nvPr/>
        </p:nvSpPr>
        <p:spPr>
          <a:xfrm>
            <a:off x="13059" y="4897596"/>
            <a:ext cx="353843" cy="3528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3</a:t>
            </a:r>
            <a:endParaRPr lang="vi-VN" sz="2400" b="1" dirty="0">
              <a:latin typeface="Times New Roman" pitchFamily="18" charset="0"/>
              <a:cs typeface="Times New Roman" pitchFamily="18" charset="0"/>
            </a:endParaRPr>
          </a:p>
        </p:txBody>
      </p:sp>
      <p:cxnSp>
        <p:nvCxnSpPr>
          <p:cNvPr id="27" name="Straight Connector 26"/>
          <p:cNvCxnSpPr/>
          <p:nvPr/>
        </p:nvCxnSpPr>
        <p:spPr>
          <a:xfrm>
            <a:off x="472352" y="1027157"/>
            <a:ext cx="15535" cy="1089743"/>
          </a:xfrm>
          <a:prstGeom prst="line">
            <a:avLst/>
          </a:prstGeom>
          <a:ln w="57150"/>
        </p:spPr>
        <p:style>
          <a:lnRef idx="3">
            <a:schemeClr val="accent2"/>
          </a:lnRef>
          <a:fillRef idx="0">
            <a:schemeClr val="accent2"/>
          </a:fillRef>
          <a:effectRef idx="2">
            <a:schemeClr val="accent2"/>
          </a:effectRef>
          <a:fontRef idx="minor">
            <a:schemeClr val="tx1"/>
          </a:fontRef>
        </p:style>
      </p:cxnSp>
      <p:sp>
        <p:nvSpPr>
          <p:cNvPr id="31" name="Oval 30"/>
          <p:cNvSpPr/>
          <p:nvPr/>
        </p:nvSpPr>
        <p:spPr>
          <a:xfrm>
            <a:off x="69538" y="2763595"/>
            <a:ext cx="327724" cy="35282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imes New Roman" pitchFamily="18" charset="0"/>
                <a:cs typeface="Times New Roman" pitchFamily="18" charset="0"/>
              </a:rPr>
              <a:t>2</a:t>
            </a:r>
            <a:endParaRPr lang="vi-VN" sz="2400" b="1" dirty="0">
              <a:latin typeface="Times New Roman" pitchFamily="18" charset="0"/>
              <a:cs typeface="Times New Roman" pitchFamily="18" charset="0"/>
            </a:endParaRPr>
          </a:p>
        </p:txBody>
      </p:sp>
    </p:spTree>
    <p:extLst>
      <p:ext uri="{BB962C8B-B14F-4D97-AF65-F5344CB8AC3E}">
        <p14:creationId xmlns:p14="http://schemas.microsoft.com/office/powerpoint/2010/main" val="14878624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wipe(down)">
                                      <p:cBhvr>
                                        <p:cTn id="15" dur="500"/>
                                        <p:tgtEl>
                                          <p:spTgt spid="27"/>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wipe(down)">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down)">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wipe(down)">
                                      <p:cBhvr>
                                        <p:cTn id="3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5" grpId="0" animBg="1"/>
      <p:bldP spid="26" grpId="0" animBg="1"/>
      <p:bldP spid="3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Alternate Process 2">
            <a:extLst>
              <a:ext uri="{FF2B5EF4-FFF2-40B4-BE49-F238E27FC236}">
                <a16:creationId xmlns="" xmlns:a16="http://schemas.microsoft.com/office/drawing/2014/main" id="{9E81B7D3-8516-47D4-9357-C7C24D2A3BF2}"/>
              </a:ext>
            </a:extLst>
          </p:cNvPr>
          <p:cNvSpPr/>
          <p:nvPr/>
        </p:nvSpPr>
        <p:spPr>
          <a:xfrm>
            <a:off x="3488077" y="1694189"/>
            <a:ext cx="5390470" cy="841378"/>
          </a:xfrm>
          <a:prstGeom prst="flowChartAlternateProcess">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4472C4"/>
                </a:solidFill>
              </a:rPr>
              <a:t>LUYỆN </a:t>
            </a:r>
            <a:r>
              <a:rPr lang="en-US" sz="3200" b="1">
                <a:solidFill>
                  <a:srgbClr val="4472C4"/>
                </a:solidFill>
              </a:rPr>
              <a:t>ĐỌC CÂU DÀI</a:t>
            </a:r>
            <a:endParaRPr lang="en-US" sz="3200" b="1" dirty="0">
              <a:solidFill>
                <a:srgbClr val="4472C4"/>
              </a:solidFill>
            </a:endParaRPr>
          </a:p>
        </p:txBody>
      </p:sp>
      <p:sp>
        <p:nvSpPr>
          <p:cNvPr id="27" name="Rectangle 26"/>
          <p:cNvSpPr/>
          <p:nvPr/>
        </p:nvSpPr>
        <p:spPr>
          <a:xfrm>
            <a:off x="128623" y="5026343"/>
            <a:ext cx="11759113" cy="584775"/>
          </a:xfrm>
          <a:prstGeom prst="rect">
            <a:avLst/>
          </a:prstGeom>
        </p:spPr>
        <p:txBody>
          <a:bodyPr wrap="square">
            <a:spAutoFit/>
          </a:bodyPr>
          <a:lstStyle/>
          <a:p>
            <a:r>
              <a:rPr lang="en-US" sz="3200" smtClean="0">
                <a:solidFill>
                  <a:schemeClr val="accent1"/>
                </a:solidFill>
                <a:latin typeface="+mj-lt"/>
                <a:cs typeface="Times New Roman" pitchFamily="18" charset="0"/>
              </a:rPr>
              <a:t> </a:t>
            </a:r>
            <a:endParaRPr lang="en-US" sz="3200" dirty="0">
              <a:solidFill>
                <a:schemeClr val="accent1"/>
              </a:solidFill>
              <a:latin typeface="+mj-lt"/>
            </a:endParaRPr>
          </a:p>
        </p:txBody>
      </p:sp>
      <p:sp>
        <p:nvSpPr>
          <p:cNvPr id="2" name="TextBox 1"/>
          <p:cNvSpPr txBox="1"/>
          <p:nvPr/>
        </p:nvSpPr>
        <p:spPr>
          <a:xfrm>
            <a:off x="-39688" y="2748881"/>
            <a:ext cx="12230101" cy="3416320"/>
          </a:xfrm>
          <a:prstGeom prst="rect">
            <a:avLst/>
          </a:prstGeom>
          <a:noFill/>
        </p:spPr>
        <p:txBody>
          <a:bodyPr wrap="square" rtlCol="0">
            <a:spAutoFit/>
          </a:bodyPr>
          <a:lstStyle/>
          <a:p>
            <a:pPr algn="just"/>
            <a:r>
              <a:rPr lang="en-US" sz="4000" smtClean="0"/>
              <a:t>	</a:t>
            </a:r>
            <a:r>
              <a:rPr lang="en-US" sz="5400" smtClean="0">
                <a:solidFill>
                  <a:srgbClr val="0000FF"/>
                </a:solidFill>
              </a:rPr>
              <a:t>Ngay cả Việt, một bạn học khá chậm cũng rất cố gắng và cuối </a:t>
            </a:r>
            <a:r>
              <a:rPr lang="en-US" sz="5400" smtClean="0">
                <a:solidFill>
                  <a:srgbClr val="0000FF"/>
                </a:solidFill>
              </a:rPr>
              <a:t>cùng cũng </a:t>
            </a:r>
            <a:r>
              <a:rPr lang="en-US" sz="5400" smtClean="0">
                <a:solidFill>
                  <a:srgbClr val="0000FF"/>
                </a:solidFill>
              </a:rPr>
              <a:t>nhận được phần thưởng.</a:t>
            </a:r>
            <a:endParaRPr lang="en-US" sz="5400">
              <a:solidFill>
                <a:srgbClr val="0000FF"/>
              </a:solidFill>
            </a:endParaRPr>
          </a:p>
        </p:txBody>
      </p:sp>
      <p:cxnSp>
        <p:nvCxnSpPr>
          <p:cNvPr id="10" name="Straight Connector 9"/>
          <p:cNvCxnSpPr/>
          <p:nvPr/>
        </p:nvCxnSpPr>
        <p:spPr>
          <a:xfrm flipH="1">
            <a:off x="5395044" y="2941865"/>
            <a:ext cx="188660" cy="65133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124458" y="3768376"/>
            <a:ext cx="188660" cy="68866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592170" y="5504801"/>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86500" y="5504801"/>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39688" y="432305"/>
            <a:ext cx="12268200" cy="1261884"/>
          </a:xfrm>
          <a:prstGeom prst="rect">
            <a:avLst/>
          </a:prstGeom>
        </p:spPr>
        <p:txBody>
          <a:bodyPr wrap="square">
            <a:spAutoFit/>
          </a:bodyPr>
          <a:lstStyle/>
          <a:p>
            <a:pPr algn="ctr"/>
            <a:r>
              <a:rPr lang="en-US" sz="2400" b="1">
                <a:solidFill>
                  <a:srgbClr val="0000FF"/>
                </a:solidFill>
                <a:latin typeface="Times New Roman" pitchFamily="18" charset="0"/>
                <a:cs typeface="Times New Roman" pitchFamily="18" charset="0"/>
              </a:rPr>
              <a:t>Thứ Bảy ngày 07 tháng 12 năm 2024</a:t>
            </a:r>
          </a:p>
          <a:p>
            <a:pPr algn="ctr"/>
            <a:r>
              <a:rPr lang="en-US" sz="2400" b="1" u="sng">
                <a:solidFill>
                  <a:srgbClr val="0000FF"/>
                </a:solidFill>
                <a:latin typeface="Times New Roman" pitchFamily="18" charset="0"/>
                <a:cs typeface="Times New Roman" pitchFamily="18" charset="0"/>
              </a:rPr>
              <a:t>Tiếng </a:t>
            </a:r>
            <a:r>
              <a:rPr lang="en-US" sz="2400" b="1" u="sng" smtClean="0">
                <a:solidFill>
                  <a:srgbClr val="0000FF"/>
                </a:solidFill>
                <a:latin typeface="Times New Roman" pitchFamily="18" charset="0"/>
                <a:cs typeface="Times New Roman" pitchFamily="18" charset="0"/>
              </a:rPr>
              <a:t>Việt</a:t>
            </a:r>
          </a:p>
          <a:p>
            <a:r>
              <a:rPr lang="en-US" sz="2400" b="1" smtClean="0">
                <a:cs typeface="Times New Roman" pitchFamily="18" charset="0"/>
              </a:rPr>
              <a:t> 	</a:t>
            </a:r>
            <a:r>
              <a:rPr lang="en-US" sz="2400" b="1" u="sng" smtClean="0">
                <a:solidFill>
                  <a:srgbClr val="FF0000"/>
                </a:solidFill>
                <a:cs typeface="Times New Roman" pitchFamily="18" charset="0"/>
              </a:rPr>
              <a:t>Bài </a:t>
            </a:r>
            <a:r>
              <a:rPr lang="en-US" sz="2400" b="1" u="sng">
                <a:solidFill>
                  <a:srgbClr val="FF0000"/>
                </a:solidFill>
                <a:cs typeface="Times New Roman" pitchFamily="18" charset="0"/>
              </a:rPr>
              <a:t>đọc 2</a:t>
            </a:r>
            <a:r>
              <a:rPr lang="en-US" sz="2400" b="1">
                <a:solidFill>
                  <a:srgbClr val="FF0000"/>
                </a:solidFill>
                <a:cs typeface="Times New Roman" pitchFamily="18" charset="0"/>
              </a:rPr>
              <a:t>: </a:t>
            </a:r>
            <a:r>
              <a:rPr lang="en-US" sz="2400" b="1" smtClean="0">
                <a:solidFill>
                  <a:srgbClr val="FF0000"/>
                </a:solidFill>
                <a:cs typeface="Times New Roman" pitchFamily="18" charset="0"/>
              </a:rPr>
              <a:t>                         </a:t>
            </a:r>
            <a:r>
              <a:rPr lang="en-US" sz="2800" b="1" smtClean="0">
                <a:solidFill>
                  <a:srgbClr val="FF0000"/>
                </a:solidFill>
                <a:cs typeface="Times New Roman" pitchFamily="18" charset="0"/>
              </a:rPr>
              <a:t>Những </a:t>
            </a:r>
            <a:r>
              <a:rPr lang="en-US" sz="2800" b="1">
                <a:solidFill>
                  <a:srgbClr val="FF0000"/>
                </a:solidFill>
                <a:cs typeface="Times New Roman" pitchFamily="18" charset="0"/>
              </a:rPr>
              <a:t>cây sen đá</a:t>
            </a:r>
            <a:endParaRPr lang="en-US" sz="2800" b="1" dirty="0">
              <a:solidFill>
                <a:srgbClr val="FF0000"/>
              </a:solidFill>
              <a:cs typeface="Times New Roman" pitchFamily="18" charset="0"/>
            </a:endParaRPr>
          </a:p>
        </p:txBody>
      </p:sp>
    </p:spTree>
    <p:extLst>
      <p:ext uri="{BB962C8B-B14F-4D97-AF65-F5344CB8AC3E}">
        <p14:creationId xmlns:p14="http://schemas.microsoft.com/office/powerpoint/2010/main" val="3248270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 y="387681"/>
            <a:ext cx="12190412" cy="1261884"/>
          </a:xfrm>
          <a:prstGeom prst="rect">
            <a:avLst/>
          </a:prstGeom>
          <a:noFill/>
        </p:spPr>
        <p:txBody>
          <a:bodyPr wrap="square" rtlCol="0">
            <a:spAutoFit/>
          </a:bodyPr>
          <a:lstStyle/>
          <a:p>
            <a:pPr algn="ctr"/>
            <a:r>
              <a:rPr lang="en-US" sz="2400" b="1">
                <a:solidFill>
                  <a:srgbClr val="0000FF"/>
                </a:solidFill>
                <a:latin typeface="Times New Roman" pitchFamily="18" charset="0"/>
                <a:cs typeface="Times New Roman" pitchFamily="18" charset="0"/>
              </a:rPr>
              <a:t>Thứ Bảy ngày 07 tháng 12 năm 2024</a:t>
            </a:r>
          </a:p>
          <a:p>
            <a:pPr algn="ctr"/>
            <a:r>
              <a:rPr lang="en-US" sz="2400" b="1" u="sng">
                <a:solidFill>
                  <a:srgbClr val="0000FF"/>
                </a:solidFill>
                <a:latin typeface="Times New Roman" pitchFamily="18" charset="0"/>
                <a:cs typeface="Times New Roman" pitchFamily="18" charset="0"/>
              </a:rPr>
              <a:t>Tiếng </a:t>
            </a:r>
            <a:r>
              <a:rPr lang="en-US" sz="2400" b="1" u="sng" smtClean="0">
                <a:solidFill>
                  <a:srgbClr val="0000FF"/>
                </a:solidFill>
                <a:latin typeface="Times New Roman" pitchFamily="18" charset="0"/>
                <a:cs typeface="Times New Roman" pitchFamily="18" charset="0"/>
              </a:rPr>
              <a:t>Việt</a:t>
            </a:r>
            <a:endParaRPr lang="en-US" sz="2400" b="1" smtClean="0">
              <a:solidFill>
                <a:srgbClr val="0000FF"/>
              </a:solidFill>
              <a:latin typeface="Times New Roman" pitchFamily="18" charset="0"/>
              <a:cs typeface="Times New Roman" pitchFamily="18" charset="0"/>
            </a:endParaRPr>
          </a:p>
          <a:p>
            <a:r>
              <a:rPr lang="en-US" sz="2800" b="1" smtClean="0">
                <a:solidFill>
                  <a:srgbClr val="FF0000"/>
                </a:solidFill>
                <a:cs typeface="Times New Roman" pitchFamily="18" charset="0"/>
              </a:rPr>
              <a:t>	</a:t>
            </a:r>
            <a:r>
              <a:rPr lang="en-US" sz="2800" b="1" u="sng" smtClean="0">
                <a:solidFill>
                  <a:srgbClr val="FF0000"/>
                </a:solidFill>
                <a:cs typeface="Times New Roman" pitchFamily="18" charset="0"/>
              </a:rPr>
              <a:t>Bài </a:t>
            </a:r>
            <a:r>
              <a:rPr lang="en-US" sz="2800" b="1" u="sng">
                <a:solidFill>
                  <a:srgbClr val="FF0000"/>
                </a:solidFill>
                <a:cs typeface="Times New Roman" pitchFamily="18" charset="0"/>
              </a:rPr>
              <a:t>đọc 2</a:t>
            </a:r>
            <a:r>
              <a:rPr lang="en-US" sz="2800" b="1">
                <a:solidFill>
                  <a:srgbClr val="FF0000"/>
                </a:solidFill>
                <a:cs typeface="Times New Roman" pitchFamily="18" charset="0"/>
              </a:rPr>
              <a:t>: </a:t>
            </a:r>
            <a:r>
              <a:rPr lang="en-US" sz="2800" b="1" smtClean="0">
                <a:solidFill>
                  <a:srgbClr val="FF0000"/>
                </a:solidFill>
                <a:cs typeface="Times New Roman" pitchFamily="18" charset="0"/>
              </a:rPr>
              <a:t>                     Những </a:t>
            </a:r>
            <a:r>
              <a:rPr lang="en-US" sz="2800" b="1">
                <a:solidFill>
                  <a:srgbClr val="FF0000"/>
                </a:solidFill>
                <a:cs typeface="Times New Roman" pitchFamily="18" charset="0"/>
              </a:rPr>
              <a:t>cây sen đá</a:t>
            </a:r>
            <a:endParaRPr lang="en-US" sz="2800" b="1" dirty="0">
              <a:solidFill>
                <a:srgbClr val="FF0000"/>
              </a:solidFill>
              <a:cs typeface="Times New Roman" pitchFamily="18" charset="0"/>
            </a:endParaRPr>
          </a:p>
        </p:txBody>
      </p:sp>
      <p:sp>
        <p:nvSpPr>
          <p:cNvPr id="2" name="TextBox 1"/>
          <p:cNvSpPr txBox="1"/>
          <p:nvPr/>
        </p:nvSpPr>
        <p:spPr>
          <a:xfrm>
            <a:off x="141704" y="2310660"/>
            <a:ext cx="12065000" cy="3046988"/>
          </a:xfrm>
          <a:prstGeom prst="rect">
            <a:avLst/>
          </a:prstGeom>
          <a:noFill/>
        </p:spPr>
        <p:txBody>
          <a:bodyPr wrap="square" rtlCol="0">
            <a:spAutoFit/>
          </a:bodyPr>
          <a:lstStyle/>
          <a:p>
            <a:pPr algn="just"/>
            <a:r>
              <a:rPr lang="en-US" smtClean="0"/>
              <a:t>	</a:t>
            </a:r>
            <a:r>
              <a:rPr lang="en-US" sz="4800" smtClean="0">
                <a:solidFill>
                  <a:srgbClr val="0000FF"/>
                </a:solidFill>
              </a:rPr>
              <a:t>- Cây này có rất nhiều cây con. Mỗi tuần, thầy sẽ tặng một cây cho em nào đạt kết quả học tập cao nhất trong tuần.  Các em cố gắng nhé!</a:t>
            </a:r>
            <a:endParaRPr lang="en-US" sz="4800">
              <a:solidFill>
                <a:srgbClr val="0000FF"/>
              </a:solidFill>
            </a:endParaRPr>
          </a:p>
        </p:txBody>
      </p:sp>
      <p:cxnSp>
        <p:nvCxnSpPr>
          <p:cNvPr id="25" name="Straight Connector 24"/>
          <p:cNvCxnSpPr/>
          <p:nvPr/>
        </p:nvCxnSpPr>
        <p:spPr>
          <a:xfrm flipH="1">
            <a:off x="1705391" y="328650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846204" y="4718606"/>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8962433" y="4718606"/>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0816721" y="2505353"/>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0722391" y="2481705"/>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799721" y="4746128"/>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705391" y="4718606"/>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8245891" y="328650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185025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down)">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wipe(down)">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wipe(down)">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wipe(down)">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descr="E:\0000000我图PPT\00001PNG素材\儿童卡通\1124.png">
            <a:extLst>
              <a:ext uri="{FF2B5EF4-FFF2-40B4-BE49-F238E27FC236}">
                <a16:creationId xmlns="" xmlns:a16="http://schemas.microsoft.com/office/drawing/2014/main" id="{7AAF04F6-5696-4210-8C17-354B3CDFBB4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2217296"/>
            <a:ext cx="3133387" cy="470795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614249F1-F075-4BD9-A20D-7D09F6A79962}"/>
              </a:ext>
            </a:extLst>
          </p:cNvPr>
          <p:cNvSpPr/>
          <p:nvPr/>
        </p:nvSpPr>
        <p:spPr>
          <a:xfrm>
            <a:off x="482600" y="1633041"/>
            <a:ext cx="4263826" cy="1015651"/>
          </a:xfrm>
          <a:prstGeom prst="rect">
            <a:avLst/>
          </a:prstGeom>
          <a:noFill/>
        </p:spPr>
        <p:txBody>
          <a:bodyPr wrap="square" lIns="91428" tIns="45714" rIns="91428" bIns="45714">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defTabSz="914309"/>
            <a:r>
              <a:rPr lang="en-US" sz="6000" b="1" spc="50" smtClean="0">
                <a:ln w="11430"/>
                <a:solidFill>
                  <a:srgbClr val="4472C4"/>
                </a:solidFill>
                <a:effectLst>
                  <a:outerShdw blurRad="76200" dist="50800" dir="5400000" algn="tl" rotWithShape="0">
                    <a:srgbClr val="000000">
                      <a:alpha val="65000"/>
                    </a:srgbClr>
                  </a:outerShdw>
                </a:effectLst>
                <a:cs typeface="Times New Roman" pitchFamily="18" charset="0"/>
              </a:rPr>
              <a:t> </a:t>
            </a:r>
            <a:endParaRPr lang="en-US" sz="6000" b="1" spc="50" dirty="0">
              <a:ln w="11430"/>
              <a:solidFill>
                <a:srgbClr val="4472C4"/>
              </a:solidFill>
              <a:effectLst>
                <a:outerShdw blurRad="76200" dist="50800" dir="5400000" algn="tl" rotWithShape="0">
                  <a:srgbClr val="000000">
                    <a:alpha val="65000"/>
                  </a:srgbClr>
                </a:outerShdw>
              </a:effectLst>
              <a:cs typeface="Times New Roman" pitchFamily="18" charset="0"/>
            </a:endParaRPr>
          </a:p>
        </p:txBody>
      </p:sp>
      <p:sp>
        <p:nvSpPr>
          <p:cNvPr id="9" name="Oval 8">
            <a:extLst>
              <a:ext uri="{FF2B5EF4-FFF2-40B4-BE49-F238E27FC236}">
                <a16:creationId xmlns="" xmlns:a16="http://schemas.microsoft.com/office/drawing/2014/main" id="{3C3376B3-7863-40D2-89D3-51E529D75339}"/>
              </a:ext>
            </a:extLst>
          </p:cNvPr>
          <p:cNvSpPr/>
          <p:nvPr/>
        </p:nvSpPr>
        <p:spPr>
          <a:xfrm>
            <a:off x="10173618" y="3153104"/>
            <a:ext cx="924546" cy="46187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AutoShape 2" descr="Chú cần vụ là người thực hiện nhiệm vụ gì ? Đọc truyện Chiế">
            <a:extLst>
              <a:ext uri="{FF2B5EF4-FFF2-40B4-BE49-F238E27FC236}">
                <a16:creationId xmlns="" xmlns:a16="http://schemas.microsoft.com/office/drawing/2014/main" id="{77F2C79A-8F16-4D25-AA99-FF3F4E52D3EE}"/>
              </a:ext>
            </a:extLst>
          </p:cNvPr>
          <p:cNvSpPr>
            <a:spLocks noChangeAspect="1" noChangeArrowheads="1"/>
          </p:cNvSpPr>
          <p:nvPr/>
        </p:nvSpPr>
        <p:spPr bwMode="auto">
          <a:xfrm>
            <a:off x="5942013"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3" name="Rectangle 12"/>
          <p:cNvSpPr/>
          <p:nvPr/>
        </p:nvSpPr>
        <p:spPr>
          <a:xfrm>
            <a:off x="1856582" y="1920351"/>
            <a:ext cx="8475662" cy="1569660"/>
          </a:xfrm>
          <a:prstGeom prst="rect">
            <a:avLst/>
          </a:prstGeom>
        </p:spPr>
        <p:txBody>
          <a:bodyPr wrap="square">
            <a:spAutoFit/>
          </a:bodyPr>
          <a:lstStyle/>
          <a:p>
            <a:r>
              <a:rPr lang="vi-VN" sz="4800" b="1" i="1" dirty="0">
                <a:solidFill>
                  <a:srgbClr val="FF0000"/>
                </a:solidFill>
                <a:latin typeface="Times New Roman" pitchFamily="18" charset="0"/>
                <a:cs typeface="Times New Roman" pitchFamily="18" charset="0"/>
              </a:rPr>
              <a:t>Háo hức: </a:t>
            </a:r>
            <a:r>
              <a:rPr lang="vi-VN" sz="4800" dirty="0">
                <a:solidFill>
                  <a:prstClr val="black"/>
                </a:solidFill>
                <a:latin typeface="Times New Roman" pitchFamily="18" charset="0"/>
                <a:cs typeface="Times New Roman" pitchFamily="18" charset="0"/>
              </a:rPr>
              <a:t>rất vui và mong </a:t>
            </a:r>
            <a:r>
              <a:rPr lang="vi-VN" sz="4800">
                <a:solidFill>
                  <a:prstClr val="black"/>
                </a:solidFill>
                <a:latin typeface="Times New Roman" pitchFamily="18" charset="0"/>
                <a:cs typeface="Times New Roman" pitchFamily="18" charset="0"/>
              </a:rPr>
              <a:t>muốn </a:t>
            </a:r>
            <a:endParaRPr lang="en-US" sz="4800" smtClean="0">
              <a:solidFill>
                <a:prstClr val="black"/>
              </a:solidFill>
              <a:latin typeface="Times New Roman" pitchFamily="18" charset="0"/>
              <a:cs typeface="Times New Roman" pitchFamily="18" charset="0"/>
            </a:endParaRPr>
          </a:p>
          <a:p>
            <a:pPr algn="ctr"/>
            <a:r>
              <a:rPr lang="vi-VN" sz="4800" smtClean="0">
                <a:solidFill>
                  <a:prstClr val="black"/>
                </a:solidFill>
                <a:latin typeface="Times New Roman" pitchFamily="18" charset="0"/>
                <a:cs typeface="Times New Roman" pitchFamily="18" charset="0"/>
              </a:rPr>
              <a:t>điều </a:t>
            </a:r>
            <a:r>
              <a:rPr lang="vi-VN" sz="4800" dirty="0">
                <a:solidFill>
                  <a:prstClr val="black"/>
                </a:solidFill>
                <a:latin typeface="Times New Roman" pitchFamily="18" charset="0"/>
                <a:cs typeface="Times New Roman" pitchFamily="18" charset="0"/>
              </a:rPr>
              <a:t>tốt đẹp đến ngay.</a:t>
            </a:r>
          </a:p>
        </p:txBody>
      </p:sp>
      <p:sp>
        <p:nvSpPr>
          <p:cNvPr id="14" name="Rectangle 13"/>
          <p:cNvSpPr/>
          <p:nvPr/>
        </p:nvSpPr>
        <p:spPr>
          <a:xfrm>
            <a:off x="1282699" y="3941378"/>
            <a:ext cx="11049001" cy="1569660"/>
          </a:xfrm>
          <a:prstGeom prst="rect">
            <a:avLst/>
          </a:prstGeom>
        </p:spPr>
        <p:txBody>
          <a:bodyPr wrap="square">
            <a:spAutoFit/>
          </a:bodyPr>
          <a:lstStyle/>
          <a:p>
            <a:pPr algn="ctr"/>
            <a:r>
              <a:rPr lang="vi-VN" sz="4800" b="1" i="1" smtClean="0">
                <a:solidFill>
                  <a:srgbClr val="FF0000"/>
                </a:solidFill>
                <a:latin typeface="Times New Roman" pitchFamily="18" charset="0"/>
                <a:cs typeface="Times New Roman" pitchFamily="18" charset="0"/>
              </a:rPr>
              <a:t>Tr</a:t>
            </a:r>
            <a:r>
              <a:rPr lang="en-US" sz="4800" b="1" i="1" smtClean="0">
                <a:solidFill>
                  <a:srgbClr val="FF0000"/>
                </a:solidFill>
                <a:latin typeface="Times New Roman" pitchFamily="18" charset="0"/>
                <a:cs typeface="Times New Roman" pitchFamily="18" charset="0"/>
              </a:rPr>
              <a:t>ầ</a:t>
            </a:r>
            <a:r>
              <a:rPr lang="vi-VN" sz="4800" b="1" i="1" smtClean="0">
                <a:solidFill>
                  <a:srgbClr val="FF0000"/>
                </a:solidFill>
                <a:latin typeface="Times New Roman" pitchFamily="18" charset="0"/>
                <a:cs typeface="Times New Roman" pitchFamily="18" charset="0"/>
              </a:rPr>
              <a:t>m </a:t>
            </a:r>
            <a:r>
              <a:rPr lang="vi-VN" sz="4800" b="1" i="1" dirty="0">
                <a:solidFill>
                  <a:srgbClr val="FF0000"/>
                </a:solidFill>
                <a:latin typeface="Times New Roman" pitchFamily="18" charset="0"/>
                <a:cs typeface="Times New Roman" pitchFamily="18" charset="0"/>
              </a:rPr>
              <a:t>trồ: </a:t>
            </a:r>
            <a:r>
              <a:rPr lang="vi-VN" sz="4800" dirty="0">
                <a:solidFill>
                  <a:prstClr val="black"/>
                </a:solidFill>
                <a:latin typeface="Times New Roman" pitchFamily="18" charset="0"/>
                <a:cs typeface="Times New Roman" pitchFamily="18" charset="0"/>
              </a:rPr>
              <a:t>nói lời khen ngợi với </a:t>
            </a:r>
            <a:r>
              <a:rPr lang="vi-VN" sz="4800">
                <a:solidFill>
                  <a:prstClr val="black"/>
                </a:solidFill>
                <a:latin typeface="Times New Roman" pitchFamily="18" charset="0"/>
                <a:cs typeface="Times New Roman" pitchFamily="18" charset="0"/>
              </a:rPr>
              <a:t>vẻ </a:t>
            </a:r>
            <a:r>
              <a:rPr lang="vi-VN" sz="4800" smtClean="0">
                <a:solidFill>
                  <a:prstClr val="black"/>
                </a:solidFill>
                <a:latin typeface="Times New Roman" pitchFamily="18" charset="0"/>
                <a:cs typeface="Times New Roman" pitchFamily="18" charset="0"/>
              </a:rPr>
              <a:t>ngạc </a:t>
            </a:r>
            <a:r>
              <a:rPr lang="vi-VN" sz="4800" dirty="0">
                <a:solidFill>
                  <a:prstClr val="black"/>
                </a:solidFill>
                <a:latin typeface="Times New Roman" pitchFamily="18" charset="0"/>
                <a:cs typeface="Times New Roman" pitchFamily="18" charset="0"/>
              </a:rPr>
              <a:t>nhiên, thán phục.</a:t>
            </a:r>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23580" t="8277" r="29797" b="25432"/>
          <a:stretch/>
        </p:blipFill>
        <p:spPr>
          <a:xfrm>
            <a:off x="9332569" y="1743186"/>
            <a:ext cx="3238843" cy="2375992"/>
          </a:xfrm>
          <a:prstGeom prst="rect">
            <a:avLst/>
          </a:prstGeom>
        </p:spPr>
      </p:pic>
      <p:sp>
        <p:nvSpPr>
          <p:cNvPr id="2" name="Rectangle 1"/>
          <p:cNvSpPr/>
          <p:nvPr/>
        </p:nvSpPr>
        <p:spPr>
          <a:xfrm>
            <a:off x="850900" y="432713"/>
            <a:ext cx="11339513" cy="1261884"/>
          </a:xfrm>
          <a:prstGeom prst="rect">
            <a:avLst/>
          </a:prstGeom>
        </p:spPr>
        <p:txBody>
          <a:bodyPr wrap="square">
            <a:spAutoFit/>
          </a:bodyPr>
          <a:lstStyle/>
          <a:p>
            <a:pPr algn="ctr"/>
            <a:r>
              <a:rPr lang="en-US" sz="2400" b="1">
                <a:solidFill>
                  <a:srgbClr val="0000FF"/>
                </a:solidFill>
                <a:latin typeface="Times New Roman" pitchFamily="18" charset="0"/>
                <a:cs typeface="Times New Roman" pitchFamily="18" charset="0"/>
              </a:rPr>
              <a:t>Thứ Bảy ngày 07 tháng 12 năm 2024</a:t>
            </a:r>
          </a:p>
          <a:p>
            <a:pPr algn="ctr"/>
            <a:r>
              <a:rPr lang="en-US" sz="2400" b="1" u="sng">
                <a:solidFill>
                  <a:srgbClr val="0000FF"/>
                </a:solidFill>
                <a:latin typeface="Times New Roman" pitchFamily="18" charset="0"/>
                <a:cs typeface="Times New Roman" pitchFamily="18" charset="0"/>
              </a:rPr>
              <a:t>Tiếng Việt</a:t>
            </a:r>
            <a:endParaRPr lang="en-US" sz="2400" b="1">
              <a:solidFill>
                <a:srgbClr val="0000FF"/>
              </a:solidFill>
              <a:latin typeface="Times New Roman" pitchFamily="18" charset="0"/>
              <a:cs typeface="Times New Roman" pitchFamily="18" charset="0"/>
            </a:endParaRPr>
          </a:p>
          <a:p>
            <a:r>
              <a:rPr lang="en-US" sz="2400" b="1">
                <a:solidFill>
                  <a:srgbClr val="FF0000"/>
                </a:solidFill>
                <a:cs typeface="Times New Roman" pitchFamily="18" charset="0"/>
              </a:rPr>
              <a:t>	</a:t>
            </a:r>
            <a:r>
              <a:rPr lang="en-US" sz="2400" b="1" u="sng">
                <a:solidFill>
                  <a:srgbClr val="FF0000"/>
                </a:solidFill>
                <a:cs typeface="Times New Roman" pitchFamily="18" charset="0"/>
              </a:rPr>
              <a:t>Bài đọc 2</a:t>
            </a:r>
            <a:r>
              <a:rPr lang="en-US" sz="2400" b="1">
                <a:solidFill>
                  <a:srgbClr val="FF0000"/>
                </a:solidFill>
                <a:cs typeface="Times New Roman" pitchFamily="18" charset="0"/>
              </a:rPr>
              <a:t>:                      </a:t>
            </a:r>
            <a:r>
              <a:rPr lang="en-US" sz="2800" b="1">
                <a:solidFill>
                  <a:srgbClr val="FF0000"/>
                </a:solidFill>
                <a:cs typeface="Times New Roman" pitchFamily="18" charset="0"/>
              </a:rPr>
              <a:t>Những cây sen đá</a:t>
            </a:r>
            <a:endParaRPr lang="en-US" sz="2800" b="1" dirty="0">
              <a:solidFill>
                <a:srgbClr val="FF0000"/>
              </a:solidFill>
              <a:cs typeface="Times New Roman" pitchFamily="18" charset="0"/>
            </a:endParaRPr>
          </a:p>
        </p:txBody>
      </p:sp>
    </p:spTree>
    <p:extLst>
      <p:ext uri="{BB962C8B-B14F-4D97-AF65-F5344CB8AC3E}">
        <p14:creationId xmlns:p14="http://schemas.microsoft.com/office/powerpoint/2010/main" val="2998690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anim calcmode="lin" valueType="num">
                                      <p:cBhvr additive="base">
                                        <p:cTn id="11" dur="500" fill="hold"/>
                                        <p:tgtEl>
                                          <p:spTgt spid="1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1000" fill="hold"/>
                                        <p:tgtEl>
                                          <p:spTgt spid="15"/>
                                        </p:tgtEl>
                                        <p:attrNameLst>
                                          <p:attrName>ppt_w</p:attrName>
                                        </p:attrNameLst>
                                      </p:cBhvr>
                                      <p:tavLst>
                                        <p:tav tm="0">
                                          <p:val>
                                            <p:fltVal val="0"/>
                                          </p:val>
                                        </p:tav>
                                        <p:tav tm="100000">
                                          <p:val>
                                            <p:strVal val="#ppt_w"/>
                                          </p:val>
                                        </p:tav>
                                      </p:tavLst>
                                    </p:anim>
                                    <p:anim calcmode="lin" valueType="num">
                                      <p:cBhvr>
                                        <p:cTn id="18" dur="1000" fill="hold"/>
                                        <p:tgtEl>
                                          <p:spTgt spid="15"/>
                                        </p:tgtEl>
                                        <p:attrNameLst>
                                          <p:attrName>ppt_h</p:attrName>
                                        </p:attrNameLst>
                                      </p:cBhvr>
                                      <p:tavLst>
                                        <p:tav tm="0">
                                          <p:val>
                                            <p:fltVal val="0"/>
                                          </p:val>
                                        </p:tav>
                                        <p:tav tm="100000">
                                          <p:val>
                                            <p:strVal val="#ppt_h"/>
                                          </p:val>
                                        </p:tav>
                                      </p:tavLst>
                                    </p:anim>
                                    <p:anim calcmode="lin" valueType="num">
                                      <p:cBhvr>
                                        <p:cTn id="19" dur="1000" fill="hold"/>
                                        <p:tgtEl>
                                          <p:spTgt spid="15"/>
                                        </p:tgtEl>
                                        <p:attrNameLst>
                                          <p:attrName>style.rotation</p:attrName>
                                        </p:attrNameLst>
                                      </p:cBhvr>
                                      <p:tavLst>
                                        <p:tav tm="0">
                                          <p:val>
                                            <p:fltVal val="90"/>
                                          </p:val>
                                        </p:tav>
                                        <p:tav tm="100000">
                                          <p:val>
                                            <p:fltVal val="0"/>
                                          </p:val>
                                        </p:tav>
                                      </p:tavLst>
                                    </p:anim>
                                    <p:animEffect transition="in" filter="fade">
                                      <p:cBhvr>
                                        <p:cTn id="20" dur="10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xEl>
                                              <p:pRg st="0" end="0"/>
                                            </p:txEl>
                                          </p:spTgt>
                                        </p:tgtEl>
                                        <p:attrNameLst>
                                          <p:attrName>style.visibility</p:attrName>
                                        </p:attrNameLst>
                                      </p:cBhvr>
                                      <p:to>
                                        <p:strVal val="visible"/>
                                      </p:to>
                                    </p:set>
                                    <p:anim calcmode="lin" valueType="num">
                                      <p:cBhvr additive="base">
                                        <p:cTn id="25"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Trường Em - Karaoke HD -- Beat Chuẩn  Bến Thành Audio Video - Trim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190413" cy="6858000"/>
          </a:xfrm>
          <a:prstGeom prst="rect">
            <a:avLst/>
          </a:prstGeom>
        </p:spPr>
      </p:pic>
    </p:spTree>
    <p:extLst>
      <p:ext uri="{BB962C8B-B14F-4D97-AF65-F5344CB8AC3E}">
        <p14:creationId xmlns:p14="http://schemas.microsoft.com/office/powerpoint/2010/main" val="29592991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a:grpSpLocks/>
          </p:cNvGrpSpPr>
          <p:nvPr/>
        </p:nvGrpSpPr>
        <p:grpSpPr bwMode="auto">
          <a:xfrm>
            <a:off x="0" y="-21091"/>
            <a:ext cx="12408098" cy="6858000"/>
            <a:chOff x="0" y="0"/>
            <a:chExt cx="5760" cy="4320"/>
          </a:xfrm>
        </p:grpSpPr>
        <p:pic>
          <p:nvPicPr>
            <p:cNvPr id="4" name="Picture 3"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flipH="1">
              <a:off x="-48" y="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745161" flipH="1">
              <a:off x="5040" y="0"/>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3696"/>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Picture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6263479" flipH="1">
              <a:off x="5088" y="3648"/>
              <a:ext cx="720" cy="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Line 7"/>
            <p:cNvSpPr>
              <a:spLocks noChangeShapeType="1"/>
            </p:cNvSpPr>
            <p:nvPr/>
          </p:nvSpPr>
          <p:spPr bwMode="auto">
            <a:xfrm>
              <a:off x="60" y="768"/>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8"/>
            <p:cNvSpPr>
              <a:spLocks noChangeShapeType="1"/>
            </p:cNvSpPr>
            <p:nvPr/>
          </p:nvSpPr>
          <p:spPr bwMode="auto">
            <a:xfrm>
              <a:off x="5700" y="672"/>
              <a:ext cx="0" cy="2880"/>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9"/>
            <p:cNvSpPr>
              <a:spLocks noChangeShapeType="1"/>
            </p:cNvSpPr>
            <p:nvPr/>
          </p:nvSpPr>
          <p:spPr bwMode="auto">
            <a:xfrm flipV="1">
              <a:off x="720" y="4245"/>
              <a:ext cx="4367" cy="15"/>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0"/>
            <p:cNvSpPr>
              <a:spLocks noChangeShapeType="1"/>
            </p:cNvSpPr>
            <p:nvPr/>
          </p:nvSpPr>
          <p:spPr bwMode="auto">
            <a:xfrm flipV="1">
              <a:off x="672" y="63"/>
              <a:ext cx="4360" cy="6"/>
            </a:xfrm>
            <a:prstGeom prst="line">
              <a:avLst/>
            </a:prstGeom>
            <a:noFill/>
            <a:ln w="127000" cmpd="tri">
              <a:solidFill>
                <a:srgbClr val="00CC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 name="Rectangle 1"/>
          <p:cNvSpPr/>
          <p:nvPr/>
        </p:nvSpPr>
        <p:spPr>
          <a:xfrm>
            <a:off x="1750293" y="342588"/>
            <a:ext cx="11498214" cy="553998"/>
          </a:xfrm>
          <a:prstGeom prst="rect">
            <a:avLst/>
          </a:prstGeom>
        </p:spPr>
        <p:txBody>
          <a:bodyPr wrap="square">
            <a:spAutoFit/>
          </a:bodyPr>
          <a:lstStyle/>
          <a:p>
            <a:pPr algn="ctr" defTabSz="914377"/>
            <a:r>
              <a:rPr lang="en-US" sz="3000" b="1" smtClean="0">
                <a:solidFill>
                  <a:srgbClr val="0000FF"/>
                </a:solidFill>
                <a:latin typeface="Times New Roman" panose="02020603050405020304" pitchFamily="18" charset="0"/>
                <a:cs typeface="Times New Roman" panose="02020603050405020304" pitchFamily="18" charset="0"/>
              </a:rPr>
              <a:t> </a:t>
            </a:r>
            <a:r>
              <a:rPr lang="en-US" altLang="en-US" sz="3000" b="1" smtClean="0">
                <a:solidFill>
                  <a:srgbClr val="0000FF"/>
                </a:solidFill>
                <a:latin typeface="Times New Roman" panose="02020603050405020304" pitchFamily="18" charset="0"/>
                <a:cs typeface="Times New Roman" panose="02020603050405020304" pitchFamily="18" charset="0"/>
              </a:rPr>
              <a:t>  </a:t>
            </a:r>
            <a:endParaRPr lang="en-US" sz="1050" b="1" dirty="0">
              <a:solidFill>
                <a:srgbClr val="0000FF"/>
              </a:solidFill>
              <a:latin typeface="Comic Sans MS" pitchFamily="66" charset="0"/>
            </a:endParaRPr>
          </a:p>
        </p:txBody>
      </p:sp>
      <p:sp>
        <p:nvSpPr>
          <p:cNvPr id="17" name="Text Box 14">
            <a:extLst/>
          </p:cNvPr>
          <p:cNvSpPr txBox="1">
            <a:spLocks noChangeArrowheads="1"/>
          </p:cNvSpPr>
          <p:nvPr/>
        </p:nvSpPr>
        <p:spPr bwMode="auto">
          <a:xfrm>
            <a:off x="491928" y="3876882"/>
            <a:ext cx="7111040" cy="57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1350"/>
              </a:spcBef>
              <a:defRPr/>
            </a:pPr>
            <a:r>
              <a:rPr lang="en-US" sz="300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000"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8" name="TextBox 17"/>
          <p:cNvSpPr txBox="1"/>
          <p:nvPr/>
        </p:nvSpPr>
        <p:spPr>
          <a:xfrm>
            <a:off x="129251" y="4162073"/>
            <a:ext cx="7288545" cy="1877437"/>
          </a:xfrm>
          <a:prstGeom prst="rect">
            <a:avLst/>
          </a:prstGeom>
          <a:noFill/>
        </p:spPr>
        <p:txBody>
          <a:bodyPr wrap="square" rtlCol="0">
            <a:spAutoFit/>
          </a:bodyPr>
          <a:lstStyle/>
          <a:p>
            <a:pPr algn="just"/>
            <a:r>
              <a:rPr lang="en-US" sz="3200" smtClean="0">
                <a:solidFill>
                  <a:srgbClr val="0070C0"/>
                </a:solidFill>
                <a:latin typeface="UTM Avo" pitchFamily="18" charset="0"/>
                <a:cs typeface="Times New Roman" pitchFamily="18" charset="0"/>
              </a:rPr>
              <a:t>	</a:t>
            </a:r>
            <a:r>
              <a:rPr lang="en-US" sz="2800" smtClean="0">
                <a:solidFill>
                  <a:srgbClr val="0000FF"/>
                </a:solidFill>
                <a:latin typeface="UTM Avo" pitchFamily="18" charset="0"/>
                <a:cs typeface="Times New Roman" pitchFamily="18" charset="0"/>
              </a:rPr>
              <a:t>- </a:t>
            </a:r>
            <a:r>
              <a:rPr lang="en-US" sz="2800">
                <a:solidFill>
                  <a:srgbClr val="0000FF"/>
                </a:solidFill>
                <a:latin typeface="UTM Avo" pitchFamily="18" charset="0"/>
                <a:cs typeface="Times New Roman" pitchFamily="18" charset="0"/>
              </a:rPr>
              <a:t>Cây này có rất nhiều cây con. </a:t>
            </a:r>
            <a:r>
              <a:rPr lang="en-US" sz="2800" smtClean="0">
                <a:solidFill>
                  <a:srgbClr val="0000FF"/>
                </a:solidFill>
                <a:latin typeface="UTM Avo" pitchFamily="18" charset="0"/>
                <a:cs typeface="Times New Roman" pitchFamily="18" charset="0"/>
              </a:rPr>
              <a:t>Mỗi </a:t>
            </a:r>
            <a:r>
              <a:rPr lang="en-US" sz="2800">
                <a:solidFill>
                  <a:srgbClr val="0000FF"/>
                </a:solidFill>
                <a:latin typeface="UTM Avo" pitchFamily="18" charset="0"/>
                <a:cs typeface="Times New Roman" pitchFamily="18" charset="0"/>
              </a:rPr>
              <a:t>tuần, thầy sẽ tặng một cây cho em nào đạt kết quả học tập cao nhất trong tuần. </a:t>
            </a:r>
            <a:r>
              <a:rPr lang="en-US" sz="2800" smtClean="0">
                <a:solidFill>
                  <a:srgbClr val="0000FF"/>
                </a:solidFill>
                <a:latin typeface="UTM Avo" pitchFamily="18" charset="0"/>
                <a:cs typeface="Times New Roman" pitchFamily="18" charset="0"/>
              </a:rPr>
              <a:t> Các </a:t>
            </a:r>
            <a:r>
              <a:rPr lang="en-US" sz="2800">
                <a:solidFill>
                  <a:srgbClr val="0000FF"/>
                </a:solidFill>
                <a:latin typeface="UTM Avo" pitchFamily="18" charset="0"/>
                <a:cs typeface="Times New Roman" pitchFamily="18" charset="0"/>
              </a:rPr>
              <a:t>em cố gắng nhé!</a:t>
            </a:r>
            <a:endParaRPr lang="en-US" sz="2800" dirty="0">
              <a:solidFill>
                <a:srgbClr val="0000FF"/>
              </a:solidFill>
              <a:latin typeface="UTM Avo" pitchFamily="18" charset="0"/>
              <a:cs typeface="Times New Roman" pitchFamily="18" charset="0"/>
            </a:endParaRPr>
          </a:p>
        </p:txBody>
      </p:sp>
      <p:sp>
        <p:nvSpPr>
          <p:cNvPr id="12" name="Rectangle 11"/>
          <p:cNvSpPr/>
          <p:nvPr/>
        </p:nvSpPr>
        <p:spPr>
          <a:xfrm>
            <a:off x="6366072" y="2312501"/>
            <a:ext cx="4572000" cy="584775"/>
          </a:xfrm>
          <a:prstGeom prst="rect">
            <a:avLst/>
          </a:prstGeom>
        </p:spPr>
        <p:txBody>
          <a:bodyPr wrap="square">
            <a:spAutoFit/>
          </a:bodyPr>
          <a:lstStyle/>
          <a:p>
            <a:pPr algn="ctr"/>
            <a:r>
              <a:rPr lang="en-US" sz="32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ectangle 18"/>
          <p:cNvSpPr/>
          <p:nvPr/>
        </p:nvSpPr>
        <p:spPr>
          <a:xfrm>
            <a:off x="1595066" y="2357190"/>
            <a:ext cx="4572000" cy="584775"/>
          </a:xfrm>
          <a:prstGeom prst="rect">
            <a:avLst/>
          </a:prstGeom>
        </p:spPr>
        <p:txBody>
          <a:bodyPr wrap="square">
            <a:spAutoFit/>
          </a:bodyPr>
          <a:lstStyle/>
          <a:p>
            <a:pPr algn="ctr"/>
            <a:r>
              <a:rPr lang="en-US" sz="3200" b="1" smtClean="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endParaRPr lang="en-US" sz="3200" b="1" dirty="0">
              <a:solidFill>
                <a:srgbClr val="0000FF"/>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Rectangle 12"/>
          <p:cNvSpPr/>
          <p:nvPr/>
        </p:nvSpPr>
        <p:spPr>
          <a:xfrm>
            <a:off x="129250" y="550409"/>
            <a:ext cx="11406951" cy="1138773"/>
          </a:xfrm>
          <a:prstGeom prst="rect">
            <a:avLst/>
          </a:prstGeom>
        </p:spPr>
        <p:txBody>
          <a:bodyPr wrap="square">
            <a:spAutoFit/>
          </a:bodyPr>
          <a:lstStyle/>
          <a:p>
            <a:pPr algn="ctr"/>
            <a:r>
              <a:rPr lang="en-US" sz="2000" b="1">
                <a:solidFill>
                  <a:srgbClr val="0000FF"/>
                </a:solidFill>
                <a:latin typeface="Times New Roman" pitchFamily="18" charset="0"/>
                <a:cs typeface="Times New Roman" pitchFamily="18" charset="0"/>
              </a:rPr>
              <a:t>Thứ Bảy ngày 07 tháng 12 năm 2024</a:t>
            </a:r>
          </a:p>
          <a:p>
            <a:pPr algn="ctr"/>
            <a:r>
              <a:rPr lang="en-US" sz="2000" b="1" u="sng">
                <a:solidFill>
                  <a:srgbClr val="0000FF"/>
                </a:solidFill>
                <a:latin typeface="Times New Roman" pitchFamily="18" charset="0"/>
                <a:cs typeface="Times New Roman" pitchFamily="18" charset="0"/>
              </a:rPr>
              <a:t>Tiếng </a:t>
            </a:r>
            <a:r>
              <a:rPr lang="en-US" sz="2000" b="1" u="sng" smtClean="0">
                <a:solidFill>
                  <a:srgbClr val="0000FF"/>
                </a:solidFill>
                <a:latin typeface="Times New Roman" pitchFamily="18" charset="0"/>
                <a:cs typeface="Times New Roman" pitchFamily="18" charset="0"/>
              </a:rPr>
              <a:t>Việt</a:t>
            </a:r>
          </a:p>
          <a:p>
            <a:r>
              <a:rPr lang="en-US" sz="2000" b="1" smtClean="0">
                <a:solidFill>
                  <a:srgbClr val="0000FF"/>
                </a:solidFill>
                <a:latin typeface="Times New Roman" pitchFamily="18" charset="0"/>
                <a:cs typeface="Times New Roman" pitchFamily="18" charset="0"/>
              </a:rPr>
              <a:t>	</a:t>
            </a:r>
            <a:r>
              <a:rPr lang="en-US" sz="2800" b="1" u="sng" smtClean="0">
                <a:solidFill>
                  <a:srgbClr val="FF0000"/>
                </a:solidFill>
                <a:cs typeface="Times New Roman" pitchFamily="18" charset="0"/>
              </a:rPr>
              <a:t>Bài </a:t>
            </a:r>
            <a:r>
              <a:rPr lang="en-US" sz="2800" b="1" u="sng">
                <a:solidFill>
                  <a:srgbClr val="FF0000"/>
                </a:solidFill>
                <a:cs typeface="Times New Roman" pitchFamily="18" charset="0"/>
              </a:rPr>
              <a:t>đọc 2</a:t>
            </a:r>
            <a:r>
              <a:rPr lang="en-US" sz="2800" b="1">
                <a:solidFill>
                  <a:srgbClr val="FF0000"/>
                </a:solidFill>
                <a:cs typeface="Times New Roman" pitchFamily="18" charset="0"/>
              </a:rPr>
              <a:t>: </a:t>
            </a:r>
            <a:r>
              <a:rPr lang="en-US" sz="2800" b="1" smtClean="0">
                <a:solidFill>
                  <a:srgbClr val="FF0000"/>
                </a:solidFill>
                <a:cs typeface="Times New Roman" pitchFamily="18" charset="0"/>
              </a:rPr>
              <a:t>                Những </a:t>
            </a:r>
            <a:r>
              <a:rPr lang="en-US" sz="2800" b="1">
                <a:solidFill>
                  <a:srgbClr val="FF0000"/>
                </a:solidFill>
                <a:cs typeface="Times New Roman" pitchFamily="18" charset="0"/>
              </a:rPr>
              <a:t>cây sen đá</a:t>
            </a:r>
            <a:endParaRPr lang="en-US" sz="2800" b="1" dirty="0">
              <a:solidFill>
                <a:srgbClr val="FF0000"/>
              </a:solidFill>
              <a:cs typeface="Times New Roman" pitchFamily="18" charset="0"/>
            </a:endParaRPr>
          </a:p>
        </p:txBody>
      </p:sp>
      <p:sp>
        <p:nvSpPr>
          <p:cNvPr id="21" name="TextBox 20"/>
          <p:cNvSpPr txBox="1"/>
          <p:nvPr/>
        </p:nvSpPr>
        <p:spPr>
          <a:xfrm>
            <a:off x="1678012" y="1738858"/>
            <a:ext cx="3681388" cy="461665"/>
          </a:xfrm>
          <a:prstGeom prst="rect">
            <a:avLst/>
          </a:prstGeom>
          <a:noFill/>
        </p:spPr>
        <p:txBody>
          <a:bodyPr wrap="square" rtlCol="0">
            <a:spAutoFit/>
          </a:bodyPr>
          <a:lstStyle/>
          <a:p>
            <a:pPr algn="ctr"/>
            <a:r>
              <a:rPr lang="en-US" sz="2400" b="1" u="sng" smtClean="0">
                <a:solidFill>
                  <a:srgbClr val="0000FF"/>
                </a:solidFill>
              </a:rPr>
              <a:t>Đọc thành tiếng</a:t>
            </a:r>
            <a:endParaRPr lang="en-US" sz="2400" b="1" u="sng">
              <a:solidFill>
                <a:srgbClr val="0000FF"/>
              </a:solidFill>
            </a:endParaRPr>
          </a:p>
        </p:txBody>
      </p:sp>
      <p:cxnSp>
        <p:nvCxnSpPr>
          <p:cNvPr id="23" name="Straight Connector 22"/>
          <p:cNvCxnSpPr/>
          <p:nvPr/>
        </p:nvCxnSpPr>
        <p:spPr>
          <a:xfrm>
            <a:off x="7643008" y="1851967"/>
            <a:ext cx="0" cy="4752033"/>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602968" y="1762313"/>
            <a:ext cx="4029624" cy="461665"/>
          </a:xfrm>
          <a:prstGeom prst="rect">
            <a:avLst/>
          </a:prstGeom>
          <a:noFill/>
        </p:spPr>
        <p:txBody>
          <a:bodyPr wrap="square" rtlCol="0">
            <a:spAutoFit/>
          </a:bodyPr>
          <a:lstStyle/>
          <a:p>
            <a:pPr algn="ctr"/>
            <a:r>
              <a:rPr lang="en-US" sz="2400" b="1" u="sng" smtClean="0">
                <a:solidFill>
                  <a:srgbClr val="0000FF"/>
                </a:solidFill>
              </a:rPr>
              <a:t>Đọc hiểu</a:t>
            </a:r>
            <a:endParaRPr lang="en-US" sz="2400" b="1" u="sng">
              <a:solidFill>
                <a:srgbClr val="0000FF"/>
              </a:solidFill>
            </a:endParaRPr>
          </a:p>
        </p:txBody>
      </p:sp>
      <p:sp>
        <p:nvSpPr>
          <p:cNvPr id="25" name="TextBox 24"/>
          <p:cNvSpPr txBox="1"/>
          <p:nvPr/>
        </p:nvSpPr>
        <p:spPr>
          <a:xfrm>
            <a:off x="129250" y="2172523"/>
            <a:ext cx="7513758" cy="954107"/>
          </a:xfrm>
          <a:prstGeom prst="rect">
            <a:avLst/>
          </a:prstGeom>
          <a:noFill/>
        </p:spPr>
        <p:txBody>
          <a:bodyPr wrap="square" rtlCol="0">
            <a:spAutoFit/>
          </a:bodyPr>
          <a:lstStyle/>
          <a:p>
            <a:r>
              <a:rPr lang="en-US" sz="2800" b="1" smtClean="0">
                <a:solidFill>
                  <a:srgbClr val="0070C0"/>
                </a:solidFill>
              </a:rPr>
              <a:t>	</a:t>
            </a:r>
            <a:r>
              <a:rPr lang="en-US" sz="2800" smtClean="0">
                <a:solidFill>
                  <a:srgbClr val="FF0000"/>
                </a:solidFill>
              </a:rPr>
              <a:t>sen đá, kết quả, phần thưởng, treo lên, trầm trồ</a:t>
            </a:r>
            <a:endParaRPr lang="en-US" sz="2800">
              <a:solidFill>
                <a:srgbClr val="FF0000"/>
              </a:solidFill>
            </a:endParaRPr>
          </a:p>
        </p:txBody>
      </p:sp>
      <p:sp>
        <p:nvSpPr>
          <p:cNvPr id="27" name="TextBox 26"/>
          <p:cNvSpPr txBox="1"/>
          <p:nvPr/>
        </p:nvSpPr>
        <p:spPr>
          <a:xfrm>
            <a:off x="7780768" y="2162423"/>
            <a:ext cx="3414684" cy="523220"/>
          </a:xfrm>
          <a:prstGeom prst="rect">
            <a:avLst/>
          </a:prstGeom>
          <a:noFill/>
        </p:spPr>
        <p:txBody>
          <a:bodyPr wrap="square" rtlCol="0">
            <a:spAutoFit/>
          </a:bodyPr>
          <a:lstStyle/>
          <a:p>
            <a:pPr algn="ctr"/>
            <a:r>
              <a:rPr lang="en-US" sz="2800" smtClean="0">
                <a:solidFill>
                  <a:srgbClr val="FF0000"/>
                </a:solidFill>
              </a:rPr>
              <a:t>Háo hức, trầm trồ</a:t>
            </a:r>
            <a:endParaRPr lang="en-US" sz="2800">
              <a:solidFill>
                <a:srgbClr val="FF0000"/>
              </a:solidFill>
            </a:endParaRPr>
          </a:p>
        </p:txBody>
      </p:sp>
      <p:sp>
        <p:nvSpPr>
          <p:cNvPr id="28" name="Rectangle 27"/>
          <p:cNvSpPr/>
          <p:nvPr/>
        </p:nvSpPr>
        <p:spPr>
          <a:xfrm>
            <a:off x="129251" y="2953795"/>
            <a:ext cx="7429189" cy="1384995"/>
          </a:xfrm>
          <a:prstGeom prst="rect">
            <a:avLst/>
          </a:prstGeom>
        </p:spPr>
        <p:txBody>
          <a:bodyPr wrap="square">
            <a:spAutoFit/>
          </a:bodyPr>
          <a:lstStyle/>
          <a:p>
            <a:pPr algn="just"/>
            <a:r>
              <a:rPr lang="en-US" sz="2400">
                <a:solidFill>
                  <a:srgbClr val="0070C0"/>
                </a:solidFill>
              </a:rPr>
              <a:t> </a:t>
            </a:r>
            <a:r>
              <a:rPr lang="en-US" sz="2400" smtClean="0">
                <a:solidFill>
                  <a:srgbClr val="0070C0"/>
                </a:solidFill>
              </a:rPr>
              <a:t>	</a:t>
            </a:r>
            <a:r>
              <a:rPr lang="en-US" sz="2800" smtClean="0">
                <a:solidFill>
                  <a:srgbClr val="0000FF"/>
                </a:solidFill>
              </a:rPr>
              <a:t>Ngay </a:t>
            </a:r>
            <a:r>
              <a:rPr lang="en-US" sz="2800">
                <a:solidFill>
                  <a:srgbClr val="0000FF"/>
                </a:solidFill>
              </a:rPr>
              <a:t>cả </a:t>
            </a:r>
            <a:r>
              <a:rPr lang="en-US" sz="2800" smtClean="0">
                <a:solidFill>
                  <a:srgbClr val="0000FF"/>
                </a:solidFill>
              </a:rPr>
              <a:t>Việt, một bạn </a:t>
            </a:r>
            <a:r>
              <a:rPr lang="en-US" sz="2800">
                <a:solidFill>
                  <a:srgbClr val="0000FF"/>
                </a:solidFill>
              </a:rPr>
              <a:t>học khá chậm cũng rất cố </a:t>
            </a:r>
            <a:r>
              <a:rPr lang="en-US" sz="2800">
                <a:solidFill>
                  <a:srgbClr val="0000FF"/>
                </a:solidFill>
                <a:latin typeface="+mj-lt"/>
              </a:rPr>
              <a:t>gắng</a:t>
            </a:r>
            <a:r>
              <a:rPr lang="en-US" sz="2800">
                <a:solidFill>
                  <a:srgbClr val="0000FF"/>
                </a:solidFill>
              </a:rPr>
              <a:t> và cuối cùng cũng nhận được phần thưởng.</a:t>
            </a:r>
          </a:p>
        </p:txBody>
      </p:sp>
      <p:cxnSp>
        <p:nvCxnSpPr>
          <p:cNvPr id="31" name="Straight Connector 30"/>
          <p:cNvCxnSpPr/>
          <p:nvPr/>
        </p:nvCxnSpPr>
        <p:spPr>
          <a:xfrm flipH="1">
            <a:off x="7425168" y="3003115"/>
            <a:ext cx="148464" cy="5682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3071058" y="2953795"/>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4689886" y="3830205"/>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4595555" y="381722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4972878" y="4677737"/>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1044991" y="4709723"/>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506164" y="4209123"/>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6428298" y="4162073"/>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170739" y="557248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255870" y="557248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1139171" y="5470789"/>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1044991" y="5496284"/>
            <a:ext cx="188661" cy="54765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85262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graphicFrame>
        <p:nvGraphicFramePr>
          <p:cNvPr id="311" name="Google Shape;311;p21"/>
          <p:cNvGraphicFramePr>
            <a:graphicFrameLocks noChangeAspect="1"/>
          </p:cNvGraphicFramePr>
          <p:nvPr/>
        </p:nvGraphicFramePr>
        <p:xfrm>
          <a:off x="3" y="0"/>
          <a:ext cx="1896286" cy="3200400"/>
        </p:xfrm>
        <a:graphic>
          <a:graphicData uri="http://schemas.openxmlformats.org/presentationml/2006/ole">
            <mc:AlternateContent xmlns:mc="http://schemas.openxmlformats.org/markup-compatibility/2006">
              <mc:Choice xmlns:v="urn:schemas-microsoft-com:vml" Requires="v">
                <p:oleObj spid="_x0000_s1106" r:id="rId6" imgW="1422400" imgH="2400300" progId="">
                  <p:embed/>
                </p:oleObj>
              </mc:Choice>
              <mc:Fallback>
                <p:oleObj r:id="rId6" imgW="1422400" imgH="2400300" progId="">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 y="0"/>
                        <a:ext cx="1896286" cy="3200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2" name="Google Shape;312;p21"/>
          <p:cNvGraphicFramePr>
            <a:graphicFrameLocks noChangeAspect="1"/>
          </p:cNvGraphicFramePr>
          <p:nvPr/>
        </p:nvGraphicFramePr>
        <p:xfrm>
          <a:off x="9525877" y="3429000"/>
          <a:ext cx="2664536" cy="3429000"/>
        </p:xfrm>
        <a:graphic>
          <a:graphicData uri="http://schemas.openxmlformats.org/presentationml/2006/ole">
            <mc:AlternateContent xmlns:mc="http://schemas.openxmlformats.org/markup-compatibility/2006">
              <mc:Choice xmlns:v="urn:schemas-microsoft-com:vml" Requires="v">
                <p:oleObj spid="_x0000_s1107" r:id="rId8" imgW="1998662" imgH="2571750" progId="">
                  <p:embed/>
                </p:oleObj>
              </mc:Choice>
              <mc:Fallback>
                <p:oleObj r:id="rId8" imgW="1998662" imgH="2571750" progId="">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25877" y="3429000"/>
                        <a:ext cx="2664536" cy="3429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13" name="Google Shape;313;p21" descr="13"/>
          <p:cNvPicPr preferRelativeResize="0"/>
          <p:nvPr/>
        </p:nvPicPr>
        <p:blipFill rotWithShape="1">
          <a:blip r:embed="rId10">
            <a:alphaModFix/>
          </a:blip>
          <a:srcRect/>
          <a:stretch/>
        </p:blipFill>
        <p:spPr>
          <a:xfrm>
            <a:off x="0" y="3733800"/>
            <a:ext cx="812694" cy="3124200"/>
          </a:xfrm>
          <a:prstGeom prst="rect">
            <a:avLst/>
          </a:prstGeom>
          <a:noFill/>
          <a:ln>
            <a:noFill/>
          </a:ln>
        </p:spPr>
      </p:pic>
      <p:pic>
        <p:nvPicPr>
          <p:cNvPr id="315" name="Google Shape;315;p21" descr="13"/>
          <p:cNvPicPr preferRelativeResize="0"/>
          <p:nvPr/>
        </p:nvPicPr>
        <p:blipFill rotWithShape="1">
          <a:blip r:embed="rId10">
            <a:alphaModFix/>
          </a:blip>
          <a:srcRect/>
          <a:stretch/>
        </p:blipFill>
        <p:spPr>
          <a:xfrm rot="16200000" flipH="1">
            <a:off x="9599911" y="-1980903"/>
            <a:ext cx="609600" cy="4571405"/>
          </a:xfrm>
          <a:prstGeom prst="rect">
            <a:avLst/>
          </a:prstGeom>
          <a:noFill/>
          <a:ln>
            <a:noFill/>
          </a:ln>
        </p:spPr>
      </p:pic>
      <p:pic>
        <p:nvPicPr>
          <p:cNvPr id="316" name="Google Shape;316;p21" descr="11"/>
          <p:cNvPicPr preferRelativeResize="0"/>
          <p:nvPr/>
        </p:nvPicPr>
        <p:blipFill rotWithShape="1">
          <a:blip r:embed="rId11">
            <a:alphaModFix/>
          </a:blip>
          <a:srcRect/>
          <a:stretch/>
        </p:blipFill>
        <p:spPr>
          <a:xfrm>
            <a:off x="0" y="5486400"/>
            <a:ext cx="2133322" cy="1371600"/>
          </a:xfrm>
          <a:prstGeom prst="rect">
            <a:avLst/>
          </a:prstGeom>
          <a:noFill/>
          <a:ln>
            <a:noFill/>
          </a:ln>
        </p:spPr>
      </p:pic>
      <p:pic>
        <p:nvPicPr>
          <p:cNvPr id="317" name="Google Shape;317;p21" descr="11"/>
          <p:cNvPicPr preferRelativeResize="0"/>
          <p:nvPr/>
        </p:nvPicPr>
        <p:blipFill rotWithShape="1">
          <a:blip r:embed="rId11">
            <a:alphaModFix/>
          </a:blip>
          <a:srcRect/>
          <a:stretch/>
        </p:blipFill>
        <p:spPr>
          <a:xfrm>
            <a:off x="10666611" y="0"/>
            <a:ext cx="1523802" cy="1143000"/>
          </a:xfrm>
          <a:prstGeom prst="rect">
            <a:avLst/>
          </a:prstGeom>
          <a:noFill/>
          <a:ln>
            <a:noFill/>
          </a:ln>
        </p:spPr>
      </p:pic>
      <p:pic>
        <p:nvPicPr>
          <p:cNvPr id="318" name="Google Shape;318;p21" descr="13"/>
          <p:cNvPicPr preferRelativeResize="0"/>
          <p:nvPr/>
        </p:nvPicPr>
        <p:blipFill rotWithShape="1">
          <a:blip r:embed="rId10">
            <a:alphaModFix/>
          </a:blip>
          <a:srcRect/>
          <a:stretch/>
        </p:blipFill>
        <p:spPr>
          <a:xfrm>
            <a:off x="11377719" y="990600"/>
            <a:ext cx="812694" cy="2209800"/>
          </a:xfrm>
          <a:prstGeom prst="rect">
            <a:avLst/>
          </a:prstGeom>
          <a:noFill/>
          <a:ln>
            <a:noFill/>
          </a:ln>
        </p:spPr>
      </p:pic>
      <p:pic>
        <p:nvPicPr>
          <p:cNvPr id="319" name="Google Shape;319;p21" descr="Firewrk5"/>
          <p:cNvPicPr preferRelativeResize="0"/>
          <p:nvPr/>
        </p:nvPicPr>
        <p:blipFill rotWithShape="1">
          <a:blip r:embed="rId12">
            <a:alphaModFix/>
          </a:blip>
          <a:srcRect/>
          <a:stretch/>
        </p:blipFill>
        <p:spPr>
          <a:xfrm>
            <a:off x="8" y="4724400"/>
            <a:ext cx="2139672" cy="2438400"/>
          </a:xfrm>
          <a:prstGeom prst="rect">
            <a:avLst/>
          </a:prstGeom>
          <a:noFill/>
          <a:ln>
            <a:noFill/>
          </a:ln>
        </p:spPr>
      </p:pic>
      <p:pic>
        <p:nvPicPr>
          <p:cNvPr id="320" name="Google Shape;320;p21" descr="Firewrk5"/>
          <p:cNvPicPr preferRelativeResize="0"/>
          <p:nvPr/>
        </p:nvPicPr>
        <p:blipFill rotWithShape="1">
          <a:blip r:embed="rId13">
            <a:alphaModFix/>
          </a:blip>
          <a:srcRect/>
          <a:stretch/>
        </p:blipFill>
        <p:spPr>
          <a:xfrm>
            <a:off x="9650751" y="-304800"/>
            <a:ext cx="2958715" cy="2286000"/>
          </a:xfrm>
          <a:prstGeom prst="rect">
            <a:avLst/>
          </a:prstGeom>
          <a:noFill/>
          <a:ln>
            <a:noFill/>
          </a:ln>
        </p:spPr>
      </p:pic>
      <p:pic>
        <p:nvPicPr>
          <p:cNvPr id="321" name="Google Shape;321;p21" descr="FLOWERS5"/>
          <p:cNvPicPr preferRelativeResize="0"/>
          <p:nvPr/>
        </p:nvPicPr>
        <p:blipFill rotWithShape="1">
          <a:blip r:embed="rId14">
            <a:alphaModFix/>
          </a:blip>
          <a:srcRect/>
          <a:stretch/>
        </p:blipFill>
        <p:spPr>
          <a:xfrm>
            <a:off x="5790454" y="5638800"/>
            <a:ext cx="1843377" cy="1219200"/>
          </a:xfrm>
          <a:prstGeom prst="rect">
            <a:avLst/>
          </a:prstGeom>
          <a:noFill/>
          <a:ln>
            <a:noFill/>
          </a:ln>
        </p:spPr>
      </p:pic>
      <p:pic>
        <p:nvPicPr>
          <p:cNvPr id="322" name="Google Shape;322;p21" descr="FLOWERS5"/>
          <p:cNvPicPr preferRelativeResize="0"/>
          <p:nvPr/>
        </p:nvPicPr>
        <p:blipFill rotWithShape="1">
          <a:blip r:embed="rId14">
            <a:alphaModFix/>
          </a:blip>
          <a:srcRect/>
          <a:stretch/>
        </p:blipFill>
        <p:spPr>
          <a:xfrm>
            <a:off x="7720602" y="5638800"/>
            <a:ext cx="1843377" cy="1219200"/>
          </a:xfrm>
          <a:prstGeom prst="rect">
            <a:avLst/>
          </a:prstGeom>
          <a:noFill/>
          <a:ln>
            <a:noFill/>
          </a:ln>
        </p:spPr>
      </p:pic>
      <p:pic>
        <p:nvPicPr>
          <p:cNvPr id="323" name="Google Shape;323;p21" descr="bells1"/>
          <p:cNvPicPr preferRelativeResize="0"/>
          <p:nvPr/>
        </p:nvPicPr>
        <p:blipFill rotWithShape="1">
          <a:blip r:embed="rId15">
            <a:alphaModFix/>
          </a:blip>
          <a:srcRect/>
          <a:stretch/>
        </p:blipFill>
        <p:spPr>
          <a:xfrm>
            <a:off x="914281" y="0"/>
            <a:ext cx="1625388" cy="838200"/>
          </a:xfrm>
          <a:prstGeom prst="rect">
            <a:avLst/>
          </a:prstGeom>
          <a:noFill/>
          <a:ln>
            <a:noFill/>
          </a:ln>
        </p:spPr>
      </p:pic>
      <p:pic>
        <p:nvPicPr>
          <p:cNvPr id="324" name="Google Shape;324;p21" descr="bells1"/>
          <p:cNvPicPr preferRelativeResize="0"/>
          <p:nvPr/>
        </p:nvPicPr>
        <p:blipFill rotWithShape="1">
          <a:blip r:embed="rId15">
            <a:alphaModFix/>
          </a:blip>
          <a:srcRect/>
          <a:stretch/>
        </p:blipFill>
        <p:spPr>
          <a:xfrm>
            <a:off x="9345984" y="0"/>
            <a:ext cx="1625388" cy="838200"/>
          </a:xfrm>
          <a:prstGeom prst="rect">
            <a:avLst/>
          </a:prstGeom>
          <a:noFill/>
          <a:ln>
            <a:noFill/>
          </a:ln>
        </p:spPr>
      </p:pic>
      <p:pic>
        <p:nvPicPr>
          <p:cNvPr id="325" name="Google Shape;325;p21" descr="C:\Users\NGOCTHANH\Desktop\anh dep\18541558_61673.gif"/>
          <p:cNvPicPr preferRelativeResize="0"/>
          <p:nvPr/>
        </p:nvPicPr>
        <p:blipFill rotWithShape="1">
          <a:blip r:embed="rId16">
            <a:alphaModFix/>
          </a:blip>
          <a:srcRect/>
          <a:stretch/>
        </p:blipFill>
        <p:spPr>
          <a:xfrm>
            <a:off x="2" y="2514600"/>
            <a:ext cx="914281" cy="1676400"/>
          </a:xfrm>
          <a:prstGeom prst="rect">
            <a:avLst/>
          </a:prstGeom>
          <a:noFill/>
          <a:ln>
            <a:noFill/>
          </a:ln>
        </p:spPr>
      </p:pic>
      <p:pic>
        <p:nvPicPr>
          <p:cNvPr id="326" name="Google Shape;326;p21" descr="C:\Users\NGOCTHANH\Desktop\anh dep\18541558_61673.gif"/>
          <p:cNvPicPr preferRelativeResize="0"/>
          <p:nvPr/>
        </p:nvPicPr>
        <p:blipFill rotWithShape="1">
          <a:blip r:embed="rId16">
            <a:alphaModFix/>
          </a:blip>
          <a:srcRect/>
          <a:stretch/>
        </p:blipFill>
        <p:spPr>
          <a:xfrm>
            <a:off x="11276132" y="2438400"/>
            <a:ext cx="914281" cy="1676400"/>
          </a:xfrm>
          <a:prstGeom prst="rect">
            <a:avLst/>
          </a:prstGeom>
          <a:noFill/>
          <a:ln>
            <a:noFill/>
          </a:ln>
        </p:spPr>
      </p:pic>
      <p:pic>
        <p:nvPicPr>
          <p:cNvPr id="327" name="Google Shape;327;p21" descr="Firewrk5"/>
          <p:cNvPicPr preferRelativeResize="0"/>
          <p:nvPr/>
        </p:nvPicPr>
        <p:blipFill rotWithShape="1">
          <a:blip r:embed="rId17">
            <a:alphaModFix/>
          </a:blip>
          <a:srcRect/>
          <a:stretch/>
        </p:blipFill>
        <p:spPr>
          <a:xfrm>
            <a:off x="8228531" y="3429007"/>
            <a:ext cx="4266645" cy="3705225"/>
          </a:xfrm>
          <a:prstGeom prst="rect">
            <a:avLst/>
          </a:prstGeom>
          <a:noFill/>
          <a:ln>
            <a:noFill/>
          </a:ln>
        </p:spPr>
      </p:pic>
      <p:pic>
        <p:nvPicPr>
          <p:cNvPr id="328" name="Google Shape;328;p21" descr="Firewrk5"/>
          <p:cNvPicPr preferRelativeResize="0"/>
          <p:nvPr/>
        </p:nvPicPr>
        <p:blipFill rotWithShape="1">
          <a:blip r:embed="rId18">
            <a:alphaModFix/>
          </a:blip>
          <a:srcRect/>
          <a:stretch/>
        </p:blipFill>
        <p:spPr>
          <a:xfrm>
            <a:off x="0" y="381005"/>
            <a:ext cx="2336496" cy="2030413"/>
          </a:xfrm>
          <a:prstGeom prst="rect">
            <a:avLst/>
          </a:prstGeom>
          <a:noFill/>
          <a:ln>
            <a:noFill/>
          </a:ln>
        </p:spPr>
      </p:pic>
      <p:sp>
        <p:nvSpPr>
          <p:cNvPr id="329" name="Google Shape;329;p21"/>
          <p:cNvSpPr/>
          <p:nvPr/>
        </p:nvSpPr>
        <p:spPr>
          <a:xfrm>
            <a:off x="1557167" y="190500"/>
            <a:ext cx="8838049" cy="3810000"/>
          </a:xfrm>
          <a:prstGeom prst="rect">
            <a:avLst/>
          </a:prstGeom>
        </p:spPr>
        <p:txBody>
          <a:bodyPr>
            <a:prstTxWarp prst="textPlain">
              <a:avLst/>
            </a:prstTxWarp>
          </a:bodyPr>
          <a:lstStyle/>
          <a:p>
            <a:pPr algn="ctr" defTabSz="1219170">
              <a:buClr>
                <a:srgbClr val="000000"/>
              </a:buClr>
            </a:pPr>
            <a:r>
              <a:rPr sz="1867" kern="0" dirty="0">
                <a:ln w="9525" cap="flat" cmpd="sng">
                  <a:solidFill>
                    <a:srgbClr val="000000"/>
                  </a:solidFill>
                  <a:prstDash val="solid"/>
                  <a:round/>
                  <a:headEnd type="none" w="sm" len="sm"/>
                  <a:tailEnd type="none" w="sm" len="sm"/>
                </a:ln>
                <a:solidFill>
                  <a:srgbClr val="0000FF"/>
                </a:solidFill>
                <a:latin typeface="Times New Roman"/>
                <a:cs typeface="Arial"/>
                <a:sym typeface="Arial"/>
              </a:rPr>
              <a:t>Xin </a:t>
            </a:r>
            <a:r>
              <a:rPr sz="1867" kern="0" dirty="0" err="1">
                <a:ln w="9525" cap="flat" cmpd="sng">
                  <a:solidFill>
                    <a:srgbClr val="000000"/>
                  </a:solidFill>
                  <a:prstDash val="solid"/>
                  <a:round/>
                  <a:headEnd type="none" w="sm" len="sm"/>
                  <a:tailEnd type="none" w="sm" len="sm"/>
                </a:ln>
                <a:solidFill>
                  <a:srgbClr val="0000FF"/>
                </a:solidFill>
                <a:latin typeface="Times New Roman"/>
                <a:cs typeface="Arial"/>
                <a:sym typeface="Arial"/>
              </a:rPr>
              <a:t>chân</a:t>
            </a:r>
            <a:r>
              <a:rPr sz="1867" kern="0" dirty="0">
                <a:ln w="9525" cap="flat" cmpd="sng">
                  <a:solidFill>
                    <a:srgbClr val="000000"/>
                  </a:solidFill>
                  <a:prstDash val="solid"/>
                  <a:round/>
                  <a:headEnd type="none" w="sm" len="sm"/>
                  <a:tailEnd type="none" w="sm" len="sm"/>
                </a:ln>
                <a:solidFill>
                  <a:srgbClr val="0000FF"/>
                </a:solidFill>
                <a:latin typeface="Times New Roman"/>
                <a:cs typeface="Arial"/>
                <a:sym typeface="Arial"/>
              </a:rPr>
              <a:t> </a:t>
            </a:r>
            <a:r>
              <a:rPr sz="1867" kern="0" dirty="0" err="1">
                <a:ln w="9525" cap="flat" cmpd="sng">
                  <a:solidFill>
                    <a:srgbClr val="000000"/>
                  </a:solidFill>
                  <a:prstDash val="solid"/>
                  <a:round/>
                  <a:headEnd type="none" w="sm" len="sm"/>
                  <a:tailEnd type="none" w="sm" len="sm"/>
                </a:ln>
                <a:solidFill>
                  <a:srgbClr val="0000FF"/>
                </a:solidFill>
                <a:latin typeface="Times New Roman"/>
                <a:cs typeface="Arial"/>
                <a:sym typeface="Arial"/>
              </a:rPr>
              <a:t>thành</a:t>
            </a:r>
            <a:r>
              <a:rPr sz="1867" kern="0" dirty="0">
                <a:ln w="9525" cap="flat" cmpd="sng">
                  <a:solidFill>
                    <a:srgbClr val="000000"/>
                  </a:solidFill>
                  <a:prstDash val="solid"/>
                  <a:round/>
                  <a:headEnd type="none" w="sm" len="sm"/>
                  <a:tailEnd type="none" w="sm" len="sm"/>
                </a:ln>
                <a:solidFill>
                  <a:srgbClr val="0000FF"/>
                </a:solidFill>
                <a:latin typeface="Times New Roman"/>
                <a:cs typeface="Arial"/>
                <a:sym typeface="Arial"/>
              </a:rPr>
              <a:t> </a:t>
            </a:r>
            <a:r>
              <a:rPr sz="1867" kern="0" dirty="0" err="1">
                <a:ln w="9525" cap="flat" cmpd="sng">
                  <a:solidFill>
                    <a:srgbClr val="000000"/>
                  </a:solidFill>
                  <a:prstDash val="solid"/>
                  <a:round/>
                  <a:headEnd type="none" w="sm" len="sm"/>
                  <a:tailEnd type="none" w="sm" len="sm"/>
                </a:ln>
                <a:solidFill>
                  <a:srgbClr val="0000FF"/>
                </a:solidFill>
                <a:latin typeface="Times New Roman"/>
                <a:cs typeface="Arial"/>
                <a:sym typeface="Arial"/>
              </a:rPr>
              <a:t>cảm</a:t>
            </a:r>
            <a:r>
              <a:rPr sz="1867" kern="0" dirty="0">
                <a:ln w="9525" cap="flat" cmpd="sng">
                  <a:solidFill>
                    <a:srgbClr val="000000"/>
                  </a:solidFill>
                  <a:prstDash val="solid"/>
                  <a:round/>
                  <a:headEnd type="none" w="sm" len="sm"/>
                  <a:tailEnd type="none" w="sm" len="sm"/>
                </a:ln>
                <a:solidFill>
                  <a:srgbClr val="0000FF"/>
                </a:solidFill>
                <a:latin typeface="Times New Roman"/>
                <a:cs typeface="Arial"/>
                <a:sym typeface="Arial"/>
              </a:rPr>
              <a:t> </a:t>
            </a:r>
            <a:r>
              <a:rPr sz="1867" kern="0" dirty="0" err="1">
                <a:ln w="9525" cap="flat" cmpd="sng">
                  <a:solidFill>
                    <a:srgbClr val="000000"/>
                  </a:solidFill>
                  <a:prstDash val="solid"/>
                  <a:round/>
                  <a:headEnd type="none" w="sm" len="sm"/>
                  <a:tailEnd type="none" w="sm" len="sm"/>
                </a:ln>
                <a:solidFill>
                  <a:srgbClr val="0000FF"/>
                </a:solidFill>
                <a:latin typeface="Times New Roman"/>
                <a:cs typeface="Arial"/>
                <a:sym typeface="Arial"/>
              </a:rPr>
              <a:t>ơn</a:t>
            </a:r>
            <a:endParaRPr sz="1867" kern="0" dirty="0">
              <a:ln w="9525" cap="flat" cmpd="sng">
                <a:solidFill>
                  <a:srgbClr val="000000"/>
                </a:solidFill>
                <a:prstDash val="solid"/>
                <a:round/>
                <a:headEnd type="none" w="sm" len="sm"/>
                <a:tailEnd type="none" w="sm" len="sm"/>
              </a:ln>
              <a:solidFill>
                <a:srgbClr val="0000FF"/>
              </a:solidFill>
              <a:latin typeface="Times New Roman"/>
              <a:cs typeface="Arial"/>
              <a:sym typeface="Arial"/>
            </a:endParaRPr>
          </a:p>
        </p:txBody>
      </p:sp>
      <p:sp>
        <p:nvSpPr>
          <p:cNvPr id="330" name="Google Shape;330;p21"/>
          <p:cNvSpPr/>
          <p:nvPr/>
        </p:nvSpPr>
        <p:spPr>
          <a:xfrm>
            <a:off x="1015868" y="3810000"/>
            <a:ext cx="10260264" cy="1524000"/>
          </a:xfrm>
          <a:prstGeom prst="rect">
            <a:avLst/>
          </a:prstGeom>
        </p:spPr>
        <p:txBody>
          <a:bodyPr>
            <a:prstTxWarp prst="textPlain">
              <a:avLst/>
            </a:prstTxWarp>
          </a:bodyPr>
          <a:lstStyle/>
          <a:p>
            <a:pPr algn="ctr" defTabSz="1219170">
              <a:buClr>
                <a:srgbClr val="000000"/>
              </a:buClr>
            </a:pPr>
            <a:r>
              <a:rPr sz="1867" b="1" ker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Quý </a:t>
            </a:r>
            <a:r>
              <a:rPr sz="1867" b="1" kern="0" smtClea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thầy</a:t>
            </a:r>
            <a:r>
              <a:rPr lang="en-US" sz="1867" b="1" kern="0" smtClea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 </a:t>
            </a:r>
            <a:r>
              <a:rPr sz="1867" b="1" kern="0" smtClea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cô </a:t>
            </a:r>
            <a:r>
              <a:rPr sz="1867" b="1" ker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giáo và các em học sinh</a:t>
            </a:r>
            <a:r>
              <a:rPr sz="1867" kern="0">
                <a:gradFill>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5400000" scaled="0"/>
                </a:gradFill>
                <a:latin typeface="Times New Roman"/>
                <a:cs typeface="Arial"/>
                <a:sym typeface="Arial"/>
              </a:rPr>
              <a:t>.</a:t>
            </a:r>
          </a:p>
        </p:txBody>
      </p:sp>
      <p:pic>
        <p:nvPicPr>
          <p:cNvPr id="3" name="Thương lắm thầy cô (cắt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19"/>
          <a:stretch>
            <a:fillRect/>
          </a:stretch>
        </p:blipFill>
        <p:spPr>
          <a:xfrm>
            <a:off x="3828224" y="6370641"/>
            <a:ext cx="487363" cy="487363"/>
          </a:xfrm>
          <a:prstGeom prst="rect">
            <a:avLst/>
          </a:prstGeom>
        </p:spPr>
      </p:pic>
    </p:spTree>
    <p:extLst>
      <p:ext uri="{BB962C8B-B14F-4D97-AF65-F5344CB8AC3E}">
        <p14:creationId xmlns:p14="http://schemas.microsoft.com/office/powerpoint/2010/main" val="3859104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7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G.A NA\giao an 2\Giáo án pp\ảnh giáo án\ảnh trò chơ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86379"/>
            <a:ext cx="12190413" cy="63716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6358135" y="769939"/>
            <a:ext cx="6083543" cy="3694015"/>
          </a:xfrm>
          <a:prstGeom prst="rect">
            <a:avLst/>
          </a:prstGeom>
        </p:spPr>
      </p:pic>
      <p:pic>
        <p:nvPicPr>
          <p:cNvPr id="4" name="Picture 3"/>
          <p:cNvPicPr>
            <a:picLocks noChangeAspect="1"/>
          </p:cNvPicPr>
          <p:nvPr/>
        </p:nvPicPr>
        <p:blipFill>
          <a:blip r:embed="rId5"/>
          <a:stretch>
            <a:fillRect/>
          </a:stretch>
        </p:blipFill>
        <p:spPr>
          <a:xfrm>
            <a:off x="727670" y="1931612"/>
            <a:ext cx="6662638" cy="2944240"/>
          </a:xfrm>
          <a:prstGeom prst="rect">
            <a:avLst/>
          </a:prstGeom>
        </p:spPr>
      </p:pic>
      <p:pic>
        <p:nvPicPr>
          <p:cNvPr id="5" name="Picture 4"/>
          <p:cNvPicPr>
            <a:picLocks noChangeAspect="1"/>
          </p:cNvPicPr>
          <p:nvPr/>
        </p:nvPicPr>
        <p:blipFill>
          <a:blip r:embed="rId6"/>
          <a:stretch>
            <a:fillRect/>
          </a:stretch>
        </p:blipFill>
        <p:spPr>
          <a:xfrm>
            <a:off x="-449204" y="4439887"/>
            <a:ext cx="5748277" cy="2407815"/>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7" name="Picture 2" descr="LINE Creators' Stickers - happy bunny 1 Example with GIF Animation"/>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4979475" y="2565771"/>
            <a:ext cx="2410833" cy="226015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8847599" y="2183044"/>
            <a:ext cx="2599886" cy="243739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0"/>
          <a:stretch>
            <a:fillRect/>
          </a:stretch>
        </p:blipFill>
        <p:spPr>
          <a:xfrm>
            <a:off x="6380649" y="4241697"/>
            <a:ext cx="6441623" cy="2723175"/>
          </a:xfrm>
          <a:prstGeom prst="rect">
            <a:avLst/>
          </a:prstGeom>
        </p:spPr>
      </p:pic>
      <p:pic>
        <p:nvPicPr>
          <p:cNvPr id="10" name="Picture 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899485" y="4463950"/>
            <a:ext cx="2951083" cy="2500918"/>
          </a:xfrm>
          <a:prstGeom prst="rect">
            <a:avLst/>
          </a:prstGeom>
        </p:spPr>
      </p:pic>
      <p:sp>
        <p:nvSpPr>
          <p:cNvPr id="11" name="TextBox 10"/>
          <p:cNvSpPr txBox="1"/>
          <p:nvPr/>
        </p:nvSpPr>
        <p:spPr>
          <a:xfrm>
            <a:off x="504814" y="797722"/>
            <a:ext cx="6885492" cy="830997"/>
          </a:xfrm>
          <a:prstGeom prst="rect">
            <a:avLst/>
          </a:prstGeom>
          <a:noFill/>
        </p:spPr>
        <p:txBody>
          <a:bodyPr wrap="square" rtlCol="0">
            <a:spAutoFit/>
          </a:bodyPr>
          <a:lstStyle/>
          <a:p>
            <a:pPr algn="ctr"/>
            <a:r>
              <a:rPr lang="en-US" sz="4800" b="1" dirty="0">
                <a:latin typeface="+mj-lt"/>
                <a:cs typeface="Times New Roman" panose="02020603050405020304" pitchFamily="18" charset="0"/>
              </a:rPr>
              <a:t> XÂY NHÀ CHO THỎ</a:t>
            </a:r>
          </a:p>
        </p:txBody>
      </p:sp>
    </p:spTree>
    <p:extLst>
      <p:ext uri="{BB962C8B-B14F-4D97-AF65-F5344CB8AC3E}">
        <p14:creationId xmlns:p14="http://schemas.microsoft.com/office/powerpoint/2010/main" val="2083822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156"/>
          <p:cNvPicPr>
            <a:picLocks noChangeAspect="1"/>
          </p:cNvPicPr>
          <p:nvPr/>
        </p:nvPicPr>
        <p:blipFill>
          <a:blip r:embed="rId5"/>
          <a:stretch>
            <a:fillRect/>
          </a:stretch>
        </p:blipFill>
        <p:spPr>
          <a:xfrm>
            <a:off x="6358135" y="769939"/>
            <a:ext cx="6083543" cy="3694015"/>
          </a:xfrm>
          <a:prstGeom prst="rect">
            <a:avLst/>
          </a:prstGeom>
        </p:spPr>
      </p:pic>
      <p:pic>
        <p:nvPicPr>
          <p:cNvPr id="4" name="15"/>
          <p:cNvPicPr>
            <a:picLocks noChangeAspect="1"/>
          </p:cNvPicPr>
          <p:nvPr/>
        </p:nvPicPr>
        <p:blipFill>
          <a:blip r:embed="rId6"/>
          <a:stretch>
            <a:fillRect/>
          </a:stretch>
        </p:blipFill>
        <p:spPr>
          <a:xfrm>
            <a:off x="773039" y="1933278"/>
            <a:ext cx="6662638" cy="2944240"/>
          </a:xfrm>
          <a:prstGeom prst="rect">
            <a:avLst/>
          </a:prstGeom>
        </p:spPr>
      </p:pic>
      <p:pic>
        <p:nvPicPr>
          <p:cNvPr id="5" name="141"/>
          <p:cNvPicPr>
            <a:picLocks noChangeAspect="1"/>
          </p:cNvPicPr>
          <p:nvPr/>
        </p:nvPicPr>
        <p:blipFill>
          <a:blip r:embed="rId7"/>
          <a:stretch>
            <a:fillRect/>
          </a:stretch>
        </p:blipFill>
        <p:spPr>
          <a:xfrm>
            <a:off x="-449204" y="4439887"/>
            <a:ext cx="5748277" cy="2407815"/>
          </a:xfrm>
          <a:prstGeom prst="rect">
            <a:avLst/>
          </a:prstGeom>
        </p:spPr>
      </p:pic>
      <p:pic>
        <p:nvPicPr>
          <p:cNvPr id="6" name="13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38820" y="4679167"/>
            <a:ext cx="2285702" cy="2285702"/>
          </a:xfrm>
          <a:prstGeom prst="rect">
            <a:avLst/>
          </a:prstGeom>
        </p:spPr>
      </p:pic>
      <p:pic>
        <p:nvPicPr>
          <p:cNvPr id="7" name="12"/>
          <p:cNvPicPr>
            <a:picLocks noChangeAspect="1" noChangeArrowheads="1" noCrop="1"/>
          </p:cNvPicPr>
          <p:nvPr/>
        </p:nvPicPr>
        <p:blipFill>
          <a:blip r:embed="rId9">
            <a:extLst>
              <a:ext uri="{28A0092B-C50C-407E-A947-70E740481C1C}">
                <a14:useLocalDpi xmlns:a14="http://schemas.microsoft.com/office/drawing/2010/main" val="0"/>
              </a:ext>
            </a:extLst>
          </a:blip>
          <a:stretch>
            <a:fillRect/>
          </a:stretch>
        </p:blipFill>
        <p:spPr bwMode="auto">
          <a:xfrm>
            <a:off x="4979472" y="2565771"/>
            <a:ext cx="2410832" cy="2260156"/>
          </a:xfrm>
          <a:prstGeom prst="rect">
            <a:avLst/>
          </a:prstGeom>
          <a:noFill/>
          <a:extLst>
            <a:ext uri="{909E8E84-426E-40DD-AFC4-6F175D3DCCD1}">
              <a14:hiddenFill xmlns:a14="http://schemas.microsoft.com/office/drawing/2010/main">
                <a:solidFill>
                  <a:srgbClr val="FFFFFF"/>
                </a:solidFill>
              </a14:hiddenFill>
            </a:ext>
          </a:extLst>
        </p:spPr>
      </p:pic>
      <p:pic>
        <p:nvPicPr>
          <p:cNvPr id="8" name="11"/>
          <p:cNvPicPr>
            <a:picLocks noChangeAspect="1" noChangeArrowheads="1" noCrop="1"/>
          </p:cNvPicPr>
          <p:nvPr/>
        </p:nvPicPr>
        <p:blipFill>
          <a:blip r:embed="rId10">
            <a:extLst>
              <a:ext uri="{28A0092B-C50C-407E-A947-70E740481C1C}">
                <a14:useLocalDpi xmlns:a14="http://schemas.microsoft.com/office/drawing/2010/main" val="0"/>
              </a:ext>
            </a:extLst>
          </a:blip>
          <a:stretch>
            <a:fillRect/>
          </a:stretch>
        </p:blipFill>
        <p:spPr bwMode="auto">
          <a:xfrm>
            <a:off x="8847599" y="2153317"/>
            <a:ext cx="2631599" cy="2467125"/>
          </a:xfrm>
          <a:prstGeom prst="rect">
            <a:avLst/>
          </a:prstGeom>
          <a:noFill/>
          <a:extLst>
            <a:ext uri="{909E8E84-426E-40DD-AFC4-6F175D3DCCD1}">
              <a14:hiddenFill xmlns:a14="http://schemas.microsoft.com/office/drawing/2010/main">
                <a:solidFill>
                  <a:srgbClr val="FFFFFF"/>
                </a:solidFill>
              </a14:hiddenFill>
            </a:ext>
          </a:extLst>
        </p:spPr>
      </p:pic>
      <p:pic>
        <p:nvPicPr>
          <p:cNvPr id="9" name="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08400" y="2458753"/>
            <a:ext cx="2285702" cy="2285702"/>
          </a:xfrm>
          <a:prstGeom prst="rect">
            <a:avLst/>
          </a:prstGeom>
        </p:spPr>
      </p:pic>
      <p:pic>
        <p:nvPicPr>
          <p:cNvPr id="10" name="9" descr="Top Rabbit Petting Stickers for Android &amp; iOS | Gfycat"/>
          <p:cNvPicPr>
            <a:picLocks noChangeAspect="1" noChangeArrowheads="1" noCrop="1"/>
          </p:cNvPicPr>
          <p:nvPr/>
        </p:nvPicPr>
        <p:blipFill>
          <a:blip r:embed="rId12">
            <a:extLst>
              <a:ext uri="{28A0092B-C50C-407E-A947-70E740481C1C}">
                <a14:useLocalDpi xmlns:a14="http://schemas.microsoft.com/office/drawing/2010/main" val="0"/>
              </a:ext>
            </a:extLst>
          </a:blip>
          <a:srcRect/>
          <a:stretch>
            <a:fillRect/>
          </a:stretch>
        </p:blipFill>
        <p:spPr bwMode="auto">
          <a:xfrm>
            <a:off x="7702044" y="1696851"/>
            <a:ext cx="3047603" cy="3047604"/>
          </a:xfrm>
          <a:prstGeom prst="rect">
            <a:avLst/>
          </a:prstGeom>
          <a:noFill/>
          <a:extLst>
            <a:ext uri="{909E8E84-426E-40DD-AFC4-6F175D3DCCD1}">
              <a14:hiddenFill xmlns:a14="http://schemas.microsoft.com/office/drawing/2010/main">
                <a:solidFill>
                  <a:srgbClr val="FFFFFF"/>
                </a:solidFill>
              </a14:hiddenFill>
            </a:ext>
          </a:extLst>
        </p:spPr>
      </p:pic>
      <p:pic>
        <p:nvPicPr>
          <p:cNvPr id="11" name="8"/>
          <p:cNvPicPr>
            <a:picLocks noChangeAspect="1"/>
          </p:cNvPicPr>
          <p:nvPr/>
        </p:nvPicPr>
        <p:blipFill>
          <a:blip r:embed="rId13"/>
          <a:stretch>
            <a:fillRect/>
          </a:stretch>
        </p:blipFill>
        <p:spPr>
          <a:xfrm>
            <a:off x="6380649" y="4241697"/>
            <a:ext cx="6441623" cy="2723175"/>
          </a:xfrm>
          <a:prstGeom prst="rect">
            <a:avLst/>
          </a:prstGeom>
        </p:spPr>
      </p:pic>
      <p:pic>
        <p:nvPicPr>
          <p:cNvPr id="12" name="7"/>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899485" y="4463950"/>
            <a:ext cx="2951083" cy="2500918"/>
          </a:xfrm>
          <a:prstGeom prst="rect">
            <a:avLst/>
          </a:prstGeom>
        </p:spPr>
      </p:pic>
      <p:pic>
        <p:nvPicPr>
          <p:cNvPr id="13" name="6"/>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770900" y="4355972"/>
            <a:ext cx="2297925" cy="2591645"/>
          </a:xfrm>
          <a:prstGeom prst="rect">
            <a:avLst/>
          </a:prstGeom>
        </p:spPr>
      </p:pic>
      <p:pic>
        <p:nvPicPr>
          <p:cNvPr id="14" name="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008231" y="4156632"/>
            <a:ext cx="2701223" cy="2701223"/>
          </a:xfrm>
          <a:prstGeom prst="rect">
            <a:avLst/>
          </a:prstGeom>
        </p:spPr>
      </p:pic>
      <p:pic>
        <p:nvPicPr>
          <p:cNvPr id="15" name="4">
            <a:hlinkClick r:id="rId17" action="ppaction://hlinksldjump"/>
          </p:cNvPr>
          <p:cNvPicPr>
            <a:picLocks noChangeAspect="1"/>
          </p:cNvPicPr>
          <p:nvPr/>
        </p:nvPicPr>
        <p:blipFill>
          <a:blip r:embed="rId18">
            <a:clrChange>
              <a:clrFrom>
                <a:srgbClr val="FFAEC9"/>
              </a:clrFrom>
              <a:clrTo>
                <a:srgbClr val="FFAEC9">
                  <a:alpha val="0"/>
                </a:srgbClr>
              </a:clrTo>
            </a:clrChange>
          </a:blip>
          <a:stretch>
            <a:fillRect/>
          </a:stretch>
        </p:blipFill>
        <p:spPr>
          <a:xfrm>
            <a:off x="9601460" y="4825926"/>
            <a:ext cx="890214" cy="883571"/>
          </a:xfrm>
          <a:prstGeom prst="rect">
            <a:avLst/>
          </a:prstGeom>
        </p:spPr>
      </p:pic>
      <p:pic>
        <p:nvPicPr>
          <p:cNvPr id="16" name="3">
            <a:hlinkClick r:id="rId19" action="ppaction://hlinksldjump"/>
          </p:cNvPr>
          <p:cNvPicPr>
            <a:picLocks noChangeAspect="1"/>
          </p:cNvPicPr>
          <p:nvPr/>
        </p:nvPicPr>
        <p:blipFill>
          <a:blip r:embed="rId20">
            <a:clrChange>
              <a:clrFrom>
                <a:srgbClr val="FFAEC9"/>
              </a:clrFrom>
              <a:clrTo>
                <a:srgbClr val="FFAEC9">
                  <a:alpha val="0"/>
                </a:srgbClr>
              </a:clrTo>
            </a:clrChange>
          </a:blip>
          <a:stretch>
            <a:fillRect/>
          </a:stretch>
        </p:blipFill>
        <p:spPr>
          <a:xfrm>
            <a:off x="9707906" y="2784643"/>
            <a:ext cx="934693" cy="872020"/>
          </a:xfrm>
          <a:prstGeom prst="rect">
            <a:avLst/>
          </a:prstGeom>
        </p:spPr>
      </p:pic>
      <p:pic>
        <p:nvPicPr>
          <p:cNvPr id="17" name="2">
            <a:hlinkClick r:id="rId21" action="ppaction://hlinksldjump"/>
          </p:cNvPr>
          <p:cNvPicPr>
            <a:picLocks noChangeAspect="1"/>
          </p:cNvPicPr>
          <p:nvPr/>
        </p:nvPicPr>
        <p:blipFill>
          <a:blip r:embed="rId22">
            <a:clrChange>
              <a:clrFrom>
                <a:srgbClr val="FFAEC9"/>
              </a:clrFrom>
              <a:clrTo>
                <a:srgbClr val="FFAEC9">
                  <a:alpha val="0"/>
                </a:srgbClr>
              </a:clrTo>
            </a:clrChange>
          </a:blip>
          <a:stretch>
            <a:fillRect/>
          </a:stretch>
        </p:blipFill>
        <p:spPr>
          <a:xfrm>
            <a:off x="5112940" y="2701820"/>
            <a:ext cx="982268" cy="843146"/>
          </a:xfrm>
          <a:prstGeom prst="rect">
            <a:avLst/>
          </a:prstGeom>
        </p:spPr>
      </p:pic>
      <p:pic>
        <p:nvPicPr>
          <p:cNvPr id="18" name="1">
            <a:hlinkClick r:id="rId23" action="ppaction://hlinksldjump"/>
          </p:cNvPr>
          <p:cNvPicPr>
            <a:picLocks noChangeAspect="1"/>
          </p:cNvPicPr>
          <p:nvPr/>
        </p:nvPicPr>
        <p:blipFill>
          <a:blip r:embed="rId24">
            <a:clrChange>
              <a:clrFrom>
                <a:srgbClr val="FFAEC9"/>
              </a:clrFrom>
              <a:clrTo>
                <a:srgbClr val="FFAEC9">
                  <a:alpha val="0"/>
                </a:srgbClr>
              </a:clrTo>
            </a:clrChange>
          </a:blip>
          <a:stretch>
            <a:fillRect/>
          </a:stretch>
        </p:blipFill>
        <p:spPr>
          <a:xfrm>
            <a:off x="3675979" y="5085670"/>
            <a:ext cx="1033475" cy="843146"/>
          </a:xfrm>
          <a:prstGeom prst="rect">
            <a:avLst/>
          </a:prstGeom>
        </p:spPr>
      </p:pic>
      <p:sp>
        <p:nvSpPr>
          <p:cNvPr id="19" name="Right Arrow 18">
            <a:hlinkClick r:id="rId25" action="ppaction://hlinksldjump"/>
          </p:cNvPr>
          <p:cNvSpPr/>
          <p:nvPr/>
        </p:nvSpPr>
        <p:spPr>
          <a:xfrm>
            <a:off x="10749647" y="0"/>
            <a:ext cx="1100919" cy="940124"/>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78970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Am-thanh-phep-thuat-www_nhacchuongvui_com.wav"/>
                                        </p:tgtEl>
                                      </p:cMediaNode>
                                    </p:audio>
                                  </p:sub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8"/>
                                        </p:tgtEl>
                                      </p:cBhvr>
                                    </p:animEffect>
                                    <p:set>
                                      <p:cBhvr>
                                        <p:cTn id="11" dur="1" fill="hold">
                                          <p:stCondLst>
                                            <p:cond delay="499"/>
                                          </p:stCondLst>
                                        </p:cTn>
                                        <p:tgtEl>
                                          <p:spTgt spid="18"/>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2" name="Am-thanh-phep-thuat-www_nhacchuongvui_com.wav"/>
                                        </p:tgtEl>
                                      </p:cMediaNode>
                                    </p:audio>
                                  </p:subTnLst>
                                </p:cTn>
                              </p:par>
                            </p:childTnLst>
                          </p:cTn>
                        </p:par>
                        <p:par>
                          <p:cTn id="12" fill="hold">
                            <p:stCondLst>
                              <p:cond delay="1000"/>
                            </p:stCondLst>
                            <p:childTnLst>
                              <p:par>
                                <p:cTn id="13" presetID="10" presetClass="exit" presetSubtype="0" fill="hold" nodeType="after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nextCondLst>
                <p:cond evt="onClick" delay="0">
                  <p:tgtEl>
                    <p:spTgt spid="18"/>
                  </p:tgtEl>
                </p:cond>
              </p:nextCondLst>
            </p:seq>
            <p:seq concurrent="1" nextAc="seek">
              <p:cTn id="19" restart="whenNotActive" fill="hold" evtFilter="cancelBubble" nodeType="interactiveSeq">
                <p:stCondLst>
                  <p:cond evt="onClick" delay="0">
                    <p:tgtEl>
                      <p:spTgt spid="15"/>
                    </p:tgtEl>
                  </p:cond>
                </p:stCondLst>
                <p:endSync evt="end" delay="0">
                  <p:rtn val="all"/>
                </p:endSync>
                <p:childTnLst>
                  <p:par>
                    <p:cTn id="20" fill="hold">
                      <p:stCondLst>
                        <p:cond delay="0"/>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subTnLst>
                                    <p:audio>
                                      <p:cMediaNode>
                                        <p:cTn display="0" masterRel="sameClick">
                                          <p:stCondLst>
                                            <p:cond evt="begin" delay="0">
                                              <p:tn val="22"/>
                                            </p:cond>
                                          </p:stCondLst>
                                          <p:endCondLst>
                                            <p:cond evt="onStopAudio" delay="0">
                                              <p:tgtEl>
                                                <p:sldTgt/>
                                              </p:tgtEl>
                                            </p:cond>
                                          </p:endCondLst>
                                        </p:cTn>
                                        <p:tgtEl>
                                          <p:sndTgt r:embed="rId2" name="Am-thanh-phep-thuat-www_nhacchuongvui_com.wav"/>
                                        </p:tgtEl>
                                      </p:cMediaNode>
                                    </p:audio>
                                  </p:subTnLst>
                                </p:cTn>
                              </p:par>
                            </p:childTnLst>
                          </p:cTn>
                        </p:par>
                        <p:par>
                          <p:cTn id="25" fill="hold">
                            <p:stCondLst>
                              <p:cond delay="500"/>
                            </p:stCondLst>
                            <p:childTnLst>
                              <p:par>
                                <p:cTn id="26" presetID="10" presetClass="exit" presetSubtype="0" fill="hold" nodeType="afterEffect">
                                  <p:stCondLst>
                                    <p:cond delay="0"/>
                                  </p:stCondLst>
                                  <p:childTnLst>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Am-thanh-phep-thuat-www_nhacchuongvui_com.wav"/>
                                        </p:tgtEl>
                                      </p:cMediaNode>
                                    </p:audio>
                                  </p:subTnLst>
                                </p:cTn>
                              </p:par>
                            </p:childTnLst>
                          </p:cTn>
                        </p:par>
                        <p:par>
                          <p:cTn id="29" fill="hold">
                            <p:stCondLst>
                              <p:cond delay="1000"/>
                            </p:stCondLst>
                            <p:childTnLst>
                              <p:par>
                                <p:cTn id="30" presetID="10" presetClass="exit" presetSubtype="0" fill="hold" nodeType="afterEffect">
                                  <p:stCondLst>
                                    <p:cond delay="0"/>
                                  </p:stCondLst>
                                  <p:childTnLst>
                                    <p:animEffect transition="out" filter="fade">
                                      <p:cBhvr>
                                        <p:cTn id="31" dur="500"/>
                                        <p:tgtEl>
                                          <p:spTgt spid="13"/>
                                        </p:tgtEl>
                                      </p:cBhvr>
                                    </p:animEffect>
                                    <p:set>
                                      <p:cBhvr>
                                        <p:cTn id="32" dur="1" fill="hold">
                                          <p:stCondLst>
                                            <p:cond delay="499"/>
                                          </p:stCondLst>
                                        </p:cTn>
                                        <p:tgtEl>
                                          <p:spTgt spid="13"/>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nextCondLst>
                <p:cond evt="onClick" delay="0">
                  <p:tgtEl>
                    <p:spTgt spid="15"/>
                  </p:tgtEl>
                </p:cond>
              </p:nextCondLst>
            </p:seq>
            <p:seq concurrent="1" nextAc="seek">
              <p:cTn id="36" restart="whenNotActive" fill="hold" evtFilter="cancelBubble" nodeType="interactiveSeq">
                <p:stCondLst>
                  <p:cond evt="onClick" delay="0">
                    <p:tgtEl>
                      <p:spTgt spid="16"/>
                    </p:tgtEl>
                  </p:cond>
                </p:stCondLst>
                <p:endSync evt="end" delay="0">
                  <p:rtn val="all"/>
                </p:endSync>
                <p:childTnLst>
                  <p:par>
                    <p:cTn id="37" fill="hold">
                      <p:stCondLst>
                        <p:cond delay="0"/>
                      </p:stCondLst>
                      <p:childTnLst>
                        <p:par>
                          <p:cTn id="38" fill="hold">
                            <p:stCondLst>
                              <p:cond delay="0"/>
                            </p:stCondLst>
                            <p:childTnLst>
                              <p:par>
                                <p:cTn id="39" presetID="10" presetClass="entr" presetSubtype="0" fill="hold" nodeType="with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500"/>
                                        <p:tgtEl>
                                          <p:spTgt spid="3"/>
                                        </p:tgtEl>
                                      </p:cBhvr>
                                    </p:animEffect>
                                  </p:childTnLst>
                                  <p:subTnLst>
                                    <p:audio>
                                      <p:cMediaNode>
                                        <p:cTn display="0" masterRel="sameClick">
                                          <p:stCondLst>
                                            <p:cond evt="begin" delay="0">
                                              <p:tn val="39"/>
                                            </p:cond>
                                          </p:stCondLst>
                                          <p:endCondLst>
                                            <p:cond evt="onStopAudio" delay="0">
                                              <p:tgtEl>
                                                <p:sldTgt/>
                                              </p:tgtEl>
                                            </p:cond>
                                          </p:endCondLst>
                                        </p:cTn>
                                        <p:tgtEl>
                                          <p:sndTgt r:embed="rId2" name="Am-thanh-phep-thuat-www_nhacchuongvui_com.wav"/>
                                        </p:tgtEl>
                                      </p:cMediaNode>
                                    </p:audio>
                                  </p:subTnLst>
                                </p:cTn>
                              </p:par>
                            </p:childTnLst>
                          </p:cTn>
                        </p:par>
                        <p:par>
                          <p:cTn id="42" fill="hold">
                            <p:stCondLst>
                              <p:cond delay="5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subTnLst>
                                    <p:audio>
                                      <p:cMediaNode>
                                        <p:cTn display="0" masterRel="sameClick">
                                          <p:stCondLst>
                                            <p:cond evt="begin" delay="0">
                                              <p:tn val="43"/>
                                            </p:cond>
                                          </p:stCondLst>
                                          <p:endCondLst>
                                            <p:cond evt="onStopAudio" delay="0">
                                              <p:tgtEl>
                                                <p:sldTgt/>
                                              </p:tgtEl>
                                            </p:cond>
                                          </p:endCondLst>
                                        </p:cTn>
                                        <p:tgtEl>
                                          <p:sndTgt r:embed="rId2" name="Am-thanh-phep-thuat-www_nhacchuongvui_com.wav"/>
                                        </p:tgtEl>
                                      </p:cMediaNode>
                                    </p:audio>
                                  </p:subTnLst>
                                </p:cTn>
                              </p:par>
                            </p:childTnLst>
                          </p:cTn>
                        </p:par>
                        <p:par>
                          <p:cTn id="46" fill="hold">
                            <p:stCondLst>
                              <p:cond delay="1000"/>
                            </p:stCondLst>
                            <p:childTnLst>
                              <p:par>
                                <p:cTn id="47" presetID="10" presetClass="exit" presetSubtype="0" fill="hold" nodeType="afterEffect">
                                  <p:stCondLst>
                                    <p:cond delay="0"/>
                                  </p:stCondLst>
                                  <p:childTnLst>
                                    <p:animEffect transition="out" filter="fade">
                                      <p:cBhvr>
                                        <p:cTn id="48" dur="500"/>
                                        <p:tgtEl>
                                          <p:spTgt spid="10"/>
                                        </p:tgtEl>
                                      </p:cBhvr>
                                    </p:animEffect>
                                    <p:set>
                                      <p:cBhvr>
                                        <p:cTn id="49" dur="1" fill="hold">
                                          <p:stCondLst>
                                            <p:cond delay="499"/>
                                          </p:stCondLst>
                                        </p:cTn>
                                        <p:tgtEl>
                                          <p:spTgt spid="10"/>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childTnLst>
              </p:cTn>
              <p:nextCondLst>
                <p:cond evt="onClick" delay="0">
                  <p:tgtEl>
                    <p:spTgt spid="16"/>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withEffect">
                                  <p:stCondLst>
                                    <p:cond delay="0"/>
                                  </p:stCondLst>
                                  <p:childTnLst>
                                    <p:set>
                                      <p:cBhvr>
                                        <p:cTn id="57" dur="1" fill="hold">
                                          <p:stCondLst>
                                            <p:cond delay="0"/>
                                          </p:stCondLst>
                                        </p:cTn>
                                        <p:tgtEl>
                                          <p:spTgt spid="4"/>
                                        </p:tgtEl>
                                        <p:attrNameLst>
                                          <p:attrName>style.visibility</p:attrName>
                                        </p:attrNameLst>
                                      </p:cBhvr>
                                      <p:to>
                                        <p:strVal val="visible"/>
                                      </p:to>
                                    </p:set>
                                    <p:animEffect transition="in" filter="fade">
                                      <p:cBhvr>
                                        <p:cTn id="58" dur="500"/>
                                        <p:tgtEl>
                                          <p:spTgt spid="4"/>
                                        </p:tgtEl>
                                      </p:cBhvr>
                                    </p:animEffect>
                                  </p:childTnLst>
                                  <p:subTnLst>
                                    <p:audio>
                                      <p:cMediaNode>
                                        <p:cTn display="0" masterRel="sameClick">
                                          <p:stCondLst>
                                            <p:cond evt="begin" delay="0">
                                              <p:tn val="56"/>
                                            </p:cond>
                                          </p:stCondLst>
                                          <p:endCondLst>
                                            <p:cond evt="onStopAudio" delay="0">
                                              <p:tgtEl>
                                                <p:sldTgt/>
                                              </p:tgtEl>
                                            </p:cond>
                                          </p:endCondLst>
                                        </p:cTn>
                                        <p:tgtEl>
                                          <p:sndTgt r:embed="rId2" name="Am-thanh-phep-thuat-www_nhacchuongvui_com.wav"/>
                                        </p:tgtEl>
                                      </p:cMediaNode>
                                    </p:audio>
                                  </p:subTnLst>
                                </p:cTn>
                              </p:par>
                            </p:childTnLst>
                          </p:cTn>
                        </p:par>
                        <p:par>
                          <p:cTn id="59" fill="hold">
                            <p:stCondLst>
                              <p:cond delay="500"/>
                            </p:stCondLst>
                            <p:childTnLst>
                              <p:par>
                                <p:cTn id="60" presetID="10" presetClass="exit" presetSubtype="0" fill="hold" nodeType="afterEffect">
                                  <p:stCondLst>
                                    <p:cond delay="0"/>
                                  </p:stCondLst>
                                  <p:childTnLst>
                                    <p:animEffect transition="out" filter="fade">
                                      <p:cBhvr>
                                        <p:cTn id="61" dur="500"/>
                                        <p:tgtEl>
                                          <p:spTgt spid="17"/>
                                        </p:tgtEl>
                                      </p:cBhvr>
                                    </p:animEffect>
                                    <p:set>
                                      <p:cBhvr>
                                        <p:cTn id="62"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60"/>
                                            </p:cond>
                                          </p:stCondLst>
                                          <p:endCondLst>
                                            <p:cond evt="onStopAudio" delay="0">
                                              <p:tgtEl>
                                                <p:sldTgt/>
                                              </p:tgtEl>
                                            </p:cond>
                                          </p:endCondLst>
                                        </p:cTn>
                                        <p:tgtEl>
                                          <p:sndTgt r:embed="rId2" name="Am-thanh-phep-thuat-www_nhacchuongvui_com.wav"/>
                                        </p:tgtEl>
                                      </p:cMediaNode>
                                    </p:audio>
                                  </p:subTnLst>
                                </p:cTn>
                              </p:par>
                            </p:childTnLst>
                          </p:cTn>
                        </p:par>
                        <p:par>
                          <p:cTn id="63" fill="hold">
                            <p:stCondLst>
                              <p:cond delay="1000"/>
                            </p:stCondLst>
                            <p:childTnLst>
                              <p:par>
                                <p:cTn id="64" presetID="10" presetClass="exit" presetSubtype="0" fill="hold" nodeType="after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ntr" presetSubtype="0" fill="hold" nodeType="with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subTnLst>
                                    <p:audio>
                                      <p:cMediaNode>
                                        <p:cTn display="0" masterRel="sameClick">
                                          <p:stCondLst>
                                            <p:cond evt="begin" delay="0">
                                              <p:tn val="67"/>
                                            </p:cond>
                                          </p:stCondLst>
                                          <p:endCondLst>
                                            <p:cond evt="onStopAudio" delay="0">
                                              <p:tgtEl>
                                                <p:sldTgt/>
                                              </p:tgtEl>
                                            </p:cond>
                                          </p:endCondLst>
                                        </p:cTn>
                                        <p:tgtEl>
                                          <p:sndTgt r:embed="rId3" name="Tieng-yeah-tre-con-www_nhacchuongvui_com.wav"/>
                                        </p:tgtEl>
                                      </p:cMediaNode>
                                    </p:audio>
                                  </p:sub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 y="616671"/>
            <a:ext cx="12190413" cy="1701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rgbClr val="FFFF00"/>
                </a:solidFill>
                <a:cs typeface="Times New Roman" pitchFamily="18" charset="0"/>
              </a:rPr>
              <a:t>Trong bài “Bức tranh bàn tay”:</a:t>
            </a:r>
          </a:p>
          <a:p>
            <a:pPr algn="ctr"/>
            <a:r>
              <a:rPr lang="en-US" sz="4000" b="1">
                <a:solidFill>
                  <a:srgbClr val="FFFF00"/>
                </a:solidFill>
                <a:cs typeface="Times New Roman" pitchFamily="18" charset="0"/>
              </a:rPr>
              <a:t>Cô giáo yêu cầu học sinh vẽ gì?</a:t>
            </a:r>
            <a:endParaRPr lang="vi-VN" sz="4000" b="1" dirty="0">
              <a:solidFill>
                <a:srgbClr val="FFFF00"/>
              </a:solidFill>
              <a:cs typeface="Times New Roman" pitchFamily="18" charset="0"/>
            </a:endParaRPr>
          </a:p>
        </p:txBody>
      </p:sp>
      <p:sp>
        <p:nvSpPr>
          <p:cNvPr id="4" name="Rectangle 3"/>
          <p:cNvSpPr/>
          <p:nvPr/>
        </p:nvSpPr>
        <p:spPr>
          <a:xfrm>
            <a:off x="6938603" y="2442933"/>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B</a:t>
            </a:r>
            <a:r>
              <a:rPr lang="en-US" sz="3600">
                <a:solidFill>
                  <a:schemeClr val="bg1"/>
                </a:solidFill>
                <a:cs typeface="Times New Roman" panose="02020603050405020304" pitchFamily="18" charset="0"/>
              </a:rPr>
              <a:t>. </a:t>
            </a:r>
            <a:r>
              <a:rPr lang="vi-VN" sz="3600" dirty="0">
                <a:solidFill>
                  <a:schemeClr val="bg1"/>
                </a:solidFill>
                <a:cs typeface="Times New Roman" pitchFamily="18" charset="0"/>
              </a:rPr>
              <a:t>V</a:t>
            </a:r>
            <a:r>
              <a:rPr lang="vi-VN" sz="3600">
                <a:solidFill>
                  <a:schemeClr val="bg1"/>
                </a:solidFill>
                <a:cs typeface="Times New Roman" pitchFamily="18" charset="0"/>
              </a:rPr>
              <a:t>ẽ </a:t>
            </a:r>
            <a:r>
              <a:rPr lang="vi-VN" sz="3600" dirty="0">
                <a:solidFill>
                  <a:schemeClr val="bg1"/>
                </a:solidFill>
                <a:cs typeface="Times New Roman" pitchFamily="18" charset="0"/>
              </a:rPr>
              <a:t>một vật em thích hoặc một người em yêu quý.</a:t>
            </a:r>
            <a:endParaRPr lang="en-US" sz="3600" dirty="0">
              <a:solidFill>
                <a:schemeClr val="bg1"/>
              </a:solidFill>
              <a:cs typeface="Times New Roman" pitchFamily="18" charset="0"/>
            </a:endParaRPr>
          </a:p>
        </p:txBody>
      </p:sp>
      <p:sp>
        <p:nvSpPr>
          <p:cNvPr id="5" name="Rectangle 4"/>
          <p:cNvSpPr/>
          <p:nvPr/>
        </p:nvSpPr>
        <p:spPr>
          <a:xfrm>
            <a:off x="175440" y="4400767"/>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C. </a:t>
            </a:r>
            <a:r>
              <a:rPr lang="en-US" sz="3600" dirty="0" err="1">
                <a:solidFill>
                  <a:schemeClr val="bg1"/>
                </a:solidFill>
                <a:cs typeface="Times New Roman" panose="02020603050405020304" pitchFamily="18" charset="0"/>
              </a:rPr>
              <a:t>Vẽ</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cô</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giáo</a:t>
            </a:r>
            <a:r>
              <a:rPr lang="vi-VN" sz="3600" dirty="0">
                <a:solidFill>
                  <a:schemeClr val="bg1"/>
                </a:solidFill>
                <a:cs typeface="Times New Roman" panose="02020603050405020304" pitchFamily="18" charset="0"/>
              </a:rPr>
              <a:t>.</a:t>
            </a:r>
            <a:r>
              <a:rPr lang="en-US" sz="3600" dirty="0">
                <a:solidFill>
                  <a:schemeClr val="bg1"/>
                </a:solidFill>
                <a:cs typeface="Times New Roman" panose="02020603050405020304" pitchFamily="18" charset="0"/>
              </a:rPr>
              <a:t> </a:t>
            </a:r>
            <a:endParaRPr lang="en-US" sz="3600" dirty="0">
              <a:cs typeface="Times New Roman" panose="02020603050405020304" pitchFamily="18" charset="0"/>
            </a:endParaRPr>
          </a:p>
        </p:txBody>
      </p:sp>
      <p:sp>
        <p:nvSpPr>
          <p:cNvPr id="6" name="Rectangle 5"/>
          <p:cNvSpPr/>
          <p:nvPr/>
        </p:nvSpPr>
        <p:spPr>
          <a:xfrm>
            <a:off x="7011202" y="4441823"/>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D. </a:t>
            </a:r>
            <a:r>
              <a:rPr lang="en-US" sz="3600" dirty="0" err="1">
                <a:solidFill>
                  <a:schemeClr val="bg1"/>
                </a:solidFill>
                <a:cs typeface="Times New Roman" panose="02020603050405020304" pitchFamily="18" charset="0"/>
              </a:rPr>
              <a:t>Vẽ</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tự</a:t>
            </a:r>
            <a:r>
              <a:rPr lang="en-US" sz="3600" dirty="0">
                <a:solidFill>
                  <a:schemeClr val="bg1"/>
                </a:solidFill>
                <a:cs typeface="Times New Roman" panose="02020603050405020304" pitchFamily="18" charset="0"/>
              </a:rPr>
              <a:t> do</a:t>
            </a:r>
            <a:r>
              <a:rPr lang="vi-VN" sz="3600" dirty="0">
                <a:solidFill>
                  <a:schemeClr val="bg1"/>
                </a:solidFill>
                <a:cs typeface="Times New Roman" panose="02020603050405020304" pitchFamily="18" charset="0"/>
              </a:rPr>
              <a:t>.</a:t>
            </a:r>
            <a:endParaRPr lang="en-US" sz="3600" dirty="0">
              <a:cs typeface="Times New Roman" panose="02020603050405020304" pitchFamily="18" charset="0"/>
            </a:endParaRPr>
          </a:p>
        </p:txBody>
      </p:sp>
      <p:sp>
        <p:nvSpPr>
          <p:cNvPr id="7" name="Rectangle 6"/>
          <p:cNvSpPr/>
          <p:nvPr/>
        </p:nvSpPr>
        <p:spPr>
          <a:xfrm>
            <a:off x="262723" y="2507484"/>
            <a:ext cx="4683193" cy="1644708"/>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A</a:t>
            </a:r>
            <a:r>
              <a:rPr lang="en-US" sz="3600">
                <a:solidFill>
                  <a:schemeClr val="bg1"/>
                </a:solidFill>
                <a:cs typeface="Times New Roman" panose="02020603050405020304" pitchFamily="18" charset="0"/>
              </a:rPr>
              <a:t>. </a:t>
            </a:r>
            <a:r>
              <a:rPr lang="vi-VN" sz="3600" dirty="0">
                <a:solidFill>
                  <a:schemeClr val="bg1"/>
                </a:solidFill>
                <a:cs typeface="Times New Roman" pitchFamily="18" charset="0"/>
              </a:rPr>
              <a:t>V</a:t>
            </a:r>
            <a:r>
              <a:rPr lang="vi-VN" sz="3600">
                <a:solidFill>
                  <a:schemeClr val="bg1"/>
                </a:solidFill>
                <a:cs typeface="Times New Roman" pitchFamily="18" charset="0"/>
              </a:rPr>
              <a:t>ẽ một </a:t>
            </a:r>
            <a:r>
              <a:rPr lang="en-US" sz="3600">
                <a:solidFill>
                  <a:schemeClr val="bg1"/>
                </a:solidFill>
                <a:cs typeface="Times New Roman" pitchFamily="18" charset="0"/>
              </a:rPr>
              <a:t>nhân </a:t>
            </a:r>
            <a:r>
              <a:rPr lang="vi-VN" sz="3600">
                <a:solidFill>
                  <a:schemeClr val="bg1"/>
                </a:solidFill>
                <a:cs typeface="Times New Roman" pitchFamily="18" charset="0"/>
              </a:rPr>
              <a:t>vật </a:t>
            </a:r>
            <a:r>
              <a:rPr lang="en-US" sz="3600">
                <a:solidFill>
                  <a:schemeClr val="bg1"/>
                </a:solidFill>
                <a:cs typeface="Times New Roman" pitchFamily="18" charset="0"/>
              </a:rPr>
              <a:t>hoạt hình</a:t>
            </a:r>
            <a:r>
              <a:rPr lang="vi-VN" sz="3600">
                <a:solidFill>
                  <a:schemeClr val="bg1"/>
                </a:solidFill>
                <a:cs typeface="Times New Roman" pitchFamily="18" charset="0"/>
              </a:rPr>
              <a:t>.</a:t>
            </a:r>
            <a:endParaRPr lang="en-US" sz="3600" dirty="0">
              <a:solidFill>
                <a:schemeClr val="bg1"/>
              </a:solidFill>
              <a:cs typeface="Times New Roman" pitchFamily="18" charset="0"/>
            </a:endParaRPr>
          </a:p>
        </p:txBody>
      </p:sp>
      <p:pic>
        <p:nvPicPr>
          <p:cNvPr id="8"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34509" y="3661943"/>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559798" y="5264177"/>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95389" y="5556126"/>
            <a:ext cx="1092058" cy="110671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850195" y="3266792"/>
            <a:ext cx="1339424" cy="117718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808676" y="2318093"/>
            <a:ext cx="4835782" cy="490113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8" action="ppaction://hlinksldjump"/>
          </p:cNvPr>
          <p:cNvPicPr>
            <a:picLocks noChangeAspect="1"/>
          </p:cNvPicPr>
          <p:nvPr/>
        </p:nvPicPr>
        <p:blipFill>
          <a:blip r:embed="rId9"/>
          <a:stretch>
            <a:fillRect/>
          </a:stretch>
        </p:blipFill>
        <p:spPr>
          <a:xfrm>
            <a:off x="2" y="5724910"/>
            <a:ext cx="2517035" cy="1054326"/>
          </a:xfrm>
          <a:prstGeom prst="rect">
            <a:avLst/>
          </a:prstGeom>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ction="ppaction://hlinksldjump"/>
          </p:cNvPr>
          <p:cNvPicPr>
            <a:picLocks noChangeAspect="1"/>
          </p:cNvPicPr>
          <p:nvPr/>
        </p:nvPicPr>
        <p:blipFill>
          <a:blip r:embed="rId6"/>
          <a:stretch>
            <a:fillRect/>
          </a:stretch>
        </p:blipFill>
        <p:spPr>
          <a:xfrm>
            <a:off x="-256646" y="5689023"/>
            <a:ext cx="2872383" cy="1214291"/>
          </a:xfrm>
          <a:prstGeom prst="rect">
            <a:avLst/>
          </a:prstGeom>
        </p:spPr>
      </p:pic>
      <p:sp>
        <p:nvSpPr>
          <p:cNvPr id="4" name="Rectangle 3"/>
          <p:cNvSpPr/>
          <p:nvPr/>
        </p:nvSpPr>
        <p:spPr>
          <a:xfrm>
            <a:off x="2" y="553761"/>
            <a:ext cx="12190413" cy="2158753"/>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b="1" dirty="0" err="1">
                <a:solidFill>
                  <a:srgbClr val="FFFF00"/>
                </a:solidFill>
                <a:cs typeface="Times New Roman" pitchFamily="18" charset="0"/>
              </a:rPr>
              <a:t>Trong</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bài</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Bức</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tranh</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bàn</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tay</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Hải</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đã</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giải</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thích</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bàn</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tay</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trong</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bức</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tranh</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là</a:t>
            </a:r>
            <a:r>
              <a:rPr lang="en-US" sz="3600" b="1" dirty="0">
                <a:solidFill>
                  <a:srgbClr val="FFFF00"/>
                </a:solidFill>
                <a:cs typeface="Times New Roman" pitchFamily="18" charset="0"/>
              </a:rPr>
              <a:t> </a:t>
            </a:r>
            <a:r>
              <a:rPr lang="en-US" sz="3600" b="1" dirty="0" err="1">
                <a:solidFill>
                  <a:srgbClr val="FFFF00"/>
                </a:solidFill>
                <a:cs typeface="Times New Roman" pitchFamily="18" charset="0"/>
              </a:rPr>
              <a:t>của</a:t>
            </a:r>
            <a:r>
              <a:rPr lang="en-US" sz="3600" b="1" dirty="0">
                <a:solidFill>
                  <a:srgbClr val="FFFF00"/>
                </a:solidFill>
                <a:cs typeface="Times New Roman" pitchFamily="18" charset="0"/>
              </a:rPr>
              <a:t>:</a:t>
            </a:r>
            <a:endParaRPr lang="vi-VN" sz="3600" b="1" dirty="0">
              <a:solidFill>
                <a:srgbClr val="FFFF00"/>
              </a:solidFill>
              <a:cs typeface="Times New Roman" pitchFamily="18" charset="0"/>
            </a:endParaRPr>
          </a:p>
        </p:txBody>
      </p:sp>
      <p:sp>
        <p:nvSpPr>
          <p:cNvPr id="5" name="Rectangle 4"/>
          <p:cNvSpPr/>
          <p:nvPr/>
        </p:nvSpPr>
        <p:spPr>
          <a:xfrm>
            <a:off x="7385867" y="4809245"/>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D. </a:t>
            </a:r>
            <a:r>
              <a:rPr lang="en-US" sz="3600" dirty="0" err="1">
                <a:solidFill>
                  <a:schemeClr val="bg1"/>
                </a:solidFill>
                <a:cs typeface="Times New Roman" panose="02020603050405020304" pitchFamily="18" charset="0"/>
              </a:rPr>
              <a:t>Cô</a:t>
            </a:r>
            <a:r>
              <a:rPr lang="en-US" sz="3600" dirty="0">
                <a:solidFill>
                  <a:schemeClr val="bg1"/>
                </a:solidFill>
                <a:cs typeface="Times New Roman" panose="02020603050405020304" pitchFamily="18" charset="0"/>
              </a:rPr>
              <a:t> </a:t>
            </a:r>
            <a:r>
              <a:rPr lang="en-US" sz="3600" dirty="0" err="1">
                <a:solidFill>
                  <a:schemeClr val="bg1"/>
                </a:solidFill>
                <a:cs typeface="Times New Roman" panose="02020603050405020304" pitchFamily="18" charset="0"/>
              </a:rPr>
              <a:t>giáo</a:t>
            </a:r>
            <a:endParaRPr lang="en-US" sz="3600" dirty="0">
              <a:cs typeface="Times New Roman" panose="02020603050405020304" pitchFamily="18" charset="0"/>
            </a:endParaRPr>
          </a:p>
        </p:txBody>
      </p:sp>
      <p:sp>
        <p:nvSpPr>
          <p:cNvPr id="6" name="Rectangle 5"/>
          <p:cNvSpPr/>
          <p:nvPr/>
        </p:nvSpPr>
        <p:spPr>
          <a:xfrm>
            <a:off x="2009640" y="4833386"/>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C</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sp>
        <p:nvSpPr>
          <p:cNvPr id="7" name="Rectangle 6"/>
          <p:cNvSpPr/>
          <p:nvPr/>
        </p:nvSpPr>
        <p:spPr>
          <a:xfrm>
            <a:off x="7385867" y="314032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B. </a:t>
            </a:r>
            <a:r>
              <a:rPr lang="en-US" sz="3600" err="1">
                <a:solidFill>
                  <a:schemeClr val="bg1"/>
                </a:solidFill>
                <a:cs typeface="Times New Roman" panose="02020603050405020304" pitchFamily="18" charset="0"/>
              </a:rPr>
              <a:t>Bố</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sp>
        <p:nvSpPr>
          <p:cNvPr id="8" name="Rectangle 7"/>
          <p:cNvSpPr/>
          <p:nvPr/>
        </p:nvSpPr>
        <p:spPr>
          <a:xfrm>
            <a:off x="1980408" y="3118908"/>
            <a:ext cx="4003266" cy="122893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0" dirty="0">
                <a:solidFill>
                  <a:schemeClr val="bg1"/>
                </a:solidFill>
                <a:cs typeface="Times New Roman" panose="02020603050405020304" pitchFamily="18" charset="0"/>
              </a:rPr>
              <a:t>A. </a:t>
            </a:r>
            <a:r>
              <a:rPr lang="en-US" sz="3600" err="1">
                <a:solidFill>
                  <a:schemeClr val="bg1"/>
                </a:solidFill>
                <a:cs typeface="Times New Roman" panose="02020603050405020304" pitchFamily="18" charset="0"/>
              </a:rPr>
              <a:t>Mẹ</a:t>
            </a:r>
            <a:r>
              <a:rPr lang="en-US" sz="3600">
                <a:solidFill>
                  <a:schemeClr val="bg1"/>
                </a:solidFill>
                <a:cs typeface="Times New Roman" panose="02020603050405020304" pitchFamily="18" charset="0"/>
              </a:rPr>
              <a:t> Hải</a:t>
            </a:r>
            <a:endParaRPr lang="en-US" sz="3600" dirty="0">
              <a:cs typeface="Times New Roman" panose="02020603050405020304" pitchFamily="18" charset="0"/>
            </a:endParaRPr>
          </a:p>
        </p:txBody>
      </p:sp>
      <p:pic>
        <p:nvPicPr>
          <p:cNvPr id="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489689" y="305329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00718" y="3140331"/>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384232" y="4727125"/>
            <a:ext cx="860250" cy="87179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2009" y="4750292"/>
            <a:ext cx="1055109" cy="9273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tretch>
            <a:fillRect/>
          </a:stretch>
        </p:blipFill>
        <p:spPr bwMode="auto">
          <a:xfrm>
            <a:off x="4197037" y="1860610"/>
            <a:ext cx="4975464" cy="504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551" y="5402957"/>
            <a:ext cx="2353400" cy="1429019"/>
          </a:xfrm>
          <a:prstGeom prst="rect">
            <a:avLst/>
          </a:prstGeom>
        </p:spPr>
      </p:pic>
      <p:sp>
        <p:nvSpPr>
          <p:cNvPr id="4" name="Rectangle 3"/>
          <p:cNvSpPr/>
          <p:nvPr/>
        </p:nvSpPr>
        <p:spPr>
          <a:xfrm>
            <a:off x="3" y="491835"/>
            <a:ext cx="12190412" cy="188410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a:solidFill>
                  <a:srgbClr val="FFFF00"/>
                </a:solidFill>
                <a:cs typeface="Times New Roman" pitchFamily="18" charset="0"/>
              </a:rPr>
              <a:t>Trong bài “Bức tranh bàn tay”, v</a:t>
            </a:r>
            <a:r>
              <a:rPr lang="vi-VN" sz="4000" b="1">
                <a:solidFill>
                  <a:srgbClr val="FFFF00"/>
                </a:solidFill>
                <a:cs typeface="Times New Roman" pitchFamily="18" charset="0"/>
              </a:rPr>
              <a:t>ì sao bức tranh của Hải làm cô giáo ngạc nhiên?</a:t>
            </a:r>
            <a:endParaRPr lang="vi-VN" sz="4000" b="1" dirty="0">
              <a:solidFill>
                <a:srgbClr val="FFFF00"/>
              </a:solidFill>
              <a:cs typeface="Times New Roman" pitchFamily="18" charset="0"/>
            </a:endParaRPr>
          </a:p>
        </p:txBody>
      </p:sp>
      <p:sp>
        <p:nvSpPr>
          <p:cNvPr id="5" name="Rectangle 4"/>
          <p:cNvSpPr/>
          <p:nvPr/>
        </p:nvSpPr>
        <p:spPr>
          <a:xfrm>
            <a:off x="423083" y="2892126"/>
            <a:ext cx="5193569"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A</a:t>
            </a:r>
            <a:r>
              <a:rPr lang="en-US" sz="2800">
                <a:solidFill>
                  <a:schemeClr val="bg1"/>
                </a:solidFill>
              </a:rPr>
              <a:t>. </a:t>
            </a:r>
            <a:r>
              <a:rPr lang="en-US" sz="2800" dirty="0">
                <a:solidFill>
                  <a:schemeClr val="bg1"/>
                </a:solidFill>
                <a:cs typeface="Times New Roman" pitchFamily="18" charset="0"/>
              </a:rPr>
              <a:t>B</a:t>
            </a:r>
            <a:r>
              <a:rPr lang="vi-VN" sz="2800" smtClean="0">
                <a:solidFill>
                  <a:schemeClr val="bg1"/>
                </a:solidFill>
                <a:cs typeface="Times New Roman" pitchFamily="18" charset="0"/>
              </a:rPr>
              <a:t>ức </a:t>
            </a:r>
            <a:r>
              <a:rPr lang="vi-VN" sz="2800" dirty="0">
                <a:solidFill>
                  <a:schemeClr val="bg1"/>
                </a:solidFill>
                <a:cs typeface="Times New Roman" pitchFamily="18" charset="0"/>
              </a:rPr>
              <a:t>tranh ấy chỉ có hình một bàn tay được vẽ rất đơn giản và vụng về.</a:t>
            </a:r>
            <a:endParaRPr lang="en-US" sz="2800" dirty="0">
              <a:solidFill>
                <a:schemeClr val="bg1"/>
              </a:solidFill>
              <a:cs typeface="Times New Roman" pitchFamily="18" charset="0"/>
            </a:endParaRPr>
          </a:p>
        </p:txBody>
      </p:sp>
      <p:sp>
        <p:nvSpPr>
          <p:cNvPr id="6" name="Rectangle 5"/>
          <p:cNvSpPr/>
          <p:nvPr/>
        </p:nvSpPr>
        <p:spPr>
          <a:xfrm>
            <a:off x="423083" y="4725453"/>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C.</a:t>
            </a:r>
            <a:r>
              <a:rPr lang="vi-VN" sz="2800" dirty="0">
                <a:solidFill>
                  <a:schemeClr val="bg1"/>
                </a:solidFill>
                <a:cs typeface="Times New Roman" pitchFamily="18" charset="0"/>
              </a:rPr>
              <a:t> Bức tranh quá xấu.</a:t>
            </a:r>
            <a:endParaRPr lang="en-US" sz="2800" dirty="0">
              <a:solidFill>
                <a:schemeClr val="bg1"/>
              </a:solidFill>
              <a:cs typeface="Times New Roman" pitchFamily="18" charset="0"/>
            </a:endParaRPr>
          </a:p>
        </p:txBody>
      </p:sp>
      <p:sp>
        <p:nvSpPr>
          <p:cNvPr id="7" name="Rectangle 6"/>
          <p:cNvSpPr/>
          <p:nvPr/>
        </p:nvSpPr>
        <p:spPr>
          <a:xfrm>
            <a:off x="6727532" y="4740682"/>
            <a:ext cx="4683193" cy="1243765"/>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D. </a:t>
            </a:r>
            <a:r>
              <a:rPr lang="vi-VN" sz="2800" dirty="0">
                <a:solidFill>
                  <a:schemeClr val="bg1"/>
                </a:solidFill>
                <a:cs typeface="Times New Roman" pitchFamily="18" charset="0"/>
              </a:rPr>
              <a:t>Bức tranh quá đẹp.</a:t>
            </a:r>
            <a:endParaRPr lang="en-US" sz="2800" dirty="0">
              <a:solidFill>
                <a:schemeClr val="bg1"/>
              </a:solidFill>
              <a:cs typeface="Times New Roman" pitchFamily="18" charset="0"/>
            </a:endParaRPr>
          </a:p>
        </p:txBody>
      </p:sp>
      <p:sp>
        <p:nvSpPr>
          <p:cNvPr id="8" name="Rectangle 7"/>
          <p:cNvSpPr/>
          <p:nvPr/>
        </p:nvSpPr>
        <p:spPr>
          <a:xfrm>
            <a:off x="6670734" y="2966218"/>
            <a:ext cx="4683193" cy="1494544"/>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2800" dirty="0">
                <a:solidFill>
                  <a:schemeClr val="bg1"/>
                </a:solidFill>
              </a:rPr>
              <a:t>B. </a:t>
            </a:r>
            <a:r>
              <a:rPr lang="vi-VN" sz="2800" dirty="0">
                <a:solidFill>
                  <a:schemeClr val="bg1"/>
                </a:solidFill>
                <a:cs typeface="Times New Roman" pitchFamily="18" charset="0"/>
              </a:rPr>
              <a:t>Hải đã không vẽ gì trên giấy vẽ.</a:t>
            </a:r>
            <a:endParaRPr lang="en-US" sz="2800" dirty="0">
              <a:solidFill>
                <a:schemeClr val="bg1"/>
              </a:solidFill>
              <a:cs typeface="Times New Roman" pitchFamily="18" charset="0"/>
            </a:endParaRPr>
          </a:p>
        </p:txBody>
      </p:sp>
      <p:pic>
        <p:nvPicPr>
          <p:cNvPr id="9" name="Picture 6" descr="Káº¿t quáº£ hÃ¬nh áº£nh cho right wrong tick icon"/>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722312" y="3648770"/>
            <a:ext cx="688413" cy="83832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1023532" y="5347332"/>
            <a:ext cx="660789" cy="669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194428" y="5347332"/>
            <a:ext cx="628672" cy="63711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right wrong tick icon"/>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5303925" y="3800237"/>
            <a:ext cx="625454" cy="66052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11">
            <a:extLst>
              <a:ext uri="{28A0092B-C50C-407E-A947-70E740481C1C}">
                <a14:useLocalDpi xmlns:a14="http://schemas.microsoft.com/office/drawing/2010/main" val="0"/>
              </a:ext>
            </a:extLst>
          </a:blip>
          <a:stretch>
            <a:fillRect/>
          </a:stretch>
        </p:blipFill>
        <p:spPr bwMode="auto">
          <a:xfrm>
            <a:off x="3446729" y="1382705"/>
            <a:ext cx="5581381" cy="56568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3"/>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3"/>
                                        </p:tgtEl>
                                      </p:cBhvr>
                                    </p:animEffect>
                                    <p:set>
                                      <p:cBhvr>
                                        <p:cTn id="13"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26" restart="whenNotActive" fill="hold" evtFilter="cancelBubble" nodeType="interactiveSeq">
                <p:stCondLst>
                  <p:cond evt="onClick" delay="0">
                    <p:tgtEl>
                      <p:spTgt spid="7"/>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3"/>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3"/>
                                        </p:tgtEl>
                                      </p:cBhvr>
                                    </p:animEffect>
                                    <p:set>
                                      <p:cBhvr>
                                        <p:cTn id="3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38" restart="whenNotActive" fill="hold" evtFilter="cancelBubble" nodeType="interactiveSeq">
                <p:stCondLst>
                  <p:cond evt="onClick" delay="0">
                    <p:tgtEl>
                      <p:spTgt spid="5"/>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fade">
                                      <p:cBhvr>
                                        <p:cTn id="46" dur="500"/>
                                        <p:tgtEl>
                                          <p:spTgt spid="3"/>
                                        </p:tgtEl>
                                      </p:cBhvr>
                                    </p:animEffect>
                                  </p:childTnLst>
                                </p:cTn>
                              </p:par>
                            </p:childTnLst>
                          </p:cTn>
                        </p:par>
                      </p:childTnLst>
                    </p:cTn>
                  </p:par>
                </p:childTnLst>
              </p:cTn>
              <p:nextCondLst>
                <p:cond evt="onClick" delay="0">
                  <p:tgtEl>
                    <p:spTgt spid="5"/>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G.A NA\giao an 2\Giáo án pp\ảnh giáo án\ảnh trò chơi.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409434"/>
            <a:ext cx="12190413" cy="644856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3" y="578625"/>
            <a:ext cx="12190410" cy="196904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400" b="1" dirty="0" err="1">
                <a:solidFill>
                  <a:srgbClr val="FFFF00"/>
                </a:solidFill>
                <a:cs typeface="Times New Roman" panose="02020603050405020304" pitchFamily="18" charset="0"/>
              </a:rPr>
              <a:t>Nêu</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tác</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dụng</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của</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câu</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sau</a:t>
            </a:r>
            <a:r>
              <a:rPr lang="en-US" sz="4400" b="1" dirty="0">
                <a:solidFill>
                  <a:srgbClr val="FFFF00"/>
                </a:solidFill>
                <a:cs typeface="Times New Roman" panose="02020603050405020304" pitchFamily="18" charset="0"/>
              </a:rPr>
              <a:t>:</a:t>
            </a:r>
          </a:p>
          <a:p>
            <a:pPr algn="ct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Mỗi</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em</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hãy</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vẽ</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một</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bức</a:t>
            </a:r>
            <a:r>
              <a:rPr lang="en-US" sz="4400" b="1" dirty="0">
                <a:solidFill>
                  <a:srgbClr val="FFFF00"/>
                </a:solidFill>
                <a:cs typeface="Times New Roman" panose="02020603050405020304" pitchFamily="18" charset="0"/>
              </a:rPr>
              <a:t> </a:t>
            </a:r>
            <a:r>
              <a:rPr lang="en-US" sz="4400" b="1" dirty="0" err="1">
                <a:solidFill>
                  <a:srgbClr val="FFFF00"/>
                </a:solidFill>
                <a:cs typeface="Times New Roman" panose="02020603050405020304" pitchFamily="18" charset="0"/>
              </a:rPr>
              <a:t>tranh</a:t>
            </a:r>
            <a:r>
              <a:rPr lang="en-US" sz="4400" b="1" dirty="0">
                <a:solidFill>
                  <a:srgbClr val="FFFF00"/>
                </a:solidFill>
                <a:cs typeface="Times New Roman" panose="02020603050405020304" pitchFamily="18" charset="0"/>
              </a:rPr>
              <a:t>!”</a:t>
            </a:r>
            <a:r>
              <a:rPr lang="vi-VN" sz="4400" b="1" dirty="0">
                <a:solidFill>
                  <a:srgbClr val="FFFF00"/>
                </a:solidFill>
                <a:cs typeface="Times New Roman" panose="02020603050405020304" pitchFamily="18" charset="0"/>
              </a:rPr>
              <a:t>.</a:t>
            </a:r>
            <a:endParaRPr lang="en-US" sz="4400" b="1" dirty="0">
              <a:solidFill>
                <a:srgbClr val="FFFF00"/>
              </a:solidFill>
              <a:cs typeface="Times New Roman" panose="02020603050405020304" pitchFamily="18" charset="0"/>
            </a:endParaRPr>
          </a:p>
        </p:txBody>
      </p:sp>
      <p:sp>
        <p:nvSpPr>
          <p:cNvPr id="4" name="Rectangle 3"/>
          <p:cNvSpPr/>
          <p:nvPr/>
        </p:nvSpPr>
        <p:spPr>
          <a:xfrm>
            <a:off x="6745282" y="2911642"/>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B.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nêu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yêu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cầu</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đề</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nghị</a:t>
            </a:r>
            <a:r>
              <a:rPr lang="en-US" sz="4000" dirty="0">
                <a:solidFill>
                  <a:schemeClr val="bg1"/>
                </a:solidFill>
                <a:cs typeface="Times New Roman" panose="02020603050405020304" pitchFamily="18" charset="0"/>
              </a:rPr>
              <a:t>. </a:t>
            </a:r>
            <a:endParaRPr lang="en-US" sz="4000" dirty="0">
              <a:cs typeface="Times New Roman" panose="02020603050405020304" pitchFamily="18" charset="0"/>
            </a:endParaRPr>
          </a:p>
        </p:txBody>
      </p:sp>
      <p:sp>
        <p:nvSpPr>
          <p:cNvPr id="5" name="Rectangle 4"/>
          <p:cNvSpPr/>
          <p:nvPr/>
        </p:nvSpPr>
        <p:spPr>
          <a:xfrm>
            <a:off x="910735" y="4588196"/>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C.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kể</a:t>
            </a:r>
            <a:r>
              <a:rPr lang="en-US" sz="4000" dirty="0">
                <a:solidFill>
                  <a:schemeClr val="bg1"/>
                </a:solidFill>
                <a:cs typeface="Times New Roman" panose="02020603050405020304" pitchFamily="18" charset="0"/>
              </a:rPr>
              <a:t>.</a:t>
            </a:r>
            <a:endParaRPr lang="en-US" sz="4000" dirty="0">
              <a:cs typeface="Times New Roman" panose="02020603050405020304" pitchFamily="18" charset="0"/>
            </a:endParaRPr>
          </a:p>
        </p:txBody>
      </p:sp>
      <p:sp>
        <p:nvSpPr>
          <p:cNvPr id="6" name="Rectangle 5"/>
          <p:cNvSpPr/>
          <p:nvPr/>
        </p:nvSpPr>
        <p:spPr>
          <a:xfrm>
            <a:off x="6704808" y="4588197"/>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cs typeface="Times New Roman" panose="02020603050405020304" pitchFamily="18" charset="0"/>
              </a:rPr>
              <a:t>D. </a:t>
            </a:r>
            <a:r>
              <a:rPr lang="en-US" sz="4000" dirty="0" err="1">
                <a:cs typeface="Times New Roman" panose="02020603050405020304" pitchFamily="18" charset="0"/>
              </a:rPr>
              <a:t>Tất</a:t>
            </a:r>
            <a:r>
              <a:rPr lang="en-US" sz="4000" dirty="0">
                <a:cs typeface="Times New Roman" panose="02020603050405020304" pitchFamily="18" charset="0"/>
              </a:rPr>
              <a:t> </a:t>
            </a:r>
            <a:r>
              <a:rPr lang="en-US" sz="4000" dirty="0" err="1">
                <a:cs typeface="Times New Roman" panose="02020603050405020304" pitchFamily="18" charset="0"/>
              </a:rPr>
              <a:t>cả</a:t>
            </a:r>
            <a:r>
              <a:rPr lang="en-US" sz="4000" dirty="0">
                <a:cs typeface="Times New Roman" panose="02020603050405020304" pitchFamily="18" charset="0"/>
              </a:rPr>
              <a:t> </a:t>
            </a:r>
            <a:r>
              <a:rPr lang="en-US" sz="4000" dirty="0" err="1">
                <a:cs typeface="Times New Roman" panose="02020603050405020304" pitchFamily="18" charset="0"/>
              </a:rPr>
              <a:t>đáp</a:t>
            </a:r>
            <a:r>
              <a:rPr lang="en-US" sz="4000" dirty="0">
                <a:cs typeface="Times New Roman" panose="02020603050405020304" pitchFamily="18" charset="0"/>
              </a:rPr>
              <a:t> </a:t>
            </a:r>
            <a:r>
              <a:rPr lang="en-US" sz="4000" dirty="0" err="1">
                <a:cs typeface="Times New Roman" panose="02020603050405020304" pitchFamily="18" charset="0"/>
              </a:rPr>
              <a:t>án</a:t>
            </a:r>
            <a:r>
              <a:rPr lang="en-US" sz="4000" dirty="0">
                <a:cs typeface="Times New Roman" panose="02020603050405020304" pitchFamily="18" charset="0"/>
              </a:rPr>
              <a:t> A, B, C </a:t>
            </a:r>
            <a:r>
              <a:rPr lang="en-US" sz="4000" dirty="0" err="1">
                <a:cs typeface="Times New Roman" panose="02020603050405020304" pitchFamily="18" charset="0"/>
              </a:rPr>
              <a:t>đều</a:t>
            </a:r>
            <a:r>
              <a:rPr lang="en-US" sz="4000" dirty="0">
                <a:cs typeface="Times New Roman" panose="02020603050405020304" pitchFamily="18" charset="0"/>
              </a:rPr>
              <a:t> </a:t>
            </a:r>
            <a:r>
              <a:rPr lang="en-US" sz="4000" dirty="0" err="1">
                <a:cs typeface="Times New Roman" panose="02020603050405020304" pitchFamily="18" charset="0"/>
              </a:rPr>
              <a:t>đúng</a:t>
            </a:r>
            <a:r>
              <a:rPr lang="vi-VN" sz="4000" dirty="0">
                <a:cs typeface="Times New Roman" panose="02020603050405020304" pitchFamily="18" charset="0"/>
              </a:rPr>
              <a:t>.</a:t>
            </a:r>
            <a:endParaRPr lang="en-US" sz="4000" dirty="0">
              <a:cs typeface="Times New Roman" panose="02020603050405020304" pitchFamily="18" charset="0"/>
            </a:endParaRPr>
          </a:p>
        </p:txBody>
      </p:sp>
      <p:sp>
        <p:nvSpPr>
          <p:cNvPr id="7" name="Rectangle 6"/>
          <p:cNvSpPr/>
          <p:nvPr/>
        </p:nvSpPr>
        <p:spPr>
          <a:xfrm>
            <a:off x="928991" y="2959718"/>
            <a:ext cx="4683193" cy="149057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solidFill>
                  <a:schemeClr val="bg1"/>
                </a:solidFill>
                <a:cs typeface="Times New Roman" panose="02020603050405020304" pitchFamily="18" charset="0"/>
              </a:rPr>
              <a:t>A. </a:t>
            </a:r>
            <a:r>
              <a:rPr lang="en-US" sz="4000" dirty="0" err="1">
                <a:solidFill>
                  <a:schemeClr val="bg1"/>
                </a:solidFill>
                <a:cs typeface="Times New Roman" panose="02020603050405020304" pitchFamily="18" charset="0"/>
              </a:rPr>
              <a:t>Dùng</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để</a:t>
            </a:r>
            <a:r>
              <a:rPr lang="en-US" sz="4000" dirty="0">
                <a:solidFill>
                  <a:schemeClr val="bg1"/>
                </a:solidFill>
                <a:cs typeface="Times New Roman" panose="02020603050405020304" pitchFamily="18" charset="0"/>
              </a:rPr>
              <a:t> </a:t>
            </a:r>
            <a:r>
              <a:rPr lang="en-US" sz="4000" dirty="0" err="1">
                <a:solidFill>
                  <a:schemeClr val="bg1"/>
                </a:solidFill>
                <a:cs typeface="Times New Roman" panose="02020603050405020304" pitchFamily="18" charset="0"/>
              </a:rPr>
              <a:t>hỏi</a:t>
            </a:r>
            <a:r>
              <a:rPr lang="en-US" sz="4000" dirty="0">
                <a:solidFill>
                  <a:schemeClr val="bg1"/>
                </a:solidFill>
                <a:cs typeface="Times New Roman" panose="02020603050405020304" pitchFamily="18" charset="0"/>
              </a:rPr>
              <a:t>.</a:t>
            </a:r>
            <a:endParaRPr lang="en-US" sz="4000" dirty="0">
              <a:cs typeface="Times New Roman" panose="02020603050405020304" pitchFamily="18" charset="0"/>
            </a:endParaRPr>
          </a:p>
        </p:txBody>
      </p:sp>
      <p:pic>
        <p:nvPicPr>
          <p:cNvPr id="8"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5084127" y="3595275"/>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10665512" y="5289374"/>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Káº¿t quáº£ hÃ¬nh áº£nh cho right wrong tick icon"/>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167" t="18657" r="55100" b="30178"/>
          <a:stretch/>
        </p:blipFill>
        <p:spPr bwMode="auto">
          <a:xfrm>
            <a:off x="4931182" y="5183109"/>
            <a:ext cx="762961" cy="773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Káº¿t quáº£ hÃ¬nh áº£nh cho right wrong tick icon"/>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730143" y="3856605"/>
            <a:ext cx="935782" cy="8224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3555288" y="1970321"/>
            <a:ext cx="5165939" cy="52357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76326" y="5333485"/>
            <a:ext cx="3299778" cy="1458182"/>
          </a:xfrm>
          <a:prstGeom prst="rect">
            <a:avLst/>
          </a:prstGeom>
        </p:spPr>
      </p:pic>
    </p:spTree>
    <p:extLst>
      <p:ext uri="{BB962C8B-B14F-4D97-AF65-F5344CB8AC3E}">
        <p14:creationId xmlns:p14="http://schemas.microsoft.com/office/powerpoint/2010/main" val="11266426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Am-thanh-tra-loi-sai-www_nhacchuongvui_com.wav"/>
                                        </p:tgtEl>
                                      </p:cMediaNode>
                                    </p:audio>
                                  </p:sub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1500"/>
                            </p:stCondLst>
                            <p:childTnLst>
                              <p:par>
                                <p:cTn id="11" presetID="10" presetClass="exit" presetSubtype="0" fill="hold" nodeType="afterEffect">
                                  <p:stCondLst>
                                    <p:cond delay="9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2" name="Am-thanh-tra-loi-sai-www_nhacchuongvui_com.wav"/>
                                        </p:tgtEl>
                                      </p:cMediaNode>
                                    </p:audio>
                                  </p:subTnLst>
                                </p:cTn>
                              </p:par>
                            </p:childTnLst>
                          </p:cTn>
                        </p:par>
                        <p:par>
                          <p:cTn id="19" fill="hold">
                            <p:stCondLst>
                              <p:cond delay="0"/>
                            </p:stCondLst>
                            <p:childTnLst>
                              <p:par>
                                <p:cTn id="20" presetID="1" presetClass="entr" presetSubtype="0" fill="hold" nodeType="afterEffect">
                                  <p:stCondLst>
                                    <p:cond delay="1500"/>
                                  </p:stCondLst>
                                  <p:childTnLst>
                                    <p:set>
                                      <p:cBhvr>
                                        <p:cTn id="21" dur="1" fill="hold">
                                          <p:stCondLst>
                                            <p:cond delay="0"/>
                                          </p:stCondLst>
                                        </p:cTn>
                                        <p:tgtEl>
                                          <p:spTgt spid="12"/>
                                        </p:tgtEl>
                                        <p:attrNameLst>
                                          <p:attrName>style.visibility</p:attrName>
                                        </p:attrNameLst>
                                      </p:cBhvr>
                                      <p:to>
                                        <p:strVal val="visible"/>
                                      </p:to>
                                    </p:set>
                                  </p:childTnLst>
                                </p:cTn>
                              </p:par>
                            </p:childTnLst>
                          </p:cTn>
                        </p:par>
                        <p:par>
                          <p:cTn id="22" fill="hold">
                            <p:stCondLst>
                              <p:cond delay="1500"/>
                            </p:stCondLst>
                            <p:childTnLst>
                              <p:par>
                                <p:cTn id="23" presetID="10" presetClass="exit" presetSubtype="0" fill="hold" nodeType="afterEffect">
                                  <p:stCondLst>
                                    <p:cond delay="110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2" name="Am-thanh-tra-loi-sai-www_nhacchuongvui_com.wav"/>
                                        </p:tgtEl>
                                      </p:cMediaNode>
                                    </p:audio>
                                  </p:subTnLst>
                                </p:cTn>
                              </p:par>
                            </p:childTnLst>
                          </p:cTn>
                        </p:par>
                        <p:par>
                          <p:cTn id="31" fill="hold">
                            <p:stCondLst>
                              <p:cond delay="0"/>
                            </p:stCondLst>
                            <p:childTnLst>
                              <p:par>
                                <p:cTn id="32" presetID="1" presetClass="entr" presetSubtype="0" fill="hold" nodeType="afterEffect">
                                  <p:stCondLst>
                                    <p:cond delay="1500"/>
                                  </p:stCondLst>
                                  <p:childTnLst>
                                    <p:set>
                                      <p:cBhvr>
                                        <p:cTn id="33" dur="1" fill="hold">
                                          <p:stCondLst>
                                            <p:cond delay="0"/>
                                          </p:stCondLst>
                                        </p:cTn>
                                        <p:tgtEl>
                                          <p:spTgt spid="12"/>
                                        </p:tgtEl>
                                        <p:attrNameLst>
                                          <p:attrName>style.visibility</p:attrName>
                                        </p:attrNameLst>
                                      </p:cBhvr>
                                      <p:to>
                                        <p:strVal val="visible"/>
                                      </p:to>
                                    </p:set>
                                  </p:childTnLst>
                                </p:cTn>
                              </p:par>
                            </p:childTnLst>
                          </p:cTn>
                        </p:par>
                        <p:par>
                          <p:cTn id="34" fill="hold">
                            <p:stCondLst>
                              <p:cond delay="1500"/>
                            </p:stCondLst>
                            <p:childTnLst>
                              <p:par>
                                <p:cTn id="35" presetID="10" presetClass="exit" presetSubtype="0" fill="hold" nodeType="afterEffect">
                                  <p:stCondLst>
                                    <p:cond delay="1100"/>
                                  </p:stCondLst>
                                  <p:childTnLst>
                                    <p:animEffect transition="out" filter="fade">
                                      <p:cBhvr>
                                        <p:cTn id="36" dur="500"/>
                                        <p:tgtEl>
                                          <p:spTgt spid="12"/>
                                        </p:tgtEl>
                                      </p:cBhvr>
                                    </p:animEffect>
                                    <p:set>
                                      <p:cBhvr>
                                        <p:cTn id="37"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38" restart="whenNotActive" fill="hold" evtFilter="cancelBubble" nodeType="interactiveSeq">
                <p:stCondLst>
                  <p:cond evt="onClick" delay="0">
                    <p:tgtEl>
                      <p:spTgt spid="4"/>
                    </p:tgtEl>
                  </p:cond>
                </p:stCondLst>
                <p:endSync evt="end" delay="0">
                  <p:rtn val="all"/>
                </p:endSync>
                <p:childTnLst>
                  <p:par>
                    <p:cTn id="39" fill="hold">
                      <p:stCondLst>
                        <p:cond delay="0"/>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3" name="Am-thanh-tra-loi-dung-www_nhacchuongvui_com.wav"/>
                                        </p:tgtEl>
                                      </p:cMediaNode>
                                    </p:audio>
                                  </p:subTnLst>
                                </p:cTn>
                              </p:par>
                            </p:childTnLst>
                          </p:cTn>
                        </p:par>
                        <p:par>
                          <p:cTn id="43" fill="hold">
                            <p:stCondLst>
                              <p:cond delay="0"/>
                            </p:stCondLst>
                            <p:childTnLst>
                              <p:par>
                                <p:cTn id="44" presetID="10"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500"/>
                                        <p:tgtEl>
                                          <p:spTgt spid="13"/>
                                        </p:tgtEl>
                                      </p:cBhvr>
                                    </p:animEffect>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817" y="1307721"/>
            <a:ext cx="3820639"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6706" y="1307721"/>
            <a:ext cx="3316407"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0795" y="1307721"/>
            <a:ext cx="3398293" cy="4629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114388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E9FD2775-7754-4701-99DB-64791898A5ED"/>
  <p:tag name="ISPRING_SCORM_RATE_SLIDES" val="1"/>
  <p:tag name="ISPRINGONLINEFOLDERID" val="0"/>
  <p:tag name="ISPRINGONLINEFOLDERPATH" val="Content List"/>
  <p:tag name="ISPRINGCLOUDFOLDERID" val="0"/>
  <p:tag name="ISPRINGCLOUDFOLDERPATH" val="Repository"/>
  <p:tag name="ISPRING_PLAYERS_CUSTOMIZATION" val="UEsDBBQAAgAIAJCuo0gOaiROYgQAAAURAAAdAAAAdW5pdmVyc2FsL2NvbW1vbl9tZXNzYWdlcy5sbmetWG1v2zYQ/l6g/4EQUGADtrQd0KIYEge0xNhEZMmV6DjZMAiMxNhEKDHVi9vs037Nfth+yY6UncR9gaQkgG2YlO+54909d0cfHn/JFdqIspK6OHLeHrxxkChSnclideQs2MmvHxxU1bzIuNKFOHIK7aDj0csXh4oXq4avBHx/+QKhw1xUFSyrkVndr5HMjpz5OHHD2RwHF4kfTsJkTCfOyNX5DS9uka9X+qff3n/48vbd+58PX2/l+sDEM+z7+0DIIr170wMoYFHoJ4BG/CQg58wZmc9hcuGC+TQgzmj7ZZj0PCJnzsh8dsotoogELIl96pGExkkQMusLnzDiOaML3aA13whUa7SR4jOq1wLiWMtSoErJzD5INWwUjehS5oUzTIMkIjGLqMtoGDijWJfl7S8Wljf1WpegrkKZrPilEpnVCRljn9+UogLVvIaMQvCq1xJ+qXMui4NO1RFe0mCSsDD044QE3m7HGZEiQ17JjZqBKBGOSQQAJa9E+QjZxGaZFUdYqWEIUzqZ+vBmxoSpXK0VvOuhdswJxGAuii4pyBESQXbF8TKMPOM0UIU4uuFV9VmX2V5+PAxUFzAN3BBS0GUPwJnB2AFDjCXUjbIUad0FNiNxjCckGYfnkMjAu3CIRHgKdDsdInFBYqAIibtkAnxGJ9gkvKHYLv93/Eq5SWd1i3iagpxx30bqpoId41JggWVadTBMTUw+LiBsFPs/oHGLCt61q5XcCLCjzETZqQgqi0s8k0UfF/SP5ARTn3gJpJUXLhNmS57RmPNbVOga8WzDi1SgS5HyBnL9Fp5lMrPPTJyt/k+N/BvxeltVXm0LUuCR81dD7dmrYd8xq6nAproW+U3dpdo4bGv+Y6wwOf1DE/oc/XH6Y5cEOKLh80Smknmj2qr75PjcWTY0Rp1GPNFT/aP13JbEbW0dUyhYY6n7SxDopqZ/QANU/aVocAKK5m2JhhpOi6sBOoNwCxBo9FiMM3DVngln4MIB8ksyjimD2WgpLitZd44dlo1tgL4f2hTmPCVqcU/GS3GlYcJRgm/a6QO6kI10Z0AfDDd7rYJR5oPJAQCu2uQBSCVzsD/rgbmYkZ0H2gK/d5KlblRmyavktS3y4NsmF9+OTVelzu2u4tUuedsmc/wUK9rDRa3S+YD2f8e/3vF5QL/HRykmOHKniYsDl5hB33BV9RQCChhX+CxOfDw24sCFnNfpGprplW6KrCdQO6t75AQD2PbMseBluv7vn397YnxlSbuLtru/DwIBYpsqSO7A/gx0Laq/ukAYHu/L2UUfqe3dZifX86rDKGThs9wheNtacp3D1kG3XkjybdAwY9idzoAHsU173ZQwug1BmOHoFGqZncKd0YyX11AImdZqEIp1tUnAepj2++tlUytZiCGyT2sl5sCMzhPsefauDeRTMr1ue2YGN4p0e+lWcOnuC+ZOcQB19is8kcl6IKBtTbsqBERv1/c033zbqe5Wlf3D4vD1g/8v/gdQSwMEFAACAAgAkK6jSAh+CyMpAwAAhgwAACcAAAB1bml2ZXJzYWwvZmxhc2hfcHVibGlzaGluZ19zZXR0aW5ncy54bWzVV91u2jAUvucpLE+9LGk7unYooaoKaNVaQIVt7VVlYkOsOnYW21B6tafZg+1JdhwDBbXr0h+kTQgRn5/v/J+Y8Og2FWjCcs2VjPBudQcjJmNFuRxH+MugvX2IkTZEUiKUZBGWCqOjRiXM7FBwnfSZMSCqEcBIXc9MhBNjsnoQTKfTKtdZ7rhKWAP4uhqrNMhyppk0LA8yQWbwY2YZ03iOUAIAvqmSc7VGpYJQ6JHOFbWCIU7Bc8ldUES0BdEJDrzYkMQ341xZSU+UUDnKx8MIvzs8dp+FjIdq8pRJlxPdAKIjmzqhlDsviOjzO4YSxscJuHtQw2jKqUkivFdzKCAdPEQpsH3oxKGcKMiBNHP4lBlCiSH+6O0Zdmv0guBJdCZJyuMBcJCLP8LNwfWnq17r4uy08/l60O2eDU573olCJ1jHCYN1QyE4pGwes6WdkBhD4gT8Bp0REZqFwSppITZScs05d0ZDJSD3hRa0UTpktENStlKN/g2XbZDcxWgEgYhZhI9zTgRG3BDB46WytkNtuCmq3l6VRIAF7cnQeR/fm/fZiROSa7bq1oKjXc7jxjdlBUUzZZHgNwwZhSB+m8JTwtBqcdAoV2lBhfYxSAsOFiecTRk9KnI6B/yToSswkVrQhF7NBDPewnfL79CQjVQOuIxMoLOBzrXHrz4LOCNa34OShY9b/bPTZuv6tNNsXW65AAmdEBk/ExwKztLMbASfzJBUZqEH6YiJ1awoCuW04JWJrfryMmieWuHL/NbFWIHeYEk2Y+U5hfmrB6XNJmRSDKIbrgIaRpBDSTwmMGJYF1xaVhYwJhIpKWaIxLDWtBvrCVdWA8UPsIfWL/fQ6yMui9MYVhtYzCnLS0Hu7O69r+1/ODj8WK8Gv3783H5Sab7we4I4c37jnzy58pdr/+E2DAO3pR9f2ia3/+bO7l20vpbJa6d1OShV0la/FFy3jFT3cxmpC/+S6a28YEq5AEtp7IcM1pLgKTeMvmWLvaBNXvVu9z22mTbZYMyvGY3/JmR/Wl4T1+6FYfDoxdVxUi55ColwK3F5223s13bgpvkoq1IBtPX/Do3Kb1BLAwQUAAIACACQrqNItfwJZLoCAABVCgAAIQAAAHVuaXZlcnNhbC9mbGFzaF9za2luX3NldHRpbmdzLnhtbJVWbW/iMAz+fr8Ccd/p7pWd1CExxkmTdrfpNu172po2Ik2qJGXHv784TdYEKPSwJhH7eWzHsc1StaV88WEySXPBhHwGrSkvFWq8bkKLm2nWai34LBdcA9czLmRN2HTx8af9pIlFXmKJHcixnA3JoQ8zt58xFBfj2xxliJCLuiF8/yBKMctIvi2laHlxMbVq34BklG8N8urHfLUeDMCo0vca6iin9TXKOEojQSnAlL6vUS6yGMmA+UhX9jOS04c6f/sD2o4qqi1t+QlliNaQEuIiXy9RhvHceI9fZY5ynqDhrzbQL59RBqGM7EHGzu++ogwyRNM2/9MjjRQlFjTmnH/Edw4TpDDjh1ldoVwk4IUw0MVXcOWxd70LQO5rOPcpjqsU7AnrerAQ8NEzBgstW0gTf+psqhJvj6028wGLDWHKAEJVD3oyST+RVnk3sa7H/YE3yovQl9P0kFfB2hpWXcKBu1jf41erW7srQqfvuiBDCTunDFLslT3yt6nrETJQ9shnRgt45Gx/nMGhqSP5R74l7jnP199YgRNzLJzVn7wVIz3g6KogVafwmFoUsFCYzgutAd8tTayuSyk5yinlZEdLoqngvxCX7e1lVJocGFyvne6sVFPN4FTD2RzNmg7LZc9xPzpr3JDdz0J/ue480WaL30yJ1iSvavOzpKYTxzNjYgozTU4zcE8aOMh7vhEBx8YeItVEbkG+CMHGhuFCgxrrXnTDNQRPk6AGaXK6yqlzcqr8vK0zkGvzahSUr3Ks7IAVLStm/vQrhTcoDhgD1o6qK+OPE/rel4HCNQEQmVe+a7tDZ6lbpimDHfjhDxT2ykN3S5Xp0qGGW+oH2Oiw5ZxmVE+6XdH3SrxDAv0J/KtJK3J8YBnR9ppkyt4smny/hvtcosXs1xk2X7jJ7Nn1UuTY2I8raJT47+Q/UEsDBBQAAgAIAJCuo0gqlg9n/gIAAJcLAAAmAAAAdW5pdmVyc2FsL2h0bWxfcHVibGlzaGluZ19zZXR0aW5ncy54bWzNlm9PGjEYwN/zKZouvpRT56YjdxgjGIlOiLBNX5lyLVxjr721PfB8tU+zD7ZPsqdXQIiOnUaWhRDo0z6/51/7tOHRfSrQhGnDlYzwbn0HIyZjRbkcR/jL4HT7ECNjiaREKMkiLBVGR81amOVDwU3SZ9bCUoMAI00jsxFOrM0aQTCdTuvcZNrNKpFb4Jt6rNIg08wwaZkOMkEK+LFFxgyeESoA4JsqOVNr1moIhZ70WdFcMMQpeC65C4qIM5sKHPhVQxLfjbXKJT1RQmmkx8MIvzs8dp/5Gk9q8ZRJlxLTBKET2wahlDsniOjzB4YSxscJeHuwj9GUU5tEeG/fUWB18JRSsn3kxFFOFKRA2hk+ZZZQYokfenuW3VszF3gRLSRJeTyAGeTCj3BrcHt202tfXXQuz28H3e7FoNPzTpQ6wSonDFYNheCQynXMFnZCYi2JE/AbdEZEGBYGy6L5spGSK865MRoqAakvtTAagaeiiPCx5kRgxC0RPF7MWqLHzJ5yATE43d36SFr8CPTxxgnRhi0bms8Yl8W4+U3lgqJC5UjwO4asQhBRnsK/hKHldKORVmkpFcRYZASnDE04mzJ6VGZpBvyToRswkeagCZsvE8x6C99z/oCGbKQ0cBmZwFYFOTeeX38ROCPGPELJ3Met/kWn1b7tXLba11suQEInRMYvhEMJWZrZjfBJgaSycz1IR0xyw8qiUE7LuSqx1V9fBsPTXPgyv3UxltAbLMlmrLykMH/1oLLZhEzKg+gOV4mGI8ihJJ4JEzEcdy5zVhUYE4mUFAUiMTQq4471hKvcgMQfYI82r/fQ6yMuy9EYbg6wqCnTlZA7u3vv9z98PDj81KgHv3783F6rNGvhPUGcOd/DT9Y28UUjf9oNw8D1zufbsNX5v+rCvav21yqZumxfDyoVqd2vhOtWWdU9r7Lqyl8bvaUro5IL0GbG/thAoxE85ZbRt9w0ryj8+vvXb4s3KvwGo1i7ff/fIPxo8dxaeV+FwbMPwBrIVx/TzdpvUEsDBBQAAgAIAJCuo0hocVKRmgEAAB8GAAAfAAAAdW5pdmVyc2FsL2h0bWxfc2tpbl9zZXR0aW5ncy5qc42UTW/CMAyG7/wKlF0nxD5hu6HBpEkcJo3btEMoplSkSZWkHR3iv68OX03qjsUX8vLkdewq3na61WIR6z53t+6327/7e6cBalbncO3rokVPUWdGJAuYJSmIRAILkOJ49CTvzgRlzKQznZcfaGtqfkzhP0suTB3PCAtNaIY6XBDgN6FtqMM/J7FTq2tfU63R89xaJXuRkhak7UmlU+4YdvXqVr3EAFYF6AvokkfgmQ7caiPPjg8DjDoXqTTjspyqWPXmPFrHWuVy0ZZ/VWagq0++3gP9p8HLxLMTibFvFtIw8WSI0U5mGoyBQ97HCQYJCz4HUfPtu/UH6hk3CwroIjGJPdKjG4w6nfEYGl0ajjB8TFZejW4OMJqchY3dE3e3GB4heAm6YTW+x/BAleXZPz5gplWMHWmgzZ6fUKH4IpHxIXUfg+Twsmjb1r1zoe76Y+Y9IRU8oRX1/NK22RGChgCtN5aOeU2Qd0rZCUqURA5FaNS0Kug5YsM5gvvPLuPW8miVVuOhGo5VG7heg54pJarbf126Z5irs/sFUEsDBBQAAgAIAJCuo0g9PC/RwQAAAOUBAAAaAAAAdW5pdmVyc2FsL2kxOG5fcHJlc2V0cy54bWydkbEKwjAQhvc+RbjdxG6lJHUT3Bx0lpqmGmkvJZdaH9+UinSRgEMg//F9PyQnd6++Y0/jyTpUkPMtMIPaNRZvCs6n/aYARqHGpu4cGgXogO2qTNq8wKM3ZAKxWIGk4B7CUAoxTRO3NPjYQK4bQywmrl0v4ukditkUw6LC4pb2L/szgyrLGJPX0XbhgFW8x7QgjLxWMDsXjdxi60D8AhqTAEyqwVACaH0CeAwJwI8rQIrvm+ekRwrxo2KQYrWeKnsDUEsDBBQAAgAIAJCuo0izv7NQbQAAAHIAAAAcAAAAdW5pdmVyc2FsL2xvY2FsX3NldHRpbmdzLnhtbA3MPQ6DMAxA4Z1TWJ7K0L+NgcDGWFUqPYAVLITk2CixqnJ7sr3h0+vHfxL4cS6bacDn7YHAGm3ZdA34nadrh1CcdCEx5YBqCOPQ9GKR5MPuFRbYhQ7OM6cazi9KVb4zF1Ynr2e4RNuPFu9DcwJ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kK6jSIyYS/o+CAAAjyAAACkAAAB1bml2ZXJzYWwvc2tpbl9jdXN0b21pemF0aW9uX3NldHRpbmdzLnhtbLVa627iShL+v0/RYnWks9IqXMwtK4aVL01iDTEc7CQzu1qhBneCFdvNsRtmOOLHPs0+2D7JVrftYBMgdmYWT6JxddVX1XXrCxnEL16ob2LOAu8Pwj0W2pRzL3yOh39CaLBkPoumEY0pj+sHyqMXuuybGT4xQQNqzEnoksjVxWg8bKCR/KB+T+0bfXhra+0W6rVxC/eRgTs6jF0rxrWiw5jRauqD+hFEghvRJQ35adRBvTD6VsAMYxpxM3Tp96FS5M4PFWdwExHXA7542G2LZ59p3Rtt8aB2s9Pr4H1LVRSli/SO0TQa+17vuqc2EW60Ow1lr/VbSktBzU6ned3dN3utjgJvo+suoLTxdRe1e+12y9i3cAukkapqRkvf95TrZlMFbbh/re9HI63XaKBms6m0jX2nq4y0BgJuBTBUpS8cqBiKpnT3qqY2+woa6SNt1N5jA3f1Duq3cLfR2Lc1TWk0Ds49zC7vrgO19HQyd74DeDIEJ0dFbtVPJNdguYkiYHZosPYJpygkAf1UkzkZcpmx6NclW+/+UksTVCZzxp7ZVaQmRCALsOEJrEFdjmRs0q58YeTpyHM/1RYbzll4tWQhB6irkEUB8WvDPye5k86sjCTb0qiK3BNZ0oO6nvyUFUt1QT7Dc0loyYI1CXdj9syuFmT58hyxTeiWMnO1W9PI98IX4G5c93R8UZHvxdzkNCjYh/viKS+2hnjGVJjXxeIpJemTBfUzjQ35qSB3UPm+R45Et17scSmqNsVzSXRNnmkxAH1VPJdlQtBSjFpPPO8LcfqdA7siyr91kd0nOxoVlSTt8qIUW2/WVfNpHbFn4eyi3PuBfpXzGXSf8FlY2BBPKSExQaGwVJRSt8n5G0eM6etxLxkEoAWCm28uKUlCTrW5PrmbqtbX+XhyM5lr5k1tqCdViURZ/trq9r83O13oXKlcSST7Th2Pi1hIgnUa5bAsZzYZzwEQj+cW/uLUhuJ3ZdHJvTM2LVwbpv+pDDCd4YfaUPwuI3o/m2HLmdtj08Bz055bE0f6ZYwdbNSGX9kGrciWIs7Q1qPfEF9RBO3ZiyiKfc+VA6Jle+GGltBnTO5U05rPsO3MTN0xJ1ZtaLMo2v1VIpMNX0HyrEiMXC8mC5+6Ui2kiBxf51co+MdXHnCygHjhVRntM/XRtG7mzmQytufYMjJKbYhDFxkREZqqA81UG88AIyKwjn9MfC6zTyIg1fcrg9yaN7dj+HGEIbfe88qHH/4Ba6YYQjKlYQlBSBw8g6yz7cfJzBA+BIWIoDWJ428scgtJkw9dCWzT0ieQmrqTw3cETIYNgffCJaQOXfISeHfYttUbPNcmXyDHoTYnFYUmn6EkP1cU+optqCFslxCz1AfzRhUVIcowK5CsBpdE5Lu/Q2S5BDnhza3HNjFQhIehTGQ1xleVNdn4t3sIpKmOz1R7AgzOlm/P3paCKZELy1wJXdCGdGyI7Prt3vzHfKSaY2zMId2MyePckV1SKA3IDoWMI+JuSbikaEGXZAOVsIMx13PlmIi8NOH3jfcHIjztP7+krcsy8JdfPmBSoeGdsAz2y6AMtilr/p524bZ0Bh80ROT6WSvKOODDJtg6ttSZOfk5IYq9YOMnXfpnBOrVuKrBeteOH/dX+bD9H4yxkxasmdDRNI9VEsKwEoslBxZPv5KgaY1AXXpYhIYvTqiVAKxJimEx9AMwD+C5giEP4NFqEI9Ys00HNluPdCFOHyWEZa0mUTsdb3FG9Ckc0F9LdUGfGOyXfEq2yUYG1i4Z/jJRzm2VCkuLYzpjMNwCzOckqQDV9wJxhioHe3+HM1ckq0FhPo9s47uyun3vRa4I4OdNQN/uw54iFkiqT+Isr5NF6e8/aEgyxVmid1ptA/FaoKVjlavPH4qYjdWZfjvXVUvH4kQh6tkvLwfVIXwyduz5WNUEApRJQPhyBavwkzjnlcdKTgQGHqmAl07epiRarv777/+UhzmyJ6GilPq3qjhQ/KJr4le8f1qM0/hfJXAcVSuKypeSgumBKhMtf75yTEjQn3JkIcmyFLBAXHGVUg0lkIZRdRxVv72DKrFlUbBNBHvBiiB36uwzND65168N70j0Ao3TYcyvCiQ9L3KTV7bhcMTdcN8LaUXxH16JxOQdczpXDUOe/aFGfW/5kiy/Lhxg0ms+5LPnKnj6rWpBdz6CpK7Hq2PKxS3rWtASkvdDQ9ieXOteCYcLFZ9AD+eF+5mQR8yfiputt1e5wCAu4iCNhzwSR/rsLc8Rr9i3NHbDJ+LHwJYnHbNOwYap2CymkEXaMfdM1I6bx00px4wPzId1QU+mk4Mu0o+ldF2TN795Ba+0N5bDMSsdypl+IB7zW/Q7f8OfIx7z22JNmcC57q1Nx0N50ew6TiNRnl4mdsBDQ9mlUp7srcgjLBiLa9k4N5GUUOQMmEuHcm10vICm5SxoeYPrZywehK/blzshs9jJacfia4fCwCF965fzd8A97tPzyS3nASWYd7V8P1UBKc+pEki+Pjh2RkJFfLemn2pwECHLlej0cQ2lGJ9qwp3JNzTn5NZZPxPtLCcprbksGsh+Ltt5JZWh6OLVVLGk2C8LDepv/DSoX4rQIIU9H8BwEyxohCEHPOhyaYSKxDz7KrsKe5A70iO5M6N5AL4C7BDOSFkl5AiFxJLbqqxakpf8OOwtuefTLc1aVY6Qc87l+Q9iqI7Lya3yMX3i+fROKZWrIO11h1ws9sAc/ayUPJHllRyNVCw6ThaxnP2JbpUtPgcbTyxHWZsW6Z7v0IwfRb1+QhXwnvP+oJ5fZqFHvfmW9ZgGooB39m8O/gdQSwMEFAACAAgAkK6jSCqKN+aHEQAA8GEAABcAAAB1bml2ZXJzYWwvdW5pdmVyc2FsLnBuZ+3d+VeS2f8AcEszJ2eizcwsbZq0xQXUGjMXWmzSkXKd1FLR1GwzNTMUWVKnsUUldcpdmlzaJW3S3MAlJdSgCZXSlAqFEJUQkR0+9J2az4x+5g/4nvNwDni49znPva/73NUf3lzyOrDvm0WrF2lpaX3j7ubqo6WlA9PS0o7T09WkqHZb7tP8mRfvs2+3VhV1DVfzRSdq1/5dWlrVOH1F2ALN969i3QLjtbQWt396zyPH3I7Q0gq74O66yy8xZGIIfuVBpJIsUOajtJzPH9AGteV+tHya9SNk04+uznrL59ssmXgGKf/ouv5F2jL9+Xt0Lnl5KrRTkJWBFJlobZNiSH7uQT2fdujRUcI2JuOX/fUcWml9FaOnNIlP6yE+LlBIpume9vxm8TC7BDFcL5Gyi2Jk3K9XhZ6fp/v3j7c/rF6lLDvkti2bizvMgrpI3qYZS7uuuNw01P4a0qL194/7Nl7REYoneuamWEV1wM2Vtv/MhrTsTNbucxsjP6BB1U3KsPt3YCb7MiNmlXcjPeWEWd0Y72xQIk4fQZss+Gf2+ZRI7b4fTyuVfKwhDFY1p7rnU8Df+FnUV1ha5ZlFjWTMzv8QuRPivcTAVXd2Rr7REliTd2LZnPvNay1n/PwsogdtN0tz1fghxHvpT3Nv9RBCuZezjNMzt+yWNte9fkuNZpfR0lbuv9R355D97Batn6e/3MB7b8ScOunnNm3ZHEfNmG0P0bWE+bkaZM++XpOMNLBZ0AsgAASAABAAAkAACAABIAAEgAAQAAJAAAgAASAABIAAEAACQAAIAAEgAASAABAAAkAACAABIAAEgAAQAAJAAAgAASAABIAAEAACQAAIAAEgAASAABAAAkAACAABIAAEgAAQAAJAAAgAASAABIAAEAACQAAIAAEgAASAABAA4v8RIkXaNvKI5jIo+R/RAs+nqO1ju8MS0+bG0dM9bb8uP+BVwCqb2WEBW3rOh77PbDNeMCeioJ750YNHD85OhcT+e/v+W/I12ObIOXV9dh5MmWc+v2zn3RezylirKTr1Umib1uwq+QucYS7SkdznHuDm35OmKBvtcU5Tz9gpC0221+NFZ/q6/cFRzU1rx/IY3qP/LNDaHqJEzayA5gXLbfs4jSJhHUkZPe0Q06wSbWVxGSrMLUkiWVUMDclHSd6lF5mqJeSNhm7WjU3IJN7oTFa7qck/YynCtflE+SRFVaH+dtdNF84DRjTlnDO1Hu1CYgedgFSzRfAdeGk7K3TqTTyt5CdLo/TDYARy+0kT9QXDkFe9tG04ebupKlZIdeSjJuLgaFHfczBGcOUKnuYiH7/LecwWC7d3Y5c0CTqN4SVKPlYtH6RikGBRYiP10eSpN0yoWkobNAE3M4J/qHovDkAGmqCn/3geSeD8VlqFLDi6t3Zc/sJROE3N//L0c1JkHtO+ykWXtnmHcuNKk9gFHTQzXtz1Ulq9S9PkzN30ZXEQB8bqn8Din0jVjI3ViKEERsfG7pOl4mbxsPwx+d4rH1IIvphBi8EIiwzVjWxpUnG7WuveI4KXT5SqmY/mv1cz6g9KViG8QY3yyUZEZxWyAVmMHEA2xYFHb65/qgcWqfMmTxVlC2rWTiUHzdT08g4R9gS6XG8OB9PvP1uMPRxQw333V4Wpr3cqR4dYOCgmPLz14hoPxNkqm4iJ7mAE6hoz57vF5ifhL3xRTWZOlHbe8h7ZyBMVYj/kTiSl1jP/pDdEuSHhvlZOXgdrUpzO0PuWpTgR7J1drkrW+UXw8HJ4gr+IaVDfWZL51taE4JTR4b3gIvf9iDFT0tn/wbb0XF42GotDru28ya3JqwjhvJMGtI7suH6cfCg7ST7An+iud7D/3K+2m2mLmq08BfG99zAF16mKu1iSLwqTwPDgPJx5l0opZX6VhOK2DbR442NppJHwQbPA/CCmqSWrO6hS7BX2myrZpGbLhgzRvguEpXu3pMLwmMTbXjbwKxlmf1TZU4N/mFE6j4ktbnmAuy9u8QAzBxBbBk34n2oSkL12akfyAC/58Ll+auGXDm7nxRx8vwJaDe3s/n26NjaDKewt5QzwOTVnD4piWyNoobaLEdGQO6RWPBZ7RbqgbyM3vOMhe8qJGoaFnGpsXApjC0JXw2oXXK9Pj8aRVmw4Z2QEphNJ5IG8SO6o49PBhOblziOR07+nNzs7QDnkz2Ph1rEbRCeWOZaZIyW/9kDEBpvmMbnMW8StUVzLfqcgSH1laM1Esm+G/t2rPiBDjyoxqMBX37wxQ8+cp349tY0/7UQVEUscYjjPP98Q8bJlv8r81uDNpy8DmdyrcSUkrJJO8eBUT8e2jqxOdUdvplbx432qy4mGXYUxeg1nC0xKlWF+8IN2mX50fpgPyUXJwFUy2yOQVJGZHx0rPYYC5coeC5RenSz4jDPM2u7MB371TGQ1hKJITI4P+WsaPG6cOPGYMYDanBUja1CCA+FYpSjtJmWtvnnRa9zx4w3jYekr7oQ37TksNHPIU8Y/EF1KWpArIIz0qk/Lb6XjBDUIbGkC1cCmU1xWgHH368hpyFt06LsTmedtlZUE+q07HLvM9QY7Kj3tQJvoQritbduBqWQYicsrzBvtTaWYqj6mP8C29MnTg/kLG4pmZPiZhdGTZOXnKRetm6UkbDWZSuLa4M9RXtlg+b6o4XTVycJUSop+ruznxAbXV7pnGXmHMsAdd9I9sdbOpAr7+SC4OusJtYE4UoHJ2mlLJazvSAyw2tdJ8NQUe3EzS1CJsH//g/P93V2R6vnPX+ad6uu+rjJhFRH7u5vZkfWWA2tObEniBPJ7hzHyiSunGya4OrkiIqjZ3pN///NC9jbomzVTnnoM+JvnWNWYP0k2Fk6XPUmSfTSEo+KEvb6e0RiVEM+cEfBqOb6kGYWQBkddaJWohbgkXlJf+xg2F1fGi8ubtEBjRBKRZk7Yjh4Q2PbzvEkhBHoVo84khOMPwpeGK5HOTJlItiaUQecnr2SNOo/IC/TMF+rmml01mQQZ6bocVmYRhwUYGfcWPLOH3f1IFtP6dPDXus1/BdK11YxVi5mvtFnH2XABRJXsmibLT2Dg7Jko4T1mMoPVC1/cz9/mMlmivpLDJ6lVHblZq7KbrD1ijCnCQjx561u/p7dNWYxOeOLp5BKe1A9211S0A8eoe++uXMWpFnqpxeeDecLHBBqRSXOFLIWttBh5aVySLtc+SWmJ5D+zTiZvyn/4OKK73Sjs8/p3J6VuGMm7EWCrSj2NWgY9uITuOb4PUoBZBo9jaSY+otVZGP7oILkdq+TBwSbYhuHbHF/olsL7mfPo5MPI5FecpCwcgycy9iRZ5AfNKMj0Xl7wHxE6ZUmrVnMcm9PQIZNS+q+ZFcICaJCmPke2brbF8UHVe1IpAb/2qBGDwojMbX+F/a1LuSfxj6u9kFUtu43bVbcgVyaCqgS4ugfW1zXXB8NYbh25Mm/4+xrPDQFTJJqwWLWAc9FVrpMrayY7ZO3tqh19Vp3q/jpgh2mr67pL2eW3nTB8aHntECm07Wex/l9jLGHVq416Pfijlk5jy8Uyh91uVusrW8tduKZMRLhqe/idmuj9zpk64ddsiWqK3iIhmB4oR1qVCAY4dnAkg3cIfLikVaKyEDVYod2pKDPb9d7OE2erbZXKLAPYmPhT4Rv0zDUrN/R7kmIUDN4Jw/YT+tpfts9IVFc/nNgJCSPdQxPs5X9WJ4iQgk5tqQ2tsTqbEROww+U30+oyk7rdu9HqHG5eXgaccAyidAjGZbzwUTsS19wiRkQyGeGUQRcawjKykxdM4FRdoCgSHjBOypIPkFZEMfLe6JnDMazOzW1JrQOih2jrRKfny0oFHy9/e0GkkvOZTjOvwos2lia+r8WDoIqP7EamcrKDpbeRIV8cO7EW2URvMGwd+X2yfTBd/mWHVHTibfY+k9eO32fgAjn6uVLSQTt1TvFSEDsulOtxZkxchLHrFYxuF2LdzaVrErkhuZxtzril9p3iYCO4jx0839JZfdkqPNhWrbJiHccZwLo6X0oD8i0tYS6yD2XPxSS1cv/e7NQGHofuCUULtoueiLZyW5NRWLcE21g3SAGxzITeGUwj0AuQwc2gsC9bKeLpt9f8Q+pzQs+8tl8zpJlSO/Ne9qivFW9jPjnb4PdaFLnF49sjE26hE8LXM2YOopP0C89qwZT6cSmj5qhr+fFNher4HvIi88jv0EWC/fCoeRX9G0AukrcV1RGrvcfieMdfpoklqvO8iNAJR7Y3h9x2SpV1CCI4R+dOdPK6HP9cJeRGiZrdH+iyuUf31WD1j1TJqnP3rc9peoXTzYxId2cVqqJmhvWBt8hcJM/ALk48DCnAuh9QIhZky8YyZDUVAmevMWkGI1kFnr/2u/xfL6GHS3Vy3SFJrEx7a2Ivu0azkUgfiqc5F2meEaKIpJyIwZS+NlKw7Un1kpcWUAR+V3PaIKeke/p4DmJatPiMYnn4YGnVsM3h/HFxa/tv4g/cks8V/bo4LcVTs2U98lU26usd6DeyDeqaWG9TUwarR21WtEiLZdzaLxxcCeok7MeSLn/FYnDUT0/LdlgOecoUnTwbKE72snjpnrG4sXeNIcwdBNmVP5CSabxX1S1jWpQs0o2FAmXuYyVY6Uce4Z6qdQ6CFGiG5NEqkbMH27vcWuyJldE7aDK1MB06/WJPEV4xsvEIpaAjZ+mTpzmjob/THPPQaZR82UQheJG5i5djb9mtqIufu17M2wd1wwOO+ePLDQ6MHr9+Ct/VnVQCJvMIJKK/5Z1HTeGaXRHo2IQTV7MNbpREZVfuKl/0CuXgQ/oeXVwoRskHmSthOrnGjX6BSHLj9EceMhmOdHBSsLGxI1lDNp8b52ttcPO0T+OxmhF1g4s19BqTU88pHXS8rmf+iA8/w28WY6Kda3jdp9gWuTFo3mHNmWB9/riksoshWhzPBemBxPNWfNmSv+hu0Uyaw1sKLaXEKly35zvxHaxBFBPcYcQ5FmYr1fGEcKXOASh3KlfTS4j80DzV+Y8fQ0zX1ceIv2w9TDGSd7uYtAgmzoPfS7cqIPmCGSUSNBMtHkrrN1tp/oj0DfNTj9Y0rkWuVGwjMHPgrD2kk8tamLuHyO0fQFSJki2V8969czl25MtgkRnd5odVz4R3xWObzJgclewBWgpPnnhsIX3T0haxbP8YfuHwzH44HCMdJdx0V6qjmdOPVUlhmi6d9Mvy1hFJaznxXOyEYx3alP+C4Bkka+9ol6NjR6lDDn/W2Z7ckoByauCTq/2lZz2OEqbEO/o4Cdfwhk81z0dVKVm1kMSOwasVHCgcBbo8jTdQURHER1IRAWuVX/xODJF2w1Vnwkn8Zz9duGGqeLtwIeN1uOe3vIlGDK4Cuk7zvFAvWNZDZp9buVx3zEI7S1DPvuNEk5Wu9YjywcVvAfNtQrIaWBV2biYmC3PjreJPWtBxmOmy5+0gaNOOwl5WP31D+mRcczxfs1f85eMqrFufsOkywXM8cWNIFP/KlyUoNyVcbTZsM3/nlBMDRU2uwtMIDunhCrMTa2DUpYFnYj8Fy68k5lE+9WmPMsp/p6yS4T8Sg5WtXX8/KHKO3VDdnAginXhfc+zhTPxwvAKFibZ06ITf7GwtH96UJbLvOLl4PboYrZqpn++GhubKfH6WMaV5HxTjUdBGiW0WMj/gPehyvCKtrbvH6r/HPn9tzrR0vJCGpdOSGkmqS/LmVPcp42IhizjVZVG0zxR91lf95uN0lPKQ83gx3B7cCF03+8j/KnonpEBJb3uYmN4654Cr6eFHNrfPSbbTZNgvilkx5ywOAZmrZQzSmsv2X+vO/fEAj/8L1i9nqs+tG970b8H6RR2G8O1L/se9W1rydO9eezOg4Kdfu8RX8Rx32s25IsowsxwTpJlzBJo+ts/dZ/mcf3DceJBy4jsW2b+1HPNOs+Dw2UIaNCYZ8mNhYdfs3yeAavftvnsJhlWYFhB7mn9T60K1NC/3vQdcq3aHpv4HUEsDBBQAAgAIAJCuo0iV7pF+SwAAAGsAAAAbAAAAdW5pdmVyc2FsL3VuaXZlcnNhbC5wbmcueG1ss7GvyM1RKEstKs7Mz7NVMtQzULK34+WyKShKLctMLVeoAIoBBSFASaESyDVCcMszU0oygEIG5mYIwYzUzPSMElslCwNzuKA+0EwAUEsBAgAAFAACAAgAkK6jSA5qJE5iBAAABREAAB0AAAAAAAAAAQAAAAAAAAAAAHVuaXZlcnNhbC9jb21tb25fbWVzc2FnZXMubG5nUEsBAgAAFAACAAgAkK6jSAh+CyMpAwAAhgwAACcAAAAAAAAAAQAAAAAAnQQAAHVuaXZlcnNhbC9mbGFzaF9wdWJsaXNoaW5nX3NldHRpbmdzLnhtbFBLAQIAABQAAgAIAJCuo0i1/AlkugIAAFUKAAAhAAAAAAAAAAEAAAAAAAsIAAB1bml2ZXJzYWwvZmxhc2hfc2tpbl9zZXR0aW5ncy54bWxQSwECAAAUAAIACACQrqNIKpYPZ/4CAACXCwAAJgAAAAAAAAABAAAAAAAECwAAdW5pdmVyc2FsL2h0bWxfcHVibGlzaGluZ19zZXR0aW5ncy54bWxQSwECAAAUAAIACACQrqNIaHFSkZoBAAAfBgAAHwAAAAAAAAABAAAAAABGDgAAdW5pdmVyc2FsL2h0bWxfc2tpbl9zZXR0aW5ncy5qc1BLAQIAABQAAgAIAJCuo0g9PC/RwQAAAOUBAAAaAAAAAAAAAAEAAAAAAB0QAAB1bml2ZXJzYWwvaTE4bl9wcmVzZXRzLnhtbFBLAQIAABQAAgAIAJCuo0izv7NQbQAAAHIAAAAcAAAAAAAAAAEAAAAAABYRAAB1bml2ZXJzYWwvbG9jYWxfc2V0dGluZ3MueG1sUEsBAgAAFAACAAgARJRXRyO0Tvv7AgAAsAgAABQAAAAAAAAAAQAAAAAAvREAAHVuaXZlcnNhbC9wbGF5ZXIueG1sUEsBAgAAFAACAAgAkK6jSIyYS/o+CAAAjyAAACkAAAAAAAAAAQAAAAAA6hQAAHVuaXZlcnNhbC9za2luX2N1c3RvbWl6YXRpb25fc2V0dGluZ3MueG1sUEsBAgAAFAACAAgAkK6jSCqKN+aHEQAA8GEAABcAAAAAAAAAAAAAAAAAbx0AAHVuaXZlcnNhbC91bml2ZXJzYWwucG5nUEsBAgAAFAACAAgAkK6jSJXukX5LAAAAawAAABsAAAAAAAAAAQAAAAAAKy8AAHVuaXZlcnNhbC91bml2ZXJzYWwucG5nLnhtbFBLBQYAAAAACwALAEkDAACvLwAAAAA="/>
  <p:tag name="ISPRING_PRESENTATION_TITLE" val="1"/>
  <p:tag name="ISPRING_SCORM_ENDPOINT" val="&lt;endpoint&gt;&lt;enable&gt;0&lt;/enable&gt;&lt;lrs&gt;http://&lt;/lrs&gt;&lt;auth&gt;0&lt;/auth&gt;&lt;login&gt;&lt;/login&gt;&lt;password&gt;&lt;/password&gt;&lt;key&gt;&lt;/key&gt;&lt;name&gt;&lt;/name&gt;&lt;email&gt;&lt;/email&gt;&lt;/endpoint&gt;&#10;"/>
</p:tagLst>
</file>

<file path=ppt/theme/theme1.xml><?xml version="1.0" encoding="utf-8"?>
<a:theme xmlns:a="http://schemas.openxmlformats.org/drawingml/2006/main" name="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1F1F1F"/>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1F1F1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442</Words>
  <Application>Microsoft Office PowerPoint</Application>
  <PresentationFormat>Custom</PresentationFormat>
  <Paragraphs>106</Paragraphs>
  <Slides>21</Slides>
  <Notes>2</Notes>
  <HiddenSlides>0</HiddenSlides>
  <MMClips>3</MMClips>
  <ScaleCrop>false</ScaleCrop>
  <HeadingPairs>
    <vt:vector size="6" baseType="variant">
      <vt:variant>
        <vt:lpstr>Theme</vt:lpstr>
      </vt:variant>
      <vt:variant>
        <vt:i4>3</vt:i4>
      </vt:variant>
      <vt:variant>
        <vt:lpstr>Embedded OLE Servers</vt:lpstr>
      </vt:variant>
      <vt:variant>
        <vt:i4>0</vt:i4>
      </vt:variant>
      <vt:variant>
        <vt:lpstr>Slide Titles</vt:lpstr>
      </vt:variant>
      <vt:variant>
        <vt:i4>21</vt:i4>
      </vt:variant>
    </vt:vector>
  </HeadingPairs>
  <TitlesOfParts>
    <vt:vector size="24"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dc:title>
  <dc:creator/>
  <cp:lastModifiedBy/>
  <cp:revision>1</cp:revision>
  <dcterms:created xsi:type="dcterms:W3CDTF">2017-11-23T01:02:29Z</dcterms:created>
  <dcterms:modified xsi:type="dcterms:W3CDTF">2024-12-06T15:38:47Z</dcterms:modified>
</cp:coreProperties>
</file>