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95" r:id="rId4"/>
    <p:sldId id="296" r:id="rId5"/>
    <p:sldId id="292" r:id="rId6"/>
    <p:sldId id="285" r:id="rId7"/>
    <p:sldId id="286" r:id="rId8"/>
    <p:sldId id="287" r:id="rId9"/>
    <p:sldId id="288" r:id="rId10"/>
    <p:sldId id="289" r:id="rId11"/>
    <p:sldId id="294" r:id="rId12"/>
    <p:sldId id="290" r:id="rId13"/>
    <p:sldId id="29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D9A2E2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3B860-F418-4B24-973D-81AA77BD373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B6B6B-3F3B-4FC1-A2A5-312B93528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5C68D-9E6A-4C2F-A914-43E4CEC8B5F1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6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그림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Freeform 3"/>
          <p:cNvSpPr>
            <a:spLocks/>
          </p:cNvSpPr>
          <p:nvPr/>
        </p:nvSpPr>
        <p:spPr bwMode="ltGray">
          <a:xfrm>
            <a:off x="-3175" y="-6350"/>
            <a:ext cx="9151938" cy="1920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1210"/>
              </a:cxn>
              <a:cxn ang="0">
                <a:pos x="3089" y="377"/>
              </a:cxn>
              <a:cxn ang="0">
                <a:pos x="5762" y="794"/>
              </a:cxn>
              <a:cxn ang="0">
                <a:pos x="5765" y="4"/>
              </a:cxn>
              <a:cxn ang="0">
                <a:pos x="0" y="0"/>
              </a:cxn>
            </a:cxnLst>
            <a:rect l="0" t="0" r="r" b="b"/>
            <a:pathLst>
              <a:path w="5765" h="1210">
                <a:moveTo>
                  <a:pt x="0" y="0"/>
                </a:moveTo>
                <a:lnTo>
                  <a:pt x="5" y="1210"/>
                </a:lnTo>
                <a:cubicBezTo>
                  <a:pt x="5" y="1203"/>
                  <a:pt x="1252" y="444"/>
                  <a:pt x="3089" y="377"/>
                </a:cubicBezTo>
                <a:cubicBezTo>
                  <a:pt x="4926" y="310"/>
                  <a:pt x="5748" y="733"/>
                  <a:pt x="5762" y="794"/>
                </a:cubicBezTo>
                <a:lnTo>
                  <a:pt x="5765" y="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2B166E"/>
              </a:solidFill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400910"/>
            <a:ext cx="19812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37E6B730-0C80-42C1-9C78-A924678E2EE5}" type="datetime1">
              <a:rPr lang="en-US" smtClean="0">
                <a:solidFill>
                  <a:srgbClr val="FFFFFF"/>
                </a:solidFill>
              </a:rPr>
              <a:pPr/>
              <a:t>3/14/2025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162855" y="6515210"/>
            <a:ext cx="1839913" cy="244475"/>
          </a:xfrm>
        </p:spPr>
        <p:txBody>
          <a:bodyPr/>
          <a:lstStyle>
            <a:lvl1pPr>
              <a:defRPr b="0" i="1"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400910"/>
            <a:ext cx="381000" cy="2444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97C4A35-6DDC-40AC-A0A8-0F31C6F68E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gray">
          <a:xfrm>
            <a:off x="228600" y="30491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Company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Logo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04800" y="4191110"/>
            <a:ext cx="4953000" cy="942975"/>
          </a:xfrm>
          <a:effectLst>
            <a:outerShdw dist="28398" dir="1593903" algn="ctr" rotWithShape="0">
              <a:srgbClr val="FFFFFF">
                <a:alpha val="50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334000"/>
            <a:ext cx="57912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860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5FFD7E-5D7B-441F-8B19-EB719F01E7D9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C4834F1-9EE3-478C-99FC-636D6DF3CC05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BE22F2-4C1E-46C2-8518-E111910F6C79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E320637-6F65-4472-800F-115970D9C9EC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53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3" y="1447800"/>
            <a:ext cx="40195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0" y="1447800"/>
            <a:ext cx="40195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836A78-C4CE-4683-A1D9-671122CC71D7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659324C-9814-4AD8-847E-340F817EC3FE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8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619F11-0166-468A-9855-3E5C9AB8FE8C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7768942-8059-4A63-BA49-E0CAB793B7E6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8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A40EF0-F56B-4B81-9243-85F5AB29C3D3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850D4AD-30AE-4179-9A45-B00408B1C5CE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50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942FED-B0E1-496A-86E1-86E646A17225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EF0924C-37C1-4F43-817B-4364C57873E5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9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DE7C69-02F2-487C-A5C3-CB4FD73C8E8F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16FDF1D-E9A5-4DE0-AAE4-1F1E889D70F2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9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7B8FEC-D5E1-4FFA-A754-527EC729FD20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BFC3314-9C43-4964-9336-7C2669B4ECF2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5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8BDEDC-8DA0-428F-BCB4-69AF08272A21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98D1C53-D500-4EB9-9F06-1C4F2E212E08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4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0955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61341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A25788-5745-41D6-939E-5C4ED7DE73E4}" type="slidenum">
              <a:rPr lang="en-US">
                <a:solidFill>
                  <a:srgbClr val="2B166E"/>
                </a:solidFill>
              </a:rPr>
              <a:pPr/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B6D6C09-C33B-475F-AA5F-E481B32CA9DB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12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69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30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97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9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91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82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1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0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09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6581-D177-4DF3-B447-5C080C60543B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그림3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04800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2B166E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447800"/>
            <a:ext cx="8191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629400" y="6548548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2B166E"/>
                </a:solidFill>
              </a:rPr>
              <a:t>0907040606</a:t>
            </a:r>
            <a:endParaRPr lang="en-US" b="1">
              <a:solidFill>
                <a:srgbClr val="2B166E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48548"/>
            <a:ext cx="838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B3C8E7-7ADE-4871-B03F-E0D3E704035C}" type="slidenum">
              <a:rPr lang="en-US">
                <a:solidFill>
                  <a:srgbClr val="2B166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2B166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1828800" y="228601"/>
            <a:ext cx="7086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48548"/>
            <a:ext cx="1905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8AB527-EA6E-449B-8A91-E640208C8A5D}" type="datetime1">
              <a:rPr lang="en-US" smtClean="0">
                <a:solidFill>
                  <a:srgbClr val="2B166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B35C-AE16-492F-82EC-0BEB760DCA7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89406-B704-4419-9C5A-F994D9216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5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B166E"/>
                </a:solidFill>
              </a:rPr>
              <a:t>0907040606</a:t>
            </a:r>
            <a:endParaRPr lang="en-US">
              <a:solidFill>
                <a:srgbClr val="2B166E"/>
              </a:solidFill>
            </a:endParaRPr>
          </a:p>
        </p:txBody>
      </p:sp>
      <p:sp>
        <p:nvSpPr>
          <p:cNvPr id="44" name="Round Same Side Corner Rectangle 43"/>
          <p:cNvSpPr/>
          <p:nvPr/>
        </p:nvSpPr>
        <p:spPr>
          <a:xfrm>
            <a:off x="0" y="0"/>
            <a:ext cx="9144000" cy="1066800"/>
          </a:xfrm>
          <a:prstGeom prst="round2Same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B166E"/>
              </a:solidFill>
            </a:endParaRPr>
          </a:p>
        </p:txBody>
      </p:sp>
      <p:sp>
        <p:nvSpPr>
          <p:cNvPr id="70661" name="Rounded Rectangle 47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oundRect">
            <a:avLst>
              <a:gd name="adj" fmla="val 16667"/>
            </a:avLst>
          </a:prstGeom>
          <a:solidFill>
            <a:srgbClr val="7D252B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B166E"/>
              </a:solidFill>
            </a:endParaRP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319862" y="56346"/>
            <a:ext cx="84169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PHÒNG GIÁO DỤC &amp; ĐÀO TẠO VĨNH THẠNH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TRƯỜNG TIỂU HỌC VĨNH HẢO</a:t>
            </a:r>
            <a:endParaRPr lang="pt-BR" sz="2800" b="1" dirty="0"/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81000" y="6172200"/>
            <a:ext cx="876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B2063EA-7283-4A89-A232-F8B324B64539}" type="datetime1">
              <a:rPr lang="en-US" smtClean="0">
                <a:solidFill>
                  <a:srgbClr val="2B166E"/>
                </a:solidFill>
              </a:rPr>
              <a:pPr/>
              <a:t>3/14/2025</a:t>
            </a:fld>
            <a:endParaRPr lang="en-US">
              <a:solidFill>
                <a:srgbClr val="2B166E"/>
              </a:solidFill>
            </a:endParaRPr>
          </a:p>
        </p:txBody>
      </p:sp>
      <p:pic>
        <p:nvPicPr>
          <p:cNvPr id="9" name="Picture 15" descr="D:\Giao an\Thanh\New Folder (2)\dep_3121007-Pal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5" y="3170343"/>
            <a:ext cx="7315199" cy="235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500" y="5528960"/>
            <a:ext cx="4128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1376" y="6208181"/>
            <a:ext cx="4079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kern="10" dirty="0" smtClean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400" kern="10" dirty="0" err="1" smtClean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Trương</a:t>
            </a:r>
            <a:r>
              <a:rPr lang="en-US" sz="2400" kern="10" dirty="0" smtClean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Minh </a:t>
            </a:r>
            <a:r>
              <a:rPr lang="en-US" sz="2400" kern="10" dirty="0" err="1" smtClean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Nghĩa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4109" y="19791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 b="1" dirty="0">
              <a:solidFill>
                <a:srgbClr val="2B166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7712" y="1363639"/>
            <a:ext cx="2438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0" kern="10" normalizeH="1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FF"/>
                </a:solidFill>
                <a:latin typeface="Arial Black"/>
              </a:rPr>
              <a:t>2</a:t>
            </a:r>
            <a:endParaRPr lang="en-US" sz="15000" kern="10" normalizeH="1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FF"/>
              </a:solidFill>
              <a:latin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9825" y="1671417"/>
            <a:ext cx="14670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Mĩ</a:t>
            </a:r>
            <a:r>
              <a:rPr lang="en-US" sz="7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 </a:t>
            </a:r>
            <a:endParaRPr lang="en-US" sz="72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1359" y="1693059"/>
            <a:ext cx="3045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thuật</a:t>
            </a:r>
            <a:endParaRPr lang="en-US" sz="72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5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086460" cy="12858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3.Cảm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sẻ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1340768"/>
            <a:ext cx="6336704" cy="3811583"/>
          </a:xfrm>
        </p:spPr>
        <p:txBody>
          <a:bodyPr>
            <a:normAutofit/>
          </a:bodyPr>
          <a:lstStyle/>
          <a:p>
            <a:endParaRPr lang="en-US" sz="29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Tên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nhóm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gì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en-US" sz="2900" dirty="0" err="1" smtClean="0">
                <a:solidFill>
                  <a:schemeClr val="accent3">
                    <a:lumMod val="50000"/>
                  </a:schemeClr>
                </a:solidFill>
              </a:rPr>
              <a:t>Nhóm</a:t>
            </a:r>
            <a:r>
              <a:rPr lang="en-US" sz="29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tạo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được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rgbClr val="C00000"/>
                </a:solidFill>
              </a:rPr>
              <a:t>bằng</a:t>
            </a:r>
            <a:r>
              <a:rPr lang="en-US" sz="2900" dirty="0">
                <a:solidFill>
                  <a:srgbClr val="C00000"/>
                </a:solidFill>
              </a:rPr>
              <a:t> </a:t>
            </a:r>
            <a:r>
              <a:rPr lang="en-US" sz="2900" dirty="0" err="1">
                <a:solidFill>
                  <a:srgbClr val="C00000"/>
                </a:solidFill>
              </a:rPr>
              <a:t>cách</a:t>
            </a:r>
            <a:r>
              <a:rPr lang="en-US" sz="2900" dirty="0">
                <a:solidFill>
                  <a:srgbClr val="C00000"/>
                </a:solidFill>
              </a:rPr>
              <a:t> </a:t>
            </a:r>
            <a:r>
              <a:rPr lang="en-US" sz="2900" dirty="0" err="1">
                <a:solidFill>
                  <a:srgbClr val="C00000"/>
                </a:solidFill>
              </a:rPr>
              <a:t>nào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Trên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nhóm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những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900" dirty="0" err="1">
                <a:solidFill>
                  <a:srgbClr val="C00000"/>
                </a:solidFill>
              </a:rPr>
              <a:t>hình</a:t>
            </a:r>
            <a:r>
              <a:rPr lang="en-US" sz="2900" dirty="0">
                <a:solidFill>
                  <a:srgbClr val="C00000"/>
                </a:solidFill>
              </a:rPr>
              <a:t> </a:t>
            </a:r>
            <a:r>
              <a:rPr lang="en-US" sz="2900" dirty="0" err="1">
                <a:solidFill>
                  <a:srgbClr val="C00000"/>
                </a:solidFill>
              </a:rPr>
              <a:t>ảnh</a:t>
            </a:r>
            <a:r>
              <a:rPr lang="en-US" sz="2900" dirty="0">
                <a:solidFill>
                  <a:srgbClr val="C00000"/>
                </a:solidFill>
              </a:rPr>
              <a:t> </a:t>
            </a:r>
            <a:r>
              <a:rPr lang="en-US" sz="2900" dirty="0" err="1">
                <a:solidFill>
                  <a:schemeClr val="accent3">
                    <a:lumMod val="50000"/>
                  </a:schemeClr>
                </a:solidFill>
              </a:rPr>
              <a:t>gì</a:t>
            </a:r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214314"/>
            <a:ext cx="7643834" cy="5786454"/>
          </a:xfrm>
          <a:prstGeom prst="cloudCallout">
            <a:avLst>
              <a:gd name="adj1" fmla="val -15207"/>
              <a:gd name="adj2" fmla="val 3551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85724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214554"/>
            <a:ext cx="7215238" cy="3429024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mĩ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nặn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xé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dán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6: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dán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94" y="11910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81066" y="2780928"/>
            <a:ext cx="5795392" cy="1800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uongLamThayCoOi-NhuY-51714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495.84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604" y="3667160"/>
            <a:ext cx="6400800" cy="17526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Tiết</a:t>
            </a:r>
            <a:r>
              <a:rPr lang="en-US" b="1" dirty="0">
                <a:solidFill>
                  <a:schemeClr val="tx1"/>
                </a:solidFill>
              </a:rPr>
              <a:t> 2</a:t>
            </a:r>
          </a:p>
        </p:txBody>
      </p:sp>
      <p:pic>
        <p:nvPicPr>
          <p:cNvPr id="4" name="Picture 3" descr="Graphi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517304"/>
            <a:ext cx="7568802" cy="113214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95536" y="764704"/>
            <a:ext cx="842493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rgbClr val="00B05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CHỦ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ĐỀ</a:t>
            </a:r>
            <a:r>
              <a:rPr lang="en-US" b="1" dirty="0" smtClean="0">
                <a:solidFill>
                  <a:srgbClr val="FF0000"/>
                </a:solidFill>
              </a:rPr>
              <a:t> 3: </a:t>
            </a:r>
            <a:r>
              <a:rPr lang="en-US" b="1" dirty="0" err="1" smtClean="0">
                <a:solidFill>
                  <a:srgbClr val="FF0000"/>
                </a:solidFill>
              </a:rPr>
              <a:t>TRANG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BẰNG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CHẤM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NÉT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LẶP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LẠI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7" y="928670"/>
            <a:ext cx="6643734" cy="1000124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2332043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lặp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143240" y="857232"/>
            <a:ext cx="4572032" cy="507209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20200419_224552 -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85728"/>
            <a:ext cx="4320540" cy="2953512"/>
          </a:xfrm>
          <a:prstGeom prst="rect">
            <a:avLst/>
          </a:prstGeom>
        </p:spPr>
      </p:pic>
      <p:pic>
        <p:nvPicPr>
          <p:cNvPr id="6" name="Content Placeholder 5" descr="20200417_215847a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43108" y="3375545"/>
            <a:ext cx="4320540" cy="3212592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20-03-12 11.21.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285992"/>
            <a:ext cx="3905278" cy="3214710"/>
          </a:xfrm>
        </p:spPr>
      </p:pic>
      <p:pic>
        <p:nvPicPr>
          <p:cNvPr id="6" name="Picture 5" descr="2020-03-11 11.11.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9" y="2285992"/>
            <a:ext cx="3757002" cy="321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85721" y="332656"/>
            <a:ext cx="7643866" cy="5500726"/>
          </a:xfrm>
          <a:prstGeom prst="cloudCallout">
            <a:avLst>
              <a:gd name="adj1" fmla="val -16968"/>
              <a:gd name="adj2" fmla="val 4083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2.Thực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hành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sáng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tạo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9" y="2011426"/>
            <a:ext cx="7454632" cy="36575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Nhiệm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vụ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bạn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Cùng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tạo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nhóm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bằng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cách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Sử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dụng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cá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nhân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tiết</a:t>
            </a:r>
            <a:r>
              <a:rPr lang="en-US" dirty="0" smtClean="0">
                <a:solidFill>
                  <a:srgbClr val="C00000"/>
                </a:solidFill>
              </a:rPr>
              <a:t> 1 </a:t>
            </a:r>
            <a:r>
              <a:rPr lang="en-US" dirty="0" err="1" smtClean="0">
                <a:solidFill>
                  <a:srgbClr val="C00000"/>
                </a:solidFill>
              </a:rPr>
              <a:t>đã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chấm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nét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lặp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lại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xé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cắt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kết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hợp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dán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tạo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khu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vườn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vui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vẻ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nhóm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thể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vẽ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thêm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hình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ảnh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màu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sắc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nền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để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sinh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động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đẹp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hơn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_5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9" y="1052736"/>
            <a:ext cx="6480720" cy="46085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00417_224623 (2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9672" y="836712"/>
            <a:ext cx="5922504" cy="455724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042TGp">
  <a:themeElements>
    <a:clrScheme name="F042TGp 1">
      <a:dk1>
        <a:srgbClr val="2B166E"/>
      </a:dk1>
      <a:lt1>
        <a:srgbClr val="FFFFFF"/>
      </a:lt1>
      <a:dk2>
        <a:srgbClr val="003366"/>
      </a:dk2>
      <a:lt2>
        <a:srgbClr val="B2B2B2"/>
      </a:lt2>
      <a:accent1>
        <a:srgbClr val="4BAFB9"/>
      </a:accent1>
      <a:accent2>
        <a:srgbClr val="FFCC66"/>
      </a:accent2>
      <a:accent3>
        <a:srgbClr val="FFFFFF"/>
      </a:accent3>
      <a:accent4>
        <a:srgbClr val="23115D"/>
      </a:accent4>
      <a:accent5>
        <a:srgbClr val="B1D4D9"/>
      </a:accent5>
      <a:accent6>
        <a:srgbClr val="E7B95C"/>
      </a:accent6>
      <a:hlink>
        <a:srgbClr val="0066CC"/>
      </a:hlink>
      <a:folHlink>
        <a:srgbClr val="8C71B9"/>
      </a:folHlink>
    </a:clrScheme>
    <a:fontScheme name="F042TG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042TGp 1">
        <a:dk1>
          <a:srgbClr val="2B166E"/>
        </a:dk1>
        <a:lt1>
          <a:srgbClr val="FFFFFF"/>
        </a:lt1>
        <a:dk2>
          <a:srgbClr val="003366"/>
        </a:dk2>
        <a:lt2>
          <a:srgbClr val="B2B2B2"/>
        </a:lt2>
        <a:accent1>
          <a:srgbClr val="4BAFB9"/>
        </a:accent1>
        <a:accent2>
          <a:srgbClr val="FFCC66"/>
        </a:accent2>
        <a:accent3>
          <a:srgbClr val="FFFFFF"/>
        </a:accent3>
        <a:accent4>
          <a:srgbClr val="23115D"/>
        </a:accent4>
        <a:accent5>
          <a:srgbClr val="B1D4D9"/>
        </a:accent5>
        <a:accent6>
          <a:srgbClr val="E7B95C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42TGp 2">
        <a:dk1>
          <a:srgbClr val="223F72"/>
        </a:dk1>
        <a:lt1>
          <a:srgbClr val="FFFFFF"/>
        </a:lt1>
        <a:dk2>
          <a:srgbClr val="000066"/>
        </a:dk2>
        <a:lt2>
          <a:srgbClr val="DDDDDD"/>
        </a:lt2>
        <a:accent1>
          <a:srgbClr val="AC6DE5"/>
        </a:accent1>
        <a:accent2>
          <a:srgbClr val="FF9900"/>
        </a:accent2>
        <a:accent3>
          <a:srgbClr val="FFFFFF"/>
        </a:accent3>
        <a:accent4>
          <a:srgbClr val="1B3460"/>
        </a:accent4>
        <a:accent5>
          <a:srgbClr val="D2BAF0"/>
        </a:accent5>
        <a:accent6>
          <a:srgbClr val="E78A00"/>
        </a:accent6>
        <a:hlink>
          <a:srgbClr val="0099C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042TGp 3">
        <a:dk1>
          <a:srgbClr val="000066"/>
        </a:dk1>
        <a:lt1>
          <a:srgbClr val="FFFFFF"/>
        </a:lt1>
        <a:dk2>
          <a:srgbClr val="006600"/>
        </a:dk2>
        <a:lt2>
          <a:srgbClr val="DDDDDD"/>
        </a:lt2>
        <a:accent1>
          <a:srgbClr val="C58023"/>
        </a:accent1>
        <a:accent2>
          <a:srgbClr val="1D8FCF"/>
        </a:accent2>
        <a:accent3>
          <a:srgbClr val="FFFFFF"/>
        </a:accent3>
        <a:accent4>
          <a:srgbClr val="000056"/>
        </a:accent4>
        <a:accent5>
          <a:srgbClr val="DFC0AC"/>
        </a:accent5>
        <a:accent6>
          <a:srgbClr val="1981BB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228</Words>
  <Application>Microsoft Office PowerPoint</Application>
  <PresentationFormat>On-screen Show (4:3)</PresentationFormat>
  <Paragraphs>33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F042TGp</vt:lpstr>
      <vt:lpstr>1_Office Theme</vt:lpstr>
      <vt:lpstr>PowerPoint Presentation</vt:lpstr>
      <vt:lpstr>PowerPoint Presentation</vt:lpstr>
      <vt:lpstr>PowerPoint Presentation</vt:lpstr>
      <vt:lpstr>1. Quan sát nhận biết</vt:lpstr>
      <vt:lpstr>PowerPoint Presentation</vt:lpstr>
      <vt:lpstr>PowerPoint Presentation</vt:lpstr>
      <vt:lpstr>2.Thực hành sáng tạo</vt:lpstr>
      <vt:lpstr>PowerPoint Presentation</vt:lpstr>
      <vt:lpstr>PowerPoint Presentation</vt:lpstr>
      <vt:lpstr>3.Cảm nhận, chia sẻ</vt:lpstr>
      <vt:lpstr>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USER</cp:lastModifiedBy>
  <cp:revision>55</cp:revision>
  <dcterms:created xsi:type="dcterms:W3CDTF">2021-08-15T09:56:10Z</dcterms:created>
  <dcterms:modified xsi:type="dcterms:W3CDTF">2025-03-14T05:05:56Z</dcterms:modified>
</cp:coreProperties>
</file>