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96" r:id="rId2"/>
  </p:sldMasterIdLst>
  <p:notesMasterIdLst>
    <p:notesMasterId r:id="rId15"/>
  </p:notesMasterIdLst>
  <p:sldIdLst>
    <p:sldId id="256" r:id="rId3"/>
    <p:sldId id="560" r:id="rId4"/>
    <p:sldId id="562" r:id="rId5"/>
    <p:sldId id="563" r:id="rId6"/>
    <p:sldId id="384" r:id="rId7"/>
    <p:sldId id="571" r:id="rId8"/>
    <p:sldId id="567" r:id="rId9"/>
    <p:sldId id="568" r:id="rId10"/>
    <p:sldId id="569" r:id="rId11"/>
    <p:sldId id="570" r:id="rId12"/>
    <p:sldId id="267" r:id="rId13"/>
    <p:sldId id="559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userId="aa8bbc59fd31db38" providerId="Windows Live"/>
      </p:ext>
    </p:extLst>
  </p:cmAuthor>
  <p:cmAuthor id="2" name="hung.nv2510hung.nv2510" initials="h" lastIdx="1" clrIdx="1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DBD"/>
    <a:srgbClr val="ED2C9A"/>
    <a:srgbClr val="DDF0EC"/>
    <a:srgbClr val="FFFAF7"/>
    <a:srgbClr val="EAF3E2"/>
    <a:srgbClr val="FFECE5"/>
    <a:srgbClr val="6D6EAD"/>
    <a:srgbClr val="6DC04E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666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49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681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02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800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97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5376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66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2429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7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2346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5859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5259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3520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683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716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068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31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11935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5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png"/><Relationship Id="rId7" Type="http://schemas.openxmlformats.org/officeDocument/2006/relationships/hyperlink" Target="https://hoc10.vn/doc-sach/toan-3-tap-2/1/133/52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52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hoc10.vn/doc-sach/toan-3-tap-2/1/133/52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36639" y="235518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8: </a:t>
            </a:r>
            <a:r>
              <a:rPr lang="nn-NO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Phép cộng trong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nn-NO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phạm vi 100 000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249777" y="1322614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23" name="Hộp Văn bản 232">
            <a:extLst>
              <a:ext uri="{FF2B5EF4-FFF2-40B4-BE49-F238E27FC236}">
                <a16:creationId xmlns:a16="http://schemas.microsoft.com/office/drawing/2014/main" id="{55E3C735-D134-5525-1C78-5FBB32A3EEB6}"/>
              </a:ext>
            </a:extLst>
          </p:cNvPr>
          <p:cNvSpPr txBox="1"/>
          <p:nvPr/>
        </p:nvSpPr>
        <p:spPr>
          <a:xfrm>
            <a:off x="2249777" y="1850314"/>
            <a:ext cx="7177008" cy="129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dirty="0">
                <a:latin typeface="UTM Avo" panose="02040603050506020204" pitchFamily="18" charset="0"/>
                <a:cs typeface="Arial" panose="020B0604020202020204" pitchFamily="34" charset="0"/>
              </a:rPr>
              <a:t>Đặt tính rồi tính và thực hiện phép cộng trong phạm vi 100 000 rồi đố người thân.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42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520890" y="2355189"/>
            <a:ext cx="9190653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8: </a:t>
            </a:r>
            <a:r>
              <a:rPr lang="nn-NO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Phép cộng trong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nn-NO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phạm vi 100 000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42B34-B935-4371-98CE-4A7C0C10A933}"/>
              </a:ext>
            </a:extLst>
          </p:cNvPr>
          <p:cNvSpPr txBox="1"/>
          <p:nvPr/>
        </p:nvSpPr>
        <p:spPr>
          <a:xfrm>
            <a:off x="2556766" y="141514"/>
            <a:ext cx="743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VĨNH HẢO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B6BB4-98C9-463E-AA72-D925E8B78879}"/>
              </a:ext>
            </a:extLst>
          </p:cNvPr>
          <p:cNvSpPr/>
          <p:nvPr/>
        </p:nvSpPr>
        <p:spPr>
          <a:xfrm>
            <a:off x="5157927" y="854938"/>
            <a:ext cx="1873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 3B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5538E-098A-4B7F-8221-0B2218B2C60E}"/>
              </a:ext>
            </a:extLst>
          </p:cNvPr>
          <p:cNvSpPr txBox="1"/>
          <p:nvPr/>
        </p:nvSpPr>
        <p:spPr>
          <a:xfrm>
            <a:off x="2416194" y="4868912"/>
            <a:ext cx="743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GV: PHAN THANH TÙNG</a:t>
            </a:r>
          </a:p>
        </p:txBody>
      </p:sp>
    </p:spTree>
    <p:extLst>
      <p:ext uri="{BB962C8B-B14F-4D97-AF65-F5344CB8AC3E}">
        <p14:creationId xmlns:p14="http://schemas.microsoft.com/office/powerpoint/2010/main" val="19746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4B7324-3B87-4D31-8556-E237958F65CE}"/>
              </a:ext>
            </a:extLst>
          </p:cNvPr>
          <p:cNvSpPr txBox="1"/>
          <p:nvPr/>
        </p:nvSpPr>
        <p:spPr>
          <a:xfrm>
            <a:off x="1053922" y="418208"/>
            <a:ext cx="2547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8204A-B87B-4EBD-86E3-ED6C6371CC41}"/>
              </a:ext>
            </a:extLst>
          </p:cNvPr>
          <p:cNvSpPr txBox="1"/>
          <p:nvPr/>
        </p:nvSpPr>
        <p:spPr>
          <a:xfrm>
            <a:off x="4002833" y="1056168"/>
            <a:ext cx="3928187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Đố</a:t>
            </a:r>
            <a:r>
              <a:rPr lang="en-US" sz="36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sz="36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900F78F9-7D80-4255-86CB-AB2092EBBF79}"/>
              </a:ext>
            </a:extLst>
          </p:cNvPr>
          <p:cNvSpPr/>
          <p:nvPr/>
        </p:nvSpPr>
        <p:spPr>
          <a:xfrm>
            <a:off x="1465007" y="2225181"/>
            <a:ext cx="9261986" cy="27120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lớp thành nhóm 4 người.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Thực hiện cộng có nhớ các số trong phạm vi 1 000, cộng nhẩm các số tròn chục, tròn trăm.</a:t>
            </a:r>
          </a:p>
        </p:txBody>
      </p:sp>
    </p:spTree>
    <p:extLst>
      <p:ext uri="{BB962C8B-B14F-4D97-AF65-F5344CB8AC3E}">
        <p14:creationId xmlns:p14="http://schemas.microsoft.com/office/powerpoint/2010/main" val="5688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D1EB6C-3CAB-5776-6F6B-45B9911A7E41}"/>
              </a:ext>
            </a:extLst>
          </p:cNvPr>
          <p:cNvSpPr txBox="1"/>
          <p:nvPr/>
        </p:nvSpPr>
        <p:spPr>
          <a:xfrm>
            <a:off x="2863605" y="732258"/>
            <a:ext cx="5715000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đôi</a:t>
            </a:r>
            <a:endParaRPr lang="en-US" sz="3200" b="1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5D04B6-1C9A-D6DD-4641-E40141CA5487}"/>
                  </a:ext>
                </a:extLst>
              </p:cNvPr>
              <p:cNvSpPr txBox="1"/>
              <p:nvPr/>
            </p:nvSpPr>
            <p:spPr>
              <a:xfrm>
                <a:off x="580562" y="1457034"/>
                <a:ext cx="11114910" cy="1695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5941060" algn="l"/>
                  </a:tabLst>
                </a:pPr>
                <a:r>
                  <a:rPr lang="nl-NL" sz="18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Bức tranh vẽ gì?</a:t>
                </a:r>
                <a:endParaRPr lang="en-US" sz="18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5941060" algn="l"/>
                  </a:tabLst>
                </a:pPr>
                <a:r>
                  <a:rPr lang="nl-NL" sz="18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Nói với bạn về vấn đề liên quan đến tình huống trong bức tranh. Chẳng hạn: Bức tranh vẽ một cửa hàng tạp hóa, tháng này cửa hàng đã bán 24 465 chiếc bút bi và 18 252 chiếc bút chì.</a:t>
                </a:r>
                <a:endParaRPr lang="en-US" sz="18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5941060" algn="l"/>
                  </a:tabLst>
                </a:pPr>
                <a:r>
                  <a:rPr lang="nl-NL" sz="18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Nêu phép tính tìm số bút bi và số bút chì đã bán: 24 465 </a:t>
                </a:r>
                <a14:m>
                  <m:oMath xmlns:m="http://schemas.openxmlformats.org/officeDocument/2006/math">
                    <m:r>
                      <a:rPr lang="nl-NL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nl-NL" sz="18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18 252 </a:t>
                </a:r>
                <a14:m>
                  <m:oMath xmlns:m="http://schemas.openxmlformats.org/officeDocument/2006/math">
                    <m:r>
                      <a:rPr lang="nl-NL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nl-NL" sz="18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1800" dirty="0">
                  <a:effectLst/>
                  <a:latin typeface="UTM Avo" panose="02040603050506020204" pitchFamily="18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5D04B6-1C9A-D6DD-4641-E40141CA5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62" y="1457034"/>
                <a:ext cx="11114910" cy="1695529"/>
              </a:xfrm>
              <a:prstGeom prst="rect">
                <a:avLst/>
              </a:prstGeom>
              <a:blipFill>
                <a:blip r:embed="rId4"/>
                <a:stretch>
                  <a:fillRect l="-439" r="-439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EE0E1E9-C38E-E6FE-4234-60D583AFA3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67" t="8219" r="7460" b="6179"/>
          <a:stretch/>
        </p:blipFill>
        <p:spPr>
          <a:xfrm>
            <a:off x="2034007" y="3363563"/>
            <a:ext cx="8378354" cy="328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660125" y="1463565"/>
            <a:ext cx="9107402" cy="62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defTabSz="914377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36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36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36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36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100 000 – </a:t>
            </a:r>
            <a:r>
              <a:rPr lang="en-US" sz="36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36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7D905-B160-9B0E-1056-0CB3C360A46E}"/>
              </a:ext>
            </a:extLst>
          </p:cNvPr>
          <p:cNvSpPr txBox="1"/>
          <p:nvPr/>
        </p:nvSpPr>
        <p:spPr>
          <a:xfrm>
            <a:off x="2556766" y="141514"/>
            <a:ext cx="743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2873-23C6-749E-47EF-82B3AF5881C2}"/>
              </a:ext>
            </a:extLst>
          </p:cNvPr>
          <p:cNvSpPr/>
          <p:nvPr/>
        </p:nvSpPr>
        <p:spPr>
          <a:xfrm>
            <a:off x="4589755" y="624110"/>
            <a:ext cx="2707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600" b="1" i="0" u="sng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6F9C8A-C2CC-42E3-BDF9-1ACB3099368B}"/>
              </a:ext>
            </a:extLst>
          </p:cNvPr>
          <p:cNvGrpSpPr/>
          <p:nvPr/>
        </p:nvGrpSpPr>
        <p:grpSpPr>
          <a:xfrm>
            <a:off x="4550450" y="2536662"/>
            <a:ext cx="2736543" cy="1558939"/>
            <a:chOff x="309542" y="967667"/>
            <a:chExt cx="2878585" cy="1558939"/>
          </a:xfrm>
        </p:grpSpPr>
        <p:pic>
          <p:nvPicPr>
            <p:cNvPr id="12" name="Picture 11">
              <a:hlinkClick r:id="rId3"/>
              <a:extLst>
                <a:ext uri="{FF2B5EF4-FFF2-40B4-BE49-F238E27FC236}">
                  <a16:creationId xmlns:a16="http://schemas.microsoft.com/office/drawing/2014/main" id="{68372388-2F23-4660-AF9F-F3845F09B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4A5416-BD8D-4E09-9F79-E57EAF1FB12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77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33">
                <a:extLst>
                  <a:ext uri="{FF2B5EF4-FFF2-40B4-BE49-F238E27FC236}">
                    <a16:creationId xmlns:a16="http://schemas.microsoft.com/office/drawing/2014/main" id="{97FFE601-9629-3004-CDCC-09AC8880F57F}"/>
                  </a:ext>
                </a:extLst>
              </p:cNvPr>
              <p:cNvSpPr txBox="1"/>
              <p:nvPr/>
            </p:nvSpPr>
            <p:spPr>
              <a:xfrm>
                <a:off x="634056" y="1039972"/>
                <a:ext cx="4229233" cy="7028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6599"/>
                  </a:lnSpc>
                </a:pPr>
                <a:r>
                  <a:rPr lang="en-US" sz="2400" b="1" dirty="0" err="1">
                    <a:solidFill>
                      <a:srgbClr val="3D3D3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2400" b="1" dirty="0">
                    <a:solidFill>
                      <a:srgbClr val="3D3D3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  24 465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D3D3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b="1" dirty="0">
                    <a:solidFill>
                      <a:srgbClr val="3D3D3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18 252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D3D3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3D3D3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" name="TextBox 33">
                <a:extLst>
                  <a:ext uri="{FF2B5EF4-FFF2-40B4-BE49-F238E27FC236}">
                    <a16:creationId xmlns:a16="http://schemas.microsoft.com/office/drawing/2014/main" id="{97FFE601-9629-3004-CDCC-09AC8880F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56" y="1039972"/>
                <a:ext cx="4229233" cy="702821"/>
              </a:xfrm>
              <a:prstGeom prst="rect">
                <a:avLst/>
              </a:prstGeom>
              <a:blipFill>
                <a:blip r:embed="rId3"/>
                <a:stretch>
                  <a:fillRect l="-4323" b="-2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CC65168-2DD8-21F9-7D32-AC10024105BE}"/>
              </a:ext>
            </a:extLst>
          </p:cNvPr>
          <p:cNvSpPr txBox="1"/>
          <p:nvPr/>
        </p:nvSpPr>
        <p:spPr>
          <a:xfrm>
            <a:off x="1067413" y="1709681"/>
            <a:ext cx="2182741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24 465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66F06D-944C-BBD9-54DE-1F6DEA4909B7}"/>
              </a:ext>
            </a:extLst>
          </p:cNvPr>
          <p:cNvSpPr txBox="1"/>
          <p:nvPr/>
        </p:nvSpPr>
        <p:spPr>
          <a:xfrm>
            <a:off x="1056381" y="2366975"/>
            <a:ext cx="141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18 252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23E938-8D2E-79D4-DB97-F10FA97757C3}"/>
              </a:ext>
            </a:extLst>
          </p:cNvPr>
          <p:cNvCxnSpPr>
            <a:cxnSpLocks/>
          </p:cNvCxnSpPr>
          <p:nvPr/>
        </p:nvCxnSpPr>
        <p:spPr>
          <a:xfrm>
            <a:off x="773471" y="2907646"/>
            <a:ext cx="1438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8EC6A3-17B3-08A6-6295-4E0B9F02D86B}"/>
                  </a:ext>
                </a:extLst>
              </p:cNvPr>
              <p:cNvSpPr txBox="1"/>
              <p:nvPr/>
            </p:nvSpPr>
            <p:spPr>
              <a:xfrm>
                <a:off x="371651" y="2046486"/>
                <a:ext cx="11023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8EC6A3-17B3-08A6-6295-4E0B9F02D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1" y="2046486"/>
                <a:ext cx="110236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A421FF2-59FB-DFE6-AE1E-73F815F7F4CE}"/>
              </a:ext>
            </a:extLst>
          </p:cNvPr>
          <p:cNvSpPr txBox="1"/>
          <p:nvPr/>
        </p:nvSpPr>
        <p:spPr>
          <a:xfrm>
            <a:off x="958015" y="2861152"/>
            <a:ext cx="1290943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42 717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BBB37F-D442-3ADF-2A62-0A5D5C28B404}"/>
              </a:ext>
            </a:extLst>
          </p:cNvPr>
          <p:cNvSpPr txBox="1"/>
          <p:nvPr/>
        </p:nvSpPr>
        <p:spPr>
          <a:xfrm>
            <a:off x="2790819" y="1742793"/>
            <a:ext cx="6610361" cy="278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5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7,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7.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6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11,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1,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1.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6,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7,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7.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12,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1.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3,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7EDBE30-2ED9-EB39-286A-C12679B7CC7D}"/>
                  </a:ext>
                </a:extLst>
              </p:cNvPr>
              <p:cNvSpPr/>
              <p:nvPr/>
            </p:nvSpPr>
            <p:spPr>
              <a:xfrm>
                <a:off x="634057" y="4830326"/>
                <a:ext cx="4649144" cy="646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24 465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18 252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42 717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7EDBE30-2ED9-EB39-286A-C12679B7C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57" y="4830326"/>
                <a:ext cx="4649144" cy="646332"/>
              </a:xfrm>
              <a:prstGeom prst="rect">
                <a:avLst/>
              </a:prstGeom>
              <a:blipFill>
                <a:blip r:embed="rId6"/>
                <a:stretch>
                  <a:fillRect l="-169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0272DDA-775C-4172-B7B0-EB4125B8B450}"/>
              </a:ext>
            </a:extLst>
          </p:cNvPr>
          <p:cNvGrpSpPr/>
          <p:nvPr/>
        </p:nvGrpSpPr>
        <p:grpSpPr>
          <a:xfrm>
            <a:off x="9085125" y="334637"/>
            <a:ext cx="2736543" cy="1558939"/>
            <a:chOff x="309542" y="967667"/>
            <a:chExt cx="2878585" cy="1558939"/>
          </a:xfrm>
        </p:grpSpPr>
        <p:pic>
          <p:nvPicPr>
            <p:cNvPr id="11" name="Picture 10">
              <a:hlinkClick r:id="rId7"/>
              <a:extLst>
                <a:ext uri="{FF2B5EF4-FFF2-40B4-BE49-F238E27FC236}">
                  <a16:creationId xmlns:a16="http://schemas.microsoft.com/office/drawing/2014/main" id="{D22DF7DA-6EF1-41F8-B54A-CA61B965A9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BAC8A8-DF3D-40A0-AC3E-4FD979A31BBF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1B4C2DF-98D8-48F7-B20F-8DA6CCED435F}"/>
              </a:ext>
            </a:extLst>
          </p:cNvPr>
          <p:cNvSpPr txBox="1"/>
          <p:nvPr/>
        </p:nvSpPr>
        <p:spPr>
          <a:xfrm>
            <a:off x="1053922" y="418208"/>
            <a:ext cx="580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9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15" grpId="0"/>
      <p:bldP spid="16" grpId="0"/>
      <p:bldP spid="17" grpId="0" build="p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74505" y="979697"/>
            <a:ext cx="5126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32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092A860-5F66-2DB4-C962-C5A00529A9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81" b="2581"/>
          <a:stretch/>
        </p:blipFill>
        <p:spPr>
          <a:xfrm>
            <a:off x="171261" y="1564472"/>
            <a:ext cx="11425887" cy="216999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19BD5B-14F0-5FCE-7FB4-0907C7400BEB}"/>
              </a:ext>
            </a:extLst>
          </p:cNvPr>
          <p:cNvSpPr/>
          <p:nvPr/>
        </p:nvSpPr>
        <p:spPr>
          <a:xfrm>
            <a:off x="960120" y="3080308"/>
            <a:ext cx="1386942" cy="502920"/>
          </a:xfrm>
          <a:prstGeom prst="roundRect">
            <a:avLst/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4218AE4-BECF-A6BC-942E-A169B2D1ABB4}"/>
              </a:ext>
            </a:extLst>
          </p:cNvPr>
          <p:cNvSpPr/>
          <p:nvPr/>
        </p:nvSpPr>
        <p:spPr>
          <a:xfrm>
            <a:off x="3741420" y="3080308"/>
            <a:ext cx="1386942" cy="502920"/>
          </a:xfrm>
          <a:prstGeom prst="roundRect">
            <a:avLst/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7B2EF00-01B8-E658-40AA-A4A560064406}"/>
              </a:ext>
            </a:extLst>
          </p:cNvPr>
          <p:cNvSpPr/>
          <p:nvPr/>
        </p:nvSpPr>
        <p:spPr>
          <a:xfrm>
            <a:off x="6498600" y="3080308"/>
            <a:ext cx="1386942" cy="502920"/>
          </a:xfrm>
          <a:prstGeom prst="roundRect">
            <a:avLst/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5AE789A-174A-4D61-9002-421716E1CC75}"/>
              </a:ext>
            </a:extLst>
          </p:cNvPr>
          <p:cNvSpPr/>
          <p:nvPr/>
        </p:nvSpPr>
        <p:spPr>
          <a:xfrm>
            <a:off x="9271967" y="3080308"/>
            <a:ext cx="1386942" cy="502920"/>
          </a:xfrm>
          <a:prstGeom prst="roundRect">
            <a:avLst/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D86568-BFC7-D953-EDD9-417C94358B56}"/>
              </a:ext>
            </a:extLst>
          </p:cNvPr>
          <p:cNvSpPr/>
          <p:nvPr/>
        </p:nvSpPr>
        <p:spPr>
          <a:xfrm>
            <a:off x="1482291" y="3194608"/>
            <a:ext cx="30840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30042C-215B-917D-2D7D-6B59CB5D9304}"/>
              </a:ext>
            </a:extLst>
          </p:cNvPr>
          <p:cNvSpPr/>
          <p:nvPr/>
        </p:nvSpPr>
        <p:spPr>
          <a:xfrm>
            <a:off x="4280686" y="3194608"/>
            <a:ext cx="30840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FB8813-AC3A-72C6-785F-A824F5ABE184}"/>
              </a:ext>
            </a:extLst>
          </p:cNvPr>
          <p:cNvSpPr/>
          <p:nvPr/>
        </p:nvSpPr>
        <p:spPr>
          <a:xfrm>
            <a:off x="7088666" y="3194608"/>
            <a:ext cx="30840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2B2A0C-5219-74EB-A846-17DED7D5F3BA}"/>
              </a:ext>
            </a:extLst>
          </p:cNvPr>
          <p:cNvSpPr/>
          <p:nvPr/>
        </p:nvSpPr>
        <p:spPr>
          <a:xfrm>
            <a:off x="9887433" y="3194608"/>
            <a:ext cx="30840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641DB5-E78C-7188-201C-D8ADA162752A}"/>
              </a:ext>
            </a:extLst>
          </p:cNvPr>
          <p:cNvSpPr/>
          <p:nvPr/>
        </p:nvSpPr>
        <p:spPr>
          <a:xfrm>
            <a:off x="1171483" y="3159295"/>
            <a:ext cx="1146994" cy="34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8 885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F7B7816-32C3-EB06-D5EE-0EA180C8A957}"/>
              </a:ext>
            </a:extLst>
          </p:cNvPr>
          <p:cNvSpPr/>
          <p:nvPr/>
        </p:nvSpPr>
        <p:spPr>
          <a:xfrm>
            <a:off x="3803650" y="3158443"/>
            <a:ext cx="1273912" cy="34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6 075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698567-18EC-9C63-AE87-72A0E3DC224C}"/>
              </a:ext>
            </a:extLst>
          </p:cNvPr>
          <p:cNvSpPr/>
          <p:nvPr/>
        </p:nvSpPr>
        <p:spPr>
          <a:xfrm>
            <a:off x="6605914" y="3158690"/>
            <a:ext cx="1273912" cy="34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8 180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729064-EEA1-340D-90F2-32999BFAE946}"/>
              </a:ext>
            </a:extLst>
          </p:cNvPr>
          <p:cNvSpPr/>
          <p:nvPr/>
        </p:nvSpPr>
        <p:spPr>
          <a:xfrm>
            <a:off x="9367778" y="3158443"/>
            <a:ext cx="1273912" cy="34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9 050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0405D0-DF4D-4CBE-99AA-A69277BA4771}"/>
              </a:ext>
            </a:extLst>
          </p:cNvPr>
          <p:cNvSpPr txBox="1"/>
          <p:nvPr/>
        </p:nvSpPr>
        <p:spPr>
          <a:xfrm>
            <a:off x="699356" y="315570"/>
            <a:ext cx="580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5220C0-DC05-4304-88E4-A32EB72B7A2E}"/>
              </a:ext>
            </a:extLst>
          </p:cNvPr>
          <p:cNvGrpSpPr/>
          <p:nvPr/>
        </p:nvGrpSpPr>
        <p:grpSpPr>
          <a:xfrm>
            <a:off x="9085125" y="334637"/>
            <a:ext cx="2736543" cy="1558939"/>
            <a:chOff x="309542" y="967667"/>
            <a:chExt cx="2878585" cy="1558939"/>
          </a:xfrm>
        </p:grpSpPr>
        <p:pic>
          <p:nvPicPr>
            <p:cNvPr id="20" name="Picture 19">
              <a:hlinkClick r:id="rId3"/>
              <a:extLst>
                <a:ext uri="{FF2B5EF4-FFF2-40B4-BE49-F238E27FC236}">
                  <a16:creationId xmlns:a16="http://schemas.microsoft.com/office/drawing/2014/main" id="{D0824E0D-7179-4BDE-938D-65E356783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89DF04-9AFA-450A-9BDF-4637A1CE917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6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6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74505" y="979697"/>
            <a:ext cx="5126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FF0A4-818B-6D5A-17E1-868CAFE4F5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27204" y="1445218"/>
            <a:ext cx="8013560" cy="16047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42B3A9-3774-AC82-3ECF-AB21EBCCAFC7}"/>
              </a:ext>
            </a:extLst>
          </p:cNvPr>
          <p:cNvSpPr/>
          <p:nvPr/>
        </p:nvSpPr>
        <p:spPr>
          <a:xfrm>
            <a:off x="1443931" y="3169235"/>
            <a:ext cx="1867421" cy="1962508"/>
          </a:xfrm>
          <a:prstGeom prst="roundRect">
            <a:avLst>
              <a:gd name="adj" fmla="val 9927"/>
            </a:avLst>
          </a:prstGeom>
          <a:solidFill>
            <a:schemeClr val="bg1"/>
          </a:solidFill>
          <a:ln>
            <a:solidFill>
              <a:srgbClr val="E1E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6DFCA-73C6-D205-2333-5FCE1004E101}"/>
              </a:ext>
            </a:extLst>
          </p:cNvPr>
          <p:cNvSpPr txBox="1"/>
          <p:nvPr/>
        </p:nvSpPr>
        <p:spPr>
          <a:xfrm>
            <a:off x="1685668" y="3284954"/>
            <a:ext cx="16615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25 638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CF6829-20AD-63A8-D460-8522D7908F67}"/>
                  </a:ext>
                </a:extLst>
              </p:cNvPr>
              <p:cNvSpPr txBox="1"/>
              <p:nvPr/>
            </p:nvSpPr>
            <p:spPr>
              <a:xfrm>
                <a:off x="1637974" y="3523462"/>
                <a:ext cx="2999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CF6829-20AD-63A8-D460-8522D7908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74" y="3523462"/>
                <a:ext cx="29998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A677330-C3BC-1621-8691-C6C2E3497210}"/>
              </a:ext>
            </a:extLst>
          </p:cNvPr>
          <p:cNvSpPr txBox="1"/>
          <p:nvPr/>
        </p:nvSpPr>
        <p:spPr>
          <a:xfrm>
            <a:off x="1649849" y="3940308"/>
            <a:ext cx="166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41 546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BB4CD2-D117-75EF-3938-71F2BDCE26A1}"/>
              </a:ext>
            </a:extLst>
          </p:cNvPr>
          <p:cNvCxnSpPr>
            <a:cxnSpLocks/>
          </p:cNvCxnSpPr>
          <p:nvPr/>
        </p:nvCxnSpPr>
        <p:spPr>
          <a:xfrm>
            <a:off x="1739440" y="4463528"/>
            <a:ext cx="13471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E88086-AF57-1D7D-B3E8-CD2862B9E557}"/>
              </a:ext>
            </a:extLst>
          </p:cNvPr>
          <p:cNvSpPr txBox="1"/>
          <p:nvPr/>
        </p:nvSpPr>
        <p:spPr>
          <a:xfrm>
            <a:off x="1787967" y="4399124"/>
            <a:ext cx="1347165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67 184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50887B-A4F5-3031-039E-16A8EE2CE20D}"/>
              </a:ext>
            </a:extLst>
          </p:cNvPr>
          <p:cNvSpPr/>
          <p:nvPr/>
        </p:nvSpPr>
        <p:spPr>
          <a:xfrm>
            <a:off x="3638328" y="3169235"/>
            <a:ext cx="1867421" cy="1962508"/>
          </a:xfrm>
          <a:prstGeom prst="roundRect">
            <a:avLst>
              <a:gd name="adj" fmla="val 9927"/>
            </a:avLst>
          </a:prstGeom>
          <a:solidFill>
            <a:schemeClr val="bg1"/>
          </a:solidFill>
          <a:ln>
            <a:solidFill>
              <a:srgbClr val="E1E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321D42-3D9B-A470-D7BB-42306D187192}"/>
              </a:ext>
            </a:extLst>
          </p:cNvPr>
          <p:cNvSpPr txBox="1"/>
          <p:nvPr/>
        </p:nvSpPr>
        <p:spPr>
          <a:xfrm>
            <a:off x="3880065" y="3284954"/>
            <a:ext cx="16615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16 187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02B9CD-EBF7-C4A3-644B-EA77AEF1934A}"/>
                  </a:ext>
                </a:extLst>
              </p:cNvPr>
              <p:cNvSpPr txBox="1"/>
              <p:nvPr/>
            </p:nvSpPr>
            <p:spPr>
              <a:xfrm>
                <a:off x="3832371" y="3523462"/>
                <a:ext cx="2999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02B9CD-EBF7-C4A3-644B-EA77AEF19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371" y="3523462"/>
                <a:ext cx="29998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CF5EC74-A72A-9D3A-AC9B-3E1AA0674641}"/>
              </a:ext>
            </a:extLst>
          </p:cNvPr>
          <p:cNvSpPr txBox="1"/>
          <p:nvPr/>
        </p:nvSpPr>
        <p:spPr>
          <a:xfrm>
            <a:off x="3948362" y="3940308"/>
            <a:ext cx="166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5 806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E845C0-A2C0-B453-EC6E-C0F2606D45E1}"/>
              </a:ext>
            </a:extLst>
          </p:cNvPr>
          <p:cNvCxnSpPr>
            <a:cxnSpLocks/>
          </p:cNvCxnSpPr>
          <p:nvPr/>
        </p:nvCxnSpPr>
        <p:spPr>
          <a:xfrm>
            <a:off x="3933837" y="4463528"/>
            <a:ext cx="13471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097592-209C-4319-EFD1-59A2EC3B7174}"/>
              </a:ext>
            </a:extLst>
          </p:cNvPr>
          <p:cNvSpPr txBox="1"/>
          <p:nvPr/>
        </p:nvSpPr>
        <p:spPr>
          <a:xfrm>
            <a:off x="4007764" y="4399124"/>
            <a:ext cx="1347165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21 993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359134-FEB1-38F2-F16C-89CBB7DFE53C}"/>
              </a:ext>
            </a:extLst>
          </p:cNvPr>
          <p:cNvSpPr/>
          <p:nvPr/>
        </p:nvSpPr>
        <p:spPr>
          <a:xfrm>
            <a:off x="5901841" y="3169235"/>
            <a:ext cx="1867421" cy="1962508"/>
          </a:xfrm>
          <a:prstGeom prst="roundRect">
            <a:avLst>
              <a:gd name="adj" fmla="val 9927"/>
            </a:avLst>
          </a:prstGeom>
          <a:solidFill>
            <a:schemeClr val="bg1"/>
          </a:solidFill>
          <a:ln>
            <a:solidFill>
              <a:srgbClr val="E1E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A6014A-A1F7-FEAF-02C8-DC406D292299}"/>
              </a:ext>
            </a:extLst>
          </p:cNvPr>
          <p:cNvSpPr txBox="1"/>
          <p:nvPr/>
        </p:nvSpPr>
        <p:spPr>
          <a:xfrm>
            <a:off x="6143578" y="3284954"/>
            <a:ext cx="16615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4 794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E08B3B-EDA5-63D2-1D70-A6C507E74882}"/>
                  </a:ext>
                </a:extLst>
              </p:cNvPr>
              <p:cNvSpPr txBox="1"/>
              <p:nvPr/>
            </p:nvSpPr>
            <p:spPr>
              <a:xfrm>
                <a:off x="6095884" y="3523462"/>
                <a:ext cx="2999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E08B3B-EDA5-63D2-1D70-A6C507E74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884" y="3523462"/>
                <a:ext cx="29998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71010D9-3DB7-F8DB-CE81-9C088624778D}"/>
              </a:ext>
            </a:extLst>
          </p:cNvPr>
          <p:cNvSpPr txBox="1"/>
          <p:nvPr/>
        </p:nvSpPr>
        <p:spPr>
          <a:xfrm>
            <a:off x="6281570" y="3940308"/>
            <a:ext cx="1373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8 123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DBEF44-18A1-97A9-0475-5E3E24D31639}"/>
              </a:ext>
            </a:extLst>
          </p:cNvPr>
          <p:cNvCxnSpPr>
            <a:cxnSpLocks/>
          </p:cNvCxnSpPr>
          <p:nvPr/>
        </p:nvCxnSpPr>
        <p:spPr>
          <a:xfrm>
            <a:off x="6197350" y="4463528"/>
            <a:ext cx="13471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619DB6F-5C78-E58A-B7CE-A65E712A23AD}"/>
              </a:ext>
            </a:extLst>
          </p:cNvPr>
          <p:cNvSpPr txBox="1"/>
          <p:nvPr/>
        </p:nvSpPr>
        <p:spPr>
          <a:xfrm>
            <a:off x="6182377" y="4399124"/>
            <a:ext cx="1347165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12 917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B97CFC0-1759-2304-B4C8-01EEEF5B8C68}"/>
              </a:ext>
            </a:extLst>
          </p:cNvPr>
          <p:cNvSpPr/>
          <p:nvPr/>
        </p:nvSpPr>
        <p:spPr>
          <a:xfrm>
            <a:off x="8065647" y="3169235"/>
            <a:ext cx="1867421" cy="1962508"/>
          </a:xfrm>
          <a:prstGeom prst="roundRect">
            <a:avLst>
              <a:gd name="adj" fmla="val 9927"/>
            </a:avLst>
          </a:prstGeom>
          <a:solidFill>
            <a:schemeClr val="bg1"/>
          </a:solidFill>
          <a:ln>
            <a:solidFill>
              <a:srgbClr val="E1E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7DCBB0-63A2-39EB-B3F6-DF0D1C0F9C8C}"/>
              </a:ext>
            </a:extLst>
          </p:cNvPr>
          <p:cNvSpPr txBox="1"/>
          <p:nvPr/>
        </p:nvSpPr>
        <p:spPr>
          <a:xfrm>
            <a:off x="8307384" y="3284954"/>
            <a:ext cx="16615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58 368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F0CE6E-FA0D-19B2-F84A-32ABD59C8562}"/>
                  </a:ext>
                </a:extLst>
              </p:cNvPr>
              <p:cNvSpPr txBox="1"/>
              <p:nvPr/>
            </p:nvSpPr>
            <p:spPr>
              <a:xfrm>
                <a:off x="8259690" y="3523462"/>
                <a:ext cx="2999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F0CE6E-FA0D-19B2-F84A-32ABD59C8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690" y="3523462"/>
                <a:ext cx="29998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CF6ACB82-0C3C-269F-08DF-F1155AED02FC}"/>
              </a:ext>
            </a:extLst>
          </p:cNvPr>
          <p:cNvSpPr txBox="1"/>
          <p:nvPr/>
        </p:nvSpPr>
        <p:spPr>
          <a:xfrm>
            <a:off x="8779119" y="3940308"/>
            <a:ext cx="117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715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647408B-58A3-36EA-6E00-1D9DA7760254}"/>
              </a:ext>
            </a:extLst>
          </p:cNvPr>
          <p:cNvCxnSpPr>
            <a:cxnSpLocks/>
          </p:cNvCxnSpPr>
          <p:nvPr/>
        </p:nvCxnSpPr>
        <p:spPr>
          <a:xfrm>
            <a:off x="8361156" y="4463528"/>
            <a:ext cx="13471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B4D20E-219E-1D36-5F1C-AC090947C339}"/>
              </a:ext>
            </a:extLst>
          </p:cNvPr>
          <p:cNvSpPr txBox="1"/>
          <p:nvPr/>
        </p:nvSpPr>
        <p:spPr>
          <a:xfrm>
            <a:off x="8447783" y="4399124"/>
            <a:ext cx="1347165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59 083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6FE25F-962C-4ADC-9194-8B6079813099}"/>
              </a:ext>
            </a:extLst>
          </p:cNvPr>
          <p:cNvSpPr txBox="1"/>
          <p:nvPr/>
        </p:nvSpPr>
        <p:spPr>
          <a:xfrm>
            <a:off x="699356" y="315570"/>
            <a:ext cx="580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E32156-50DF-468F-9B2C-8F4CDBFC4C93}"/>
              </a:ext>
            </a:extLst>
          </p:cNvPr>
          <p:cNvGrpSpPr/>
          <p:nvPr/>
        </p:nvGrpSpPr>
        <p:grpSpPr>
          <a:xfrm>
            <a:off x="9085125" y="334637"/>
            <a:ext cx="2736543" cy="1558939"/>
            <a:chOff x="309542" y="967667"/>
            <a:chExt cx="2878585" cy="1558939"/>
          </a:xfrm>
        </p:grpSpPr>
        <p:pic>
          <p:nvPicPr>
            <p:cNvPr id="31" name="Picture 30">
              <a:hlinkClick r:id="rId3"/>
              <a:extLst>
                <a:ext uri="{FF2B5EF4-FFF2-40B4-BE49-F238E27FC236}">
                  <a16:creationId xmlns:a16="http://schemas.microsoft.com/office/drawing/2014/main" id="{243D7C81-9905-453C-84B0-B05152323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D1A99C-4474-4095-908E-3F7948C433D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19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 animBg="1"/>
      <p:bldP spid="9" grpId="0"/>
      <p:bldP spid="10" grpId="0"/>
      <p:bldP spid="11" grpId="0"/>
      <p:bldP spid="13" grpId="0"/>
      <p:bldP spid="14" grpId="0" animBg="1"/>
      <p:bldP spid="15" grpId="0"/>
      <p:bldP spid="16" grpId="0"/>
      <p:bldP spid="17" grpId="0"/>
      <p:bldP spid="19" grpId="0"/>
      <p:bldP spid="20" grpId="0" animBg="1"/>
      <p:bldP spid="21" grpId="0"/>
      <p:bldP spid="22" grpId="0"/>
      <p:bldP spid="23" grpId="0"/>
      <p:bldP spid="38" grpId="0"/>
      <p:bldP spid="40" grpId="0" animBg="1"/>
      <p:bldP spid="41" grpId="0"/>
      <p:bldP spid="42" grpId="0"/>
      <p:bldP spid="43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770133" y="1793896"/>
            <a:ext cx="10713540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 nay, các em biết thêm được điều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67B795-E8B9-C8C5-7DC2-D18F83D7EB45}"/>
              </a:ext>
            </a:extLst>
          </p:cNvPr>
          <p:cNvSpPr/>
          <p:nvPr/>
        </p:nvSpPr>
        <p:spPr>
          <a:xfrm>
            <a:off x="770133" y="2746008"/>
            <a:ext cx="10713540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đặt tính và tính em nhắn bạn cần lưu ý những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5087F-C9CA-45DC-B992-61898578F078}"/>
              </a:ext>
            </a:extLst>
          </p:cNvPr>
          <p:cNvSpPr txBox="1"/>
          <p:nvPr/>
        </p:nvSpPr>
        <p:spPr>
          <a:xfrm>
            <a:off x="699356" y="315570"/>
            <a:ext cx="580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57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450</Words>
  <Application>Microsoft Office PowerPoint</Application>
  <PresentationFormat>Widescreen</PresentationFormat>
  <Paragraphs>78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Symbol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35</cp:revision>
  <dcterms:modified xsi:type="dcterms:W3CDTF">2025-03-26T12:33:46Z</dcterms:modified>
</cp:coreProperties>
</file>