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1" r:id="rId2"/>
    <p:sldId id="280" r:id="rId3"/>
    <p:sldId id="258" r:id="rId4"/>
    <p:sldId id="259" r:id="rId5"/>
    <p:sldId id="27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4" r:id="rId23"/>
    <p:sldId id="283" r:id="rId24"/>
    <p:sldId id="276" r:id="rId25"/>
    <p:sldId id="282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36D6F-6886-4DD7-8D80-AA48A5357E9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2562-A4F5-485E-9C23-D458FFC0A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7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6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41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4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1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8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2025/3/24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9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2025/3/24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9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2025/3/24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0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2025/3/24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8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2025/3/24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5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2025/3/24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4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2025/3/24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2025/3/24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2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2025/3/24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2025/3/24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0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2025/3/24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0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gif"/><Relationship Id="rId3" Type="http://schemas.openxmlformats.org/officeDocument/2006/relationships/video" Target="../media/media1.mp4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1.mp4"/><Relationship Id="rId16" Type="http://schemas.openxmlformats.org/officeDocument/2006/relationships/image" Target="../media/image12.gif"/><Relationship Id="rId1" Type="http://schemas.openxmlformats.org/officeDocument/2006/relationships/audio" Target="file:///C:\Users\nttung\Music\O-Truong-Co-Day-Em-The.mp3" TargetMode="External"/><Relationship Id="rId6" Type="http://schemas.openxmlformats.org/officeDocument/2006/relationships/image" Target="../media/image2.jpeg"/><Relationship Id="rId11" Type="http://schemas.openxmlformats.org/officeDocument/2006/relationships/image" Target="../media/image7.gif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jpeg"/><Relationship Id="rId1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3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2.gif"/><Relationship Id="rId5" Type="http://schemas.openxmlformats.org/officeDocument/2006/relationships/image" Target="../media/image14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10" Type="http://schemas.openxmlformats.org/officeDocument/2006/relationships/image" Target="../media/image45.gif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2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2.wdp"/><Relationship Id="rId4" Type="http://schemas.openxmlformats.org/officeDocument/2006/relationships/video" Target="../media/media3.mp4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microsoft.com/office/2007/relationships/hdphoto" Target="../media/hdphoto7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XM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WordArt 3"/>
          <p:cNvSpPr>
            <a:spLocks noChangeArrowheads="1" noChangeShapeType="1" noTextEdit="1"/>
          </p:cNvSpPr>
          <p:nvPr/>
        </p:nvSpPr>
        <p:spPr bwMode="auto">
          <a:xfrm>
            <a:off x="3149600" y="2667000"/>
            <a:ext cx="6055784" cy="1143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5931"/>
              </a:avLst>
            </a:prstTxWarp>
            <a:scene3d>
              <a:camera prst="legacyPerspectiveTop"/>
              <a:lightRig rig="legacyFlat3" dir="t"/>
            </a:scene3d>
            <a:sp3d extrusionH="36306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vi-VN" sz="2400" kern="10" dirty="0">
                <a:ln w="9525">
                  <a:round/>
                  <a:headEnd/>
                  <a:tailEnd/>
                </a:ln>
                <a:solidFill>
                  <a:srgbClr val="0000FF">
                    <a:alpha val="98038"/>
                  </a:srgbClr>
                </a:solidFill>
                <a:latin typeface="Times New Roman"/>
                <a:cs typeface="Times New Roman"/>
              </a:rPr>
              <a:t>Môn: Đạo đức</a:t>
            </a:r>
          </a:p>
        </p:txBody>
      </p:sp>
      <p:pic>
        <p:nvPicPr>
          <p:cNvPr id="40964" name="Picture 4" descr="FRUI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7" y="2971800"/>
            <a:ext cx="2360083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FRUI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600" y="3013075"/>
            <a:ext cx="240665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book0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4038601"/>
            <a:ext cx="5643033" cy="1762125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556000" y="4267201"/>
            <a:ext cx="76200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10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</a:rPr>
              <a:t>  </a:t>
            </a:r>
            <a:endParaRPr lang="vi-VN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</a:endParaRPr>
          </a:p>
        </p:txBody>
      </p:sp>
      <p:sp>
        <p:nvSpPr>
          <p:cNvPr id="59400" name="WordArt 8"/>
          <p:cNvSpPr>
            <a:spLocks noChangeArrowheads="1" noChangeShapeType="1" noTextEdit="1"/>
          </p:cNvSpPr>
          <p:nvPr/>
        </p:nvSpPr>
        <p:spPr bwMode="auto">
          <a:xfrm>
            <a:off x="-11480800" y="838201"/>
            <a:ext cx="12877800" cy="1743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Nhiệt liệt chào đón các thầy cô giáo ! </a:t>
            </a:r>
          </a:p>
        </p:txBody>
      </p:sp>
      <p:pic>
        <p:nvPicPr>
          <p:cNvPr id="40969" name="Picture 9" descr="Bellcoll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762000"/>
            <a:ext cx="1282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0" descr="Bellcoll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685800"/>
            <a:ext cx="1282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1" descr="gachduo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18250"/>
            <a:ext cx="1231476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2" descr="blumenpflanzen08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885" y="5076826"/>
            <a:ext cx="2669116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3" descr="blumenpflanzen08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818" y="5159375"/>
            <a:ext cx="244898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17600" y="5994401"/>
            <a:ext cx="10058400" cy="6461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5" name="Picture 40" descr="imag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752851"/>
            <a:ext cx="14224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40" descr="imag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051" y="3989388"/>
            <a:ext cx="14224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-Truong-Co-Day-Em-Th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5791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Picture 12" descr="3d butterfly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16764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12" descr="3d butterfly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3429001"/>
            <a:ext cx="16764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14400" y="76201"/>
            <a:ext cx="106680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TIỂU HỌC VĨNH HẢO</a:t>
            </a:r>
          </a:p>
        </p:txBody>
      </p:sp>
      <p:pic>
        <p:nvPicPr>
          <p:cNvPr id="21" name="Picture 40" descr="imag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87" y="3975990"/>
            <a:ext cx="1561726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0" descr="image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928364"/>
            <a:ext cx="14224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B827EDD-A329-4D62-A4CD-25A3095F726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06042"/>
      </p:ext>
    </p:extLst>
  </p:cSld>
  <p:clrMapOvr>
    <a:masterClrMapping/>
  </p:clrMapOvr>
  <p:transition advTm="2548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940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144152" y="1619396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với người lớn.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44153" y="2828914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00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khi có người khác biết.</a:t>
            </a:r>
            <a:endParaRPr lang="vi-VN" sz="3000" b="1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44153" y="3979478"/>
            <a:ext cx="9220533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Khi mắc lỗi, không cần nhận lỗi vì mọi người sẽ quên.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09629" y="5193072"/>
            <a:ext cx="9303767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Cần nhận lỗi và tìm cách sửa chữa sau khi mắc lỗi.</a:t>
            </a:r>
            <a:endParaRPr lang="vi-VN" sz="3000" b="1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2" y="3307352"/>
            <a:ext cx="2194086" cy="385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1673" y="30519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1673" y="315963"/>
            <a:ext cx="1197694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đồng tình hoặc không đồng tình với ý kiến nào dưới đây? </a:t>
            </a:r>
          </a:p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sao?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miley Face 20"/>
          <p:cNvSpPr/>
          <p:nvPr/>
        </p:nvSpPr>
        <p:spPr>
          <a:xfrm>
            <a:off x="11226085" y="5347639"/>
            <a:ext cx="965915" cy="759854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miley Face 21"/>
          <p:cNvSpPr/>
          <p:nvPr/>
        </p:nvSpPr>
        <p:spPr>
          <a:xfrm rot="10800000">
            <a:off x="10881728" y="1619396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Smiley Face 22"/>
          <p:cNvSpPr/>
          <p:nvPr/>
        </p:nvSpPr>
        <p:spPr>
          <a:xfrm rot="10800000">
            <a:off x="11067337" y="2828914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Smiley Face 23"/>
          <p:cNvSpPr/>
          <p:nvPr/>
        </p:nvSpPr>
        <p:spPr>
          <a:xfrm rot="10800000">
            <a:off x="11226085" y="4110302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4" y="1061184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hành vi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4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0" y="113079"/>
            <a:ext cx="12192000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244699" y="123843"/>
            <a:ext cx="11587453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có nhận xét gì về hành vi xin lỗi của bạn trong mỗi tranh dưới đây? (Lời xin lỗi nào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phù hợp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lời xin lỗi nào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 phù hợp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 sửa lại)</a:t>
            </a: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9977" y="1111820"/>
            <a:ext cx="4136109" cy="291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2875" y1="5227" x2="45367" y2="1818"/>
                        <a14:foregroundMark x1="50160" y1="4773" x2="39617" y2="1818"/>
                        <a14:foregroundMark x1="44249" y1="2500" x2="36102" y2="3864"/>
                        <a14:foregroundMark x1="39457" y1="4318" x2="34026" y2="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6187" y="1226999"/>
            <a:ext cx="3988839" cy="2803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2379977" y="3832963"/>
            <a:ext cx="4136109" cy="29007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7188316" y="4030656"/>
            <a:ext cx="3925161" cy="27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có nhận xét gì về hành vi xin lỗi của bạn trong 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2" b="93053" l="94569" r="95367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4868" y="1262130"/>
            <a:ext cx="8947284" cy="5023516"/>
          </a:xfrm>
          <a:prstGeom prst="rect">
            <a:avLst/>
          </a:prstGeom>
        </p:spPr>
      </p:pic>
      <p:pic>
        <p:nvPicPr>
          <p:cNvPr id="5122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-64640" y="2204853"/>
            <a:ext cx="2949508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85635" y="4452217"/>
            <a:ext cx="991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  </a:t>
            </a:r>
            <a:r>
              <a:rPr lang="en-US" sz="2800" b="1">
                <a:solidFill>
                  <a:srgbClr val="FF0000"/>
                </a:solidFill>
              </a:rPr>
              <a:t>A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6160" y="4353059"/>
            <a:ext cx="960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   B</a:t>
            </a:r>
            <a:endParaRPr lang="vi-VN" sz="2800" b="1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919729" y="4517739"/>
            <a:ext cx="283335" cy="18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436160" y="4452217"/>
            <a:ext cx="226770" cy="792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004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1917" y1="5227" x2="46486" y2="2045"/>
                        <a14:foregroundMark x1="46486" y1="2500" x2="39776" y2="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6383" y="1468824"/>
            <a:ext cx="8397025" cy="4596673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0631" y="4378817"/>
            <a:ext cx="160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   </a:t>
            </a:r>
            <a:r>
              <a:rPr lang="en-US" sz="2800" b="1">
                <a:solidFill>
                  <a:srgbClr val="FF0000"/>
                </a:solidFill>
              </a:rPr>
              <a:t>Lan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62186" y="4131317"/>
            <a:ext cx="148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      </a:t>
            </a:r>
            <a:r>
              <a:rPr lang="en-US" sz="2800" b="1">
                <a:solidFill>
                  <a:srgbClr val="FF0000"/>
                </a:solidFill>
              </a:rPr>
              <a:t>Mai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6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2215167" y="1232469"/>
            <a:ext cx="10212946" cy="4996834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74" y="2498500"/>
            <a:ext cx="2441570" cy="359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398" y="4237147"/>
            <a:ext cx="102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Nam</a:t>
            </a:r>
            <a:endParaRPr lang="vi-VN" sz="2800" b="1"/>
          </a:p>
        </p:txBody>
      </p:sp>
      <p:sp>
        <p:nvSpPr>
          <p:cNvPr id="5" name="TextBox 4"/>
          <p:cNvSpPr txBox="1"/>
          <p:nvPr/>
        </p:nvSpPr>
        <p:spPr>
          <a:xfrm>
            <a:off x="10766738" y="2756079"/>
            <a:ext cx="127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Hồng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14779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3104556" y="1390918"/>
            <a:ext cx="8486430" cy="5056285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0" y="2349234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8963" y="3812146"/>
            <a:ext cx="117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  Em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41735" y="3919060"/>
            <a:ext cx="109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 Chị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2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00" y="1066515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 lí tình huống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16260" y="-84044"/>
            <a:ext cx="11041579" cy="813353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605308" y="206089"/>
            <a:ext cx="108525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24" t="7236" r="1321"/>
          <a:stretch/>
        </p:blipFill>
        <p:spPr>
          <a:xfrm>
            <a:off x="6495" y="901521"/>
            <a:ext cx="5937050" cy="2774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63" t="7465" r="2318" b="3878"/>
          <a:stretch/>
        </p:blipFill>
        <p:spPr>
          <a:xfrm>
            <a:off x="6120244" y="901521"/>
            <a:ext cx="5943600" cy="2842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14" t="4899" r="2289" b="3782"/>
          <a:stretch/>
        </p:blipFill>
        <p:spPr>
          <a:xfrm>
            <a:off x="2975020" y="3837904"/>
            <a:ext cx="8731876" cy="259429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-103031" y="4172755"/>
            <a:ext cx="28246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2800" b="1">
                <a:solidFill>
                  <a:srgbClr val="FF0000"/>
                </a:solidFill>
              </a:rPr>
              <a:t>ĐÓNG VAI THEO TỪNG TÌNH HUỐNG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6997" y="2614411"/>
            <a:ext cx="188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Tình huống 1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901522"/>
            <a:ext cx="20348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Tình huống 2</a:t>
            </a:r>
            <a:endParaRPr lang="vi-VN" sz="2000" b="1">
              <a:solidFill>
                <a:srgbClr val="FF0000"/>
              </a:solidFill>
            </a:endParaRPr>
          </a:p>
          <a:p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9092044" y="4172755"/>
            <a:ext cx="2365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    Tình huống 3</a:t>
            </a:r>
            <a:endParaRPr lang="vi-VN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30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1: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89"/>
            <a:ext cx="9233873" cy="9479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rơi mũ của bạn vào vũng nước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4457" y="5598051"/>
            <a:ext cx="8805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nên nhặt mũ lên, xin lỗi bạn chân thành và làm sạch chiếc mũ trước khi trả lại bạn.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24" t="7236" r="1321"/>
          <a:stretch/>
        </p:blipFill>
        <p:spPr>
          <a:xfrm>
            <a:off x="2584456" y="1151066"/>
            <a:ext cx="8805551" cy="4128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2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chơi: 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nở, hoa tàn, hoa rung rinh trước gió</a:t>
            </a: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40" y="256852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0" descr="imag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4" y="3942905"/>
            <a:ext cx="14224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lumenpflanzen08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003" y="5133441"/>
            <a:ext cx="2669116" cy="189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" descr="imag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917" y="3942904"/>
            <a:ext cx="14224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lumenpflanzen08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1530" y="5085750"/>
            <a:ext cx="2669116" cy="189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ình nền động hoa lá đẹp 1 (41)">
            <a:extLst>
              <a:ext uri="{FF2B5EF4-FFF2-40B4-BE49-F238E27FC236}">
                <a16:creationId xmlns:a16="http://schemas.microsoft.com/office/drawing/2014/main" id="{BDD9AD2C-FA9D-4742-89E5-C4D76140FC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19" y="4410075"/>
            <a:ext cx="1438274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3d butterfl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551"/>
            <a:ext cx="2419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3d butterfl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566" y="-170551"/>
            <a:ext cx="2419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ình nền động hoa lá đẹp 1 (41)">
            <a:extLst>
              <a:ext uri="{FF2B5EF4-FFF2-40B4-BE49-F238E27FC236}">
                <a16:creationId xmlns:a16="http://schemas.microsoft.com/office/drawing/2014/main" id="{BDD9AD2C-FA9D-4742-89E5-C4D76140FC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563" y="4536249"/>
            <a:ext cx="1438274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2: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90"/>
            <a:ext cx="9233873" cy="795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mang đồ dùng học tập đến lớp</a:t>
            </a: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46214" y="5733628"/>
            <a:ext cx="8805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nên xin lỗi cô và hứa lần sau không tái phạm nữa.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463" t="7465" r="2318" b="3878"/>
          <a:stretch/>
        </p:blipFill>
        <p:spPr>
          <a:xfrm>
            <a:off x="2657599" y="1371935"/>
            <a:ext cx="8946571" cy="378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1039581" y="224564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44305" y="317574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3: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66386" y="5589222"/>
            <a:ext cx="10814774" cy="10609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27927" y="5858092"/>
            <a:ext cx="73844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chơi về muộn mà không xin phép mẹ 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0698" y="5638817"/>
            <a:ext cx="10792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ơi cho con xin lỗi mẹ vì con đi chơi mà không xin phép mẹ. Để mẹ phải lo lắng. Lần sau con không tái phạm nữa. 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614" t="4899" r="2289" b="3782"/>
          <a:stretch/>
        </p:blipFill>
        <p:spPr>
          <a:xfrm>
            <a:off x="2550623" y="1443553"/>
            <a:ext cx="9396543" cy="339785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-250484" y="3397117"/>
            <a:ext cx="1516870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5469" y="0"/>
            <a:ext cx="7765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4" y="1915627"/>
            <a:ext cx="9298546" cy="51393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57846" y="2176975"/>
            <a:ext cx="59800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4:</a:t>
            </a:r>
            <a:r>
              <a:rPr lang="en-US" altLang="zh-CN" sz="40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Liên hệ</a:t>
            </a:r>
          </a:p>
          <a:p>
            <a:pPr algn="ctr"/>
            <a:r>
              <a:rPr lang="en-US" altLang="zh-CN" sz="24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b="1" i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việc nhóm 5. Thời gan 5 phút)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75774" y="3500414"/>
            <a:ext cx="670989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b="1" dirty="0">
                <a:solidFill>
                  <a:srgbClr val="002060"/>
                </a:solidFill>
              </a:rPr>
              <a:t>. 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8659" y="545068"/>
            <a:ext cx="58598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sp>
        <p:nvSpPr>
          <p:cNvPr id="15" name="TextBox 14"/>
          <p:cNvSpPr txBox="1"/>
          <p:nvPr/>
        </p:nvSpPr>
        <p:spPr>
          <a:xfrm>
            <a:off x="2575774" y="1068979"/>
            <a:ext cx="78303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 NHẬN LỖI VÀ SỬA LỖI  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vi-VN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3761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67425"/>
            <a:ext cx="8860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2897746" y="687148"/>
            <a:ext cx="64394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1358721" y="1424289"/>
            <a:ext cx="10212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 NHẬN LỖI VÀ SỬA LỖI 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Tiết 2)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4800"/>
          </a:p>
        </p:txBody>
      </p:sp>
      <p:pic>
        <p:nvPicPr>
          <p:cNvPr id="7" name="Picture 12" descr="3d 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" y="5006756"/>
            <a:ext cx="2419350" cy="158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3d 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6" y="5006756"/>
            <a:ext cx="2419350" cy="158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d 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46" y="5159156"/>
            <a:ext cx="2419350" cy="158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" descr="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8568"/>
            <a:ext cx="14224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lumenpflanzen08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046" y="3579960"/>
            <a:ext cx="1909262" cy="173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" descr="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637" y="1756661"/>
            <a:ext cx="14224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lumenpflanzen08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89465" y="2678568"/>
            <a:ext cx="1909262" cy="173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3d 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6" y="-147136"/>
            <a:ext cx="2419350" cy="158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3d 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162" y="-257679"/>
            <a:ext cx="2419350" cy="158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023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3" name="Rounded Rectangle 2"/>
          <p:cNvSpPr/>
          <p:nvPr/>
        </p:nvSpPr>
        <p:spPr>
          <a:xfrm>
            <a:off x="1329150" y="3565408"/>
            <a:ext cx="7887965" cy="7147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41673" y="2660870"/>
            <a:ext cx="7937126" cy="7147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Em trung thực nhận lỗi.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441673" y="5354806"/>
            <a:ext cx="7887964" cy="7147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264813" y="4357996"/>
            <a:ext cx="8162171" cy="7147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C.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329150" y="1537250"/>
            <a:ext cx="10851995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 flipH="1">
            <a:off x="635335" y="4280185"/>
            <a:ext cx="1129071" cy="792588"/>
          </a:xfrm>
          <a:prstGeom prst="ellipse">
            <a:avLst/>
          </a:prstGeom>
          <a:solidFill>
            <a:srgbClr val="D16349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>
                <a:solidFill>
                  <a:srgbClr val="0000FF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6300" y="-81242"/>
            <a:ext cx="6971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pic>
        <p:nvPicPr>
          <p:cNvPr id="19" name="Picture 13" descr="Entertainment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38" y="4016691"/>
            <a:ext cx="2071688" cy="204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Entertainment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856" y="-147364"/>
            <a:ext cx="207168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94291" y="306144"/>
            <a:ext cx="78593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LỖI VÀ SỬA LỖI 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201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6827" y="104018"/>
            <a:ext cx="963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1228" y="695460"/>
            <a:ext cx="716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797" y="1418321"/>
            <a:ext cx="982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 NHẬN LỖI VÀ SỬA LỖI  (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4147" y="2179058"/>
            <a:ext cx="9796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i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i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i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i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i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64265" y="4810258"/>
            <a:ext cx="8168937" cy="153929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12" descr="blumenpflanzen08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3" y="4250028"/>
            <a:ext cx="1909262" cy="173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" descr="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09" y="3362425"/>
            <a:ext cx="14224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" descr="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177" y="3010055"/>
            <a:ext cx="14224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lumenpflanzen08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8247" y="3940880"/>
            <a:ext cx="1909262" cy="173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551"/>
            <a:ext cx="2419350" cy="158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702" y="-170552"/>
            <a:ext cx="2419350" cy="158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837882" y="2968364"/>
            <a:ext cx="8168937" cy="153929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	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pic>
        <p:nvPicPr>
          <p:cNvPr id="11" name="Picture 6" descr="Anh Dong (226)">
            <a:extLst>
              <a:ext uri="{FF2B5EF4-FFF2-40B4-BE49-F238E27FC236}">
                <a16:creationId xmlns:a16="http://schemas.microsoft.com/office/drawing/2014/main" id="{73F52E93-17BB-431D-9705-6AA8D92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363866"/>
            <a:ext cx="12191999" cy="69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nh Dong (226)">
            <a:extLst>
              <a:ext uri="{FF2B5EF4-FFF2-40B4-BE49-F238E27FC236}">
                <a16:creationId xmlns:a16="http://schemas.microsoft.com/office/drawing/2014/main" id="{73F52E93-17BB-431D-9705-6AA8D92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80" y="0"/>
            <a:ext cx="13519231" cy="69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nền động dây ngang đẹp 1 (61)">
            <a:extLst>
              <a:ext uri="{FF2B5EF4-FFF2-40B4-BE49-F238E27FC236}">
                <a16:creationId xmlns:a16="http://schemas.microsoft.com/office/drawing/2014/main" id="{A0EA6A71-DEE5-4071-92E0-AE2D4D5454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3" y="238540"/>
            <a:ext cx="12177713" cy="13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ình nền động hoa lá đẹp 1 (41)">
            <a:extLst>
              <a:ext uri="{FF2B5EF4-FFF2-40B4-BE49-F238E27FC236}">
                <a16:creationId xmlns:a16="http://schemas.microsoft.com/office/drawing/2014/main" id="{BDD9AD2C-FA9D-4742-89E5-C4D76140FC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0075"/>
            <a:ext cx="1438274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ình nền động hoa lá đẹp 1 (41)">
            <a:extLst>
              <a:ext uri="{FF2B5EF4-FFF2-40B4-BE49-F238E27FC236}">
                <a16:creationId xmlns:a16="http://schemas.microsoft.com/office/drawing/2014/main" id="{BDD9AD2C-FA9D-4742-89E5-C4D76140FC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922" y="4410074"/>
            <a:ext cx="1438274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557" y="2517913"/>
            <a:ext cx="11595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Entertainment-02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234" y="4939679"/>
            <a:ext cx="2071688" cy="204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Entertainment-02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25" y="4939679"/>
            <a:ext cx="2071688" cy="204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42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923504" y="206062"/>
            <a:ext cx="789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7871" y="970071"/>
            <a:ext cx="5199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图片包含 玩具, 玩偶&#10;&#10;已生成极高可信度的说明">
            <a:extLst>
              <a:ext uri="{FF2B5EF4-FFF2-40B4-BE49-F238E27FC236}">
                <a16:creationId xmlns:a16="http://schemas.microsoft.com/office/drawing/2014/main" id="{1F8E0534-9E9A-4CE7-8AC3-C37BFD7DFD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4210703" y="1569978"/>
            <a:ext cx="3246543" cy="4360010"/>
          </a:xfrm>
          <a:prstGeom prst="rect">
            <a:avLst/>
          </a:prstGeom>
        </p:spPr>
      </p:pic>
      <p:grpSp>
        <p:nvGrpSpPr>
          <p:cNvPr id="5" name="组合 25"/>
          <p:cNvGrpSpPr/>
          <p:nvPr/>
        </p:nvGrpSpPr>
        <p:grpSpPr>
          <a:xfrm>
            <a:off x="0" y="6157451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8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9" name="PA_库_云形 6"/>
          <p:cNvSpPr/>
          <p:nvPr>
            <p:custDataLst>
              <p:tags r:id="rId1"/>
            </p:custDataLst>
          </p:nvPr>
        </p:nvSpPr>
        <p:spPr>
          <a:xfrm>
            <a:off x="-1" y="734096"/>
            <a:ext cx="5231019" cy="28719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0" name="原创设计师QQ：178119980 喵小姐"/>
          <p:cNvSpPr/>
          <p:nvPr/>
        </p:nvSpPr>
        <p:spPr>
          <a:xfrm>
            <a:off x="-75110" y="1270100"/>
            <a:ext cx="5306128" cy="594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280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altLang="zh-CN" sz="2800" dirty="0">
              <a:solidFill>
                <a:srgbClr val="00421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A_库_云形 8"/>
          <p:cNvSpPr/>
          <p:nvPr>
            <p:custDataLst>
              <p:tags r:id="rId2"/>
            </p:custDataLst>
          </p:nvPr>
        </p:nvSpPr>
        <p:spPr>
          <a:xfrm flipH="1">
            <a:off x="7379935" y="952159"/>
            <a:ext cx="4597416" cy="4382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119819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63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1921484"/>
            <a:ext cx="11460193" cy="2750878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Môn</a:t>
            </a:r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: </a:t>
            </a:r>
            <a:r>
              <a:rPr lang="en-US" altLang="zh-CN" sz="60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Đạo</a:t>
            </a:r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6000" b="1" spc="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đức</a:t>
            </a:r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</a:p>
          <a:p>
            <a:pPr algn="ctr"/>
            <a:r>
              <a:rPr lang="en-US" altLang="zh-CN" sz="60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</a:t>
            </a:r>
            <a:r>
              <a:rPr lang="en-US" altLang="zh-CN" sz="6000" b="1" spc="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4: NHẬN LỖI VÀ SỬA LỖI </a:t>
            </a:r>
          </a:p>
          <a:p>
            <a:pPr algn="ctr"/>
            <a:r>
              <a:rPr lang="en-US" altLang="zh-CN" sz="6000" b="1" spc="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(</a:t>
            </a:r>
            <a:r>
              <a:rPr lang="en-US" altLang="zh-CN" sz="60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Tiết</a:t>
            </a:r>
            <a:r>
              <a:rPr lang="en-US" altLang="zh-CN" sz="6000" b="1" spc="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2)</a:t>
            </a: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57" y="712170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3CFB8EE-BB15-4E4C-AC55-E54355DC6F9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2"/>
    </mc:Choice>
    <mc:Fallback xmlns="">
      <p:transition spd="slow" advTm="26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7789017" y="430559"/>
            <a:ext cx="4402983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80" y="3148620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709" y="959413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-15273" y="1719065"/>
            <a:ext cx="7407745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717" y="1927867"/>
            <a:ext cx="7669667" cy="101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6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Luyện tâp, thực hành</a:t>
            </a:r>
            <a:endParaRPr lang="en-US" altLang="zh-CN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949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1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116347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PA_库_云形标注 7"/>
          <p:cNvSpPr/>
          <p:nvPr>
            <p:custDataLst>
              <p:tags r:id="rId1"/>
            </p:custDataLst>
          </p:nvPr>
        </p:nvSpPr>
        <p:spPr>
          <a:xfrm>
            <a:off x="6598213" y="796196"/>
            <a:ext cx="5786970" cy="3928570"/>
          </a:xfrm>
          <a:prstGeom prst="cloudCallout">
            <a:avLst>
              <a:gd name="adj1" fmla="val -87826"/>
              <a:gd name="adj2" fmla="val 24968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66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原创设计师QQ：178119980 喵小姐"/>
          <p:cNvSpPr/>
          <p:nvPr/>
        </p:nvSpPr>
        <p:spPr>
          <a:xfrm>
            <a:off x="7186411" y="1406322"/>
            <a:ext cx="4305043" cy="19127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</a:t>
            </a:r>
            <a:r>
              <a:rPr lang="en-US" altLang="zh-CN" sz="4400" b="1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4400" b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altLang="zh-CN" sz="44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3" name="Picture 2" descr="Image result for boy cartoon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6628" r="82209">
                        <a14:foregroundMark x1="46512" y1="31688" x2="50116" y2="44805"/>
                        <a14:foregroundMark x1="59767" y1="88052" x2="66395" y2="94286"/>
                        <a14:foregroundMark x1="63837" y1="86364" x2="67674" y2="93247"/>
                        <a14:foregroundMark x1="64651" y1="95195" x2="64651" y2="95195"/>
                        <a14:foregroundMark x1="64651" y1="95195" x2="59535" y2="91429"/>
                        <a14:foregroundMark x1="54186" y1="87532" x2="42674" y2="91818"/>
                        <a14:foregroundMark x1="50349" y1="87273" x2="44767" y2="89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6980"/>
          <a:stretch/>
        </p:blipFill>
        <p:spPr bwMode="auto">
          <a:xfrm>
            <a:off x="313213" y="2105459"/>
            <a:ext cx="2837818" cy="38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327791" y="1820835"/>
            <a:ext cx="9363466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với người lớn.</a:t>
            </a:r>
            <a:endParaRPr lang="vi-VN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27791" y="3001577"/>
            <a:ext cx="9363466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27791" y="4139417"/>
            <a:ext cx="9363466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Khi mắc lỗi, không cần nhận lỗi vì mọi người sẽ quên.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7791" y="5348383"/>
            <a:ext cx="9363466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Cần nhận lỗi và tìm cách sửa chữa sau khi mắc lỗi.</a:t>
            </a:r>
            <a:endParaRPr lang="vi-VN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-842375" y="3196679"/>
            <a:ext cx="3073794" cy="45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51698" y="391735"/>
            <a:ext cx="11749917" cy="1351828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283335" y="-320418"/>
            <a:ext cx="12814072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Em đồng tình hoặc không đồng tình với ý kiến nào dưới đây? </a:t>
            </a:r>
          </a:p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Vì sao?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iley Face 4"/>
          <p:cNvSpPr/>
          <p:nvPr/>
        </p:nvSpPr>
        <p:spPr>
          <a:xfrm>
            <a:off x="707505" y="729932"/>
            <a:ext cx="3438659" cy="3090929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9ED9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337" y="4329990"/>
            <a:ext cx="4146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Đồng 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</a:p>
        </p:txBody>
      </p:sp>
      <p:sp>
        <p:nvSpPr>
          <p:cNvPr id="7" name="Smiley Face 6"/>
          <p:cNvSpPr/>
          <p:nvPr/>
        </p:nvSpPr>
        <p:spPr>
          <a:xfrm rot="10800000">
            <a:off x="7753081" y="1064783"/>
            <a:ext cx="3438659" cy="3090929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9ED9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2315" y="4329989"/>
            <a:ext cx="5357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Không đồng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</a:p>
        </p:txBody>
      </p:sp>
      <p:grpSp>
        <p:nvGrpSpPr>
          <p:cNvPr id="9" name="组合 7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24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913</Words>
  <Application>Microsoft Office PowerPoint</Application>
  <PresentationFormat>Widescreen</PresentationFormat>
  <Paragraphs>103</Paragraphs>
  <Slides>26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宋体</vt:lpstr>
      <vt:lpstr>Arial</vt:lpstr>
      <vt:lpstr>Calibri</vt:lpstr>
      <vt:lpstr>Cambria</vt:lpstr>
      <vt:lpstr>Helvetica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Adminstrator</dc:creator>
  <cp:lastModifiedBy>Nguyen Cuc</cp:lastModifiedBy>
  <cp:revision>182</cp:revision>
  <dcterms:created xsi:type="dcterms:W3CDTF">2021-08-08T15:49:17Z</dcterms:created>
  <dcterms:modified xsi:type="dcterms:W3CDTF">2025-03-24T13:40:17Z</dcterms:modified>
</cp:coreProperties>
</file>