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86" r:id="rId2"/>
    <p:sldMasterId id="2147483695" r:id="rId3"/>
    <p:sldMasterId id="2147483701" r:id="rId4"/>
    <p:sldMasterId id="2147483714" r:id="rId5"/>
    <p:sldMasterId id="2147483732" r:id="rId6"/>
    <p:sldMasterId id="2147483744" r:id="rId7"/>
    <p:sldMasterId id="2147483758" r:id="rId8"/>
    <p:sldMasterId id="2147483771" r:id="rId9"/>
    <p:sldMasterId id="2147483796" r:id="rId10"/>
  </p:sldMasterIdLst>
  <p:notesMasterIdLst>
    <p:notesMasterId r:id="rId53"/>
  </p:notesMasterIdLst>
  <p:sldIdLst>
    <p:sldId id="716" r:id="rId11"/>
    <p:sldId id="459" r:id="rId12"/>
    <p:sldId id="357" r:id="rId13"/>
    <p:sldId id="256" r:id="rId14"/>
    <p:sldId id="259" r:id="rId15"/>
    <p:sldId id="721" r:id="rId16"/>
    <p:sldId id="717" r:id="rId17"/>
    <p:sldId id="11088824" r:id="rId18"/>
    <p:sldId id="11088827" r:id="rId19"/>
    <p:sldId id="262" r:id="rId20"/>
    <p:sldId id="258" r:id="rId21"/>
    <p:sldId id="722" r:id="rId22"/>
    <p:sldId id="723" r:id="rId23"/>
    <p:sldId id="11088825" r:id="rId24"/>
    <p:sldId id="11088822" r:id="rId25"/>
    <p:sldId id="260" r:id="rId26"/>
    <p:sldId id="364" r:id="rId27"/>
    <p:sldId id="719" r:id="rId28"/>
    <p:sldId id="726" r:id="rId29"/>
    <p:sldId id="727" r:id="rId30"/>
    <p:sldId id="728" r:id="rId31"/>
    <p:sldId id="273" r:id="rId32"/>
    <p:sldId id="11088815" r:id="rId33"/>
    <p:sldId id="11088816" r:id="rId34"/>
    <p:sldId id="11088823" r:id="rId35"/>
    <p:sldId id="11088828" r:id="rId36"/>
    <p:sldId id="11088818" r:id="rId37"/>
    <p:sldId id="11088819" r:id="rId38"/>
    <p:sldId id="552" r:id="rId39"/>
    <p:sldId id="512" r:id="rId40"/>
    <p:sldId id="513" r:id="rId41"/>
    <p:sldId id="514" r:id="rId42"/>
    <p:sldId id="515" r:id="rId43"/>
    <p:sldId id="516" r:id="rId44"/>
    <p:sldId id="518" r:id="rId45"/>
    <p:sldId id="521" r:id="rId46"/>
    <p:sldId id="11088820" r:id="rId47"/>
    <p:sldId id="11088821" r:id="rId48"/>
    <p:sldId id="519" r:id="rId49"/>
    <p:sldId id="730" r:id="rId50"/>
    <p:sldId id="11088804" r:id="rId51"/>
    <p:sldId id="11088813" r:id="rId52"/>
  </p:sldIdLst>
  <p:sldSz cx="9144000" cy="5143500" type="screen16x9"/>
  <p:notesSz cx="6858000" cy="9144000"/>
  <p:embeddedFontLst>
    <p:embeddedFont>
      <p:font typeface="Calibri" panose="020F0502020204030204" pitchFamily="34" charset="0"/>
      <p:regular r:id="rId54"/>
      <p:bold r:id="rId55"/>
      <p:italic r:id="rId56"/>
      <p:boldItalic r:id="rId57"/>
    </p:embeddedFont>
    <p:embeddedFont>
      <p:font typeface="Raleway" panose="020B0604020202020204" charset="0"/>
      <p:regular r:id="rId58"/>
      <p:bold r:id="rId59"/>
      <p:italic r:id="rId60"/>
      <p:boldItalic r:id="rId61"/>
    </p:embeddedFont>
    <p:embeddedFont>
      <p:font typeface="Open Sans" panose="020B0604020202020204" charset="0"/>
      <p:regular r:id="rId62"/>
      <p:bold r:id="rId63"/>
      <p:italic r:id="rId64"/>
      <p:boldItalic r:id="rId65"/>
    </p:embeddedFont>
    <p:embeddedFont>
      <p:font typeface="Josefin Sans" panose="020B0604020202020204" charset="0"/>
      <p:regular r:id="rId66"/>
      <p:bold r:id="rId67"/>
      <p:italic r:id="rId68"/>
      <p:boldItalic r:id="rId69"/>
    </p:embeddedFont>
    <p:embeddedFont>
      <p:font typeface="PT Sans" panose="020B0604020202020204" charset="0"/>
      <p:regular r:id="rId70"/>
      <p:bold r:id="rId71"/>
      <p:italic r:id="rId72"/>
      <p:boldItalic r:id="rId73"/>
    </p:embeddedFont>
    <p:embeddedFont>
      <p:font typeface="微软雅黑" panose="020B0503020204020204" pitchFamily="34" charset="-122"/>
      <p:regular r:id="rId74"/>
      <p:bold r:id="rId75"/>
    </p:embeddedFont>
    <p:embeddedFont>
      <p:font typeface="Georgia" panose="02040502050405020303" pitchFamily="18" charset="0"/>
      <p:regular r:id="rId76"/>
      <p:bold r:id="rId77"/>
      <p:italic r:id="rId78"/>
      <p:boldItalic r:id="rId79"/>
    </p:embeddedFont>
    <p:embeddedFont>
      <p:font typeface="Roboto Condensed Light" panose="020B0604020202020204" charset="0"/>
      <p:regular r:id="rId80"/>
      <p:italic r:id="rId81"/>
    </p:embeddedFont>
    <p:embeddedFont>
      <p:font typeface="Calibri Light" panose="020F0302020204030204" pitchFamily="34" charset="0"/>
      <p:regular r:id="rId82"/>
      <p:italic r:id="rId83"/>
    </p:embeddedFont>
    <p:embeddedFont>
      <p:font typeface="Wingdings 2" panose="05020102010507070707" pitchFamily="18" charset="2"/>
      <p:regular r:id="rId84"/>
    </p:embeddedFont>
    <p:embeddedFont>
      <p:font typeface="宋体" panose="02010600030101010101" pitchFamily="2" charset="-122"/>
      <p:regular r:id="rId85"/>
    </p:embeddedFont>
    <p:embeddedFont>
      <p:font typeface="Poppins" panose="020B0604020202020204" charset="0"/>
      <p:regular r:id="rId86"/>
      <p:bold r:id="rId87"/>
      <p:italic r:id="rId88"/>
      <p:boldItalic r:id="rId89"/>
    </p:embeddedFont>
  </p:embeddedFontLst>
  <p:custDataLst>
    <p:tags r:id="rId9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591DCC3-0ABE-4231-9E3D-F637E57D7360}">
  <a:tblStyle styleId="{C591DCC3-0ABE-4231-9E3D-F637E57D73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19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font" Target="fonts/font10.fntdata"/><Relationship Id="rId68" Type="http://schemas.openxmlformats.org/officeDocument/2006/relationships/font" Target="fonts/font15.fntdata"/><Relationship Id="rId84" Type="http://schemas.openxmlformats.org/officeDocument/2006/relationships/font" Target="fonts/font31.fntdata"/><Relationship Id="rId89" Type="http://schemas.openxmlformats.org/officeDocument/2006/relationships/font" Target="fonts/font36.fntdata"/><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notesMaster" Target="notesMasters/notesMaster1.xml"/><Relationship Id="rId58" Type="http://schemas.openxmlformats.org/officeDocument/2006/relationships/font" Target="fonts/font5.fntdata"/><Relationship Id="rId74" Type="http://schemas.openxmlformats.org/officeDocument/2006/relationships/font" Target="fonts/font21.fntdata"/><Relationship Id="rId79" Type="http://schemas.openxmlformats.org/officeDocument/2006/relationships/font" Target="fonts/font26.fntdata"/><Relationship Id="rId5" Type="http://schemas.openxmlformats.org/officeDocument/2006/relationships/slideMaster" Target="slideMasters/slideMaster5.xml"/><Relationship Id="rId90" Type="http://schemas.openxmlformats.org/officeDocument/2006/relationships/tags" Target="tags/tag1.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font" Target="fonts/font11.fntdata"/><Relationship Id="rId69" Type="http://schemas.openxmlformats.org/officeDocument/2006/relationships/font" Target="fonts/font16.fntdata"/><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font" Target="fonts/font19.fntdata"/><Relationship Id="rId80" Type="http://schemas.openxmlformats.org/officeDocument/2006/relationships/font" Target="fonts/font27.fntdata"/><Relationship Id="rId85" Type="http://schemas.openxmlformats.org/officeDocument/2006/relationships/font" Target="fonts/font32.fntdata"/><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font" Target="fonts/font22.fntdata"/><Relationship Id="rId83" Type="http://schemas.openxmlformats.org/officeDocument/2006/relationships/font" Target="fonts/font30.fntdata"/><Relationship Id="rId88" Type="http://schemas.openxmlformats.org/officeDocument/2006/relationships/font" Target="fonts/font35.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font" Target="fonts/font4.fntdata"/><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78" Type="http://schemas.openxmlformats.org/officeDocument/2006/relationships/font" Target="fonts/font25.fntdata"/><Relationship Id="rId81" Type="http://schemas.openxmlformats.org/officeDocument/2006/relationships/font" Target="fonts/font28.fntdata"/><Relationship Id="rId86" Type="http://schemas.openxmlformats.org/officeDocument/2006/relationships/font" Target="fonts/font33.fntdata"/><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font" Target="fonts/font2.fntdata"/><Relationship Id="rId76" Type="http://schemas.openxmlformats.org/officeDocument/2006/relationships/font" Target="fonts/font23.fntdata"/><Relationship Id="rId7" Type="http://schemas.openxmlformats.org/officeDocument/2006/relationships/slideMaster" Target="slideMasters/slideMaster7.xml"/><Relationship Id="rId71" Type="http://schemas.openxmlformats.org/officeDocument/2006/relationships/font" Target="fonts/font18.fntdata"/><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font" Target="fonts/font13.fntdata"/><Relationship Id="rId87" Type="http://schemas.openxmlformats.org/officeDocument/2006/relationships/font" Target="fonts/font34.fntdata"/><Relationship Id="rId61" Type="http://schemas.openxmlformats.org/officeDocument/2006/relationships/font" Target="fonts/font8.fntdata"/><Relationship Id="rId82" Type="http://schemas.openxmlformats.org/officeDocument/2006/relationships/font" Target="fonts/font29.fntdata"/><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font" Target="fonts/font3.fntdata"/><Relationship Id="rId77" Type="http://schemas.openxmlformats.org/officeDocument/2006/relationships/font" Target="fonts/font24.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40F353-F7E8-4941-BD64-EF8F0701127E}" type="doc">
      <dgm:prSet loTypeId="urn:microsoft.com/office/officeart/2005/8/layout/chevronAccent+Icon" loCatId="process" qsTypeId="urn:microsoft.com/office/officeart/2005/8/quickstyle/simple1" qsCatId="simple" csTypeId="urn:microsoft.com/office/officeart/2005/8/colors/colorful1" csCatId="colorful" phldr="1"/>
      <dgm:spPr/>
    </dgm:pt>
    <dgm:pt modelId="{203CACE6-F6DE-48AE-830D-1A008800C7B1}">
      <dgm:prSet phldrT="[Text]" custT="1"/>
      <dgm:spPr>
        <a:xfrm>
          <a:off x="650449" y="2930251"/>
          <a:ext cx="2043475" cy="934083"/>
        </a:xfrm>
        <a:prstGeom prst="roundRect">
          <a:avLst>
            <a:gd name="adj" fmla="val 10000"/>
          </a:avLst>
        </a:prstGeom>
        <a:solidFill>
          <a:sysClr val="window" lastClr="FFFFFF">
            <a:alpha val="90000"/>
            <a:hueOff val="0"/>
            <a:satOff val="0"/>
            <a:lumOff val="0"/>
            <a:alphaOff val="0"/>
          </a:sysClr>
        </a:solidFill>
        <a:ln w="12700" cap="flat" cmpd="sng" algn="ctr">
          <a:solidFill>
            <a:srgbClr val="F36F13">
              <a:hueOff val="0"/>
              <a:satOff val="0"/>
              <a:lumOff val="0"/>
              <a:alphaOff val="0"/>
            </a:srgbClr>
          </a:solidFill>
          <a:prstDash val="solid"/>
          <a:miter lim="800000"/>
        </a:ln>
        <a:effectLst/>
      </dgm:spPr>
      <dgm:t>
        <a:bodyPr/>
        <a:lstStyle/>
        <a:p>
          <a:pPr algn="ctr">
            <a:buNone/>
          </a:pPr>
          <a:r>
            <a:rPr lang="en-US" sz="2400" b="1"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01</a:t>
          </a:r>
          <a:r>
            <a:rPr lang="en-US"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 </a:t>
          </a:r>
          <a:r>
            <a:rPr lang="en-US"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Lịch</a:t>
          </a:r>
          <a:r>
            <a:rPr lang="en-US"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sử</a:t>
          </a:r>
          <a:r>
            <a:rPr lang="en-US"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là</a:t>
          </a:r>
          <a:r>
            <a:rPr lang="en-US"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gì</a:t>
          </a:r>
          <a:r>
            <a:rPr lang="en-US"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a:t>
          </a:r>
        </a:p>
      </dgm:t>
    </dgm:pt>
    <dgm:pt modelId="{FEE06237-BAC6-46AA-B1E6-65505E66ED03}" type="parTrans" cxnId="{BA0D51ED-E49C-41B2-9E28-A877FDCEA1EA}">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9E6DD113-1D46-4908-994F-750351396F7D}" type="sibTrans" cxnId="{BA0D51ED-E49C-41B2-9E28-A877FDCEA1EA}">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D937A547-14F2-4AB8-8AA7-79A639AB3C25}">
      <dgm:prSet phldrT="[Text]" custT="1"/>
      <dgm:spPr>
        <a:xfrm>
          <a:off x="3414518" y="2930251"/>
          <a:ext cx="2043475" cy="934083"/>
        </a:xfrm>
        <a:prstGeom prst="roundRect">
          <a:avLst>
            <a:gd name="adj" fmla="val 10000"/>
          </a:avLst>
        </a:prstGeom>
        <a:solidFill>
          <a:sysClr val="window" lastClr="FFFFFF">
            <a:alpha val="90000"/>
            <a:hueOff val="0"/>
            <a:satOff val="0"/>
            <a:lumOff val="0"/>
            <a:alphaOff val="0"/>
          </a:sysClr>
        </a:solidFill>
        <a:ln w="12700" cap="flat" cmpd="sng" algn="ctr">
          <a:solidFill>
            <a:srgbClr val="0D95BC">
              <a:hueOff val="0"/>
              <a:satOff val="0"/>
              <a:lumOff val="0"/>
              <a:alphaOff val="0"/>
            </a:srgbClr>
          </a:solidFill>
          <a:prstDash val="solid"/>
          <a:miter lim="800000"/>
        </a:ln>
        <a:effectLst/>
      </dgm:spPr>
      <dgm:t>
        <a:bodyPr/>
        <a:lstStyle/>
        <a:p>
          <a:pPr algn="ctr">
            <a:buNone/>
          </a:pPr>
          <a:r>
            <a:rPr lang="en-US" sz="2400" b="1"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02</a:t>
          </a:r>
          <a:r>
            <a:rPr lang="en-US"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 </a:t>
          </a:r>
          <a:r>
            <a:rPr lang="en-US"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Hiện</a:t>
          </a:r>
          <a:r>
            <a:rPr lang="en-US"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thực</a:t>
          </a:r>
          <a:r>
            <a:rPr lang="en-US"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lịch</a:t>
          </a:r>
          <a:r>
            <a:rPr lang="en-US"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sử</a:t>
          </a:r>
          <a:r>
            <a:rPr lang="en-US"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là</a:t>
          </a:r>
          <a:r>
            <a:rPr lang="en-US"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gì</a:t>
          </a:r>
          <a:r>
            <a:rPr lang="en-US"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a:t>
          </a:r>
        </a:p>
      </dgm:t>
    </dgm:pt>
    <dgm:pt modelId="{93593941-14C1-41B6-BBBF-C868B64B2F10}" type="parTrans" cxnId="{529EDFE0-E838-4609-AE6A-CD0A17F513DB}">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A318038F-FEA4-4E33-93E6-DB465D9E4700}" type="sibTrans" cxnId="{529EDFE0-E838-4609-AE6A-CD0A17F513DB}">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1862C4D3-772C-4190-9DEF-6C733EA09BD3}">
      <dgm:prSet phldrT="[Text]" custT="1"/>
      <dgm:spPr>
        <a:xfrm>
          <a:off x="6178587" y="2930251"/>
          <a:ext cx="2043475" cy="934083"/>
        </a:xfrm>
        <a:prstGeom prst="roundRect">
          <a:avLst>
            <a:gd name="adj" fmla="val 10000"/>
          </a:avLst>
        </a:prstGeom>
        <a:solidFill>
          <a:sysClr val="window" lastClr="FFFFFF">
            <a:alpha val="90000"/>
            <a:hueOff val="0"/>
            <a:satOff val="0"/>
            <a:lumOff val="0"/>
            <a:alphaOff val="0"/>
          </a:sysClr>
        </a:solidFill>
        <a:ln w="12700" cap="flat" cmpd="sng" algn="ctr">
          <a:solidFill>
            <a:srgbClr val="EBCB38">
              <a:hueOff val="0"/>
              <a:satOff val="0"/>
              <a:lumOff val="0"/>
              <a:alphaOff val="0"/>
            </a:srgbClr>
          </a:solidFill>
          <a:prstDash val="solid"/>
          <a:miter lim="800000"/>
        </a:ln>
        <a:effectLst/>
      </dgm:spPr>
      <dgm:t>
        <a:bodyPr/>
        <a:lstStyle/>
        <a:p>
          <a:pPr algn="ctr">
            <a:buNone/>
          </a:pPr>
          <a:r>
            <a:rPr lang="en-US" sz="2400" b="1"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03</a:t>
          </a:r>
          <a:r>
            <a:rPr lang="en-US"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 </a:t>
          </a:r>
          <a:r>
            <a:rPr lang="en-US" sz="2400" dirty="0" smtClean="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a:t>
          </a:r>
          <a:r>
            <a:rPr lang="vi-VN" sz="2400" dirty="0" smtClean="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ịch sử được con người nhận thức </a:t>
          </a:r>
          <a:r>
            <a:rPr lang="en-US" sz="2400" dirty="0" smtClean="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là</a:t>
          </a:r>
          <a:r>
            <a:rPr lang="en-US"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gì</a:t>
          </a:r>
          <a:r>
            <a:rPr lang="en-US"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a:t>
          </a:r>
        </a:p>
      </dgm:t>
    </dgm:pt>
    <dgm:pt modelId="{6E683BE1-2684-4DC5-A290-E44167D192E0}" type="parTrans" cxnId="{C8558B2C-9464-467B-A11C-63F02E03B72B}">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67DC1E7B-E380-4951-9A8A-A09D20C1E8C3}" type="sibTrans" cxnId="{C8558B2C-9464-467B-A11C-63F02E03B72B}">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5317A9CE-4593-402C-A402-9716F5E4A405}" type="pres">
      <dgm:prSet presAssocID="{1640F353-F7E8-4941-BD64-EF8F0701127E}" presName="Name0" presStyleCnt="0">
        <dgm:presLayoutVars>
          <dgm:dir/>
          <dgm:resizeHandles val="exact"/>
        </dgm:presLayoutVars>
      </dgm:prSet>
      <dgm:spPr/>
    </dgm:pt>
    <dgm:pt modelId="{C9088823-8ECE-4D48-9ACC-E886D45C644A}" type="pres">
      <dgm:prSet presAssocID="{203CACE6-F6DE-48AE-830D-1A008800C7B1}" presName="composite" presStyleCnt="0"/>
      <dgm:spPr/>
    </dgm:pt>
    <dgm:pt modelId="{AD7E1BDE-724B-472D-9537-B71C400C60FE}" type="pres">
      <dgm:prSet presAssocID="{203CACE6-F6DE-48AE-830D-1A008800C7B1}" presName="bgChev" presStyleLbl="node1" presStyleIdx="0" presStyleCnt="3" custScaleY="127063"/>
      <dgm:spPr>
        <a:xfrm>
          <a:off x="5141" y="2062333"/>
          <a:ext cx="2419905" cy="1186874"/>
        </a:xfrm>
        <a:prstGeom prst="chevron">
          <a:avLst>
            <a:gd name="adj" fmla="val 40000"/>
          </a:avLst>
        </a:prstGeom>
        <a:noFill/>
        <a:ln w="57150" cap="flat" cmpd="sng" algn="ctr">
          <a:solidFill>
            <a:srgbClr val="F36F13"/>
          </a:solidFill>
          <a:prstDash val="solid"/>
          <a:miter lim="800000"/>
        </a:ln>
        <a:effectLst/>
      </dgm:spPr>
    </dgm:pt>
    <dgm:pt modelId="{4D1DEF0E-B0B9-450C-A47D-0EA8B0096437}" type="pres">
      <dgm:prSet presAssocID="{203CACE6-F6DE-48AE-830D-1A008800C7B1}" presName="txNode" presStyleLbl="fgAcc1" presStyleIdx="0" presStyleCnt="3" custLinFactNeighborY="54385">
        <dgm:presLayoutVars>
          <dgm:bulletEnabled val="1"/>
        </dgm:presLayoutVars>
      </dgm:prSet>
      <dgm:spPr/>
      <dgm:t>
        <a:bodyPr/>
        <a:lstStyle/>
        <a:p>
          <a:endParaRPr lang="en-US"/>
        </a:p>
      </dgm:t>
    </dgm:pt>
    <dgm:pt modelId="{5099DF76-452D-498E-9ECE-0789D7F3914E}" type="pres">
      <dgm:prSet presAssocID="{9E6DD113-1D46-4908-994F-750351396F7D}" presName="compositeSpace" presStyleCnt="0"/>
      <dgm:spPr/>
    </dgm:pt>
    <dgm:pt modelId="{16FBB74F-0DD3-42D1-B82D-6C307C319EB2}" type="pres">
      <dgm:prSet presAssocID="{D937A547-14F2-4AB8-8AA7-79A639AB3C25}" presName="composite" presStyleCnt="0"/>
      <dgm:spPr/>
    </dgm:pt>
    <dgm:pt modelId="{EFEC1F53-4751-45C1-93E4-39BF8DDECF12}" type="pres">
      <dgm:prSet presAssocID="{D937A547-14F2-4AB8-8AA7-79A639AB3C25}" presName="bgChev" presStyleLbl="node1" presStyleIdx="1" presStyleCnt="3" custScaleY="127063"/>
      <dgm:spPr>
        <a:xfrm>
          <a:off x="2769210" y="2062333"/>
          <a:ext cx="2419905" cy="1186874"/>
        </a:xfrm>
        <a:prstGeom prst="chevron">
          <a:avLst>
            <a:gd name="adj" fmla="val 40000"/>
          </a:avLst>
        </a:prstGeom>
        <a:noFill/>
        <a:ln w="57150" cap="flat" cmpd="sng" algn="ctr">
          <a:solidFill>
            <a:srgbClr val="0D95BC"/>
          </a:solidFill>
          <a:prstDash val="solid"/>
          <a:miter lim="800000"/>
        </a:ln>
        <a:effectLst/>
      </dgm:spPr>
    </dgm:pt>
    <dgm:pt modelId="{09BB6051-32B2-4DC2-B2E6-3FAEE91F2A7C}" type="pres">
      <dgm:prSet presAssocID="{D937A547-14F2-4AB8-8AA7-79A639AB3C25}" presName="txNode" presStyleLbl="fgAcc1" presStyleIdx="1" presStyleCnt="3" custScaleX="117997" custLinFactNeighborY="54385">
        <dgm:presLayoutVars>
          <dgm:bulletEnabled val="1"/>
        </dgm:presLayoutVars>
      </dgm:prSet>
      <dgm:spPr/>
      <dgm:t>
        <a:bodyPr/>
        <a:lstStyle/>
        <a:p>
          <a:endParaRPr lang="en-US"/>
        </a:p>
      </dgm:t>
    </dgm:pt>
    <dgm:pt modelId="{7F9097EC-F0EC-43B5-B432-467E0380E807}" type="pres">
      <dgm:prSet presAssocID="{A318038F-FEA4-4E33-93E6-DB465D9E4700}" presName="compositeSpace" presStyleCnt="0"/>
      <dgm:spPr/>
    </dgm:pt>
    <dgm:pt modelId="{9DFF6F86-7491-42BC-864F-D30EF7AE8F37}" type="pres">
      <dgm:prSet presAssocID="{1862C4D3-772C-4190-9DEF-6C733EA09BD3}" presName="composite" presStyleCnt="0"/>
      <dgm:spPr/>
    </dgm:pt>
    <dgm:pt modelId="{6AA0DA30-BC7A-4000-A1A4-1C1E4D7DE8F0}" type="pres">
      <dgm:prSet presAssocID="{1862C4D3-772C-4190-9DEF-6C733EA09BD3}" presName="bgChev" presStyleLbl="node1" presStyleIdx="2" presStyleCnt="3" custScaleY="127063"/>
      <dgm:spPr>
        <a:xfrm>
          <a:off x="5533279" y="2062333"/>
          <a:ext cx="2419905" cy="1186874"/>
        </a:xfrm>
        <a:prstGeom prst="chevron">
          <a:avLst>
            <a:gd name="adj" fmla="val 40000"/>
          </a:avLst>
        </a:prstGeom>
        <a:noFill/>
        <a:ln w="57150" cap="flat" cmpd="sng" algn="ctr">
          <a:solidFill>
            <a:srgbClr val="EBCB38"/>
          </a:solidFill>
          <a:prstDash val="solid"/>
          <a:miter lim="800000"/>
        </a:ln>
        <a:effectLst/>
      </dgm:spPr>
    </dgm:pt>
    <dgm:pt modelId="{CEED6912-A793-44F1-92A8-DD86243DA0E7}" type="pres">
      <dgm:prSet presAssocID="{1862C4D3-772C-4190-9DEF-6C733EA09BD3}" presName="txNode" presStyleLbl="fgAcc1" presStyleIdx="2" presStyleCnt="3" custScaleX="124944" custLinFactNeighborY="54385">
        <dgm:presLayoutVars>
          <dgm:bulletEnabled val="1"/>
        </dgm:presLayoutVars>
      </dgm:prSet>
      <dgm:spPr/>
      <dgm:t>
        <a:bodyPr/>
        <a:lstStyle/>
        <a:p>
          <a:endParaRPr lang="en-US"/>
        </a:p>
      </dgm:t>
    </dgm:pt>
  </dgm:ptLst>
  <dgm:cxnLst>
    <dgm:cxn modelId="{D9860D18-1159-4518-AECD-13A1326383B2}" type="presOf" srcId="{D937A547-14F2-4AB8-8AA7-79A639AB3C25}" destId="{09BB6051-32B2-4DC2-B2E6-3FAEE91F2A7C}" srcOrd="0" destOrd="0" presId="urn:microsoft.com/office/officeart/2005/8/layout/chevronAccent+Icon"/>
    <dgm:cxn modelId="{08E4EDE9-CF25-406D-B3E1-C99A951B855E}" type="presOf" srcId="{203CACE6-F6DE-48AE-830D-1A008800C7B1}" destId="{4D1DEF0E-B0B9-450C-A47D-0EA8B0096437}" srcOrd="0" destOrd="0" presId="urn:microsoft.com/office/officeart/2005/8/layout/chevronAccent+Icon"/>
    <dgm:cxn modelId="{788DA402-49CE-45AD-BEFC-A30755FCE501}" type="presOf" srcId="{1862C4D3-772C-4190-9DEF-6C733EA09BD3}" destId="{CEED6912-A793-44F1-92A8-DD86243DA0E7}" srcOrd="0" destOrd="0" presId="urn:microsoft.com/office/officeart/2005/8/layout/chevronAccent+Icon"/>
    <dgm:cxn modelId="{C8558B2C-9464-467B-A11C-63F02E03B72B}" srcId="{1640F353-F7E8-4941-BD64-EF8F0701127E}" destId="{1862C4D3-772C-4190-9DEF-6C733EA09BD3}" srcOrd="2" destOrd="0" parTransId="{6E683BE1-2684-4DC5-A290-E44167D192E0}" sibTransId="{67DC1E7B-E380-4951-9A8A-A09D20C1E8C3}"/>
    <dgm:cxn modelId="{529EDFE0-E838-4609-AE6A-CD0A17F513DB}" srcId="{1640F353-F7E8-4941-BD64-EF8F0701127E}" destId="{D937A547-14F2-4AB8-8AA7-79A639AB3C25}" srcOrd="1" destOrd="0" parTransId="{93593941-14C1-41B6-BBBF-C868B64B2F10}" sibTransId="{A318038F-FEA4-4E33-93E6-DB465D9E4700}"/>
    <dgm:cxn modelId="{BA0D51ED-E49C-41B2-9E28-A877FDCEA1EA}" srcId="{1640F353-F7E8-4941-BD64-EF8F0701127E}" destId="{203CACE6-F6DE-48AE-830D-1A008800C7B1}" srcOrd="0" destOrd="0" parTransId="{FEE06237-BAC6-46AA-B1E6-65505E66ED03}" sibTransId="{9E6DD113-1D46-4908-994F-750351396F7D}"/>
    <dgm:cxn modelId="{F1E02836-0903-43EC-AE20-3A37879AD39A}" type="presOf" srcId="{1640F353-F7E8-4941-BD64-EF8F0701127E}" destId="{5317A9CE-4593-402C-A402-9716F5E4A405}" srcOrd="0" destOrd="0" presId="urn:microsoft.com/office/officeart/2005/8/layout/chevronAccent+Icon"/>
    <dgm:cxn modelId="{A9838D31-A4C4-4AF8-A4FF-C97D52FA7197}" type="presParOf" srcId="{5317A9CE-4593-402C-A402-9716F5E4A405}" destId="{C9088823-8ECE-4D48-9ACC-E886D45C644A}" srcOrd="0" destOrd="0" presId="urn:microsoft.com/office/officeart/2005/8/layout/chevronAccent+Icon"/>
    <dgm:cxn modelId="{C260633A-840F-406A-A10F-30F70CFDDEE7}" type="presParOf" srcId="{C9088823-8ECE-4D48-9ACC-E886D45C644A}" destId="{AD7E1BDE-724B-472D-9537-B71C400C60FE}" srcOrd="0" destOrd="0" presId="urn:microsoft.com/office/officeart/2005/8/layout/chevronAccent+Icon"/>
    <dgm:cxn modelId="{DA8B3CB5-1B6A-4A03-9D16-3A51E5749EAB}" type="presParOf" srcId="{C9088823-8ECE-4D48-9ACC-E886D45C644A}" destId="{4D1DEF0E-B0B9-450C-A47D-0EA8B0096437}" srcOrd="1" destOrd="0" presId="urn:microsoft.com/office/officeart/2005/8/layout/chevronAccent+Icon"/>
    <dgm:cxn modelId="{81F0AC01-ECD8-4B05-894B-185D2031C2F1}" type="presParOf" srcId="{5317A9CE-4593-402C-A402-9716F5E4A405}" destId="{5099DF76-452D-498E-9ECE-0789D7F3914E}" srcOrd="1" destOrd="0" presId="urn:microsoft.com/office/officeart/2005/8/layout/chevronAccent+Icon"/>
    <dgm:cxn modelId="{F5EE3441-9043-46BC-9B53-5DC2790BE19F}" type="presParOf" srcId="{5317A9CE-4593-402C-A402-9716F5E4A405}" destId="{16FBB74F-0DD3-42D1-B82D-6C307C319EB2}" srcOrd="2" destOrd="0" presId="urn:microsoft.com/office/officeart/2005/8/layout/chevronAccent+Icon"/>
    <dgm:cxn modelId="{92F63F49-B402-4C3C-96F0-09D9D3F86F4E}" type="presParOf" srcId="{16FBB74F-0DD3-42D1-B82D-6C307C319EB2}" destId="{EFEC1F53-4751-45C1-93E4-39BF8DDECF12}" srcOrd="0" destOrd="0" presId="urn:microsoft.com/office/officeart/2005/8/layout/chevronAccent+Icon"/>
    <dgm:cxn modelId="{2765F03F-259D-4927-94DE-FE4814762405}" type="presParOf" srcId="{16FBB74F-0DD3-42D1-B82D-6C307C319EB2}" destId="{09BB6051-32B2-4DC2-B2E6-3FAEE91F2A7C}" srcOrd="1" destOrd="0" presId="urn:microsoft.com/office/officeart/2005/8/layout/chevronAccent+Icon"/>
    <dgm:cxn modelId="{20314823-4346-49D5-8DA9-756333814A70}" type="presParOf" srcId="{5317A9CE-4593-402C-A402-9716F5E4A405}" destId="{7F9097EC-F0EC-43B5-B432-467E0380E807}" srcOrd="3" destOrd="0" presId="urn:microsoft.com/office/officeart/2005/8/layout/chevronAccent+Icon"/>
    <dgm:cxn modelId="{4D3CBC4B-94F3-4AF4-BEE3-1EEA8F026AAC}" type="presParOf" srcId="{5317A9CE-4593-402C-A402-9716F5E4A405}" destId="{9DFF6F86-7491-42BC-864F-D30EF7AE8F37}" srcOrd="4" destOrd="0" presId="urn:microsoft.com/office/officeart/2005/8/layout/chevronAccent+Icon"/>
    <dgm:cxn modelId="{79AFCD8E-5D34-48E9-A167-84DC296523A0}" type="presParOf" srcId="{9DFF6F86-7491-42BC-864F-D30EF7AE8F37}" destId="{6AA0DA30-BC7A-4000-A1A4-1C1E4D7DE8F0}" srcOrd="0" destOrd="0" presId="urn:microsoft.com/office/officeart/2005/8/layout/chevronAccent+Icon"/>
    <dgm:cxn modelId="{A58CA4D7-C11D-4CEB-8A23-6BC7FF073FF7}" type="presParOf" srcId="{9DFF6F86-7491-42BC-864F-D30EF7AE8F37}" destId="{CEED6912-A793-44F1-92A8-DD86243DA0E7}"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E1BDE-724B-472D-9537-B71C400C60FE}">
      <dsp:nvSpPr>
        <dsp:cNvPr id="0" name=""/>
        <dsp:cNvSpPr/>
      </dsp:nvSpPr>
      <dsp:spPr>
        <a:xfrm>
          <a:off x="1300" y="1385404"/>
          <a:ext cx="2464130" cy="1208565"/>
        </a:xfrm>
        <a:prstGeom prst="chevron">
          <a:avLst>
            <a:gd name="adj" fmla="val 40000"/>
          </a:avLst>
        </a:prstGeom>
        <a:noFill/>
        <a:ln w="57150" cap="flat" cmpd="sng" algn="ctr">
          <a:solidFill>
            <a:srgbClr val="F36F13"/>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1DEF0E-B0B9-450C-A47D-0EA8B0096437}">
      <dsp:nvSpPr>
        <dsp:cNvPr id="0" name=""/>
        <dsp:cNvSpPr/>
      </dsp:nvSpPr>
      <dsp:spPr>
        <a:xfrm>
          <a:off x="658401" y="2269184"/>
          <a:ext cx="2080820" cy="951154"/>
        </a:xfrm>
        <a:prstGeom prst="roundRect">
          <a:avLst>
            <a:gd name="adj" fmla="val 10000"/>
          </a:avLst>
        </a:prstGeom>
        <a:solidFill>
          <a:sysClr val="window" lastClr="FFFFFF">
            <a:alpha val="90000"/>
            <a:hueOff val="0"/>
            <a:satOff val="0"/>
            <a:lumOff val="0"/>
            <a:alphaOff val="0"/>
          </a:sysClr>
        </a:solidFill>
        <a:ln w="12700" cap="flat" cmpd="sng" algn="ctr">
          <a:solidFill>
            <a:srgbClr val="F36F1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buNone/>
          </a:pPr>
          <a:r>
            <a:rPr lang="en-US" sz="2400" b="1"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01</a:t>
          </a:r>
          <a:r>
            <a:rPr lang="en-US"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 </a:t>
          </a:r>
          <a:r>
            <a:rPr lang="en-US"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Lịch</a:t>
          </a:r>
          <a:r>
            <a:rPr lang="en-US"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sử</a:t>
          </a:r>
          <a:r>
            <a:rPr lang="en-US"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là</a:t>
          </a:r>
          <a:r>
            <a:rPr lang="en-US"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gì</a:t>
          </a:r>
          <a:r>
            <a:rPr lang="en-US"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a:t>
          </a:r>
        </a:p>
      </dsp:txBody>
      <dsp:txXfrm>
        <a:off x="686259" y="2297042"/>
        <a:ext cx="2025104" cy="895438"/>
      </dsp:txXfrm>
    </dsp:sp>
    <dsp:sp modelId="{EFEC1F53-4751-45C1-93E4-39BF8DDECF12}">
      <dsp:nvSpPr>
        <dsp:cNvPr id="0" name=""/>
        <dsp:cNvSpPr/>
      </dsp:nvSpPr>
      <dsp:spPr>
        <a:xfrm>
          <a:off x="2815884" y="1385404"/>
          <a:ext cx="2464130" cy="1208565"/>
        </a:xfrm>
        <a:prstGeom prst="chevron">
          <a:avLst>
            <a:gd name="adj" fmla="val 40000"/>
          </a:avLst>
        </a:prstGeom>
        <a:noFill/>
        <a:ln w="57150" cap="flat" cmpd="sng" algn="ctr">
          <a:solidFill>
            <a:srgbClr val="0D95BC"/>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BB6051-32B2-4DC2-B2E6-3FAEE91F2A7C}">
      <dsp:nvSpPr>
        <dsp:cNvPr id="0" name=""/>
        <dsp:cNvSpPr/>
      </dsp:nvSpPr>
      <dsp:spPr>
        <a:xfrm>
          <a:off x="3285743" y="2269184"/>
          <a:ext cx="2455306" cy="951154"/>
        </a:xfrm>
        <a:prstGeom prst="roundRect">
          <a:avLst>
            <a:gd name="adj" fmla="val 10000"/>
          </a:avLst>
        </a:prstGeom>
        <a:solidFill>
          <a:sysClr val="window" lastClr="FFFFFF">
            <a:alpha val="90000"/>
            <a:hueOff val="0"/>
            <a:satOff val="0"/>
            <a:lumOff val="0"/>
            <a:alphaOff val="0"/>
          </a:sysClr>
        </a:solidFill>
        <a:ln w="12700" cap="flat" cmpd="sng" algn="ctr">
          <a:solidFill>
            <a:srgbClr val="0D95BC">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buNone/>
          </a:pPr>
          <a:r>
            <a:rPr lang="en-US" sz="2400" b="1"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02</a:t>
          </a:r>
          <a:r>
            <a:rPr lang="en-US"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 </a:t>
          </a:r>
          <a:r>
            <a:rPr lang="en-US"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Hiện</a:t>
          </a:r>
          <a:r>
            <a:rPr lang="en-US"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thực</a:t>
          </a:r>
          <a:r>
            <a:rPr lang="en-US"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lịch</a:t>
          </a:r>
          <a:r>
            <a:rPr lang="en-US"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sử</a:t>
          </a:r>
          <a:r>
            <a:rPr lang="en-US"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là</a:t>
          </a:r>
          <a:r>
            <a:rPr lang="en-US"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gì</a:t>
          </a:r>
          <a:r>
            <a:rPr lang="en-US"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a:t>
          </a:r>
        </a:p>
      </dsp:txBody>
      <dsp:txXfrm>
        <a:off x="3313601" y="2297042"/>
        <a:ext cx="2399590" cy="895438"/>
      </dsp:txXfrm>
    </dsp:sp>
    <dsp:sp modelId="{6AA0DA30-BC7A-4000-A1A4-1C1E4D7DE8F0}">
      <dsp:nvSpPr>
        <dsp:cNvPr id="0" name=""/>
        <dsp:cNvSpPr/>
      </dsp:nvSpPr>
      <dsp:spPr>
        <a:xfrm>
          <a:off x="5817711" y="1385404"/>
          <a:ext cx="2464130" cy="1208565"/>
        </a:xfrm>
        <a:prstGeom prst="chevron">
          <a:avLst>
            <a:gd name="adj" fmla="val 40000"/>
          </a:avLst>
        </a:prstGeom>
        <a:noFill/>
        <a:ln w="57150" cap="flat" cmpd="sng" algn="ctr">
          <a:solidFill>
            <a:srgbClr val="EBCB38"/>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ED6912-A793-44F1-92A8-DD86243DA0E7}">
      <dsp:nvSpPr>
        <dsp:cNvPr id="0" name=""/>
        <dsp:cNvSpPr/>
      </dsp:nvSpPr>
      <dsp:spPr>
        <a:xfrm>
          <a:off x="6215292" y="2269184"/>
          <a:ext cx="2599860" cy="951154"/>
        </a:xfrm>
        <a:prstGeom prst="roundRect">
          <a:avLst>
            <a:gd name="adj" fmla="val 10000"/>
          </a:avLst>
        </a:prstGeom>
        <a:solidFill>
          <a:sysClr val="window" lastClr="FFFFFF">
            <a:alpha val="90000"/>
            <a:hueOff val="0"/>
            <a:satOff val="0"/>
            <a:lumOff val="0"/>
            <a:alphaOff val="0"/>
          </a:sysClr>
        </a:solidFill>
        <a:ln w="12700" cap="flat" cmpd="sng" algn="ctr">
          <a:solidFill>
            <a:srgbClr val="EBCB38">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buNone/>
          </a:pPr>
          <a:r>
            <a:rPr lang="en-US" sz="2400" b="1"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03</a:t>
          </a:r>
          <a:r>
            <a:rPr lang="en-US"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 </a:t>
          </a:r>
          <a:r>
            <a:rPr lang="en-US" sz="2400" kern="1200" dirty="0" smtClean="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a:t>
          </a:r>
          <a:r>
            <a:rPr lang="vi-VN" sz="2400" kern="1200" dirty="0" smtClean="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ịch sử được con người nhận thức </a:t>
          </a:r>
          <a:r>
            <a:rPr lang="en-US" sz="2400" kern="1200" dirty="0" smtClean="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là</a:t>
          </a:r>
          <a:r>
            <a:rPr lang="en-US"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gì</a:t>
          </a:r>
          <a:r>
            <a:rPr lang="en-US"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a:t>
          </a:r>
        </a:p>
      </dsp:txBody>
      <dsp:txXfrm>
        <a:off x="6243150" y="2297042"/>
        <a:ext cx="2544144" cy="895438"/>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1474572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latin typeface="Arial"/>
                <a:ea typeface="字魂59号-创粗黑" panose="00000500000000000000"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Arial"/>
              <a:ea typeface="字魂59号-创粗黑" panose="00000500000000000000" pitchFamily="2" charset="-122"/>
              <a:cs typeface="Arial"/>
              <a:sym typeface="Arial"/>
            </a:endParaRPr>
          </a:p>
        </p:txBody>
      </p:sp>
    </p:spTree>
    <p:extLst>
      <p:ext uri="{BB962C8B-B14F-4D97-AF65-F5344CB8AC3E}">
        <p14:creationId xmlns:p14="http://schemas.microsoft.com/office/powerpoint/2010/main" val="4136098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9"/>
        <p:cNvGrpSpPr/>
        <p:nvPr/>
      </p:nvGrpSpPr>
      <p:grpSpPr>
        <a:xfrm>
          <a:off x="0" y="0"/>
          <a:ext cx="0" cy="0"/>
          <a:chOff x="0" y="0"/>
          <a:chExt cx="0" cy="0"/>
        </a:xfrm>
      </p:grpSpPr>
      <p:sp>
        <p:nvSpPr>
          <p:cNvPr id="1930" name="Google Shape;1930;gd6e563917c_0_57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1" name="Google Shape;1931;gd6e563917c_0_57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6661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9877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6308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9"/>
        <p:cNvGrpSpPr/>
        <p:nvPr/>
      </p:nvGrpSpPr>
      <p:grpSpPr>
        <a:xfrm>
          <a:off x="0" y="0"/>
          <a:ext cx="0" cy="0"/>
          <a:chOff x="0" y="0"/>
          <a:chExt cx="0" cy="0"/>
        </a:xfrm>
      </p:grpSpPr>
      <p:sp>
        <p:nvSpPr>
          <p:cNvPr id="1930" name="Google Shape;1930;gd6e563917c_0_57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1" name="Google Shape;1931;gd6e563917c_0_57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d6e563917c_0_58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6e563917c_0_5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CA2D21D1-52E2-420B-B491-CFF6D7BB79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665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476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0362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1704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9373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3"/>
        <p:cNvGrpSpPr/>
        <p:nvPr/>
      </p:nvGrpSpPr>
      <p:grpSpPr>
        <a:xfrm>
          <a:off x="0" y="0"/>
          <a:ext cx="0" cy="0"/>
          <a:chOff x="0" y="0"/>
          <a:chExt cx="0" cy="0"/>
        </a:xfrm>
      </p:grpSpPr>
      <p:sp>
        <p:nvSpPr>
          <p:cNvPr id="2244" name="Google Shape;2244;gd884bc678d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5" name="Google Shape;2245;gd884bc678d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9"/>
        <p:cNvGrpSpPr/>
        <p:nvPr/>
      </p:nvGrpSpPr>
      <p:grpSpPr>
        <a:xfrm>
          <a:off x="0" y="0"/>
          <a:ext cx="0" cy="0"/>
          <a:chOff x="0" y="0"/>
          <a:chExt cx="0" cy="0"/>
        </a:xfrm>
      </p:grpSpPr>
      <p:sp>
        <p:nvSpPr>
          <p:cNvPr id="1930" name="Google Shape;1930;gd6e563917c_0_57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1" name="Google Shape;1931;gd6e563917c_0_57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9"/>
        <p:cNvGrpSpPr/>
        <p:nvPr/>
      </p:nvGrpSpPr>
      <p:grpSpPr>
        <a:xfrm>
          <a:off x="0" y="0"/>
          <a:ext cx="0" cy="0"/>
          <a:chOff x="0" y="0"/>
          <a:chExt cx="0" cy="0"/>
        </a:xfrm>
      </p:grpSpPr>
      <p:sp>
        <p:nvSpPr>
          <p:cNvPr id="1930" name="Google Shape;1930;gd6e563917c_0_57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1" name="Google Shape;1931;gd6e563917c_0_57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2"/>
        <p:cNvGrpSpPr/>
        <p:nvPr/>
      </p:nvGrpSpPr>
      <p:grpSpPr>
        <a:xfrm>
          <a:off x="0" y="0"/>
          <a:ext cx="0" cy="0"/>
          <a:chOff x="0" y="0"/>
          <a:chExt cx="0" cy="0"/>
        </a:xfrm>
      </p:grpSpPr>
      <p:sp>
        <p:nvSpPr>
          <p:cNvPr id="1873" name="Google Shape;187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4" name="Google Shape;187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8"/>
        <p:cNvGrpSpPr/>
        <p:nvPr/>
      </p:nvGrpSpPr>
      <p:grpSpPr>
        <a:xfrm>
          <a:off x="0" y="0"/>
          <a:ext cx="0" cy="0"/>
          <a:chOff x="0" y="0"/>
          <a:chExt cx="0" cy="0"/>
        </a:xfrm>
      </p:grpSpPr>
      <p:sp>
        <p:nvSpPr>
          <p:cNvPr id="1939" name="Google Shape;1939;gd6e563917c_0_46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0" name="Google Shape;1940;gd6e563917c_0_46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1334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2410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2410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af6e842f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af6e842f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2278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8"/>
        <p:cNvGrpSpPr/>
        <p:nvPr/>
      </p:nvGrpSpPr>
      <p:grpSpPr>
        <a:xfrm>
          <a:off x="0" y="0"/>
          <a:ext cx="0" cy="0"/>
          <a:chOff x="0" y="0"/>
          <a:chExt cx="0" cy="0"/>
        </a:xfrm>
      </p:grpSpPr>
      <p:sp>
        <p:nvSpPr>
          <p:cNvPr id="2009" name="Google Shape;2009;gd6e563917c_0_58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0" name="Google Shape;2010;gd6e563917c_0_58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9.xml"/><Relationship Id="rId4" Type="http://schemas.openxmlformats.org/officeDocument/2006/relationships/hyperlink" Target="http://bit.ly/2TtBDfr" TargetMode="Externa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0" name="Google Shape;10;p2"/>
          <p:cNvGrpSpPr/>
          <p:nvPr/>
        </p:nvGrpSpPr>
        <p:grpSpPr>
          <a:xfrm>
            <a:off x="-623774" y="-308113"/>
            <a:ext cx="2449210" cy="3023416"/>
            <a:chOff x="-623774" y="-350900"/>
            <a:chExt cx="2449210" cy="3023416"/>
          </a:xfrm>
        </p:grpSpPr>
        <p:grpSp>
          <p:nvGrpSpPr>
            <p:cNvPr id="11" name="Google Shape;11;p2"/>
            <p:cNvGrpSpPr/>
            <p:nvPr/>
          </p:nvGrpSpPr>
          <p:grpSpPr>
            <a:xfrm rot="1413719">
              <a:off x="224827" y="-308028"/>
              <a:ext cx="616248" cy="1925931"/>
              <a:chOff x="-1858600" y="2385325"/>
              <a:chExt cx="523125" cy="1635025"/>
            </a:xfrm>
          </p:grpSpPr>
          <p:sp>
            <p:nvSpPr>
              <p:cNvPr id="12" name="Google Shape;12;p2"/>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6;p2"/>
            <p:cNvGrpSpPr/>
            <p:nvPr/>
          </p:nvGrpSpPr>
          <p:grpSpPr>
            <a:xfrm rot="1413719">
              <a:off x="234082" y="-133704"/>
              <a:ext cx="1216593" cy="2128592"/>
              <a:chOff x="-1779100" y="2408800"/>
              <a:chExt cx="1032750" cy="1807075"/>
            </a:xfrm>
          </p:grpSpPr>
          <p:sp>
            <p:nvSpPr>
              <p:cNvPr id="17" name="Google Shape;17;p2"/>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1;p2"/>
            <p:cNvGrpSpPr/>
            <p:nvPr/>
          </p:nvGrpSpPr>
          <p:grpSpPr>
            <a:xfrm>
              <a:off x="-623774" y="407959"/>
              <a:ext cx="2317309" cy="2264556"/>
              <a:chOff x="-623774" y="407959"/>
              <a:chExt cx="2317309" cy="2264556"/>
            </a:xfrm>
          </p:grpSpPr>
          <p:grpSp>
            <p:nvGrpSpPr>
              <p:cNvPr id="22" name="Google Shape;22;p2"/>
              <p:cNvGrpSpPr/>
              <p:nvPr/>
            </p:nvGrpSpPr>
            <p:grpSpPr>
              <a:xfrm rot="1413719">
                <a:off x="-360763" y="695549"/>
                <a:ext cx="1791287" cy="1689375"/>
                <a:chOff x="-2055400" y="3174000"/>
                <a:chExt cx="1520600" cy="1434200"/>
              </a:xfrm>
            </p:grpSpPr>
            <p:sp>
              <p:nvSpPr>
                <p:cNvPr id="23" name="Google Shape;23;p2"/>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2"/>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 name="Google Shape;27;p2"/>
          <p:cNvGrpSpPr/>
          <p:nvPr/>
        </p:nvGrpSpPr>
        <p:grpSpPr>
          <a:xfrm rot="-9899952" flipH="1">
            <a:off x="2571487" y="-1518746"/>
            <a:ext cx="3447216" cy="2782028"/>
            <a:chOff x="-729163" y="3851975"/>
            <a:chExt cx="2464103" cy="1988620"/>
          </a:xfrm>
        </p:grpSpPr>
        <p:sp>
          <p:nvSpPr>
            <p:cNvPr id="28" name="Google Shape;28;p2"/>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2"/>
          <p:cNvGrpSpPr/>
          <p:nvPr/>
        </p:nvGrpSpPr>
        <p:grpSpPr>
          <a:xfrm rot="10800000" flipH="1">
            <a:off x="3470443" y="4472761"/>
            <a:ext cx="3447280" cy="2782079"/>
            <a:chOff x="-729163" y="3851975"/>
            <a:chExt cx="2464103" cy="1988620"/>
          </a:xfrm>
        </p:grpSpPr>
        <p:sp>
          <p:nvSpPr>
            <p:cNvPr id="43" name="Google Shape;43;p2"/>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2"/>
          <p:cNvSpPr txBox="1">
            <a:spLocks noGrp="1"/>
          </p:cNvSpPr>
          <p:nvPr>
            <p:ph type="ctrTitle"/>
          </p:nvPr>
        </p:nvSpPr>
        <p:spPr>
          <a:xfrm>
            <a:off x="1288500" y="1854333"/>
            <a:ext cx="6567000" cy="143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3700" b="1">
                <a:latin typeface="Josefin Sans"/>
                <a:ea typeface="Josefin Sans"/>
                <a:cs typeface="Josefin Sans"/>
                <a:sym typeface="Josefin Sans"/>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8" name="Google Shape;58;p2"/>
          <p:cNvSpPr txBox="1">
            <a:spLocks noGrp="1"/>
          </p:cNvSpPr>
          <p:nvPr>
            <p:ph type="subTitle" idx="1"/>
          </p:nvPr>
        </p:nvSpPr>
        <p:spPr>
          <a:xfrm>
            <a:off x="3759300" y="3287133"/>
            <a:ext cx="1625400" cy="353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9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9" name="Google Shape;59;p2"/>
          <p:cNvSpPr txBox="1">
            <a:spLocks noGrp="1"/>
          </p:cNvSpPr>
          <p:nvPr>
            <p:ph type="subTitle" idx="2"/>
          </p:nvPr>
        </p:nvSpPr>
        <p:spPr>
          <a:xfrm>
            <a:off x="6604975" y="567550"/>
            <a:ext cx="1685100" cy="422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2800"/>
              <a:buNone/>
              <a:defRPr sz="2000" b="1">
                <a:latin typeface="Josefin Sans"/>
                <a:ea typeface="Josefin Sans"/>
                <a:cs typeface="Josefin Sans"/>
                <a:sym typeface="Josefin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 y="3214650"/>
            <a:ext cx="9143654" cy="3281200"/>
            <a:chOff x="0" y="3214650"/>
            <a:chExt cx="9143654" cy="3281200"/>
          </a:xfrm>
        </p:grpSpPr>
        <p:sp>
          <p:nvSpPr>
            <p:cNvPr id="10" name="Google Shape;10;p2"/>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7" name="Google Shape;27;p2"/>
          <p:cNvSpPr txBox="1">
            <a:spLocks noGrp="1"/>
          </p:cNvSpPr>
          <p:nvPr>
            <p:ph type="ctrTitle"/>
          </p:nvPr>
        </p:nvSpPr>
        <p:spPr>
          <a:xfrm>
            <a:off x="4572000" y="1464375"/>
            <a:ext cx="3852000" cy="15786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chemeClr val="accent2"/>
              </a:buClr>
              <a:buSzPts val="5200"/>
              <a:buNone/>
              <a:defRPr sz="6200" b="1">
                <a:solidFill>
                  <a:schemeClr val="accent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8" name="Google Shape;28;p2"/>
          <p:cNvSpPr txBox="1">
            <a:spLocks noGrp="1"/>
          </p:cNvSpPr>
          <p:nvPr>
            <p:ph type="subTitle" idx="1"/>
          </p:nvPr>
        </p:nvSpPr>
        <p:spPr>
          <a:xfrm>
            <a:off x="4572000" y="3321250"/>
            <a:ext cx="3667500" cy="4737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29" name="Google Shape;29;p2"/>
          <p:cNvGrpSpPr/>
          <p:nvPr/>
        </p:nvGrpSpPr>
        <p:grpSpPr>
          <a:xfrm rot="343916">
            <a:off x="7238672" y="-522442"/>
            <a:ext cx="2668546" cy="4015705"/>
            <a:chOff x="5219200" y="-59750"/>
            <a:chExt cx="3222725" cy="4849650"/>
          </a:xfrm>
        </p:grpSpPr>
        <p:sp>
          <p:nvSpPr>
            <p:cNvPr id="30" name="Google Shape;30;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 name="Google Shape;49;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2" name="Google Shape;52;p2"/>
          <p:cNvGrpSpPr/>
          <p:nvPr/>
        </p:nvGrpSpPr>
        <p:grpSpPr>
          <a:xfrm rot="10800000">
            <a:off x="1424141" y="-2838534"/>
            <a:ext cx="2668416" cy="4015510"/>
            <a:chOff x="5219200" y="-59750"/>
            <a:chExt cx="3222725" cy="4849650"/>
          </a:xfrm>
        </p:grpSpPr>
        <p:sp>
          <p:nvSpPr>
            <p:cNvPr id="53" name="Google Shape;53;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5" name="Google Shape;75;p2"/>
          <p:cNvSpPr/>
          <p:nvPr/>
        </p:nvSpPr>
        <p:spPr>
          <a:xfrm>
            <a:off x="336000" y="-104775"/>
            <a:ext cx="878100" cy="1878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0423535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45"/>
        <p:cNvGrpSpPr/>
        <p:nvPr/>
      </p:nvGrpSpPr>
      <p:grpSpPr>
        <a:xfrm>
          <a:off x="0" y="0"/>
          <a:ext cx="0" cy="0"/>
          <a:chOff x="0" y="0"/>
          <a:chExt cx="0" cy="0"/>
        </a:xfrm>
      </p:grpSpPr>
      <p:sp>
        <p:nvSpPr>
          <p:cNvPr id="946" name="Google Shape;946;p16"/>
          <p:cNvSpPr txBox="1">
            <a:spLocks noGrp="1"/>
          </p:cNvSpPr>
          <p:nvPr>
            <p:ph type="title"/>
          </p:nvPr>
        </p:nvSpPr>
        <p:spPr>
          <a:xfrm>
            <a:off x="849125" y="1567050"/>
            <a:ext cx="3706200" cy="1004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47" name="Google Shape;947;p16"/>
          <p:cNvSpPr txBox="1">
            <a:spLocks noGrp="1"/>
          </p:cNvSpPr>
          <p:nvPr>
            <p:ph type="subTitle" idx="1"/>
          </p:nvPr>
        </p:nvSpPr>
        <p:spPr>
          <a:xfrm>
            <a:off x="849125" y="2571750"/>
            <a:ext cx="3706200" cy="100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48" name="Google Shape;948;p16"/>
          <p:cNvGrpSpPr/>
          <p:nvPr/>
        </p:nvGrpSpPr>
        <p:grpSpPr>
          <a:xfrm rot="-2390044">
            <a:off x="-244568" y="4130126"/>
            <a:ext cx="1100032" cy="1035527"/>
            <a:chOff x="3611750" y="1496100"/>
            <a:chExt cx="821550" cy="773375"/>
          </a:xfrm>
        </p:grpSpPr>
        <p:sp>
          <p:nvSpPr>
            <p:cNvPr id="949" name="Google Shape;949;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6" name="Google Shape;966;p16"/>
          <p:cNvGrpSpPr/>
          <p:nvPr/>
        </p:nvGrpSpPr>
        <p:grpSpPr>
          <a:xfrm>
            <a:off x="-224125" y="4152292"/>
            <a:ext cx="1670211" cy="1572271"/>
            <a:chOff x="3611750" y="1496100"/>
            <a:chExt cx="821550" cy="773375"/>
          </a:xfrm>
        </p:grpSpPr>
        <p:sp>
          <p:nvSpPr>
            <p:cNvPr id="967" name="Google Shape;967;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4" name="Google Shape;984;p16"/>
          <p:cNvGrpSpPr/>
          <p:nvPr/>
        </p:nvGrpSpPr>
        <p:grpSpPr>
          <a:xfrm rot="856444">
            <a:off x="7987538" y="4121644"/>
            <a:ext cx="1777123" cy="1769839"/>
            <a:chOff x="4532700" y="3320475"/>
            <a:chExt cx="647125" cy="644450"/>
          </a:xfrm>
        </p:grpSpPr>
        <p:sp>
          <p:nvSpPr>
            <p:cNvPr id="985" name="Google Shape;985;p16"/>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6"/>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6"/>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6"/>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16"/>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16"/>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16"/>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16"/>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16"/>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6"/>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16"/>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16"/>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16"/>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16"/>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16"/>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16"/>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16"/>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02" name="Google Shape;1002;p16"/>
          <p:cNvGrpSpPr/>
          <p:nvPr/>
        </p:nvGrpSpPr>
        <p:grpSpPr>
          <a:xfrm>
            <a:off x="-274197" y="-6258"/>
            <a:ext cx="1159289" cy="1091309"/>
            <a:chOff x="3611750" y="1496100"/>
            <a:chExt cx="821550" cy="773375"/>
          </a:xfrm>
        </p:grpSpPr>
        <p:sp>
          <p:nvSpPr>
            <p:cNvPr id="1003" name="Google Shape;1003;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0" name="Google Shape;1020;p16"/>
          <p:cNvGrpSpPr/>
          <p:nvPr/>
        </p:nvGrpSpPr>
        <p:grpSpPr>
          <a:xfrm>
            <a:off x="8460271" y="3044335"/>
            <a:ext cx="947638" cy="1717592"/>
            <a:chOff x="5329525" y="1305350"/>
            <a:chExt cx="595325" cy="1079025"/>
          </a:xfrm>
        </p:grpSpPr>
        <p:sp>
          <p:nvSpPr>
            <p:cNvPr id="1021" name="Google Shape;1021;p1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1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1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1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1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1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7" name="Google Shape;1027;p1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8" name="Google Shape;1028;p1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1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1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058777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31"/>
        <p:cNvGrpSpPr/>
        <p:nvPr/>
      </p:nvGrpSpPr>
      <p:grpSpPr>
        <a:xfrm>
          <a:off x="0" y="0"/>
          <a:ext cx="0" cy="0"/>
          <a:chOff x="0" y="0"/>
          <a:chExt cx="0" cy="0"/>
        </a:xfrm>
      </p:grpSpPr>
      <p:sp>
        <p:nvSpPr>
          <p:cNvPr id="1032" name="Google Shape;1032;p17"/>
          <p:cNvSpPr txBox="1">
            <a:spLocks noGrp="1"/>
          </p:cNvSpPr>
          <p:nvPr>
            <p:ph type="title"/>
          </p:nvPr>
        </p:nvSpPr>
        <p:spPr>
          <a:xfrm>
            <a:off x="4789201" y="445025"/>
            <a:ext cx="3641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3" name="Google Shape;1033;p17"/>
          <p:cNvSpPr txBox="1">
            <a:spLocks noGrp="1"/>
          </p:cNvSpPr>
          <p:nvPr>
            <p:ph type="subTitle" idx="1"/>
          </p:nvPr>
        </p:nvSpPr>
        <p:spPr>
          <a:xfrm>
            <a:off x="4789201" y="1119100"/>
            <a:ext cx="3641700" cy="348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100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grpSp>
        <p:nvGrpSpPr>
          <p:cNvPr id="1034" name="Google Shape;1034;p17"/>
          <p:cNvGrpSpPr/>
          <p:nvPr/>
        </p:nvGrpSpPr>
        <p:grpSpPr>
          <a:xfrm rot="-2390044">
            <a:off x="-244568" y="4130126"/>
            <a:ext cx="1100032" cy="1035527"/>
            <a:chOff x="3611750" y="1496100"/>
            <a:chExt cx="821550" cy="773375"/>
          </a:xfrm>
        </p:grpSpPr>
        <p:sp>
          <p:nvSpPr>
            <p:cNvPr id="1035" name="Google Shape;1035;p1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7" name="Google Shape;1037;p1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1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1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1" name="Google Shape;1041;p1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1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3" name="Google Shape;1043;p1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4" name="Google Shape;1044;p1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1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1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7" name="Google Shape;1047;p1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8" name="Google Shape;1048;p1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9" name="Google Shape;1049;p1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0" name="Google Shape;1050;p1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1" name="Google Shape;1051;p1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52" name="Google Shape;1052;p17"/>
          <p:cNvGrpSpPr/>
          <p:nvPr/>
        </p:nvGrpSpPr>
        <p:grpSpPr>
          <a:xfrm>
            <a:off x="-223970" y="4633345"/>
            <a:ext cx="1159289" cy="1091309"/>
            <a:chOff x="3611750" y="1496100"/>
            <a:chExt cx="821550" cy="773375"/>
          </a:xfrm>
        </p:grpSpPr>
        <p:sp>
          <p:nvSpPr>
            <p:cNvPr id="1053" name="Google Shape;1053;p1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4" name="Google Shape;1054;p1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5" name="Google Shape;1055;p1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6" name="Google Shape;1056;p1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7" name="Google Shape;1057;p1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8" name="Google Shape;1058;p1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9" name="Google Shape;1059;p1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0" name="Google Shape;1060;p1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1" name="Google Shape;1061;p1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2" name="Google Shape;1062;p1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3" name="Google Shape;1063;p1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4" name="Google Shape;1064;p1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5" name="Google Shape;1065;p1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6" name="Google Shape;1066;p1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7" name="Google Shape;1067;p1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8" name="Google Shape;1068;p1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9" name="Google Shape;1069;p1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70" name="Google Shape;1070;p17"/>
          <p:cNvGrpSpPr/>
          <p:nvPr/>
        </p:nvGrpSpPr>
        <p:grpSpPr>
          <a:xfrm rot="10381071">
            <a:off x="8524879" y="-222342"/>
            <a:ext cx="947641" cy="1717597"/>
            <a:chOff x="5329525" y="1305350"/>
            <a:chExt cx="595325" cy="1079025"/>
          </a:xfrm>
        </p:grpSpPr>
        <p:sp>
          <p:nvSpPr>
            <p:cNvPr id="1071" name="Google Shape;1071;p17"/>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2" name="Google Shape;1072;p17"/>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3" name="Google Shape;1073;p17"/>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4" name="Google Shape;1074;p17"/>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5" name="Google Shape;1075;p17"/>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6" name="Google Shape;1076;p17"/>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7" name="Google Shape;1077;p17"/>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8" name="Google Shape;1078;p17"/>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9" name="Google Shape;1079;p17"/>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0" name="Google Shape;1080;p17"/>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912599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081"/>
        <p:cNvGrpSpPr/>
        <p:nvPr/>
      </p:nvGrpSpPr>
      <p:grpSpPr>
        <a:xfrm>
          <a:off x="0" y="0"/>
          <a:ext cx="0" cy="0"/>
          <a:chOff x="0" y="0"/>
          <a:chExt cx="0" cy="0"/>
        </a:xfrm>
      </p:grpSpPr>
      <p:sp>
        <p:nvSpPr>
          <p:cNvPr id="1082" name="Google Shape;1082;p18"/>
          <p:cNvSpPr txBox="1">
            <a:spLocks noGrp="1"/>
          </p:cNvSpPr>
          <p:nvPr>
            <p:ph type="body" idx="1"/>
          </p:nvPr>
        </p:nvSpPr>
        <p:spPr>
          <a:xfrm>
            <a:off x="1027100" y="1533450"/>
            <a:ext cx="3422400" cy="3098700"/>
          </a:xfrm>
          <a:prstGeom prst="rect">
            <a:avLst/>
          </a:prstGeom>
        </p:spPr>
        <p:txBody>
          <a:bodyPr spcFirstLastPara="1" wrap="square" lIns="91425" tIns="91425" rIns="91425" bIns="91425" anchor="t" anchorCtr="0">
            <a:noAutofit/>
          </a:bodyPr>
          <a:lstStyle>
            <a:lvl1pPr marL="457206" lvl="0" indent="-317504" rtl="0">
              <a:lnSpc>
                <a:spcPct val="100000"/>
              </a:lnSpc>
              <a:spcBef>
                <a:spcPts val="0"/>
              </a:spcBef>
              <a:spcAft>
                <a:spcPts val="0"/>
              </a:spcAft>
              <a:buClr>
                <a:srgbClr val="434343"/>
              </a:buClr>
              <a:buSzPts val="1400"/>
              <a:buChar char="●"/>
              <a:defRPr>
                <a:solidFill>
                  <a:srgbClr val="434343"/>
                </a:solidFill>
              </a:defRPr>
            </a:lvl1pPr>
            <a:lvl2pPr marL="914411" lvl="1" indent="-317504" rtl="0">
              <a:lnSpc>
                <a:spcPct val="115000"/>
              </a:lnSpc>
              <a:spcBef>
                <a:spcPts val="0"/>
              </a:spcBef>
              <a:spcAft>
                <a:spcPts val="0"/>
              </a:spcAft>
              <a:buClr>
                <a:srgbClr val="434343"/>
              </a:buClr>
              <a:buSzPts val="1400"/>
              <a:buChar char="○"/>
              <a:defRPr>
                <a:solidFill>
                  <a:srgbClr val="434343"/>
                </a:solidFill>
              </a:defRPr>
            </a:lvl2pPr>
            <a:lvl3pPr marL="1371617" lvl="2" indent="-317504" rtl="0">
              <a:lnSpc>
                <a:spcPct val="115000"/>
              </a:lnSpc>
              <a:spcBef>
                <a:spcPts val="1600"/>
              </a:spcBef>
              <a:spcAft>
                <a:spcPts val="0"/>
              </a:spcAft>
              <a:buClr>
                <a:srgbClr val="434343"/>
              </a:buClr>
              <a:buSzPts val="1400"/>
              <a:buChar char="■"/>
              <a:defRPr>
                <a:solidFill>
                  <a:srgbClr val="434343"/>
                </a:solidFill>
              </a:defRPr>
            </a:lvl3pPr>
            <a:lvl4pPr marL="1828823" lvl="3" indent="-317504" rtl="0">
              <a:lnSpc>
                <a:spcPct val="115000"/>
              </a:lnSpc>
              <a:spcBef>
                <a:spcPts val="1600"/>
              </a:spcBef>
              <a:spcAft>
                <a:spcPts val="0"/>
              </a:spcAft>
              <a:buClr>
                <a:srgbClr val="434343"/>
              </a:buClr>
              <a:buSzPts val="1400"/>
              <a:buChar char="●"/>
              <a:defRPr>
                <a:solidFill>
                  <a:srgbClr val="434343"/>
                </a:solidFill>
              </a:defRPr>
            </a:lvl4pPr>
            <a:lvl5pPr marL="2286029" lvl="4" indent="-317504" rtl="0">
              <a:lnSpc>
                <a:spcPct val="115000"/>
              </a:lnSpc>
              <a:spcBef>
                <a:spcPts val="1600"/>
              </a:spcBef>
              <a:spcAft>
                <a:spcPts val="0"/>
              </a:spcAft>
              <a:buClr>
                <a:srgbClr val="434343"/>
              </a:buClr>
              <a:buSzPts val="1400"/>
              <a:buChar char="○"/>
              <a:defRPr>
                <a:solidFill>
                  <a:srgbClr val="434343"/>
                </a:solidFill>
              </a:defRPr>
            </a:lvl5pPr>
            <a:lvl6pPr marL="2743234" lvl="5" indent="-317504" rtl="0">
              <a:lnSpc>
                <a:spcPct val="115000"/>
              </a:lnSpc>
              <a:spcBef>
                <a:spcPts val="1600"/>
              </a:spcBef>
              <a:spcAft>
                <a:spcPts val="0"/>
              </a:spcAft>
              <a:buClr>
                <a:srgbClr val="434343"/>
              </a:buClr>
              <a:buSzPts val="1400"/>
              <a:buChar char="■"/>
              <a:defRPr>
                <a:solidFill>
                  <a:srgbClr val="434343"/>
                </a:solidFill>
              </a:defRPr>
            </a:lvl6pPr>
            <a:lvl7pPr marL="3200440" lvl="6" indent="-317504" rtl="0">
              <a:lnSpc>
                <a:spcPct val="115000"/>
              </a:lnSpc>
              <a:spcBef>
                <a:spcPts val="1600"/>
              </a:spcBef>
              <a:spcAft>
                <a:spcPts val="0"/>
              </a:spcAft>
              <a:buClr>
                <a:srgbClr val="434343"/>
              </a:buClr>
              <a:buSzPts val="1400"/>
              <a:buChar char="●"/>
              <a:defRPr>
                <a:solidFill>
                  <a:srgbClr val="434343"/>
                </a:solidFill>
              </a:defRPr>
            </a:lvl7pPr>
            <a:lvl8pPr marL="3657646" lvl="7" indent="-317504" rtl="0">
              <a:lnSpc>
                <a:spcPct val="115000"/>
              </a:lnSpc>
              <a:spcBef>
                <a:spcPts val="1600"/>
              </a:spcBef>
              <a:spcAft>
                <a:spcPts val="0"/>
              </a:spcAft>
              <a:buClr>
                <a:srgbClr val="434343"/>
              </a:buClr>
              <a:buSzPts val="1400"/>
              <a:buChar char="○"/>
              <a:defRPr>
                <a:solidFill>
                  <a:srgbClr val="434343"/>
                </a:solidFill>
              </a:defRPr>
            </a:lvl8pPr>
            <a:lvl9pPr marL="4114851" lvl="8" indent="-317504" rtl="0">
              <a:lnSpc>
                <a:spcPct val="115000"/>
              </a:lnSpc>
              <a:spcBef>
                <a:spcPts val="1600"/>
              </a:spcBef>
              <a:spcAft>
                <a:spcPts val="1600"/>
              </a:spcAft>
              <a:buClr>
                <a:srgbClr val="434343"/>
              </a:buClr>
              <a:buSzPts val="1400"/>
              <a:buChar char="■"/>
              <a:defRPr>
                <a:solidFill>
                  <a:srgbClr val="434343"/>
                </a:solidFill>
              </a:defRPr>
            </a:lvl9pPr>
          </a:lstStyle>
          <a:p>
            <a:endParaRPr/>
          </a:p>
        </p:txBody>
      </p:sp>
      <p:sp>
        <p:nvSpPr>
          <p:cNvPr id="1083" name="Google Shape;1083;p18"/>
          <p:cNvSpPr txBox="1">
            <a:spLocks noGrp="1"/>
          </p:cNvSpPr>
          <p:nvPr>
            <p:ph type="body" idx="2"/>
          </p:nvPr>
        </p:nvSpPr>
        <p:spPr>
          <a:xfrm>
            <a:off x="4694501" y="1533450"/>
            <a:ext cx="3422400" cy="3098700"/>
          </a:xfrm>
          <a:prstGeom prst="rect">
            <a:avLst/>
          </a:prstGeom>
        </p:spPr>
        <p:txBody>
          <a:bodyPr spcFirstLastPara="1" wrap="square" lIns="91425" tIns="91425" rIns="91425" bIns="91425" anchor="t" anchorCtr="0">
            <a:noAutofit/>
          </a:bodyPr>
          <a:lstStyle>
            <a:lvl1pPr marL="457206" lvl="0" indent="-317504" rtl="0">
              <a:lnSpc>
                <a:spcPct val="100000"/>
              </a:lnSpc>
              <a:spcBef>
                <a:spcPts val="0"/>
              </a:spcBef>
              <a:spcAft>
                <a:spcPts val="0"/>
              </a:spcAft>
              <a:buClr>
                <a:srgbClr val="434343"/>
              </a:buClr>
              <a:buSzPts val="1400"/>
              <a:buChar char="●"/>
              <a:defRPr>
                <a:solidFill>
                  <a:schemeClr val="dk1"/>
                </a:solidFill>
              </a:defRPr>
            </a:lvl1pPr>
            <a:lvl2pPr marL="914411" lvl="1" indent="-317504" rtl="0">
              <a:lnSpc>
                <a:spcPct val="115000"/>
              </a:lnSpc>
              <a:spcBef>
                <a:spcPts val="0"/>
              </a:spcBef>
              <a:spcAft>
                <a:spcPts val="0"/>
              </a:spcAft>
              <a:buClr>
                <a:srgbClr val="434343"/>
              </a:buClr>
              <a:buSzPts val="1400"/>
              <a:buChar char="○"/>
              <a:defRPr>
                <a:solidFill>
                  <a:srgbClr val="434343"/>
                </a:solidFill>
              </a:defRPr>
            </a:lvl2pPr>
            <a:lvl3pPr marL="1371617" lvl="2" indent="-317504" rtl="0">
              <a:lnSpc>
                <a:spcPct val="115000"/>
              </a:lnSpc>
              <a:spcBef>
                <a:spcPts val="1600"/>
              </a:spcBef>
              <a:spcAft>
                <a:spcPts val="0"/>
              </a:spcAft>
              <a:buClr>
                <a:srgbClr val="434343"/>
              </a:buClr>
              <a:buSzPts val="1400"/>
              <a:buChar char="■"/>
              <a:defRPr>
                <a:solidFill>
                  <a:srgbClr val="434343"/>
                </a:solidFill>
              </a:defRPr>
            </a:lvl3pPr>
            <a:lvl4pPr marL="1828823" lvl="3" indent="-317504" rtl="0">
              <a:lnSpc>
                <a:spcPct val="115000"/>
              </a:lnSpc>
              <a:spcBef>
                <a:spcPts val="1600"/>
              </a:spcBef>
              <a:spcAft>
                <a:spcPts val="0"/>
              </a:spcAft>
              <a:buClr>
                <a:srgbClr val="434343"/>
              </a:buClr>
              <a:buSzPts val="1400"/>
              <a:buChar char="●"/>
              <a:defRPr>
                <a:solidFill>
                  <a:srgbClr val="434343"/>
                </a:solidFill>
              </a:defRPr>
            </a:lvl4pPr>
            <a:lvl5pPr marL="2286029" lvl="4" indent="-317504" rtl="0">
              <a:lnSpc>
                <a:spcPct val="115000"/>
              </a:lnSpc>
              <a:spcBef>
                <a:spcPts val="1600"/>
              </a:spcBef>
              <a:spcAft>
                <a:spcPts val="0"/>
              </a:spcAft>
              <a:buClr>
                <a:srgbClr val="434343"/>
              </a:buClr>
              <a:buSzPts val="1400"/>
              <a:buChar char="○"/>
              <a:defRPr>
                <a:solidFill>
                  <a:srgbClr val="434343"/>
                </a:solidFill>
              </a:defRPr>
            </a:lvl5pPr>
            <a:lvl6pPr marL="2743234" lvl="5" indent="-317504" rtl="0">
              <a:lnSpc>
                <a:spcPct val="115000"/>
              </a:lnSpc>
              <a:spcBef>
                <a:spcPts val="1600"/>
              </a:spcBef>
              <a:spcAft>
                <a:spcPts val="0"/>
              </a:spcAft>
              <a:buClr>
                <a:srgbClr val="434343"/>
              </a:buClr>
              <a:buSzPts val="1400"/>
              <a:buChar char="■"/>
              <a:defRPr>
                <a:solidFill>
                  <a:srgbClr val="434343"/>
                </a:solidFill>
              </a:defRPr>
            </a:lvl6pPr>
            <a:lvl7pPr marL="3200440" lvl="6" indent="-317504" rtl="0">
              <a:lnSpc>
                <a:spcPct val="115000"/>
              </a:lnSpc>
              <a:spcBef>
                <a:spcPts val="1600"/>
              </a:spcBef>
              <a:spcAft>
                <a:spcPts val="0"/>
              </a:spcAft>
              <a:buClr>
                <a:srgbClr val="434343"/>
              </a:buClr>
              <a:buSzPts val="1400"/>
              <a:buChar char="●"/>
              <a:defRPr>
                <a:solidFill>
                  <a:srgbClr val="434343"/>
                </a:solidFill>
              </a:defRPr>
            </a:lvl7pPr>
            <a:lvl8pPr marL="3657646" lvl="7" indent="-317504" rtl="0">
              <a:lnSpc>
                <a:spcPct val="115000"/>
              </a:lnSpc>
              <a:spcBef>
                <a:spcPts val="1600"/>
              </a:spcBef>
              <a:spcAft>
                <a:spcPts val="0"/>
              </a:spcAft>
              <a:buClr>
                <a:srgbClr val="434343"/>
              </a:buClr>
              <a:buSzPts val="1400"/>
              <a:buChar char="○"/>
              <a:defRPr>
                <a:solidFill>
                  <a:srgbClr val="434343"/>
                </a:solidFill>
              </a:defRPr>
            </a:lvl8pPr>
            <a:lvl9pPr marL="4114851" lvl="8" indent="-317504" rtl="0">
              <a:lnSpc>
                <a:spcPct val="115000"/>
              </a:lnSpc>
              <a:spcBef>
                <a:spcPts val="1600"/>
              </a:spcBef>
              <a:spcAft>
                <a:spcPts val="1600"/>
              </a:spcAft>
              <a:buClr>
                <a:srgbClr val="434343"/>
              </a:buClr>
              <a:buSzPts val="1400"/>
              <a:buChar char="■"/>
              <a:defRPr>
                <a:solidFill>
                  <a:srgbClr val="434343"/>
                </a:solidFill>
              </a:defRPr>
            </a:lvl9pPr>
          </a:lstStyle>
          <a:p>
            <a:endParaRPr/>
          </a:p>
        </p:txBody>
      </p:sp>
      <p:sp>
        <p:nvSpPr>
          <p:cNvPr id="1084" name="Google Shape;1084;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lnSpc>
                <a:spcPct val="140000"/>
              </a:lnSpc>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363628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85"/>
        <p:cNvGrpSpPr/>
        <p:nvPr/>
      </p:nvGrpSpPr>
      <p:grpSpPr>
        <a:xfrm>
          <a:off x="0" y="0"/>
          <a:ext cx="0" cy="0"/>
          <a:chOff x="0" y="0"/>
          <a:chExt cx="0" cy="0"/>
        </a:xfrm>
      </p:grpSpPr>
      <p:sp>
        <p:nvSpPr>
          <p:cNvPr id="1086" name="Google Shape;1086;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7" name="Google Shape;1087;p19"/>
          <p:cNvSpPr txBox="1">
            <a:spLocks noGrp="1"/>
          </p:cNvSpPr>
          <p:nvPr>
            <p:ph type="title" idx="2"/>
          </p:nvPr>
        </p:nvSpPr>
        <p:spPr>
          <a:xfrm>
            <a:off x="829700" y="2613700"/>
            <a:ext cx="2391300" cy="34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88" name="Google Shape;1088;p19"/>
          <p:cNvSpPr txBox="1">
            <a:spLocks noGrp="1"/>
          </p:cNvSpPr>
          <p:nvPr>
            <p:ph type="subTitle" idx="1"/>
          </p:nvPr>
        </p:nvSpPr>
        <p:spPr>
          <a:xfrm>
            <a:off x="829725" y="2960200"/>
            <a:ext cx="2391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9" name="Google Shape;1089;p19"/>
          <p:cNvSpPr txBox="1">
            <a:spLocks noGrp="1"/>
          </p:cNvSpPr>
          <p:nvPr>
            <p:ph type="title" idx="3"/>
          </p:nvPr>
        </p:nvSpPr>
        <p:spPr>
          <a:xfrm>
            <a:off x="3376425" y="2613700"/>
            <a:ext cx="2391300" cy="34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90" name="Google Shape;1090;p19"/>
          <p:cNvSpPr txBox="1">
            <a:spLocks noGrp="1"/>
          </p:cNvSpPr>
          <p:nvPr>
            <p:ph type="subTitle" idx="4"/>
          </p:nvPr>
        </p:nvSpPr>
        <p:spPr>
          <a:xfrm>
            <a:off x="3376425" y="2960200"/>
            <a:ext cx="2391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1" name="Google Shape;1091;p19"/>
          <p:cNvSpPr txBox="1">
            <a:spLocks noGrp="1"/>
          </p:cNvSpPr>
          <p:nvPr>
            <p:ph type="title" idx="5"/>
          </p:nvPr>
        </p:nvSpPr>
        <p:spPr>
          <a:xfrm>
            <a:off x="5923150" y="2613700"/>
            <a:ext cx="2391300" cy="34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92" name="Google Shape;1092;p19"/>
          <p:cNvSpPr txBox="1">
            <a:spLocks noGrp="1"/>
          </p:cNvSpPr>
          <p:nvPr>
            <p:ph type="subTitle" idx="6"/>
          </p:nvPr>
        </p:nvSpPr>
        <p:spPr>
          <a:xfrm>
            <a:off x="5923150" y="2960200"/>
            <a:ext cx="2391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93" name="Google Shape;1093;p19"/>
          <p:cNvGrpSpPr/>
          <p:nvPr/>
        </p:nvGrpSpPr>
        <p:grpSpPr>
          <a:xfrm>
            <a:off x="-274197" y="-6258"/>
            <a:ext cx="1159289" cy="1091309"/>
            <a:chOff x="3611750" y="1496100"/>
            <a:chExt cx="821550" cy="773375"/>
          </a:xfrm>
        </p:grpSpPr>
        <p:sp>
          <p:nvSpPr>
            <p:cNvPr id="1094" name="Google Shape;1094;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5" name="Google Shape;1095;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6" name="Google Shape;1096;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7" name="Google Shape;1097;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8" name="Google Shape;1098;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9" name="Google Shape;1099;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0" name="Google Shape;1100;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1" name="Google Shape;1101;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2" name="Google Shape;1102;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3" name="Google Shape;1103;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4" name="Google Shape;1104;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5" name="Google Shape;1105;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6" name="Google Shape;1106;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7" name="Google Shape;1107;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8" name="Google Shape;1108;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9" name="Google Shape;1109;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0" name="Google Shape;1110;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11" name="Google Shape;1111;p19"/>
          <p:cNvGrpSpPr/>
          <p:nvPr/>
        </p:nvGrpSpPr>
        <p:grpSpPr>
          <a:xfrm rot="-4503473">
            <a:off x="8572972" y="3778458"/>
            <a:ext cx="794011" cy="747451"/>
            <a:chOff x="3611750" y="1496100"/>
            <a:chExt cx="821550" cy="773375"/>
          </a:xfrm>
        </p:grpSpPr>
        <p:sp>
          <p:nvSpPr>
            <p:cNvPr id="1112" name="Google Shape;1112;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3" name="Google Shape;1113;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4" name="Google Shape;1114;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5" name="Google Shape;1115;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6" name="Google Shape;1116;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7" name="Google Shape;1117;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8" name="Google Shape;1118;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9" name="Google Shape;1119;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0" name="Google Shape;1120;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1" name="Google Shape;1121;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2" name="Google Shape;1122;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3" name="Google Shape;1123;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4" name="Google Shape;1124;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5" name="Google Shape;1125;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6" name="Google Shape;1126;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7" name="Google Shape;1127;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8" name="Google Shape;1128;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9" name="Google Shape;1129;p19"/>
          <p:cNvGrpSpPr/>
          <p:nvPr/>
        </p:nvGrpSpPr>
        <p:grpSpPr>
          <a:xfrm rot="-4503338">
            <a:off x="8241308" y="4242552"/>
            <a:ext cx="1100046" cy="1035541"/>
            <a:chOff x="3611750" y="1496100"/>
            <a:chExt cx="821550" cy="773375"/>
          </a:xfrm>
        </p:grpSpPr>
        <p:sp>
          <p:nvSpPr>
            <p:cNvPr id="1130" name="Google Shape;1130;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1" name="Google Shape;1131;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2" name="Google Shape;1132;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3" name="Google Shape;1133;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4" name="Google Shape;1134;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5" name="Google Shape;1135;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6" name="Google Shape;1136;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7" name="Google Shape;1137;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8" name="Google Shape;1138;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9" name="Google Shape;1139;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0" name="Google Shape;1140;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1" name="Google Shape;1141;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2" name="Google Shape;1142;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3" name="Google Shape;1143;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4" name="Google Shape;1144;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5" name="Google Shape;1145;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6" name="Google Shape;1146;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532830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147"/>
        <p:cNvGrpSpPr/>
        <p:nvPr/>
      </p:nvGrpSpPr>
      <p:grpSpPr>
        <a:xfrm>
          <a:off x="0" y="0"/>
          <a:ext cx="0" cy="0"/>
          <a:chOff x="0" y="0"/>
          <a:chExt cx="0" cy="0"/>
        </a:xfrm>
      </p:grpSpPr>
      <p:sp>
        <p:nvSpPr>
          <p:cNvPr id="1148" name="Google Shape;1148;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9" name="Google Shape;1149;p20"/>
          <p:cNvSpPr txBox="1">
            <a:spLocks noGrp="1"/>
          </p:cNvSpPr>
          <p:nvPr>
            <p:ph type="title" idx="2"/>
          </p:nvPr>
        </p:nvSpPr>
        <p:spPr>
          <a:xfrm>
            <a:off x="4129700" y="1650450"/>
            <a:ext cx="1978200" cy="4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0" name="Google Shape;1150;p20"/>
          <p:cNvSpPr txBox="1">
            <a:spLocks noGrp="1"/>
          </p:cNvSpPr>
          <p:nvPr>
            <p:ph type="subTitle" idx="1"/>
          </p:nvPr>
        </p:nvSpPr>
        <p:spPr>
          <a:xfrm>
            <a:off x="4129700" y="208282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1" name="Google Shape;1151;p20"/>
          <p:cNvSpPr txBox="1">
            <a:spLocks noGrp="1"/>
          </p:cNvSpPr>
          <p:nvPr>
            <p:ph type="title" idx="3"/>
          </p:nvPr>
        </p:nvSpPr>
        <p:spPr>
          <a:xfrm>
            <a:off x="6445804" y="1650450"/>
            <a:ext cx="1978200" cy="4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2" name="Google Shape;1152;p20"/>
          <p:cNvSpPr txBox="1">
            <a:spLocks noGrp="1"/>
          </p:cNvSpPr>
          <p:nvPr>
            <p:ph type="subTitle" idx="4"/>
          </p:nvPr>
        </p:nvSpPr>
        <p:spPr>
          <a:xfrm>
            <a:off x="6445804" y="208282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3" name="Google Shape;1153;p20"/>
          <p:cNvSpPr txBox="1">
            <a:spLocks noGrp="1"/>
          </p:cNvSpPr>
          <p:nvPr>
            <p:ph type="title" idx="5"/>
          </p:nvPr>
        </p:nvSpPr>
        <p:spPr>
          <a:xfrm>
            <a:off x="4129700" y="3083850"/>
            <a:ext cx="1978200" cy="4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4" name="Google Shape;1154;p20"/>
          <p:cNvSpPr txBox="1">
            <a:spLocks noGrp="1"/>
          </p:cNvSpPr>
          <p:nvPr>
            <p:ph type="subTitle" idx="6"/>
          </p:nvPr>
        </p:nvSpPr>
        <p:spPr>
          <a:xfrm>
            <a:off x="4129700" y="351622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5" name="Google Shape;1155;p20"/>
          <p:cNvSpPr txBox="1">
            <a:spLocks noGrp="1"/>
          </p:cNvSpPr>
          <p:nvPr>
            <p:ph type="title" idx="7"/>
          </p:nvPr>
        </p:nvSpPr>
        <p:spPr>
          <a:xfrm>
            <a:off x="6445804" y="3083850"/>
            <a:ext cx="1978200" cy="4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6" name="Google Shape;1156;p20"/>
          <p:cNvSpPr txBox="1">
            <a:spLocks noGrp="1"/>
          </p:cNvSpPr>
          <p:nvPr>
            <p:ph type="subTitle" idx="8"/>
          </p:nvPr>
        </p:nvSpPr>
        <p:spPr>
          <a:xfrm>
            <a:off x="6445804" y="351622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57" name="Google Shape;1157;p20"/>
          <p:cNvGrpSpPr/>
          <p:nvPr/>
        </p:nvGrpSpPr>
        <p:grpSpPr>
          <a:xfrm rot="-4503338">
            <a:off x="8241308" y="4242552"/>
            <a:ext cx="1100046" cy="1035541"/>
            <a:chOff x="3611750" y="1496100"/>
            <a:chExt cx="821550" cy="773375"/>
          </a:xfrm>
        </p:grpSpPr>
        <p:sp>
          <p:nvSpPr>
            <p:cNvPr id="1158" name="Google Shape;1158;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9" name="Google Shape;1159;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0" name="Google Shape;1160;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1" name="Google Shape;1161;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2" name="Google Shape;1162;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3" name="Google Shape;1163;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4" name="Google Shape;1164;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5" name="Google Shape;1165;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6" name="Google Shape;1166;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7" name="Google Shape;1167;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8" name="Google Shape;1168;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9" name="Google Shape;1169;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0" name="Google Shape;1170;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1" name="Google Shape;1171;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2" name="Google Shape;1172;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3" name="Google Shape;1173;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4" name="Google Shape;1174;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75" name="Google Shape;1175;p20"/>
          <p:cNvGrpSpPr/>
          <p:nvPr/>
        </p:nvGrpSpPr>
        <p:grpSpPr>
          <a:xfrm>
            <a:off x="-274197" y="-6258"/>
            <a:ext cx="1159289" cy="1091309"/>
            <a:chOff x="3611750" y="1496100"/>
            <a:chExt cx="821550" cy="773375"/>
          </a:xfrm>
        </p:grpSpPr>
        <p:sp>
          <p:nvSpPr>
            <p:cNvPr id="1176" name="Google Shape;1176;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7" name="Google Shape;1177;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8" name="Google Shape;1178;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9" name="Google Shape;1179;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0" name="Google Shape;1180;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1" name="Google Shape;1181;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93" name="Google Shape;1193;p20"/>
          <p:cNvGrpSpPr/>
          <p:nvPr/>
        </p:nvGrpSpPr>
        <p:grpSpPr>
          <a:xfrm rot="-4503473">
            <a:off x="8572972" y="3778458"/>
            <a:ext cx="794011" cy="747451"/>
            <a:chOff x="3611750" y="1496100"/>
            <a:chExt cx="821550" cy="773375"/>
          </a:xfrm>
        </p:grpSpPr>
        <p:sp>
          <p:nvSpPr>
            <p:cNvPr id="1194" name="Google Shape;1194;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369278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11"/>
        <p:cNvGrpSpPr/>
        <p:nvPr/>
      </p:nvGrpSpPr>
      <p:grpSpPr>
        <a:xfrm>
          <a:off x="0" y="0"/>
          <a:ext cx="0" cy="0"/>
          <a:chOff x="0" y="0"/>
          <a:chExt cx="0" cy="0"/>
        </a:xfrm>
      </p:grpSpPr>
      <p:sp>
        <p:nvSpPr>
          <p:cNvPr id="1212" name="Google Shape;1212;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13" name="Google Shape;1213;p21"/>
          <p:cNvSpPr txBox="1">
            <a:spLocks noGrp="1"/>
          </p:cNvSpPr>
          <p:nvPr>
            <p:ph type="title" idx="2"/>
          </p:nvPr>
        </p:nvSpPr>
        <p:spPr>
          <a:xfrm>
            <a:off x="1101175" y="1938400"/>
            <a:ext cx="1986000" cy="37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14" name="Google Shape;1214;p21"/>
          <p:cNvSpPr txBox="1">
            <a:spLocks noGrp="1"/>
          </p:cNvSpPr>
          <p:nvPr>
            <p:ph type="subTitle" idx="1"/>
          </p:nvPr>
        </p:nvSpPr>
        <p:spPr>
          <a:xfrm>
            <a:off x="1101175" y="2339110"/>
            <a:ext cx="1986000" cy="47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5" name="Google Shape;1215;p21"/>
          <p:cNvSpPr txBox="1">
            <a:spLocks noGrp="1"/>
          </p:cNvSpPr>
          <p:nvPr>
            <p:ph type="title" idx="3"/>
          </p:nvPr>
        </p:nvSpPr>
        <p:spPr>
          <a:xfrm>
            <a:off x="3580410" y="1938400"/>
            <a:ext cx="1986000" cy="37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16" name="Google Shape;1216;p21"/>
          <p:cNvSpPr txBox="1">
            <a:spLocks noGrp="1"/>
          </p:cNvSpPr>
          <p:nvPr>
            <p:ph type="subTitle" idx="4"/>
          </p:nvPr>
        </p:nvSpPr>
        <p:spPr>
          <a:xfrm>
            <a:off x="3577511" y="2339110"/>
            <a:ext cx="1986000" cy="47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7" name="Google Shape;1217;p21"/>
          <p:cNvSpPr txBox="1">
            <a:spLocks noGrp="1"/>
          </p:cNvSpPr>
          <p:nvPr>
            <p:ph type="title" idx="5"/>
          </p:nvPr>
        </p:nvSpPr>
        <p:spPr>
          <a:xfrm>
            <a:off x="1101175" y="3721076"/>
            <a:ext cx="1986000" cy="37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18" name="Google Shape;1218;p21"/>
          <p:cNvSpPr txBox="1">
            <a:spLocks noGrp="1"/>
          </p:cNvSpPr>
          <p:nvPr>
            <p:ph type="subTitle" idx="6"/>
          </p:nvPr>
        </p:nvSpPr>
        <p:spPr>
          <a:xfrm>
            <a:off x="1101175" y="4123413"/>
            <a:ext cx="1986000" cy="47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9" name="Google Shape;1219;p21"/>
          <p:cNvSpPr txBox="1">
            <a:spLocks noGrp="1"/>
          </p:cNvSpPr>
          <p:nvPr>
            <p:ph type="title" idx="7"/>
          </p:nvPr>
        </p:nvSpPr>
        <p:spPr>
          <a:xfrm>
            <a:off x="3577485" y="3726214"/>
            <a:ext cx="1986000" cy="37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20" name="Google Shape;1220;p21"/>
          <p:cNvSpPr txBox="1">
            <a:spLocks noGrp="1"/>
          </p:cNvSpPr>
          <p:nvPr>
            <p:ph type="subTitle" idx="8"/>
          </p:nvPr>
        </p:nvSpPr>
        <p:spPr>
          <a:xfrm>
            <a:off x="3577535" y="4125892"/>
            <a:ext cx="1986000" cy="47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1" name="Google Shape;1221;p21"/>
          <p:cNvSpPr txBox="1">
            <a:spLocks noGrp="1"/>
          </p:cNvSpPr>
          <p:nvPr>
            <p:ph type="title" idx="9"/>
          </p:nvPr>
        </p:nvSpPr>
        <p:spPr>
          <a:xfrm>
            <a:off x="6056725" y="1938400"/>
            <a:ext cx="1986000" cy="37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22" name="Google Shape;1222;p21"/>
          <p:cNvSpPr txBox="1">
            <a:spLocks noGrp="1"/>
          </p:cNvSpPr>
          <p:nvPr>
            <p:ph type="subTitle" idx="13"/>
          </p:nvPr>
        </p:nvSpPr>
        <p:spPr>
          <a:xfrm>
            <a:off x="6056728" y="2339110"/>
            <a:ext cx="1986000" cy="47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3" name="Google Shape;1223;p21"/>
          <p:cNvSpPr txBox="1">
            <a:spLocks noGrp="1"/>
          </p:cNvSpPr>
          <p:nvPr>
            <p:ph type="title" idx="14"/>
          </p:nvPr>
        </p:nvSpPr>
        <p:spPr>
          <a:xfrm>
            <a:off x="6053875" y="3728213"/>
            <a:ext cx="1986000" cy="37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24" name="Google Shape;1224;p21"/>
          <p:cNvSpPr txBox="1">
            <a:spLocks noGrp="1"/>
          </p:cNvSpPr>
          <p:nvPr>
            <p:ph type="subTitle" idx="15"/>
          </p:nvPr>
        </p:nvSpPr>
        <p:spPr>
          <a:xfrm>
            <a:off x="6053877" y="41184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5" name="Google Shape;1225;p21"/>
          <p:cNvGrpSpPr/>
          <p:nvPr/>
        </p:nvGrpSpPr>
        <p:grpSpPr>
          <a:xfrm rot="-2390044">
            <a:off x="-244568" y="4130126"/>
            <a:ext cx="1100032" cy="1035527"/>
            <a:chOff x="3611750" y="1496100"/>
            <a:chExt cx="821550" cy="773375"/>
          </a:xfrm>
        </p:grpSpPr>
        <p:sp>
          <p:nvSpPr>
            <p:cNvPr id="1226" name="Google Shape;1226;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3" name="Google Shape;1243;p21"/>
          <p:cNvGrpSpPr/>
          <p:nvPr/>
        </p:nvGrpSpPr>
        <p:grpSpPr>
          <a:xfrm>
            <a:off x="-223970" y="4633345"/>
            <a:ext cx="1159289" cy="1091309"/>
            <a:chOff x="3611750" y="1496100"/>
            <a:chExt cx="821550" cy="773375"/>
          </a:xfrm>
        </p:grpSpPr>
        <p:sp>
          <p:nvSpPr>
            <p:cNvPr id="1244" name="Google Shape;1244;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6" name="Google Shape;1246;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7" name="Google Shape;1247;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1" name="Google Shape;1261;p21"/>
          <p:cNvGrpSpPr/>
          <p:nvPr/>
        </p:nvGrpSpPr>
        <p:grpSpPr>
          <a:xfrm rot="10381071">
            <a:off x="8524879" y="-222342"/>
            <a:ext cx="947641" cy="1717597"/>
            <a:chOff x="5329525" y="1305350"/>
            <a:chExt cx="595325" cy="1079025"/>
          </a:xfrm>
        </p:grpSpPr>
        <p:sp>
          <p:nvSpPr>
            <p:cNvPr id="1262" name="Google Shape;1262;p2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3" name="Google Shape;1263;p2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4" name="Google Shape;1264;p2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2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2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2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8" name="Google Shape;1268;p2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9" name="Google Shape;1269;p2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2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2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72" name="Google Shape;1272;p21"/>
          <p:cNvGrpSpPr/>
          <p:nvPr/>
        </p:nvGrpSpPr>
        <p:grpSpPr>
          <a:xfrm rot="9900035">
            <a:off x="-274079" y="-369995"/>
            <a:ext cx="1159271" cy="1091292"/>
            <a:chOff x="3611750" y="1496100"/>
            <a:chExt cx="821550" cy="773375"/>
          </a:xfrm>
        </p:grpSpPr>
        <p:sp>
          <p:nvSpPr>
            <p:cNvPr id="1273" name="Google Shape;1273;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7" name="Google Shape;1277;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8" name="Google Shape;1278;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9" name="Google Shape;1279;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0" name="Google Shape;1280;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1" name="Google Shape;1281;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2" name="Google Shape;1282;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3" name="Google Shape;1283;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7" name="Google Shape;1287;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8" name="Google Shape;1288;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90" name="Google Shape;1290;p21"/>
          <p:cNvGrpSpPr/>
          <p:nvPr/>
        </p:nvGrpSpPr>
        <p:grpSpPr>
          <a:xfrm rot="-4503580">
            <a:off x="8286658" y="3243183"/>
            <a:ext cx="1291852" cy="1216099"/>
            <a:chOff x="3611750" y="1496100"/>
            <a:chExt cx="821550" cy="773375"/>
          </a:xfrm>
        </p:grpSpPr>
        <p:sp>
          <p:nvSpPr>
            <p:cNvPr id="1291" name="Google Shape;1291;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08" name="Google Shape;1308;p21"/>
          <p:cNvGrpSpPr/>
          <p:nvPr/>
        </p:nvGrpSpPr>
        <p:grpSpPr>
          <a:xfrm rot="-4503338">
            <a:off x="8241308" y="4242552"/>
            <a:ext cx="1100046" cy="1035541"/>
            <a:chOff x="3611750" y="1496100"/>
            <a:chExt cx="821550" cy="773375"/>
          </a:xfrm>
        </p:grpSpPr>
        <p:sp>
          <p:nvSpPr>
            <p:cNvPr id="1309" name="Google Shape;1309;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3" name="Google Shape;1323;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4" name="Google Shape;1324;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83467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326"/>
        <p:cNvGrpSpPr/>
        <p:nvPr/>
      </p:nvGrpSpPr>
      <p:grpSpPr>
        <a:xfrm>
          <a:off x="0" y="0"/>
          <a:ext cx="0" cy="0"/>
          <a:chOff x="0" y="0"/>
          <a:chExt cx="0" cy="0"/>
        </a:xfrm>
      </p:grpSpPr>
      <p:sp>
        <p:nvSpPr>
          <p:cNvPr id="1327" name="Google Shape;1327;p22"/>
          <p:cNvSpPr txBox="1">
            <a:spLocks noGrp="1"/>
          </p:cNvSpPr>
          <p:nvPr>
            <p:ph type="title" hasCustomPrompt="1"/>
          </p:nvPr>
        </p:nvSpPr>
        <p:spPr>
          <a:xfrm>
            <a:off x="2223601" y="670225"/>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28" name="Google Shape;1328;p22"/>
          <p:cNvSpPr txBox="1">
            <a:spLocks noGrp="1"/>
          </p:cNvSpPr>
          <p:nvPr>
            <p:ph type="subTitle" idx="1"/>
          </p:nvPr>
        </p:nvSpPr>
        <p:spPr>
          <a:xfrm>
            <a:off x="2223601" y="1439126"/>
            <a:ext cx="4696800" cy="39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329" name="Google Shape;1329;p22"/>
          <p:cNvSpPr txBox="1">
            <a:spLocks noGrp="1"/>
          </p:cNvSpPr>
          <p:nvPr>
            <p:ph type="title" idx="2" hasCustomPrompt="1"/>
          </p:nvPr>
        </p:nvSpPr>
        <p:spPr>
          <a:xfrm>
            <a:off x="2223601" y="1954311"/>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30" name="Google Shape;1330;p22"/>
          <p:cNvSpPr txBox="1">
            <a:spLocks noGrp="1"/>
          </p:cNvSpPr>
          <p:nvPr>
            <p:ph type="subTitle" idx="3"/>
          </p:nvPr>
        </p:nvSpPr>
        <p:spPr>
          <a:xfrm>
            <a:off x="2223601" y="2758949"/>
            <a:ext cx="4696800" cy="39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331" name="Google Shape;1331;p22"/>
          <p:cNvSpPr txBox="1">
            <a:spLocks noGrp="1"/>
          </p:cNvSpPr>
          <p:nvPr>
            <p:ph type="title" idx="4" hasCustomPrompt="1"/>
          </p:nvPr>
        </p:nvSpPr>
        <p:spPr>
          <a:xfrm>
            <a:off x="2223601" y="3265638"/>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32" name="Google Shape;1332;p22"/>
          <p:cNvSpPr txBox="1">
            <a:spLocks noGrp="1"/>
          </p:cNvSpPr>
          <p:nvPr>
            <p:ph type="subTitle" idx="5"/>
          </p:nvPr>
        </p:nvSpPr>
        <p:spPr>
          <a:xfrm>
            <a:off x="2223601" y="4078770"/>
            <a:ext cx="4696800" cy="39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grpSp>
        <p:nvGrpSpPr>
          <p:cNvPr id="1333" name="Google Shape;1333;p22"/>
          <p:cNvGrpSpPr/>
          <p:nvPr/>
        </p:nvGrpSpPr>
        <p:grpSpPr>
          <a:xfrm rot="-430491" flipH="1">
            <a:off x="-493315" y="2096778"/>
            <a:ext cx="1859413" cy="3370180"/>
            <a:chOff x="5329525" y="1305350"/>
            <a:chExt cx="595325" cy="1079025"/>
          </a:xfrm>
        </p:grpSpPr>
        <p:sp>
          <p:nvSpPr>
            <p:cNvPr id="1334" name="Google Shape;1334;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0" name="Google Shape;1340;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1" name="Google Shape;1341;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4" name="Google Shape;1344;p22"/>
          <p:cNvGrpSpPr/>
          <p:nvPr/>
        </p:nvGrpSpPr>
        <p:grpSpPr>
          <a:xfrm rot="-2552483">
            <a:off x="297150" y="2322512"/>
            <a:ext cx="1232522" cy="2233943"/>
            <a:chOff x="5329525" y="1305350"/>
            <a:chExt cx="595325" cy="1079025"/>
          </a:xfrm>
        </p:grpSpPr>
        <p:sp>
          <p:nvSpPr>
            <p:cNvPr id="1345" name="Google Shape;1345;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6" name="Google Shape;1346;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9" name="Google Shape;1349;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0" name="Google Shape;1350;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4" name="Google Shape;1354;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55" name="Google Shape;1355;p22"/>
          <p:cNvGrpSpPr/>
          <p:nvPr/>
        </p:nvGrpSpPr>
        <p:grpSpPr>
          <a:xfrm rot="-362166" flipH="1">
            <a:off x="7546946" y="-173674"/>
            <a:ext cx="1232488" cy="2233882"/>
            <a:chOff x="5329525" y="1305350"/>
            <a:chExt cx="595325" cy="1079025"/>
          </a:xfrm>
        </p:grpSpPr>
        <p:sp>
          <p:nvSpPr>
            <p:cNvPr id="1356" name="Google Shape;1356;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7" name="Google Shape;1357;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8" name="Google Shape;1358;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9" name="Google Shape;1359;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0" name="Google Shape;1360;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1" name="Google Shape;1361;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2" name="Google Shape;1362;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3" name="Google Shape;1363;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4" name="Google Shape;1364;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5" name="Google Shape;1365;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66" name="Google Shape;1366;p22"/>
          <p:cNvGrpSpPr/>
          <p:nvPr/>
        </p:nvGrpSpPr>
        <p:grpSpPr>
          <a:xfrm rot="-2484274">
            <a:off x="7805065" y="-873896"/>
            <a:ext cx="1859413" cy="3370180"/>
            <a:chOff x="5329525" y="1305350"/>
            <a:chExt cx="595325" cy="1079025"/>
          </a:xfrm>
        </p:grpSpPr>
        <p:sp>
          <p:nvSpPr>
            <p:cNvPr id="1367" name="Google Shape;1367;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8" name="Google Shape;1368;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9" name="Google Shape;1369;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0" name="Google Shape;1370;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623370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377"/>
        <p:cNvGrpSpPr/>
        <p:nvPr/>
      </p:nvGrpSpPr>
      <p:grpSpPr>
        <a:xfrm>
          <a:off x="0" y="0"/>
          <a:ext cx="0" cy="0"/>
          <a:chOff x="0" y="0"/>
          <a:chExt cx="0" cy="0"/>
        </a:xfrm>
      </p:grpSpPr>
      <p:sp>
        <p:nvSpPr>
          <p:cNvPr id="1378" name="Google Shape;1378;p23"/>
          <p:cNvSpPr txBox="1">
            <a:spLocks noGrp="1"/>
          </p:cNvSpPr>
          <p:nvPr>
            <p:ph type="title"/>
          </p:nvPr>
        </p:nvSpPr>
        <p:spPr>
          <a:xfrm>
            <a:off x="1094476" y="784663"/>
            <a:ext cx="3434700" cy="873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79" name="Google Shape;1379;p23"/>
          <p:cNvSpPr txBox="1">
            <a:spLocks noGrp="1"/>
          </p:cNvSpPr>
          <p:nvPr>
            <p:ph type="subTitle" idx="1"/>
          </p:nvPr>
        </p:nvSpPr>
        <p:spPr>
          <a:xfrm>
            <a:off x="1087575" y="1767338"/>
            <a:ext cx="3434700" cy="1426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0" name="Google Shape;1380;p23"/>
          <p:cNvSpPr txBox="1"/>
          <p:nvPr/>
        </p:nvSpPr>
        <p:spPr>
          <a:xfrm>
            <a:off x="1094476" y="3251188"/>
            <a:ext cx="3000000" cy="615600"/>
          </a:xfrm>
          <a:prstGeom prst="rect">
            <a:avLst/>
          </a:prstGeom>
          <a:noFill/>
          <a:ln>
            <a:noFill/>
          </a:ln>
        </p:spPr>
        <p:txBody>
          <a:bodyPr spcFirstLastPara="1" wrap="square" lIns="91425" tIns="91425" rIns="91425" bIns="91425" anchor="b" anchorCtr="0">
            <a:noAutofit/>
          </a:bodyPr>
          <a:lstStyle/>
          <a:p>
            <a:pPr marL="0" marR="0" lvl="0" indent="0" algn="l" defTabSz="914411" rtl="0" eaLnBrk="1" fontAlgn="auto" latinLnBrk="0" hangingPunct="1">
              <a:lnSpc>
                <a:spcPct val="100000"/>
              </a:lnSpc>
              <a:spcBef>
                <a:spcPts val="300"/>
              </a:spcBef>
              <a:spcAft>
                <a:spcPts val="0"/>
              </a:spcAft>
              <a:buClr>
                <a:srgbClr val="000000"/>
              </a:buClr>
              <a:buSzTx/>
              <a:buFont typeface="Arial"/>
              <a:buNone/>
              <a:tabLst/>
              <a:defRPr/>
            </a:pPr>
            <a:r>
              <a:rPr kumimoji="0" lang="en" sz="1000" b="0" i="0" u="none" strike="noStrike" kern="0" cap="none" spc="0" normalizeH="0" baseline="0" noProof="0">
                <a:ln>
                  <a:noFill/>
                </a:ln>
                <a:solidFill>
                  <a:srgbClr val="786C5D"/>
                </a:solidFill>
                <a:effectLst/>
                <a:uLnTx/>
                <a:uFillTx/>
                <a:latin typeface="Open Sans"/>
                <a:ea typeface="Open Sans"/>
                <a:cs typeface="Open Sans"/>
                <a:sym typeface="Open Sans"/>
              </a:rPr>
              <a:t>CREDITS: This presentation template was created by </a:t>
            </a:r>
            <a:r>
              <a:rPr kumimoji="0" lang="en" sz="1000" b="1" i="0" u="none" strike="noStrike" kern="0" cap="none" spc="0" normalizeH="0" baseline="0" noProof="0">
                <a:ln>
                  <a:noFill/>
                </a:ln>
                <a:solidFill>
                  <a:srgbClr val="786C5D"/>
                </a:solidFill>
                <a:effectLst/>
                <a:uLnTx/>
                <a:uFill>
                  <a:noFill/>
                </a:uFill>
                <a:latin typeface="Open Sans"/>
                <a:ea typeface="Open Sans"/>
                <a:cs typeface="Open Sans"/>
                <a:sym typeface="Open Sans"/>
                <a:hlinkClick r:id="rId2">
                  <a:extLst>
                    <a:ext uri="{A12FA001-AC4F-418D-AE19-62706E023703}">
                      <ahyp:hlinkClr xmlns="" xmlns:ahyp="http://schemas.microsoft.com/office/drawing/2018/hyperlinkcolor" val="tx"/>
                    </a:ext>
                  </a:extLst>
                </a:hlinkClick>
              </a:rPr>
              <a:t>Slidesgo</a:t>
            </a:r>
            <a:r>
              <a:rPr kumimoji="0" lang="en" sz="1000" b="0" i="0" u="none" strike="noStrike" kern="0" cap="none" spc="0" normalizeH="0" baseline="0" noProof="0">
                <a:ln>
                  <a:noFill/>
                </a:ln>
                <a:solidFill>
                  <a:srgbClr val="786C5D"/>
                </a:solidFill>
                <a:effectLst/>
                <a:uLnTx/>
                <a:uFillTx/>
                <a:latin typeface="Open Sans"/>
                <a:ea typeface="Open Sans"/>
                <a:cs typeface="Open Sans"/>
                <a:sym typeface="Open Sans"/>
              </a:rPr>
              <a:t>, including icons by </a:t>
            </a:r>
            <a:r>
              <a:rPr kumimoji="0" lang="en" sz="1000" b="1" i="0" u="none" strike="noStrike" kern="0" cap="none" spc="0" normalizeH="0" baseline="0" noProof="0">
                <a:ln>
                  <a:noFill/>
                </a:ln>
                <a:solidFill>
                  <a:srgbClr val="786C5D"/>
                </a:solidFill>
                <a:effectLst/>
                <a:uLnTx/>
                <a:uFill>
                  <a:noFill/>
                </a:uFill>
                <a:latin typeface="Open Sans"/>
                <a:ea typeface="Open Sans"/>
                <a:cs typeface="Open Sans"/>
                <a:sym typeface="Open Sans"/>
                <a:hlinkClick r:id="rId3">
                  <a:extLst>
                    <a:ext uri="{A12FA001-AC4F-418D-AE19-62706E023703}">
                      <ahyp:hlinkClr xmlns="" xmlns:ahyp="http://schemas.microsoft.com/office/drawing/2018/hyperlinkcolor" val="tx"/>
                    </a:ext>
                  </a:extLst>
                </a:hlinkClick>
              </a:rPr>
              <a:t>Flaticon</a:t>
            </a:r>
            <a:r>
              <a:rPr kumimoji="0" lang="en" sz="1000" b="1" i="0" u="none" strike="noStrike" kern="0" cap="none" spc="0" normalizeH="0" baseline="0" noProof="0">
                <a:ln>
                  <a:noFill/>
                </a:ln>
                <a:solidFill>
                  <a:srgbClr val="786C5D"/>
                </a:solidFill>
                <a:effectLst/>
                <a:uLnTx/>
                <a:uFillTx/>
                <a:latin typeface="Open Sans"/>
                <a:ea typeface="Open Sans"/>
                <a:cs typeface="Open Sans"/>
                <a:sym typeface="Open Sans"/>
              </a:rPr>
              <a:t> </a:t>
            </a:r>
            <a:r>
              <a:rPr kumimoji="0" lang="en" sz="1000" b="0" i="0" u="none" strike="noStrike" kern="0" cap="none" spc="0" normalizeH="0" baseline="0" noProof="0">
                <a:ln>
                  <a:noFill/>
                </a:ln>
                <a:solidFill>
                  <a:srgbClr val="786C5D"/>
                </a:solidFill>
                <a:effectLst/>
                <a:uLnTx/>
                <a:uFillTx/>
                <a:latin typeface="Open Sans"/>
                <a:ea typeface="Open Sans"/>
                <a:cs typeface="Open Sans"/>
                <a:sym typeface="Open Sans"/>
              </a:rPr>
              <a:t>and infographics &amp; images by </a:t>
            </a:r>
            <a:r>
              <a:rPr kumimoji="0" lang="en" sz="1000" b="1" i="0" u="none" strike="noStrike" kern="0" cap="none" spc="0" normalizeH="0" baseline="0" noProof="0">
                <a:ln>
                  <a:noFill/>
                </a:ln>
                <a:solidFill>
                  <a:srgbClr val="786C5D"/>
                </a:solidFill>
                <a:effectLst/>
                <a:uLnTx/>
                <a:uFill>
                  <a:noFill/>
                </a:uFill>
                <a:latin typeface="Open Sans"/>
                <a:ea typeface="Open Sans"/>
                <a:cs typeface="Open Sans"/>
                <a:sym typeface="Open Sans"/>
                <a:hlinkClick r:id="rId4">
                  <a:extLst>
                    <a:ext uri="{A12FA001-AC4F-418D-AE19-62706E023703}">
                      <ahyp:hlinkClr xmlns="" xmlns:ahyp="http://schemas.microsoft.com/office/drawing/2018/hyperlinkcolor" val="tx"/>
                    </a:ext>
                  </a:extLst>
                </a:hlinkClick>
              </a:rPr>
              <a:t>Freepik</a:t>
            </a:r>
            <a:endParaRPr kumimoji="0" sz="1000" b="1" i="0" u="none" strike="noStrike" kern="0" cap="none" spc="0" normalizeH="0" baseline="0" noProof="0">
              <a:ln>
                <a:noFill/>
              </a:ln>
              <a:solidFill>
                <a:srgbClr val="786C5D"/>
              </a:solidFill>
              <a:effectLst/>
              <a:uLnTx/>
              <a:uFillTx/>
              <a:latin typeface="Open Sans"/>
              <a:ea typeface="Open Sans"/>
              <a:cs typeface="Open Sans"/>
              <a:sym typeface="Open Sans"/>
            </a:endParaRPr>
          </a:p>
        </p:txBody>
      </p:sp>
      <p:grpSp>
        <p:nvGrpSpPr>
          <p:cNvPr id="1381" name="Google Shape;1381;p23"/>
          <p:cNvGrpSpPr/>
          <p:nvPr/>
        </p:nvGrpSpPr>
        <p:grpSpPr>
          <a:xfrm rot="-2390044">
            <a:off x="-244568" y="4130126"/>
            <a:ext cx="1100032" cy="1035527"/>
            <a:chOff x="3611750" y="1496100"/>
            <a:chExt cx="821550" cy="773375"/>
          </a:xfrm>
        </p:grpSpPr>
        <p:sp>
          <p:nvSpPr>
            <p:cNvPr id="1382" name="Google Shape;1382;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2" name="Google Shape;1392;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99" name="Google Shape;1399;p23"/>
          <p:cNvGrpSpPr/>
          <p:nvPr/>
        </p:nvGrpSpPr>
        <p:grpSpPr>
          <a:xfrm>
            <a:off x="-223970" y="4633345"/>
            <a:ext cx="1159289" cy="1091309"/>
            <a:chOff x="3611750" y="1496100"/>
            <a:chExt cx="821550" cy="773375"/>
          </a:xfrm>
        </p:grpSpPr>
        <p:sp>
          <p:nvSpPr>
            <p:cNvPr id="1400" name="Google Shape;1400;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1" name="Google Shape;1401;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2" name="Google Shape;1402;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17" name="Google Shape;1417;p23"/>
          <p:cNvGrpSpPr/>
          <p:nvPr/>
        </p:nvGrpSpPr>
        <p:grpSpPr>
          <a:xfrm rot="10381071">
            <a:off x="8524879" y="-222342"/>
            <a:ext cx="947641" cy="1717597"/>
            <a:chOff x="5329525" y="1305350"/>
            <a:chExt cx="595325" cy="1079025"/>
          </a:xfrm>
        </p:grpSpPr>
        <p:sp>
          <p:nvSpPr>
            <p:cNvPr id="1418" name="Google Shape;1418;p2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9" name="Google Shape;1419;p2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2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2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2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3" name="Google Shape;1423;p2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4" name="Google Shape;1424;p2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2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2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7" name="Google Shape;1427;p2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8" name="Google Shape;1428;p23"/>
          <p:cNvGrpSpPr/>
          <p:nvPr/>
        </p:nvGrpSpPr>
        <p:grpSpPr>
          <a:xfrm rot="9900035">
            <a:off x="-274079" y="-369995"/>
            <a:ext cx="1159271" cy="1091292"/>
            <a:chOff x="3611750" y="1496100"/>
            <a:chExt cx="821550" cy="773375"/>
          </a:xfrm>
        </p:grpSpPr>
        <p:sp>
          <p:nvSpPr>
            <p:cNvPr id="1429" name="Google Shape;1429;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2" name="Google Shape;1432;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5" name="Google Shape;1435;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6" name="Google Shape;1436;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7" name="Google Shape;1437;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8" name="Google Shape;1438;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9" name="Google Shape;1439;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46" name="Google Shape;1446;p23"/>
          <p:cNvGrpSpPr/>
          <p:nvPr/>
        </p:nvGrpSpPr>
        <p:grpSpPr>
          <a:xfrm rot="-4503580">
            <a:off x="8286658" y="3243183"/>
            <a:ext cx="1291852" cy="1216099"/>
            <a:chOff x="3611750" y="1496100"/>
            <a:chExt cx="821550" cy="773375"/>
          </a:xfrm>
        </p:grpSpPr>
        <p:sp>
          <p:nvSpPr>
            <p:cNvPr id="1447" name="Google Shape;1447;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0" name="Google Shape;1460;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1" name="Google Shape;1461;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4" name="Google Shape;1464;p23"/>
          <p:cNvGrpSpPr/>
          <p:nvPr/>
        </p:nvGrpSpPr>
        <p:grpSpPr>
          <a:xfrm rot="-4503338">
            <a:off x="8241308" y="4242552"/>
            <a:ext cx="1100046" cy="1035541"/>
            <a:chOff x="3611750" y="1496100"/>
            <a:chExt cx="821550" cy="773375"/>
          </a:xfrm>
        </p:grpSpPr>
        <p:sp>
          <p:nvSpPr>
            <p:cNvPr id="1465" name="Google Shape;1465;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6" name="Google Shape;1466;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9" name="Google Shape;1469;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0" name="Google Shape;1470;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4" name="Google Shape;1474;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5" name="Google Shape;1475;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1846943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82"/>
        <p:cNvGrpSpPr/>
        <p:nvPr/>
      </p:nvGrpSpPr>
      <p:grpSpPr>
        <a:xfrm>
          <a:off x="0" y="0"/>
          <a:ext cx="0" cy="0"/>
          <a:chOff x="0" y="0"/>
          <a:chExt cx="0" cy="0"/>
        </a:xfrm>
      </p:grpSpPr>
    </p:spTree>
    <p:extLst>
      <p:ext uri="{BB962C8B-B14F-4D97-AF65-F5344CB8AC3E}">
        <p14:creationId xmlns:p14="http://schemas.microsoft.com/office/powerpoint/2010/main" val="15553313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83"/>
        <p:cNvGrpSpPr/>
        <p:nvPr/>
      </p:nvGrpSpPr>
      <p:grpSpPr>
        <a:xfrm>
          <a:off x="0" y="0"/>
          <a:ext cx="0" cy="0"/>
          <a:chOff x="0" y="0"/>
          <a:chExt cx="0" cy="0"/>
        </a:xfrm>
      </p:grpSpPr>
      <p:grpSp>
        <p:nvGrpSpPr>
          <p:cNvPr id="1484" name="Google Shape;1484;p25"/>
          <p:cNvGrpSpPr/>
          <p:nvPr/>
        </p:nvGrpSpPr>
        <p:grpSpPr>
          <a:xfrm rot="-430491" flipH="1">
            <a:off x="-493315" y="2096778"/>
            <a:ext cx="1859413" cy="3370180"/>
            <a:chOff x="5329525" y="1305350"/>
            <a:chExt cx="595325" cy="1079025"/>
          </a:xfrm>
        </p:grpSpPr>
        <p:sp>
          <p:nvSpPr>
            <p:cNvPr id="1485" name="Google Shape;1485;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95" name="Google Shape;1495;p25"/>
          <p:cNvGrpSpPr/>
          <p:nvPr/>
        </p:nvGrpSpPr>
        <p:grpSpPr>
          <a:xfrm rot="-2552483">
            <a:off x="297150" y="2322512"/>
            <a:ext cx="1232522" cy="2233943"/>
            <a:chOff x="5329525" y="1305350"/>
            <a:chExt cx="595325" cy="1079025"/>
          </a:xfrm>
        </p:grpSpPr>
        <p:sp>
          <p:nvSpPr>
            <p:cNvPr id="1496" name="Google Shape;1496;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06" name="Google Shape;1506;p25"/>
          <p:cNvGrpSpPr/>
          <p:nvPr/>
        </p:nvGrpSpPr>
        <p:grpSpPr>
          <a:xfrm rot="-362166" flipH="1">
            <a:off x="7546946" y="-173674"/>
            <a:ext cx="1232488" cy="2233882"/>
            <a:chOff x="5329525" y="1305350"/>
            <a:chExt cx="595325" cy="1079025"/>
          </a:xfrm>
        </p:grpSpPr>
        <p:sp>
          <p:nvSpPr>
            <p:cNvPr id="1507" name="Google Shape;1507;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8" name="Google Shape;1508;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9" name="Google Shape;1509;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1" name="Google Shape;1511;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2" name="Google Shape;1512;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3" name="Google Shape;1513;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4" name="Google Shape;1514;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5" name="Google Shape;1515;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6" name="Google Shape;1516;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17" name="Google Shape;1517;p25"/>
          <p:cNvGrpSpPr/>
          <p:nvPr/>
        </p:nvGrpSpPr>
        <p:grpSpPr>
          <a:xfrm rot="-2484274">
            <a:off x="7805065" y="-873896"/>
            <a:ext cx="1859413" cy="3370180"/>
            <a:chOff x="5329525" y="1305350"/>
            <a:chExt cx="595325" cy="1079025"/>
          </a:xfrm>
        </p:grpSpPr>
        <p:sp>
          <p:nvSpPr>
            <p:cNvPr id="1518" name="Google Shape;1518;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9" name="Google Shape;1519;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3" name="Google Shape;1523;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4" name="Google Shape;1524;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64515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47625" y="3505200"/>
            <a:ext cx="9296400" cy="17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3"/>
          <p:cNvSpPr txBox="1">
            <a:spLocks noGrp="1"/>
          </p:cNvSpPr>
          <p:nvPr>
            <p:ph type="title"/>
          </p:nvPr>
        </p:nvSpPr>
        <p:spPr>
          <a:xfrm>
            <a:off x="917250" y="1719750"/>
            <a:ext cx="3657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7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9" name="Google Shape;79;p3"/>
          <p:cNvSpPr txBox="1">
            <a:spLocks noGrp="1"/>
          </p:cNvSpPr>
          <p:nvPr>
            <p:ph type="title" idx="2" hasCustomPrompt="1"/>
          </p:nvPr>
        </p:nvSpPr>
        <p:spPr>
          <a:xfrm>
            <a:off x="1424400" y="856813"/>
            <a:ext cx="2643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000" b="1">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0" name="Google Shape;80;p3"/>
          <p:cNvSpPr txBox="1">
            <a:spLocks noGrp="1"/>
          </p:cNvSpPr>
          <p:nvPr>
            <p:ph type="subTitle" idx="1"/>
          </p:nvPr>
        </p:nvSpPr>
        <p:spPr>
          <a:xfrm>
            <a:off x="1307550" y="2541700"/>
            <a:ext cx="2877000" cy="60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244009" y="-2790909"/>
            <a:ext cx="2668416" cy="4015510"/>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4353044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10"/>
            <a:ext cx="9144000" cy="5143520"/>
            <a:chOff x="238125" y="846675"/>
            <a:chExt cx="7143750" cy="4018375"/>
          </a:xfrm>
        </p:grpSpPr>
        <p:sp>
          <p:nvSpPr>
            <p:cNvPr id="10" name="Google Shape;10;p2"/>
            <p:cNvSpPr/>
            <p:nvPr/>
          </p:nvSpPr>
          <p:spPr>
            <a:xfrm>
              <a:off x="238125" y="846675"/>
              <a:ext cx="7143750" cy="4018375"/>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defTabSz="685800">
                <a:buClrTx/>
                <a:buFontTx/>
                <a:buNone/>
              </a:pPr>
              <a:endParaRPr sz="1800" kern="1200">
                <a:ea typeface="+mn-ea"/>
                <a:cs typeface="+mn-cs"/>
              </a:endParaRPr>
            </a:p>
          </p:txBody>
        </p:sp>
        <p:sp>
          <p:nvSpPr>
            <p:cNvPr id="11" name="Google Shape;11;p2"/>
            <p:cNvSpPr/>
            <p:nvPr/>
          </p:nvSpPr>
          <p:spPr>
            <a:xfrm>
              <a:off x="238125" y="846675"/>
              <a:ext cx="7143750" cy="4018375"/>
            </a:xfrm>
            <a:custGeom>
              <a:avLst/>
              <a:gdLst/>
              <a:ahLst/>
              <a:cxnLst/>
              <a:rect l="l" t="t" r="r" b="b"/>
              <a:pathLst>
                <a:path w="285750" h="160735" extrusionOk="0">
                  <a:moveTo>
                    <a:pt x="52245" y="0"/>
                  </a:moveTo>
                  <a:lnTo>
                    <a:pt x="0" y="160734"/>
                  </a:lnTo>
                  <a:lnTo>
                    <a:pt x="285750" y="160734"/>
                  </a:lnTo>
                  <a:lnTo>
                    <a:pt x="285750" y="0"/>
                  </a:lnTo>
                  <a:close/>
                </a:path>
              </a:pathLst>
            </a:custGeom>
            <a:solidFill>
              <a:srgbClr val="7BDAD6"/>
            </a:solidFill>
            <a:ln>
              <a:noFill/>
            </a:ln>
          </p:spPr>
          <p:txBody>
            <a:bodyPr spcFirstLastPara="1" wrap="square" lIns="91425" tIns="91425" rIns="91425" bIns="91425" anchor="ctr" anchorCtr="0">
              <a:noAutofit/>
            </a:bodyPr>
            <a:lstStyle/>
            <a:p>
              <a:pPr defTabSz="685800">
                <a:buClrTx/>
                <a:buFontTx/>
                <a:buNone/>
              </a:pPr>
              <a:endParaRPr sz="1800" kern="1200">
                <a:ea typeface="+mn-ea"/>
                <a:cs typeface="+mn-cs"/>
              </a:endParaRPr>
            </a:p>
          </p:txBody>
        </p:sp>
        <p:sp>
          <p:nvSpPr>
            <p:cNvPr id="12" name="Google Shape;12;p2"/>
            <p:cNvSpPr/>
            <p:nvPr/>
          </p:nvSpPr>
          <p:spPr>
            <a:xfrm>
              <a:off x="375925" y="1055025"/>
              <a:ext cx="6868450" cy="66140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defTabSz="685800">
                <a:buClrTx/>
                <a:buFontTx/>
                <a:buNone/>
              </a:pPr>
              <a:endParaRPr sz="1800" kern="1200">
                <a:ea typeface="+mn-ea"/>
                <a:cs typeface="+mn-cs"/>
              </a:endParaRPr>
            </a:p>
          </p:txBody>
        </p:sp>
        <p:sp>
          <p:nvSpPr>
            <p:cNvPr id="13" name="Google Shape;13;p2"/>
            <p:cNvSpPr/>
            <p:nvPr/>
          </p:nvSpPr>
          <p:spPr>
            <a:xfrm>
              <a:off x="375925" y="1055025"/>
              <a:ext cx="551575" cy="3601650"/>
            </a:xfrm>
            <a:custGeom>
              <a:avLst/>
              <a:gdLst/>
              <a:ahLst/>
              <a:cxnLst/>
              <a:rect l="l" t="t" r="r" b="b"/>
              <a:pathLst>
                <a:path w="22063" h="144066" extrusionOk="0">
                  <a:moveTo>
                    <a:pt x="1" y="0"/>
                  </a:moveTo>
                  <a:lnTo>
                    <a:pt x="1" y="144066"/>
                  </a:lnTo>
                  <a:lnTo>
                    <a:pt x="22063" y="144054"/>
                  </a:lnTo>
                  <a:lnTo>
                    <a:pt x="1" y="0"/>
                  </a:lnTo>
                  <a:close/>
                </a:path>
              </a:pathLst>
            </a:custGeom>
            <a:solidFill>
              <a:srgbClr val="EB7B24"/>
            </a:solidFill>
            <a:ln>
              <a:noFill/>
            </a:ln>
          </p:spPr>
          <p:txBody>
            <a:bodyPr spcFirstLastPara="1" wrap="square" lIns="91425" tIns="91425" rIns="91425" bIns="91425" anchor="ctr" anchorCtr="0">
              <a:noAutofit/>
            </a:bodyPr>
            <a:lstStyle/>
            <a:p>
              <a:pPr defTabSz="685800">
                <a:buClrTx/>
                <a:buFontTx/>
                <a:buNone/>
              </a:pPr>
              <a:endParaRPr sz="1800" kern="1200">
                <a:ea typeface="+mn-ea"/>
                <a:cs typeface="+mn-cs"/>
              </a:endParaRPr>
            </a:p>
          </p:txBody>
        </p:sp>
        <p:sp>
          <p:nvSpPr>
            <p:cNvPr id="14" name="Google Shape;14;p2"/>
            <p:cNvSpPr/>
            <p:nvPr/>
          </p:nvSpPr>
          <p:spPr>
            <a:xfrm>
              <a:off x="375925" y="1055325"/>
              <a:ext cx="6868450" cy="3601050"/>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defTabSz="685800">
                <a:buClrTx/>
                <a:buFontTx/>
                <a:buNone/>
              </a:pPr>
              <a:endParaRPr sz="1800" kern="1200">
                <a:ea typeface="+mn-ea"/>
                <a:cs typeface="+mn-cs"/>
              </a:endParaRPr>
            </a:p>
          </p:txBody>
        </p:sp>
      </p:grpSp>
      <p:sp>
        <p:nvSpPr>
          <p:cNvPr id="15" name="Google Shape;15;p2"/>
          <p:cNvSpPr txBox="1">
            <a:spLocks noGrp="1"/>
          </p:cNvSpPr>
          <p:nvPr>
            <p:ph type="ctrTitle"/>
          </p:nvPr>
        </p:nvSpPr>
        <p:spPr>
          <a:xfrm>
            <a:off x="713400" y="691800"/>
            <a:ext cx="7717200" cy="1090500"/>
          </a:xfrm>
          <a:prstGeom prst="rect">
            <a:avLst/>
          </a:prstGeom>
        </p:spPr>
        <p:txBody>
          <a:bodyPr spcFirstLastPara="1" wrap="square" lIns="68569" tIns="68569" rIns="68569" bIns="68569" anchor="b" anchorCtr="0">
            <a:noAutofit/>
          </a:bodyPr>
          <a:lstStyle>
            <a:lvl1pPr lvl="0" algn="ctr">
              <a:spcBef>
                <a:spcPts val="0"/>
              </a:spcBef>
              <a:spcAft>
                <a:spcPts val="0"/>
              </a:spcAft>
              <a:buSzPts val="5200"/>
              <a:buNone/>
              <a:defRPr sz="59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6" name="Google Shape;16;p2"/>
          <p:cNvSpPr txBox="1">
            <a:spLocks noGrp="1"/>
          </p:cNvSpPr>
          <p:nvPr>
            <p:ph type="subTitle" idx="1"/>
          </p:nvPr>
        </p:nvSpPr>
        <p:spPr>
          <a:xfrm>
            <a:off x="2248775" y="1742975"/>
            <a:ext cx="4646400" cy="398700"/>
          </a:xfrm>
          <a:prstGeom prst="rect">
            <a:avLst/>
          </a:prstGeom>
        </p:spPr>
        <p:txBody>
          <a:bodyPr spcFirstLastPara="1" wrap="square" lIns="68569" tIns="68569" rIns="68569" bIns="68569" anchor="t" anchorCtr="0">
            <a:noAutofit/>
          </a:bodyPr>
          <a:lstStyle>
            <a:lvl1pPr lvl="0" algn="ct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124057448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4"/>
        </a:solidFill>
        <a:effectLst/>
      </p:bgPr>
    </p:bg>
    <p:spTree>
      <p:nvGrpSpPr>
        <p:cNvPr id="1" name="Shape 25"/>
        <p:cNvGrpSpPr/>
        <p:nvPr/>
      </p:nvGrpSpPr>
      <p:grpSpPr>
        <a:xfrm>
          <a:off x="0" y="0"/>
          <a:ext cx="0" cy="0"/>
          <a:chOff x="0" y="0"/>
          <a:chExt cx="0" cy="0"/>
        </a:xfrm>
      </p:grpSpPr>
      <p:grpSp>
        <p:nvGrpSpPr>
          <p:cNvPr id="26" name="Google Shape;26;p4"/>
          <p:cNvGrpSpPr/>
          <p:nvPr/>
        </p:nvGrpSpPr>
        <p:grpSpPr>
          <a:xfrm>
            <a:off x="-25" y="-77"/>
            <a:ext cx="9144000" cy="5143922"/>
            <a:chOff x="-25" y="-77"/>
            <a:chExt cx="9144000" cy="5143922"/>
          </a:xfrm>
        </p:grpSpPr>
        <p:sp>
          <p:nvSpPr>
            <p:cNvPr id="27" name="Google Shape;27;p4"/>
            <p:cNvSpPr/>
            <p:nvPr/>
          </p:nvSpPr>
          <p:spPr>
            <a:xfrm rot="5400000">
              <a:off x="6382850" y="2357612"/>
              <a:ext cx="4601862" cy="443138"/>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defTabSz="685800">
                <a:buClrTx/>
                <a:buFontTx/>
                <a:buNone/>
              </a:pPr>
              <a:endParaRPr sz="1800" kern="1200">
                <a:ea typeface="+mn-ea"/>
                <a:cs typeface="+mn-cs"/>
              </a:endParaRPr>
            </a:p>
          </p:txBody>
        </p:sp>
        <p:grpSp>
          <p:nvGrpSpPr>
            <p:cNvPr id="28" name="Google Shape;28;p4"/>
            <p:cNvGrpSpPr/>
            <p:nvPr/>
          </p:nvGrpSpPr>
          <p:grpSpPr>
            <a:xfrm flipH="1">
              <a:off x="-25" y="-77"/>
              <a:ext cx="9144000" cy="5143922"/>
              <a:chOff x="238125" y="846675"/>
              <a:chExt cx="7143750" cy="4018375"/>
            </a:xfrm>
          </p:grpSpPr>
          <p:sp>
            <p:nvSpPr>
              <p:cNvPr id="29" name="Google Shape;29;p4"/>
              <p:cNvSpPr/>
              <p:nvPr/>
            </p:nvSpPr>
            <p:spPr>
              <a:xfrm>
                <a:off x="238125" y="846675"/>
                <a:ext cx="7143750" cy="4018375"/>
              </a:xfrm>
              <a:custGeom>
                <a:avLst/>
                <a:gdLst/>
                <a:ahLst/>
                <a:cxnLst/>
                <a:rect l="l" t="t" r="r" b="b"/>
                <a:pathLst>
                  <a:path w="285750" h="160735" extrusionOk="0">
                    <a:moveTo>
                      <a:pt x="285750" y="0"/>
                    </a:moveTo>
                    <a:lnTo>
                      <a:pt x="0" y="160734"/>
                    </a:lnTo>
                    <a:lnTo>
                      <a:pt x="285750" y="160734"/>
                    </a:lnTo>
                    <a:lnTo>
                      <a:pt x="285750" y="0"/>
                    </a:lnTo>
                    <a:close/>
                  </a:path>
                </a:pathLst>
              </a:custGeom>
              <a:solidFill>
                <a:srgbClr val="7BDAD6"/>
              </a:solidFill>
              <a:ln>
                <a:noFill/>
              </a:ln>
            </p:spPr>
            <p:txBody>
              <a:bodyPr spcFirstLastPara="1" wrap="square" lIns="91425" tIns="91425" rIns="91425" bIns="91425" anchor="ctr" anchorCtr="0">
                <a:noAutofit/>
              </a:bodyPr>
              <a:lstStyle/>
              <a:p>
                <a:pPr defTabSz="685800">
                  <a:buClrTx/>
                  <a:buFontTx/>
                  <a:buNone/>
                </a:pPr>
                <a:endParaRPr sz="1800" kern="1200">
                  <a:ea typeface="+mn-ea"/>
                  <a:cs typeface="+mn-cs"/>
                </a:endParaRPr>
              </a:p>
            </p:txBody>
          </p:sp>
          <p:sp>
            <p:nvSpPr>
              <p:cNvPr id="30" name="Google Shape;30;p4"/>
              <p:cNvSpPr/>
              <p:nvPr/>
            </p:nvSpPr>
            <p:spPr>
              <a:xfrm>
                <a:off x="375925" y="1055325"/>
                <a:ext cx="6868450" cy="3601050"/>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defTabSz="685800">
                  <a:buClrTx/>
                  <a:buFontTx/>
                  <a:buNone/>
                </a:pPr>
                <a:endParaRPr sz="1800" kern="1200">
                  <a:ea typeface="+mn-ea"/>
                  <a:cs typeface="+mn-cs"/>
                </a:endParaRPr>
              </a:p>
            </p:txBody>
          </p:sp>
        </p:grpSp>
      </p:grpSp>
      <p:sp>
        <p:nvSpPr>
          <p:cNvPr id="31" name="Google Shape;31;p4"/>
          <p:cNvSpPr txBox="1">
            <a:spLocks noGrp="1"/>
          </p:cNvSpPr>
          <p:nvPr>
            <p:ph type="title"/>
          </p:nvPr>
        </p:nvSpPr>
        <p:spPr>
          <a:xfrm>
            <a:off x="808775" y="503450"/>
            <a:ext cx="7526400" cy="572700"/>
          </a:xfrm>
          <a:prstGeom prst="rect">
            <a:avLst/>
          </a:prstGeom>
        </p:spPr>
        <p:txBody>
          <a:bodyPr spcFirstLastPara="1" wrap="square" lIns="68569" tIns="68569" rIns="68569" bIns="68569" anchor="ctr"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2" name="Google Shape;32;p4"/>
          <p:cNvSpPr txBox="1">
            <a:spLocks noGrp="1"/>
          </p:cNvSpPr>
          <p:nvPr>
            <p:ph type="body" idx="1"/>
          </p:nvPr>
        </p:nvSpPr>
        <p:spPr>
          <a:xfrm>
            <a:off x="713400" y="1034875"/>
            <a:ext cx="7717200" cy="3626700"/>
          </a:xfrm>
          <a:prstGeom prst="rect">
            <a:avLst/>
          </a:prstGeom>
        </p:spPr>
        <p:txBody>
          <a:bodyPr spcFirstLastPara="1" wrap="square" lIns="68569" tIns="68569" rIns="68569" bIns="68569" anchor="t" anchorCtr="0">
            <a:noAutofit/>
          </a:bodyPr>
          <a:lstStyle>
            <a:lvl1pPr marL="457189" lvl="0" indent="-304793">
              <a:spcBef>
                <a:spcPts val="0"/>
              </a:spcBef>
              <a:spcAft>
                <a:spcPts val="0"/>
              </a:spcAft>
              <a:buClr>
                <a:srgbClr val="434343"/>
              </a:buClr>
              <a:buSzPts val="1200"/>
              <a:buFont typeface="Livvic"/>
              <a:buAutoNum type="arabicPeriod"/>
              <a:defRPr sz="1200"/>
            </a:lvl1pPr>
            <a:lvl2pPr marL="914378" lvl="1" indent="-304793">
              <a:spcBef>
                <a:spcPts val="0"/>
              </a:spcBef>
              <a:spcAft>
                <a:spcPts val="0"/>
              </a:spcAft>
              <a:buClr>
                <a:srgbClr val="434343"/>
              </a:buClr>
              <a:buSzPts val="1200"/>
              <a:buFont typeface="Roboto Condensed Light"/>
              <a:buAutoNum type="alphaLcPeriod"/>
              <a:defRPr/>
            </a:lvl2pPr>
            <a:lvl3pPr marL="1371566" lvl="2" indent="-304793">
              <a:spcBef>
                <a:spcPts val="0"/>
              </a:spcBef>
              <a:spcAft>
                <a:spcPts val="0"/>
              </a:spcAft>
              <a:buClr>
                <a:srgbClr val="434343"/>
              </a:buClr>
              <a:buSzPts val="1200"/>
              <a:buFont typeface="Roboto Condensed Light"/>
              <a:buAutoNum type="romanLcPeriod"/>
              <a:defRPr/>
            </a:lvl3pPr>
            <a:lvl4pPr marL="1828754" lvl="3" indent="-304793">
              <a:spcBef>
                <a:spcPts val="0"/>
              </a:spcBef>
              <a:spcAft>
                <a:spcPts val="0"/>
              </a:spcAft>
              <a:buClr>
                <a:srgbClr val="434343"/>
              </a:buClr>
              <a:buSzPts val="1200"/>
              <a:buFont typeface="Roboto Condensed Light"/>
              <a:buAutoNum type="arabicPeriod"/>
              <a:defRPr/>
            </a:lvl4pPr>
            <a:lvl5pPr marL="2285943" lvl="4" indent="-304793">
              <a:spcBef>
                <a:spcPts val="0"/>
              </a:spcBef>
              <a:spcAft>
                <a:spcPts val="0"/>
              </a:spcAft>
              <a:buClr>
                <a:srgbClr val="434343"/>
              </a:buClr>
              <a:buSzPts val="1200"/>
              <a:buFont typeface="Roboto Condensed Light"/>
              <a:buAutoNum type="alphaLcPeriod"/>
              <a:defRPr/>
            </a:lvl5pPr>
            <a:lvl6pPr marL="2743132" lvl="5" indent="-304793">
              <a:spcBef>
                <a:spcPts val="0"/>
              </a:spcBef>
              <a:spcAft>
                <a:spcPts val="0"/>
              </a:spcAft>
              <a:buClr>
                <a:srgbClr val="434343"/>
              </a:buClr>
              <a:buSzPts val="1200"/>
              <a:buFont typeface="Roboto Condensed Light"/>
              <a:buAutoNum type="romanLcPeriod"/>
              <a:defRPr/>
            </a:lvl6pPr>
            <a:lvl7pPr marL="3200320" lvl="6" indent="-304793">
              <a:spcBef>
                <a:spcPts val="0"/>
              </a:spcBef>
              <a:spcAft>
                <a:spcPts val="0"/>
              </a:spcAft>
              <a:buClr>
                <a:srgbClr val="434343"/>
              </a:buClr>
              <a:buSzPts val="1200"/>
              <a:buFont typeface="Roboto Condensed Light"/>
              <a:buAutoNum type="arabicPeriod"/>
              <a:defRPr/>
            </a:lvl7pPr>
            <a:lvl8pPr marL="3657509" lvl="7" indent="-304793">
              <a:spcBef>
                <a:spcPts val="0"/>
              </a:spcBef>
              <a:spcAft>
                <a:spcPts val="0"/>
              </a:spcAft>
              <a:buClr>
                <a:srgbClr val="434343"/>
              </a:buClr>
              <a:buSzPts val="1200"/>
              <a:buFont typeface="Roboto Condensed Light"/>
              <a:buAutoNum type="alphaLcPeriod"/>
              <a:defRPr/>
            </a:lvl8pPr>
            <a:lvl9pPr marL="4114697" lvl="8" indent="-304793">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15185791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1"/>
        <p:cNvGrpSpPr/>
        <p:nvPr/>
      </p:nvGrpSpPr>
      <p:grpSpPr>
        <a:xfrm>
          <a:off x="0" y="0"/>
          <a:ext cx="0" cy="0"/>
          <a:chOff x="0" y="0"/>
          <a:chExt cx="0" cy="0"/>
        </a:xfrm>
      </p:grpSpPr>
      <p:grpSp>
        <p:nvGrpSpPr>
          <p:cNvPr id="52" name="Google Shape;52;p7"/>
          <p:cNvGrpSpPr/>
          <p:nvPr/>
        </p:nvGrpSpPr>
        <p:grpSpPr>
          <a:xfrm>
            <a:off x="-416332" y="0"/>
            <a:ext cx="9560338" cy="5143524"/>
            <a:chOff x="-416332" y="0"/>
            <a:chExt cx="9560338" cy="5143524"/>
          </a:xfrm>
        </p:grpSpPr>
        <p:sp>
          <p:nvSpPr>
            <p:cNvPr id="53" name="Google Shape;53;p7"/>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defTabSz="685800">
                <a:buClrTx/>
                <a:buFontTx/>
                <a:buNone/>
              </a:pPr>
              <a:endParaRPr sz="1800" kern="1200">
                <a:ea typeface="+mn-ea"/>
                <a:cs typeface="+mn-cs"/>
              </a:endParaRPr>
            </a:p>
          </p:txBody>
        </p:sp>
        <p:sp>
          <p:nvSpPr>
            <p:cNvPr id="54" name="Google Shape;54;p7"/>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defTabSz="685800">
                <a:buClrTx/>
                <a:buFontTx/>
                <a:buNone/>
              </a:pPr>
              <a:endParaRPr sz="1800" kern="1200">
                <a:ea typeface="+mn-ea"/>
                <a:cs typeface="+mn-cs"/>
              </a:endParaRPr>
            </a:p>
          </p:txBody>
        </p:sp>
        <p:sp>
          <p:nvSpPr>
            <p:cNvPr id="55" name="Google Shape;55;p7"/>
            <p:cNvSpPr/>
            <p:nvPr/>
          </p:nvSpPr>
          <p:spPr>
            <a:xfrm flipH="1">
              <a:off x="176384" y="266678"/>
              <a:ext cx="8791616" cy="846592"/>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defTabSz="685800">
                <a:buClrTx/>
                <a:buFontTx/>
                <a:buNone/>
              </a:pPr>
              <a:endParaRPr sz="1800" kern="1200">
                <a:ea typeface="+mn-ea"/>
                <a:cs typeface="+mn-cs"/>
              </a:endParaRPr>
            </a:p>
          </p:txBody>
        </p:sp>
        <p:sp>
          <p:nvSpPr>
            <p:cNvPr id="56" name="Google Shape;56;p7"/>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defTabSz="685800">
                <a:buClrTx/>
                <a:buFontTx/>
                <a:buNone/>
              </a:pPr>
              <a:endParaRPr sz="1800" kern="1200">
                <a:ea typeface="+mn-ea"/>
                <a:cs typeface="+mn-cs"/>
              </a:endParaRPr>
            </a:p>
          </p:txBody>
        </p:sp>
      </p:grpSp>
      <p:sp>
        <p:nvSpPr>
          <p:cNvPr id="57" name="Google Shape;57;p7"/>
          <p:cNvSpPr txBox="1">
            <a:spLocks noGrp="1"/>
          </p:cNvSpPr>
          <p:nvPr>
            <p:ph type="body" idx="1"/>
          </p:nvPr>
        </p:nvSpPr>
        <p:spPr>
          <a:xfrm>
            <a:off x="1099875" y="1466400"/>
            <a:ext cx="5007300" cy="2327100"/>
          </a:xfrm>
          <a:prstGeom prst="rect">
            <a:avLst/>
          </a:prstGeom>
        </p:spPr>
        <p:txBody>
          <a:bodyPr spcFirstLastPara="1" wrap="square" lIns="68569" tIns="68569" rIns="68569" bIns="68569" anchor="t" anchorCtr="0">
            <a:noAutofit/>
          </a:bodyPr>
          <a:lstStyle>
            <a:lvl1pPr marL="457189" lvl="0" indent="-304793">
              <a:spcBef>
                <a:spcPts val="0"/>
              </a:spcBef>
              <a:spcAft>
                <a:spcPts val="0"/>
              </a:spcAft>
              <a:buClr>
                <a:schemeClr val="accent3"/>
              </a:buClr>
              <a:buSzPts val="1200"/>
              <a:buChar char="●"/>
              <a:defRPr/>
            </a:lvl1pPr>
            <a:lvl2pPr marL="914378" lvl="1" indent="-304793">
              <a:spcBef>
                <a:spcPts val="100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58" name="Google Shape;58;p7"/>
          <p:cNvSpPr txBox="1">
            <a:spLocks noGrp="1"/>
          </p:cNvSpPr>
          <p:nvPr>
            <p:ph type="title"/>
          </p:nvPr>
        </p:nvSpPr>
        <p:spPr>
          <a:xfrm>
            <a:off x="808775" y="503450"/>
            <a:ext cx="7526400" cy="572700"/>
          </a:xfrm>
          <a:prstGeom prst="rect">
            <a:avLst/>
          </a:prstGeom>
        </p:spPr>
        <p:txBody>
          <a:bodyPr spcFirstLastPara="1" wrap="square" lIns="68569" tIns="68569" rIns="68569" bIns="68569"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2776149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4"/>
        </a:solidFill>
        <a:effectLst/>
      </p:bgPr>
    </p:bg>
    <p:spTree>
      <p:nvGrpSpPr>
        <p:cNvPr id="1" name="Shape 65"/>
        <p:cNvGrpSpPr/>
        <p:nvPr/>
      </p:nvGrpSpPr>
      <p:grpSpPr>
        <a:xfrm>
          <a:off x="0" y="0"/>
          <a:ext cx="0" cy="0"/>
          <a:chOff x="0" y="0"/>
          <a:chExt cx="0" cy="0"/>
        </a:xfrm>
      </p:grpSpPr>
      <p:grpSp>
        <p:nvGrpSpPr>
          <p:cNvPr id="66" name="Google Shape;66;p9"/>
          <p:cNvGrpSpPr/>
          <p:nvPr/>
        </p:nvGrpSpPr>
        <p:grpSpPr>
          <a:xfrm>
            <a:off x="1" y="1"/>
            <a:ext cx="9144000" cy="5143520"/>
            <a:chOff x="238125" y="846675"/>
            <a:chExt cx="7143750" cy="4018375"/>
          </a:xfrm>
        </p:grpSpPr>
        <p:sp>
          <p:nvSpPr>
            <p:cNvPr id="67" name="Google Shape;67;p9"/>
            <p:cNvSpPr/>
            <p:nvPr/>
          </p:nvSpPr>
          <p:spPr>
            <a:xfrm>
              <a:off x="375925" y="1055025"/>
              <a:ext cx="6868450" cy="661400"/>
            </a:xfrm>
            <a:custGeom>
              <a:avLst/>
              <a:gdLst/>
              <a:ahLst/>
              <a:cxnLst/>
              <a:rect l="l" t="t" r="r" b="b"/>
              <a:pathLst>
                <a:path w="274738" h="26456" extrusionOk="0">
                  <a:moveTo>
                    <a:pt x="1" y="0"/>
                  </a:moveTo>
                  <a:lnTo>
                    <a:pt x="274737" y="26456"/>
                  </a:lnTo>
                  <a:lnTo>
                    <a:pt x="274737" y="0"/>
                  </a:lnTo>
                  <a:close/>
                </a:path>
              </a:pathLst>
            </a:custGeom>
            <a:solidFill>
              <a:schemeClr val="accent5"/>
            </a:solidFill>
            <a:ln>
              <a:noFill/>
            </a:ln>
          </p:spPr>
          <p:txBody>
            <a:bodyPr spcFirstLastPara="1" wrap="square" lIns="91425" tIns="91425" rIns="91425" bIns="91425" anchor="ctr" anchorCtr="0">
              <a:noAutofit/>
            </a:bodyPr>
            <a:lstStyle/>
            <a:p>
              <a:pPr defTabSz="685800">
                <a:buClrTx/>
                <a:buFontTx/>
                <a:buNone/>
              </a:pPr>
              <a:endParaRPr sz="1800" kern="1200">
                <a:ea typeface="+mn-ea"/>
                <a:cs typeface="+mn-cs"/>
              </a:endParaRPr>
            </a:p>
          </p:txBody>
        </p:sp>
        <p:sp>
          <p:nvSpPr>
            <p:cNvPr id="68" name="Google Shape;68;p9"/>
            <p:cNvSpPr/>
            <p:nvPr/>
          </p:nvSpPr>
          <p:spPr>
            <a:xfrm>
              <a:off x="238125" y="846675"/>
              <a:ext cx="7143750" cy="4018375"/>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defTabSz="685800">
                <a:buClrTx/>
                <a:buFontTx/>
                <a:buNone/>
              </a:pPr>
              <a:endParaRPr sz="1800" kern="1200">
                <a:ea typeface="+mn-ea"/>
                <a:cs typeface="+mn-cs"/>
              </a:endParaRPr>
            </a:p>
          </p:txBody>
        </p:sp>
        <p:sp>
          <p:nvSpPr>
            <p:cNvPr id="69" name="Google Shape;69;p9"/>
            <p:cNvSpPr/>
            <p:nvPr/>
          </p:nvSpPr>
          <p:spPr>
            <a:xfrm>
              <a:off x="375925" y="1055325"/>
              <a:ext cx="551575" cy="3601650"/>
            </a:xfrm>
            <a:custGeom>
              <a:avLst/>
              <a:gdLst/>
              <a:ahLst/>
              <a:cxnLst/>
              <a:rect l="l" t="t" r="r" b="b"/>
              <a:pathLst>
                <a:path w="22063" h="144066" extrusionOk="0">
                  <a:moveTo>
                    <a:pt x="1" y="0"/>
                  </a:moveTo>
                  <a:lnTo>
                    <a:pt x="1" y="144066"/>
                  </a:lnTo>
                  <a:lnTo>
                    <a:pt x="22063" y="144054"/>
                  </a:lnTo>
                  <a:lnTo>
                    <a:pt x="1" y="0"/>
                  </a:lnTo>
                  <a:close/>
                </a:path>
              </a:pathLst>
            </a:custGeom>
            <a:solidFill>
              <a:srgbClr val="003768"/>
            </a:solidFill>
            <a:ln>
              <a:noFill/>
            </a:ln>
          </p:spPr>
          <p:txBody>
            <a:bodyPr spcFirstLastPara="1" wrap="square" lIns="91425" tIns="91425" rIns="91425" bIns="91425" anchor="ctr" anchorCtr="0">
              <a:noAutofit/>
            </a:bodyPr>
            <a:lstStyle/>
            <a:p>
              <a:pPr defTabSz="685800">
                <a:buClrTx/>
                <a:buFontTx/>
                <a:buNone/>
              </a:pPr>
              <a:endParaRPr sz="1800" kern="1200">
                <a:ea typeface="+mn-ea"/>
                <a:cs typeface="+mn-cs"/>
              </a:endParaRPr>
            </a:p>
          </p:txBody>
        </p:sp>
        <p:sp>
          <p:nvSpPr>
            <p:cNvPr id="70" name="Google Shape;70;p9"/>
            <p:cNvSpPr/>
            <p:nvPr/>
          </p:nvSpPr>
          <p:spPr>
            <a:xfrm>
              <a:off x="375925" y="1055325"/>
              <a:ext cx="6868450" cy="3601050"/>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defTabSz="685800">
                <a:buClrTx/>
                <a:buFontTx/>
                <a:buNone/>
              </a:pPr>
              <a:endParaRPr sz="1800" kern="1200">
                <a:ea typeface="+mn-ea"/>
                <a:cs typeface="+mn-cs"/>
              </a:endParaRPr>
            </a:p>
          </p:txBody>
        </p:sp>
      </p:grpSp>
      <p:sp>
        <p:nvSpPr>
          <p:cNvPr id="71" name="Google Shape;71;p9"/>
          <p:cNvSpPr txBox="1">
            <a:spLocks noGrp="1"/>
          </p:cNvSpPr>
          <p:nvPr>
            <p:ph type="title"/>
          </p:nvPr>
        </p:nvSpPr>
        <p:spPr>
          <a:xfrm>
            <a:off x="620325" y="1517025"/>
            <a:ext cx="4045200" cy="1388400"/>
          </a:xfrm>
          <a:prstGeom prst="rect">
            <a:avLst/>
          </a:prstGeom>
        </p:spPr>
        <p:txBody>
          <a:bodyPr spcFirstLastPara="1" wrap="square" lIns="68569" tIns="68569" rIns="68569" bIns="68569" anchor="ctr" anchorCtr="0">
            <a:noAutofit/>
          </a:bodyPr>
          <a:lstStyle>
            <a:lvl1pPr lvl="0" algn="ctr">
              <a:spcBef>
                <a:spcPts val="0"/>
              </a:spcBef>
              <a:spcAft>
                <a:spcPts val="0"/>
              </a:spcAft>
              <a:buSzPts val="4200"/>
              <a:buNone/>
              <a:defRPr sz="96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72" name="Google Shape;72;p9"/>
          <p:cNvSpPr txBox="1">
            <a:spLocks noGrp="1"/>
          </p:cNvSpPr>
          <p:nvPr>
            <p:ph type="subTitle" idx="1"/>
          </p:nvPr>
        </p:nvSpPr>
        <p:spPr>
          <a:xfrm>
            <a:off x="752250" y="2798175"/>
            <a:ext cx="3781200" cy="904500"/>
          </a:xfrm>
          <a:prstGeom prst="rect">
            <a:avLst/>
          </a:prstGeom>
        </p:spPr>
        <p:txBody>
          <a:bodyPr spcFirstLastPara="1" wrap="square" lIns="68569" tIns="68569" rIns="68569" bIns="68569"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7551516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3"/>
        <p:cNvGrpSpPr/>
        <p:nvPr/>
      </p:nvGrpSpPr>
      <p:grpSpPr>
        <a:xfrm>
          <a:off x="0" y="0"/>
          <a:ext cx="0" cy="0"/>
          <a:chOff x="0" y="0"/>
          <a:chExt cx="0" cy="0"/>
        </a:xfrm>
      </p:grpSpPr>
      <p:grpSp>
        <p:nvGrpSpPr>
          <p:cNvPr id="74" name="Google Shape;74;p10"/>
          <p:cNvGrpSpPr/>
          <p:nvPr/>
        </p:nvGrpSpPr>
        <p:grpSpPr>
          <a:xfrm>
            <a:off x="-9862" y="1"/>
            <a:ext cx="9163913" cy="5150381"/>
            <a:chOff x="-9863" y="0"/>
            <a:chExt cx="9163913" cy="5150381"/>
          </a:xfrm>
        </p:grpSpPr>
        <p:sp>
          <p:nvSpPr>
            <p:cNvPr id="75" name="Google Shape;75;p10"/>
            <p:cNvSpPr/>
            <p:nvPr/>
          </p:nvSpPr>
          <p:spPr>
            <a:xfrm rot="5400000" flipH="1">
              <a:off x="4465656" y="461986"/>
              <a:ext cx="212884" cy="9163904"/>
            </a:xfrm>
            <a:custGeom>
              <a:avLst/>
              <a:gdLst/>
              <a:ahLst/>
              <a:cxnLst/>
              <a:rect l="l" t="t" r="r" b="b"/>
              <a:pathLst>
                <a:path w="285750" h="160735" extrusionOk="0">
                  <a:moveTo>
                    <a:pt x="0" y="0"/>
                  </a:moveTo>
                  <a:lnTo>
                    <a:pt x="0" y="160734"/>
                  </a:lnTo>
                  <a:lnTo>
                    <a:pt x="285750" y="160734"/>
                  </a:lnTo>
                  <a:lnTo>
                    <a:pt x="0" y="0"/>
                  </a:lnTo>
                  <a:close/>
                </a:path>
              </a:pathLst>
            </a:custGeom>
            <a:solidFill>
              <a:schemeClr val="accent5"/>
            </a:solidFill>
            <a:ln>
              <a:noFill/>
            </a:ln>
          </p:spPr>
          <p:txBody>
            <a:bodyPr spcFirstLastPara="1" wrap="square" lIns="91425" tIns="91425" rIns="91425" bIns="91425" anchor="ctr" anchorCtr="0">
              <a:noAutofit/>
            </a:bodyPr>
            <a:lstStyle/>
            <a:p>
              <a:pPr defTabSz="685800">
                <a:buClrTx/>
                <a:buFontTx/>
                <a:buNone/>
              </a:pPr>
              <a:endParaRPr sz="1800" kern="1200">
                <a:ea typeface="+mn-ea"/>
                <a:cs typeface="+mn-cs"/>
              </a:endParaRPr>
            </a:p>
          </p:txBody>
        </p:sp>
        <p:sp>
          <p:nvSpPr>
            <p:cNvPr id="76" name="Google Shape;76;p10"/>
            <p:cNvSpPr/>
            <p:nvPr/>
          </p:nvSpPr>
          <p:spPr>
            <a:xfrm rot="-5400000" flipH="1">
              <a:off x="4385811" y="-4385812"/>
              <a:ext cx="372189" cy="9143812"/>
            </a:xfrm>
            <a:custGeom>
              <a:avLst/>
              <a:gdLst/>
              <a:ahLst/>
              <a:cxnLst/>
              <a:rect l="l" t="t" r="r" b="b"/>
              <a:pathLst>
                <a:path w="285750" h="160735" extrusionOk="0">
                  <a:moveTo>
                    <a:pt x="0" y="0"/>
                  </a:moveTo>
                  <a:lnTo>
                    <a:pt x="0" y="160734"/>
                  </a:lnTo>
                  <a:lnTo>
                    <a:pt x="285750" y="160734"/>
                  </a:lnTo>
                  <a:lnTo>
                    <a:pt x="0" y="0"/>
                  </a:lnTo>
                  <a:close/>
                </a:path>
              </a:pathLst>
            </a:custGeom>
            <a:solidFill>
              <a:schemeClr val="accent3"/>
            </a:solidFill>
            <a:ln>
              <a:noFill/>
            </a:ln>
          </p:spPr>
          <p:txBody>
            <a:bodyPr spcFirstLastPara="1" wrap="square" lIns="91425" tIns="91425" rIns="91425" bIns="91425" anchor="ctr" anchorCtr="0">
              <a:noAutofit/>
            </a:bodyPr>
            <a:lstStyle/>
            <a:p>
              <a:pPr defTabSz="685800">
                <a:buClrTx/>
                <a:buFontTx/>
                <a:buNone/>
              </a:pPr>
              <a:endParaRPr sz="1800" kern="1200">
                <a:ea typeface="+mn-ea"/>
                <a:cs typeface="+mn-cs"/>
              </a:endParaRPr>
            </a:p>
          </p:txBody>
        </p:sp>
        <p:sp>
          <p:nvSpPr>
            <p:cNvPr id="77" name="Google Shape;77;p10"/>
            <p:cNvSpPr/>
            <p:nvPr/>
          </p:nvSpPr>
          <p:spPr>
            <a:xfrm rot="5400000">
              <a:off x="4370640" y="-4370452"/>
              <a:ext cx="402908" cy="9143812"/>
            </a:xfrm>
            <a:custGeom>
              <a:avLst/>
              <a:gdLst/>
              <a:ahLst/>
              <a:cxnLst/>
              <a:rect l="l" t="t" r="r" b="b"/>
              <a:pathLst>
                <a:path w="285750" h="160735" extrusionOk="0">
                  <a:moveTo>
                    <a:pt x="0" y="0"/>
                  </a:moveTo>
                  <a:lnTo>
                    <a:pt x="0" y="160734"/>
                  </a:lnTo>
                  <a:lnTo>
                    <a:pt x="285750" y="160734"/>
                  </a:lnTo>
                  <a:lnTo>
                    <a:pt x="0" y="0"/>
                  </a:lnTo>
                  <a:close/>
                </a:path>
              </a:pathLst>
            </a:custGeom>
            <a:solidFill>
              <a:schemeClr val="accent4"/>
            </a:solidFill>
            <a:ln>
              <a:noFill/>
            </a:ln>
          </p:spPr>
          <p:txBody>
            <a:bodyPr spcFirstLastPara="1" wrap="square" lIns="91425" tIns="91425" rIns="91425" bIns="91425" anchor="ctr" anchorCtr="0">
              <a:noAutofit/>
            </a:bodyPr>
            <a:lstStyle/>
            <a:p>
              <a:pPr defTabSz="685800">
                <a:buClrTx/>
                <a:buFontTx/>
                <a:buNone/>
              </a:pPr>
              <a:endParaRPr sz="1800" kern="1200">
                <a:ea typeface="+mn-ea"/>
                <a:cs typeface="+mn-cs"/>
              </a:endParaRPr>
            </a:p>
          </p:txBody>
        </p:sp>
        <p:sp>
          <p:nvSpPr>
            <p:cNvPr id="78" name="Google Shape;78;p10"/>
            <p:cNvSpPr/>
            <p:nvPr/>
          </p:nvSpPr>
          <p:spPr>
            <a:xfrm rot="-5400000">
              <a:off x="4410284" y="406622"/>
              <a:ext cx="323612" cy="9163904"/>
            </a:xfrm>
            <a:custGeom>
              <a:avLst/>
              <a:gdLst/>
              <a:ahLst/>
              <a:cxnLst/>
              <a:rect l="l" t="t" r="r" b="b"/>
              <a:pathLst>
                <a:path w="285750" h="160735" extrusionOk="0">
                  <a:moveTo>
                    <a:pt x="0" y="0"/>
                  </a:moveTo>
                  <a:lnTo>
                    <a:pt x="0" y="160734"/>
                  </a:lnTo>
                  <a:lnTo>
                    <a:pt x="285750" y="160734"/>
                  </a:lnTo>
                  <a:lnTo>
                    <a:pt x="0" y="0"/>
                  </a:lnTo>
                  <a:close/>
                </a:path>
              </a:pathLst>
            </a:custGeom>
            <a:solidFill>
              <a:schemeClr val="accent2"/>
            </a:solidFill>
            <a:ln>
              <a:noFill/>
            </a:ln>
          </p:spPr>
          <p:txBody>
            <a:bodyPr spcFirstLastPara="1" wrap="square" lIns="91425" tIns="91425" rIns="91425" bIns="91425" anchor="ctr" anchorCtr="0">
              <a:noAutofit/>
            </a:bodyPr>
            <a:lstStyle/>
            <a:p>
              <a:pPr defTabSz="685800">
                <a:buClrTx/>
                <a:buFontTx/>
                <a:buNone/>
              </a:pPr>
              <a:endParaRPr sz="1800" kern="1200">
                <a:ea typeface="+mn-ea"/>
                <a:cs typeface="+mn-cs"/>
              </a:endParaRPr>
            </a:p>
          </p:txBody>
        </p:sp>
      </p:grpSp>
      <p:sp>
        <p:nvSpPr>
          <p:cNvPr id="79" name="Google Shape;79;p10"/>
          <p:cNvSpPr txBox="1">
            <a:spLocks noGrp="1"/>
          </p:cNvSpPr>
          <p:nvPr>
            <p:ph type="title"/>
          </p:nvPr>
        </p:nvSpPr>
        <p:spPr>
          <a:xfrm>
            <a:off x="2601575" y="473373"/>
            <a:ext cx="3940800" cy="906900"/>
          </a:xfrm>
          <a:prstGeom prst="rect">
            <a:avLst/>
          </a:prstGeom>
        </p:spPr>
        <p:txBody>
          <a:bodyPr spcFirstLastPara="1" wrap="square" lIns="68569" tIns="68569" rIns="68569" bIns="68569"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22077116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4"/>
        </a:solidFill>
        <a:effectLst/>
      </p:bgPr>
    </p:bg>
    <p:spTree>
      <p:nvGrpSpPr>
        <p:cNvPr id="1" name="Shape 89"/>
        <p:cNvGrpSpPr/>
        <p:nvPr/>
      </p:nvGrpSpPr>
      <p:grpSpPr>
        <a:xfrm>
          <a:off x="0" y="0"/>
          <a:ext cx="0" cy="0"/>
          <a:chOff x="0" y="0"/>
          <a:chExt cx="0" cy="0"/>
        </a:xfrm>
      </p:grpSpPr>
      <p:grpSp>
        <p:nvGrpSpPr>
          <p:cNvPr id="90" name="Google Shape;90;p13"/>
          <p:cNvGrpSpPr/>
          <p:nvPr/>
        </p:nvGrpSpPr>
        <p:grpSpPr>
          <a:xfrm>
            <a:off x="492918" y="545275"/>
            <a:ext cx="8060214" cy="4052924"/>
            <a:chOff x="492918" y="545275"/>
            <a:chExt cx="8060214" cy="4052924"/>
          </a:xfrm>
        </p:grpSpPr>
        <p:sp>
          <p:nvSpPr>
            <p:cNvPr id="91" name="Google Shape;91;p13"/>
            <p:cNvSpPr/>
            <p:nvPr/>
          </p:nvSpPr>
          <p:spPr>
            <a:xfrm flipH="1">
              <a:off x="492918" y="545275"/>
              <a:ext cx="97957" cy="4052858"/>
            </a:xfrm>
            <a:custGeom>
              <a:avLst/>
              <a:gdLst/>
              <a:ahLst/>
              <a:cxnLst/>
              <a:rect l="l" t="t" r="r" b="b"/>
              <a:pathLst>
                <a:path w="22063" h="144066" extrusionOk="0">
                  <a:moveTo>
                    <a:pt x="1" y="0"/>
                  </a:moveTo>
                  <a:lnTo>
                    <a:pt x="1" y="144066"/>
                  </a:lnTo>
                  <a:lnTo>
                    <a:pt x="22063" y="144054"/>
                  </a:lnTo>
                  <a:lnTo>
                    <a:pt x="1" y="0"/>
                  </a:lnTo>
                  <a:close/>
                </a:path>
              </a:pathLst>
            </a:custGeom>
            <a:solidFill>
              <a:srgbClr val="EB7B24"/>
            </a:solidFill>
            <a:ln>
              <a:noFill/>
            </a:ln>
          </p:spPr>
          <p:txBody>
            <a:bodyPr spcFirstLastPara="1" wrap="square" lIns="91425" tIns="91425" rIns="91425" bIns="91425" anchor="ctr" anchorCtr="0">
              <a:noAutofit/>
            </a:bodyPr>
            <a:lstStyle/>
            <a:p>
              <a:pPr defTabSz="685800">
                <a:buClrTx/>
                <a:buFontTx/>
                <a:buNone/>
              </a:pPr>
              <a:endParaRPr sz="1800" kern="1200">
                <a:ea typeface="+mn-ea"/>
                <a:cs typeface="+mn-cs"/>
              </a:endParaRPr>
            </a:p>
          </p:txBody>
        </p:sp>
        <p:grpSp>
          <p:nvGrpSpPr>
            <p:cNvPr id="92" name="Google Shape;92;p13"/>
            <p:cNvGrpSpPr/>
            <p:nvPr/>
          </p:nvGrpSpPr>
          <p:grpSpPr>
            <a:xfrm>
              <a:off x="590863" y="545300"/>
              <a:ext cx="7962269" cy="4052899"/>
              <a:chOff x="238010" y="1159200"/>
              <a:chExt cx="6972825" cy="3542125"/>
            </a:xfrm>
          </p:grpSpPr>
          <p:sp>
            <p:nvSpPr>
              <p:cNvPr id="93" name="Google Shape;93;p13"/>
              <p:cNvSpPr/>
              <p:nvPr/>
            </p:nvSpPr>
            <p:spPr>
              <a:xfrm>
                <a:off x="238010" y="3682666"/>
                <a:ext cx="6972825" cy="1004771"/>
              </a:xfrm>
              <a:custGeom>
                <a:avLst/>
                <a:gdLst/>
                <a:ahLst/>
                <a:cxnLst/>
                <a:rect l="l" t="t" r="r" b="b"/>
                <a:pathLst>
                  <a:path w="274737" h="26457" extrusionOk="0">
                    <a:moveTo>
                      <a:pt x="274737" y="0"/>
                    </a:moveTo>
                    <a:lnTo>
                      <a:pt x="0" y="26456"/>
                    </a:lnTo>
                    <a:lnTo>
                      <a:pt x="274737" y="26456"/>
                    </a:lnTo>
                    <a:lnTo>
                      <a:pt x="274737" y="0"/>
                    </a:lnTo>
                    <a:close/>
                  </a:path>
                </a:pathLst>
              </a:custGeom>
              <a:solidFill>
                <a:srgbClr val="7BDAD6"/>
              </a:solidFill>
              <a:ln>
                <a:noFill/>
              </a:ln>
            </p:spPr>
            <p:txBody>
              <a:bodyPr spcFirstLastPara="1" wrap="square" lIns="91425" tIns="91425" rIns="91425" bIns="91425" anchor="ctr" anchorCtr="0">
                <a:noAutofit/>
              </a:bodyPr>
              <a:lstStyle/>
              <a:p>
                <a:pPr defTabSz="685800">
                  <a:buClrTx/>
                  <a:buFontTx/>
                  <a:buNone/>
                </a:pPr>
                <a:endParaRPr sz="1800" kern="1200">
                  <a:ea typeface="+mn-ea"/>
                  <a:cs typeface="+mn-cs"/>
                </a:endParaRPr>
              </a:p>
            </p:txBody>
          </p:sp>
          <p:sp>
            <p:nvSpPr>
              <p:cNvPr id="94" name="Google Shape;94;p13"/>
              <p:cNvSpPr/>
              <p:nvPr/>
            </p:nvSpPr>
            <p:spPr>
              <a:xfrm>
                <a:off x="238125" y="1159200"/>
                <a:ext cx="6972600" cy="3542125"/>
              </a:xfrm>
              <a:custGeom>
                <a:avLst/>
                <a:gdLst/>
                <a:ahLst/>
                <a:cxnLst/>
                <a:rect l="l" t="t" r="r" b="b"/>
                <a:pathLst>
                  <a:path w="278904" h="141685" extrusionOk="0">
                    <a:moveTo>
                      <a:pt x="0" y="1"/>
                    </a:moveTo>
                    <a:lnTo>
                      <a:pt x="0" y="141685"/>
                    </a:lnTo>
                    <a:lnTo>
                      <a:pt x="278904" y="132755"/>
                    </a:lnTo>
                    <a:lnTo>
                      <a:pt x="278904" y="1"/>
                    </a:lnTo>
                    <a:close/>
                  </a:path>
                </a:pathLst>
              </a:custGeom>
              <a:solidFill>
                <a:srgbClr val="FFFFFF"/>
              </a:solidFill>
              <a:ln>
                <a:noFill/>
              </a:ln>
            </p:spPr>
            <p:txBody>
              <a:bodyPr spcFirstLastPara="1" wrap="square" lIns="91425" tIns="91425" rIns="91425" bIns="91425" anchor="ctr" anchorCtr="0">
                <a:noAutofit/>
              </a:bodyPr>
              <a:lstStyle/>
              <a:p>
                <a:pPr defTabSz="685800">
                  <a:buClrTx/>
                  <a:buFontTx/>
                  <a:buNone/>
                </a:pPr>
                <a:endParaRPr sz="1800" kern="1200">
                  <a:ea typeface="+mn-ea"/>
                  <a:cs typeface="+mn-cs"/>
                </a:endParaRPr>
              </a:p>
            </p:txBody>
          </p:sp>
        </p:grpSp>
        <p:sp>
          <p:nvSpPr>
            <p:cNvPr id="95" name="Google Shape;95;p13"/>
            <p:cNvSpPr/>
            <p:nvPr/>
          </p:nvSpPr>
          <p:spPr>
            <a:xfrm flipH="1">
              <a:off x="590593" y="545300"/>
              <a:ext cx="7961907" cy="207944"/>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defTabSz="685800">
                <a:buClrTx/>
                <a:buFontTx/>
                <a:buNone/>
              </a:pPr>
              <a:endParaRPr sz="1800" kern="1200">
                <a:ea typeface="+mn-ea"/>
                <a:cs typeface="+mn-cs"/>
              </a:endParaRPr>
            </a:p>
          </p:txBody>
        </p:sp>
      </p:grpSp>
      <p:sp>
        <p:nvSpPr>
          <p:cNvPr id="96" name="Google Shape;96;p13"/>
          <p:cNvSpPr txBox="1">
            <a:spLocks noGrp="1"/>
          </p:cNvSpPr>
          <p:nvPr>
            <p:ph type="title"/>
          </p:nvPr>
        </p:nvSpPr>
        <p:spPr>
          <a:xfrm>
            <a:off x="1444525" y="3050350"/>
            <a:ext cx="5962200" cy="572700"/>
          </a:xfrm>
          <a:prstGeom prst="rect">
            <a:avLst/>
          </a:prstGeom>
        </p:spPr>
        <p:txBody>
          <a:bodyPr spcFirstLastPara="1" wrap="square" lIns="68569" tIns="68569" rIns="68569" bIns="68569" anchor="t" anchorCtr="0">
            <a:noAutofit/>
          </a:bodyPr>
          <a:lstStyle>
            <a:lvl1pPr lvl="0" algn="r">
              <a:spcBef>
                <a:spcPts val="0"/>
              </a:spcBef>
              <a:spcAft>
                <a:spcPts val="0"/>
              </a:spcAft>
              <a:buSzPts val="3000"/>
              <a:buNone/>
              <a:defRPr sz="2000"/>
            </a:lvl1pPr>
            <a:lvl2pPr lvl="1">
              <a:spcBef>
                <a:spcPts val="0"/>
              </a:spcBef>
              <a:spcAft>
                <a:spcPts val="0"/>
              </a:spcAft>
              <a:buSzPts val="3000"/>
              <a:buNone/>
              <a:defRPr>
                <a:latin typeface="ABeeZee"/>
                <a:ea typeface="ABeeZee"/>
                <a:cs typeface="ABeeZee"/>
                <a:sym typeface="ABeeZee"/>
              </a:defRPr>
            </a:lvl2pPr>
            <a:lvl3pPr lvl="2">
              <a:spcBef>
                <a:spcPts val="0"/>
              </a:spcBef>
              <a:spcAft>
                <a:spcPts val="0"/>
              </a:spcAft>
              <a:buSzPts val="3000"/>
              <a:buNone/>
              <a:defRPr>
                <a:latin typeface="ABeeZee"/>
                <a:ea typeface="ABeeZee"/>
                <a:cs typeface="ABeeZee"/>
                <a:sym typeface="ABeeZee"/>
              </a:defRPr>
            </a:lvl3pPr>
            <a:lvl4pPr lvl="3">
              <a:spcBef>
                <a:spcPts val="0"/>
              </a:spcBef>
              <a:spcAft>
                <a:spcPts val="0"/>
              </a:spcAft>
              <a:buSzPts val="3000"/>
              <a:buNone/>
              <a:defRPr>
                <a:latin typeface="ABeeZee"/>
                <a:ea typeface="ABeeZee"/>
                <a:cs typeface="ABeeZee"/>
                <a:sym typeface="ABeeZee"/>
              </a:defRPr>
            </a:lvl4pPr>
            <a:lvl5pPr lvl="4">
              <a:spcBef>
                <a:spcPts val="0"/>
              </a:spcBef>
              <a:spcAft>
                <a:spcPts val="0"/>
              </a:spcAft>
              <a:buSzPts val="3000"/>
              <a:buNone/>
              <a:defRPr>
                <a:latin typeface="ABeeZee"/>
                <a:ea typeface="ABeeZee"/>
                <a:cs typeface="ABeeZee"/>
                <a:sym typeface="ABeeZee"/>
              </a:defRPr>
            </a:lvl5pPr>
            <a:lvl6pPr lvl="5">
              <a:spcBef>
                <a:spcPts val="0"/>
              </a:spcBef>
              <a:spcAft>
                <a:spcPts val="0"/>
              </a:spcAft>
              <a:buSzPts val="3000"/>
              <a:buNone/>
              <a:defRPr>
                <a:latin typeface="ABeeZee"/>
                <a:ea typeface="ABeeZee"/>
                <a:cs typeface="ABeeZee"/>
                <a:sym typeface="ABeeZee"/>
              </a:defRPr>
            </a:lvl6pPr>
            <a:lvl7pPr lvl="6">
              <a:spcBef>
                <a:spcPts val="0"/>
              </a:spcBef>
              <a:spcAft>
                <a:spcPts val="0"/>
              </a:spcAft>
              <a:buSzPts val="3000"/>
              <a:buNone/>
              <a:defRPr>
                <a:latin typeface="ABeeZee"/>
                <a:ea typeface="ABeeZee"/>
                <a:cs typeface="ABeeZee"/>
                <a:sym typeface="ABeeZee"/>
              </a:defRPr>
            </a:lvl7pPr>
            <a:lvl8pPr lvl="7">
              <a:spcBef>
                <a:spcPts val="0"/>
              </a:spcBef>
              <a:spcAft>
                <a:spcPts val="0"/>
              </a:spcAft>
              <a:buSzPts val="3000"/>
              <a:buNone/>
              <a:defRPr>
                <a:latin typeface="ABeeZee"/>
                <a:ea typeface="ABeeZee"/>
                <a:cs typeface="ABeeZee"/>
                <a:sym typeface="ABeeZee"/>
              </a:defRPr>
            </a:lvl8pPr>
            <a:lvl9pPr lvl="8">
              <a:spcBef>
                <a:spcPts val="0"/>
              </a:spcBef>
              <a:spcAft>
                <a:spcPts val="0"/>
              </a:spcAft>
              <a:buSzPts val="3000"/>
              <a:buNone/>
              <a:defRPr>
                <a:latin typeface="ABeeZee"/>
                <a:ea typeface="ABeeZee"/>
                <a:cs typeface="ABeeZee"/>
                <a:sym typeface="ABeeZee"/>
              </a:defRPr>
            </a:lvl9pPr>
          </a:lstStyle>
          <a:p>
            <a:endParaRPr/>
          </a:p>
        </p:txBody>
      </p:sp>
      <p:sp>
        <p:nvSpPr>
          <p:cNvPr id="97" name="Google Shape;97;p13"/>
          <p:cNvSpPr txBox="1">
            <a:spLocks noGrp="1"/>
          </p:cNvSpPr>
          <p:nvPr>
            <p:ph type="subTitle" idx="1"/>
          </p:nvPr>
        </p:nvSpPr>
        <p:spPr>
          <a:xfrm>
            <a:off x="1444375" y="1819450"/>
            <a:ext cx="5962500" cy="1230900"/>
          </a:xfrm>
          <a:prstGeom prst="rect">
            <a:avLst/>
          </a:prstGeom>
        </p:spPr>
        <p:txBody>
          <a:bodyPr spcFirstLastPara="1" wrap="square" lIns="68569" tIns="68569" rIns="68569" bIns="68569" anchor="ctr" anchorCtr="0">
            <a:noAutofit/>
          </a:bodyPr>
          <a:lstStyle>
            <a:lvl1pPr lvl="0" algn="ctr">
              <a:spcBef>
                <a:spcPts val="0"/>
              </a:spcBef>
              <a:spcAft>
                <a:spcPts val="0"/>
              </a:spcAft>
              <a:buSzPts val="1500"/>
              <a:buNone/>
              <a:defRPr sz="2400"/>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Tree>
    <p:extLst>
      <p:ext uri="{BB962C8B-B14F-4D97-AF65-F5344CB8AC3E}">
        <p14:creationId xmlns:p14="http://schemas.microsoft.com/office/powerpoint/2010/main" val="27245903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98"/>
        <p:cNvGrpSpPr/>
        <p:nvPr/>
      </p:nvGrpSpPr>
      <p:grpSpPr>
        <a:xfrm>
          <a:off x="0" y="0"/>
          <a:ext cx="0" cy="0"/>
          <a:chOff x="0" y="0"/>
          <a:chExt cx="0" cy="0"/>
        </a:xfrm>
      </p:grpSpPr>
      <p:grpSp>
        <p:nvGrpSpPr>
          <p:cNvPr id="99" name="Google Shape;99;p14"/>
          <p:cNvGrpSpPr/>
          <p:nvPr/>
        </p:nvGrpSpPr>
        <p:grpSpPr>
          <a:xfrm>
            <a:off x="-416332" y="0"/>
            <a:ext cx="9560338" cy="5143524"/>
            <a:chOff x="-416332" y="0"/>
            <a:chExt cx="9560338" cy="5143524"/>
          </a:xfrm>
        </p:grpSpPr>
        <p:sp>
          <p:nvSpPr>
            <p:cNvPr id="100" name="Google Shape;100;p14"/>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defTabSz="685800">
                <a:buClrTx/>
                <a:buFontTx/>
                <a:buNone/>
              </a:pPr>
              <a:endParaRPr sz="1800" kern="1200">
                <a:ea typeface="+mn-ea"/>
                <a:cs typeface="+mn-cs"/>
              </a:endParaRPr>
            </a:p>
          </p:txBody>
        </p:sp>
        <p:sp>
          <p:nvSpPr>
            <p:cNvPr id="101" name="Google Shape;101;p14"/>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defTabSz="685800">
                <a:buClrTx/>
                <a:buFontTx/>
                <a:buNone/>
              </a:pPr>
              <a:endParaRPr sz="1800" kern="1200">
                <a:ea typeface="+mn-ea"/>
                <a:cs typeface="+mn-cs"/>
              </a:endParaRPr>
            </a:p>
          </p:txBody>
        </p:sp>
        <p:sp>
          <p:nvSpPr>
            <p:cNvPr id="102" name="Google Shape;102;p14"/>
            <p:cNvSpPr/>
            <p:nvPr/>
          </p:nvSpPr>
          <p:spPr>
            <a:xfrm flipH="1">
              <a:off x="176384" y="266678"/>
              <a:ext cx="8791616" cy="846592"/>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defTabSz="685800">
                <a:buClrTx/>
                <a:buFontTx/>
                <a:buNone/>
              </a:pPr>
              <a:endParaRPr sz="1800" kern="1200">
                <a:ea typeface="+mn-ea"/>
                <a:cs typeface="+mn-cs"/>
              </a:endParaRPr>
            </a:p>
          </p:txBody>
        </p:sp>
        <p:sp>
          <p:nvSpPr>
            <p:cNvPr id="103" name="Google Shape;103;p14"/>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defTabSz="685800">
                <a:buClrTx/>
                <a:buFontTx/>
                <a:buNone/>
              </a:pPr>
              <a:endParaRPr sz="1800" kern="1200">
                <a:ea typeface="+mn-ea"/>
                <a:cs typeface="+mn-cs"/>
              </a:endParaRPr>
            </a:p>
          </p:txBody>
        </p:sp>
      </p:grpSp>
      <p:sp>
        <p:nvSpPr>
          <p:cNvPr id="104" name="Google Shape;104;p14"/>
          <p:cNvSpPr txBox="1">
            <a:spLocks noGrp="1"/>
          </p:cNvSpPr>
          <p:nvPr>
            <p:ph type="title"/>
          </p:nvPr>
        </p:nvSpPr>
        <p:spPr>
          <a:xfrm>
            <a:off x="765900" y="881350"/>
            <a:ext cx="4384500" cy="966900"/>
          </a:xfrm>
          <a:prstGeom prst="rect">
            <a:avLst/>
          </a:prstGeom>
        </p:spPr>
        <p:txBody>
          <a:bodyPr spcFirstLastPara="1" wrap="square" lIns="68569" tIns="68569" rIns="68569" bIns="68569" anchor="ctr"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5" name="Google Shape;105;p14"/>
          <p:cNvSpPr txBox="1">
            <a:spLocks noGrp="1"/>
          </p:cNvSpPr>
          <p:nvPr>
            <p:ph type="body" idx="1"/>
          </p:nvPr>
        </p:nvSpPr>
        <p:spPr>
          <a:xfrm>
            <a:off x="765900" y="1924550"/>
            <a:ext cx="4589400" cy="2337600"/>
          </a:xfrm>
          <a:prstGeom prst="rect">
            <a:avLst/>
          </a:prstGeom>
        </p:spPr>
        <p:txBody>
          <a:bodyPr spcFirstLastPara="1" wrap="square" lIns="68569" tIns="68569" rIns="68569" bIns="68569" anchor="t" anchorCtr="0">
            <a:noAutofit/>
          </a:bodyPr>
          <a:lstStyle>
            <a:lvl1pPr marL="457189" lvl="0" indent="-323842" rtl="0">
              <a:spcBef>
                <a:spcPts val="0"/>
              </a:spcBef>
              <a:spcAft>
                <a:spcPts val="0"/>
              </a:spcAft>
              <a:buClr>
                <a:schemeClr val="accent3"/>
              </a:buClr>
              <a:buSzPts val="1500"/>
              <a:buChar char="●"/>
              <a:defRPr sz="1200"/>
            </a:lvl1pPr>
            <a:lvl2pPr marL="914378" lvl="1" indent="-323842" rtl="0">
              <a:spcBef>
                <a:spcPts val="0"/>
              </a:spcBef>
              <a:spcAft>
                <a:spcPts val="0"/>
              </a:spcAft>
              <a:buSzPts val="1500"/>
              <a:buChar char="○"/>
              <a:defRPr/>
            </a:lvl2pPr>
            <a:lvl3pPr marL="1371566" lvl="2" indent="-323842" rtl="0">
              <a:spcBef>
                <a:spcPts val="0"/>
              </a:spcBef>
              <a:spcAft>
                <a:spcPts val="0"/>
              </a:spcAft>
              <a:buSzPts val="1500"/>
              <a:buChar char="■"/>
              <a:defRPr/>
            </a:lvl3pPr>
            <a:lvl4pPr marL="1828754" lvl="3" indent="-323842" rtl="0">
              <a:spcBef>
                <a:spcPts val="0"/>
              </a:spcBef>
              <a:spcAft>
                <a:spcPts val="0"/>
              </a:spcAft>
              <a:buSzPts val="1500"/>
              <a:buChar char="●"/>
              <a:defRPr/>
            </a:lvl4pPr>
            <a:lvl5pPr marL="2285943" lvl="4" indent="-323842" rtl="0">
              <a:spcBef>
                <a:spcPts val="0"/>
              </a:spcBef>
              <a:spcAft>
                <a:spcPts val="0"/>
              </a:spcAft>
              <a:buSzPts val="1500"/>
              <a:buChar char="○"/>
              <a:defRPr/>
            </a:lvl5pPr>
            <a:lvl6pPr marL="2743132" lvl="5" indent="-323842" rtl="0">
              <a:spcBef>
                <a:spcPts val="0"/>
              </a:spcBef>
              <a:spcAft>
                <a:spcPts val="0"/>
              </a:spcAft>
              <a:buSzPts val="1500"/>
              <a:buChar char="■"/>
              <a:defRPr/>
            </a:lvl6pPr>
            <a:lvl7pPr marL="3200320" lvl="6" indent="-323842" rtl="0">
              <a:spcBef>
                <a:spcPts val="0"/>
              </a:spcBef>
              <a:spcAft>
                <a:spcPts val="0"/>
              </a:spcAft>
              <a:buSzPts val="1500"/>
              <a:buChar char="●"/>
              <a:defRPr/>
            </a:lvl7pPr>
            <a:lvl8pPr marL="3657509" lvl="7" indent="-323842" rtl="0">
              <a:spcBef>
                <a:spcPts val="0"/>
              </a:spcBef>
              <a:spcAft>
                <a:spcPts val="0"/>
              </a:spcAft>
              <a:buSzPts val="1500"/>
              <a:buChar char="○"/>
              <a:defRPr/>
            </a:lvl8pPr>
            <a:lvl9pPr marL="4114697" lvl="8" indent="-323842" rtl="0">
              <a:spcBef>
                <a:spcPts val="0"/>
              </a:spcBef>
              <a:spcAft>
                <a:spcPts val="0"/>
              </a:spcAft>
              <a:buSzPts val="1500"/>
              <a:buChar char="■"/>
              <a:defRPr/>
            </a:lvl9pPr>
          </a:lstStyle>
          <a:p>
            <a:endParaRPr/>
          </a:p>
        </p:txBody>
      </p:sp>
    </p:spTree>
    <p:extLst>
      <p:ext uri="{BB962C8B-B14F-4D97-AF65-F5344CB8AC3E}">
        <p14:creationId xmlns:p14="http://schemas.microsoft.com/office/powerpoint/2010/main" val="13360491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body 3">
  <p:cSld name="Title and body 3">
    <p:spTree>
      <p:nvGrpSpPr>
        <p:cNvPr id="1" name="Shape 106"/>
        <p:cNvGrpSpPr/>
        <p:nvPr/>
      </p:nvGrpSpPr>
      <p:grpSpPr>
        <a:xfrm>
          <a:off x="0" y="0"/>
          <a:ext cx="0" cy="0"/>
          <a:chOff x="0" y="0"/>
          <a:chExt cx="0" cy="0"/>
        </a:xfrm>
      </p:grpSpPr>
      <p:grpSp>
        <p:nvGrpSpPr>
          <p:cNvPr id="107" name="Google Shape;107;p15"/>
          <p:cNvGrpSpPr/>
          <p:nvPr/>
        </p:nvGrpSpPr>
        <p:grpSpPr>
          <a:xfrm>
            <a:off x="-416332" y="0"/>
            <a:ext cx="9560338" cy="5143524"/>
            <a:chOff x="-416332" y="0"/>
            <a:chExt cx="9560338" cy="5143524"/>
          </a:xfrm>
        </p:grpSpPr>
        <p:sp>
          <p:nvSpPr>
            <p:cNvPr id="108" name="Google Shape;108;p15"/>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defTabSz="685800">
                <a:buClrTx/>
                <a:buFontTx/>
                <a:buNone/>
              </a:pPr>
              <a:endParaRPr sz="1800" kern="1200">
                <a:ea typeface="+mn-ea"/>
                <a:cs typeface="+mn-cs"/>
              </a:endParaRPr>
            </a:p>
          </p:txBody>
        </p:sp>
        <p:sp>
          <p:nvSpPr>
            <p:cNvPr id="109" name="Google Shape;109;p15"/>
            <p:cNvSpPr/>
            <p:nvPr/>
          </p:nvSpPr>
          <p:spPr>
            <a:xfrm rot="5400000">
              <a:off x="7000300" y="2979647"/>
              <a:ext cx="3460325" cy="333213"/>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defTabSz="685800">
                <a:buClrTx/>
                <a:buFontTx/>
                <a:buNone/>
              </a:pPr>
              <a:endParaRPr sz="1800" kern="1200">
                <a:ea typeface="+mn-ea"/>
                <a:cs typeface="+mn-cs"/>
              </a:endParaRPr>
            </a:p>
          </p:txBody>
        </p:sp>
        <p:sp>
          <p:nvSpPr>
            <p:cNvPr id="110" name="Google Shape;110;p15"/>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defTabSz="685800">
                <a:buClrTx/>
                <a:buFontTx/>
                <a:buNone/>
              </a:pPr>
              <a:endParaRPr sz="1800" kern="1200">
                <a:ea typeface="+mn-ea"/>
                <a:cs typeface="+mn-cs"/>
              </a:endParaRPr>
            </a:p>
          </p:txBody>
        </p:sp>
        <p:sp>
          <p:nvSpPr>
            <p:cNvPr id="111" name="Google Shape;111;p15"/>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defTabSz="685800">
                <a:buClrTx/>
                <a:buFontTx/>
                <a:buNone/>
              </a:pPr>
              <a:endParaRPr sz="1800" kern="1200">
                <a:ea typeface="+mn-ea"/>
                <a:cs typeface="+mn-cs"/>
              </a:endParaRPr>
            </a:p>
          </p:txBody>
        </p:sp>
      </p:grpSp>
      <p:sp>
        <p:nvSpPr>
          <p:cNvPr id="112" name="Google Shape;112;p15"/>
          <p:cNvSpPr txBox="1">
            <a:spLocks noGrp="1"/>
          </p:cNvSpPr>
          <p:nvPr>
            <p:ph type="body" idx="1"/>
          </p:nvPr>
        </p:nvSpPr>
        <p:spPr>
          <a:xfrm>
            <a:off x="4514100" y="1838800"/>
            <a:ext cx="3411900" cy="2197800"/>
          </a:xfrm>
          <a:prstGeom prst="rect">
            <a:avLst/>
          </a:prstGeom>
        </p:spPr>
        <p:txBody>
          <a:bodyPr spcFirstLastPara="1" wrap="square" lIns="68569" tIns="68569" rIns="68569" bIns="68569" anchor="t" anchorCtr="0">
            <a:noAutofit/>
          </a:bodyPr>
          <a:lstStyle>
            <a:lvl1pPr marL="457189" lvl="0" indent="-323842" rtl="0">
              <a:spcBef>
                <a:spcPts val="0"/>
              </a:spcBef>
              <a:spcAft>
                <a:spcPts val="0"/>
              </a:spcAft>
              <a:buClr>
                <a:schemeClr val="accent3"/>
              </a:buClr>
              <a:buSzPts val="1500"/>
              <a:buChar char="●"/>
              <a:defRPr/>
            </a:lvl1pPr>
            <a:lvl2pPr marL="914378" lvl="1" indent="-323842" rtl="0">
              <a:spcBef>
                <a:spcPts val="1000"/>
              </a:spcBef>
              <a:spcAft>
                <a:spcPts val="0"/>
              </a:spcAft>
              <a:buSzPts val="1500"/>
              <a:buChar char="○"/>
              <a:defRPr/>
            </a:lvl2pPr>
            <a:lvl3pPr marL="1371566" lvl="2" indent="-323842" rtl="0">
              <a:spcBef>
                <a:spcPts val="0"/>
              </a:spcBef>
              <a:spcAft>
                <a:spcPts val="0"/>
              </a:spcAft>
              <a:buSzPts val="1500"/>
              <a:buChar char="■"/>
              <a:defRPr/>
            </a:lvl3pPr>
            <a:lvl4pPr marL="1828754" lvl="3" indent="-323842" rtl="0">
              <a:spcBef>
                <a:spcPts val="0"/>
              </a:spcBef>
              <a:spcAft>
                <a:spcPts val="0"/>
              </a:spcAft>
              <a:buSzPts val="1500"/>
              <a:buChar char="●"/>
              <a:defRPr/>
            </a:lvl4pPr>
            <a:lvl5pPr marL="2285943" lvl="4" indent="-323842" rtl="0">
              <a:spcBef>
                <a:spcPts val="0"/>
              </a:spcBef>
              <a:spcAft>
                <a:spcPts val="0"/>
              </a:spcAft>
              <a:buSzPts val="1500"/>
              <a:buChar char="○"/>
              <a:defRPr/>
            </a:lvl5pPr>
            <a:lvl6pPr marL="2743132" lvl="5" indent="-323842" rtl="0">
              <a:spcBef>
                <a:spcPts val="0"/>
              </a:spcBef>
              <a:spcAft>
                <a:spcPts val="0"/>
              </a:spcAft>
              <a:buSzPts val="1500"/>
              <a:buChar char="■"/>
              <a:defRPr/>
            </a:lvl6pPr>
            <a:lvl7pPr marL="3200320" lvl="6" indent="-323842" rtl="0">
              <a:spcBef>
                <a:spcPts val="0"/>
              </a:spcBef>
              <a:spcAft>
                <a:spcPts val="0"/>
              </a:spcAft>
              <a:buSzPts val="1500"/>
              <a:buChar char="●"/>
              <a:defRPr/>
            </a:lvl7pPr>
            <a:lvl8pPr marL="3657509" lvl="7" indent="-323842" rtl="0">
              <a:spcBef>
                <a:spcPts val="0"/>
              </a:spcBef>
              <a:spcAft>
                <a:spcPts val="0"/>
              </a:spcAft>
              <a:buSzPts val="1500"/>
              <a:buChar char="○"/>
              <a:defRPr/>
            </a:lvl8pPr>
            <a:lvl9pPr marL="4114697" lvl="8" indent="-323842" rtl="0">
              <a:spcBef>
                <a:spcPts val="0"/>
              </a:spcBef>
              <a:spcAft>
                <a:spcPts val="0"/>
              </a:spcAft>
              <a:buSzPts val="1500"/>
              <a:buChar char="■"/>
              <a:defRPr/>
            </a:lvl9pPr>
          </a:lstStyle>
          <a:p>
            <a:endParaRPr/>
          </a:p>
        </p:txBody>
      </p:sp>
      <p:sp>
        <p:nvSpPr>
          <p:cNvPr id="113" name="Google Shape;113;p15"/>
          <p:cNvSpPr txBox="1">
            <a:spLocks noGrp="1"/>
          </p:cNvSpPr>
          <p:nvPr>
            <p:ph type="subTitle" idx="2"/>
          </p:nvPr>
        </p:nvSpPr>
        <p:spPr>
          <a:xfrm>
            <a:off x="4514100" y="1449500"/>
            <a:ext cx="3916500" cy="375900"/>
          </a:xfrm>
          <a:prstGeom prst="rect">
            <a:avLst/>
          </a:prstGeom>
        </p:spPr>
        <p:txBody>
          <a:bodyPr spcFirstLastPara="1" wrap="square" lIns="68569" tIns="68569" rIns="68569" bIns="68569" anchor="ctr" anchorCtr="0">
            <a:noAutofit/>
          </a:bodyPr>
          <a:lstStyle>
            <a:lvl1pPr lvl="0" rtl="0">
              <a:spcBef>
                <a:spcPts val="0"/>
              </a:spcBef>
              <a:spcAft>
                <a:spcPts val="0"/>
              </a:spcAft>
              <a:buSzPts val="1500"/>
              <a:buNone/>
              <a:defRPr sz="2000">
                <a:solidFill>
                  <a:schemeClr val="accent1"/>
                </a:solidFill>
                <a:latin typeface="Amaranth"/>
                <a:ea typeface="Amaranth"/>
                <a:cs typeface="Amaranth"/>
                <a:sym typeface="Amaranth"/>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14" name="Google Shape;114;p15"/>
          <p:cNvSpPr txBox="1">
            <a:spLocks noGrp="1"/>
          </p:cNvSpPr>
          <p:nvPr>
            <p:ph type="title"/>
          </p:nvPr>
        </p:nvSpPr>
        <p:spPr>
          <a:xfrm>
            <a:off x="808775" y="476403"/>
            <a:ext cx="7526400" cy="572700"/>
          </a:xfrm>
          <a:prstGeom prst="rect">
            <a:avLst/>
          </a:prstGeom>
        </p:spPr>
        <p:txBody>
          <a:bodyPr spcFirstLastPara="1" wrap="square" lIns="68569" tIns="68569" rIns="68569" bIns="68569"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5165260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67"/>
        <p:cNvGrpSpPr/>
        <p:nvPr/>
      </p:nvGrpSpPr>
      <p:grpSpPr>
        <a:xfrm>
          <a:off x="0" y="0"/>
          <a:ext cx="0" cy="0"/>
          <a:chOff x="0" y="0"/>
          <a:chExt cx="0" cy="0"/>
        </a:xfrm>
      </p:grpSpPr>
      <p:grpSp>
        <p:nvGrpSpPr>
          <p:cNvPr id="368" name="Google Shape;368;p35"/>
          <p:cNvGrpSpPr/>
          <p:nvPr/>
        </p:nvGrpSpPr>
        <p:grpSpPr>
          <a:xfrm>
            <a:off x="-416332" y="0"/>
            <a:ext cx="9560338" cy="5143524"/>
            <a:chOff x="-416332" y="0"/>
            <a:chExt cx="9560338" cy="5143524"/>
          </a:xfrm>
        </p:grpSpPr>
        <p:sp>
          <p:nvSpPr>
            <p:cNvPr id="369" name="Google Shape;369;p35"/>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defTabSz="685800">
                <a:buClrTx/>
                <a:buFontTx/>
                <a:buNone/>
              </a:pPr>
              <a:endParaRPr sz="1800" kern="1200">
                <a:ea typeface="+mn-ea"/>
                <a:cs typeface="+mn-cs"/>
              </a:endParaRPr>
            </a:p>
          </p:txBody>
        </p:sp>
        <p:sp>
          <p:nvSpPr>
            <p:cNvPr id="370" name="Google Shape;370;p35"/>
            <p:cNvSpPr/>
            <p:nvPr/>
          </p:nvSpPr>
          <p:spPr>
            <a:xfrm rot="5400000">
              <a:off x="6444799" y="2371597"/>
              <a:ext cx="4590872" cy="44208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defTabSz="685800">
                <a:buClrTx/>
                <a:buFontTx/>
                <a:buNone/>
              </a:pPr>
              <a:endParaRPr sz="1800" kern="1200">
                <a:ea typeface="+mn-ea"/>
                <a:cs typeface="+mn-cs"/>
              </a:endParaRPr>
            </a:p>
          </p:txBody>
        </p:sp>
        <p:sp>
          <p:nvSpPr>
            <p:cNvPr id="371" name="Google Shape;371;p35"/>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defTabSz="685800">
                <a:buClrTx/>
                <a:buFontTx/>
                <a:buNone/>
              </a:pPr>
              <a:endParaRPr sz="1800" kern="1200">
                <a:ea typeface="+mn-ea"/>
                <a:cs typeface="+mn-cs"/>
              </a:endParaRPr>
            </a:p>
          </p:txBody>
        </p:sp>
        <p:sp>
          <p:nvSpPr>
            <p:cNvPr id="372" name="Google Shape;372;p35"/>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defTabSz="685800">
                <a:buClrTx/>
                <a:buFontTx/>
                <a:buNone/>
              </a:pPr>
              <a:endParaRPr sz="1800" kern="1200">
                <a:ea typeface="+mn-ea"/>
                <a:cs typeface="+mn-cs"/>
              </a:endParaRPr>
            </a:p>
          </p:txBody>
        </p:sp>
      </p:grpSp>
    </p:spTree>
    <p:extLst>
      <p:ext uri="{BB962C8B-B14F-4D97-AF65-F5344CB8AC3E}">
        <p14:creationId xmlns:p14="http://schemas.microsoft.com/office/powerpoint/2010/main" val="24927320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73"/>
        <p:cNvGrpSpPr/>
        <p:nvPr/>
      </p:nvGrpSpPr>
      <p:grpSpPr>
        <a:xfrm>
          <a:off x="0" y="0"/>
          <a:ext cx="0" cy="0"/>
          <a:chOff x="0" y="0"/>
          <a:chExt cx="0" cy="0"/>
        </a:xfrm>
      </p:grpSpPr>
      <p:grpSp>
        <p:nvGrpSpPr>
          <p:cNvPr id="374" name="Google Shape;374;p36"/>
          <p:cNvGrpSpPr/>
          <p:nvPr/>
        </p:nvGrpSpPr>
        <p:grpSpPr>
          <a:xfrm>
            <a:off x="0" y="-10"/>
            <a:ext cx="9144000" cy="5143520"/>
            <a:chOff x="238125" y="846675"/>
            <a:chExt cx="7143750" cy="4018375"/>
          </a:xfrm>
        </p:grpSpPr>
        <p:sp>
          <p:nvSpPr>
            <p:cNvPr id="375" name="Google Shape;375;p36"/>
            <p:cNvSpPr/>
            <p:nvPr/>
          </p:nvSpPr>
          <p:spPr>
            <a:xfrm>
              <a:off x="238125" y="846675"/>
              <a:ext cx="7143750" cy="4018375"/>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defTabSz="685800">
                <a:buClrTx/>
                <a:buFontTx/>
                <a:buNone/>
              </a:pPr>
              <a:endParaRPr sz="1800" kern="1200">
                <a:ea typeface="+mn-ea"/>
                <a:cs typeface="+mn-cs"/>
              </a:endParaRPr>
            </a:p>
          </p:txBody>
        </p:sp>
        <p:sp>
          <p:nvSpPr>
            <p:cNvPr id="376" name="Google Shape;376;p36"/>
            <p:cNvSpPr/>
            <p:nvPr/>
          </p:nvSpPr>
          <p:spPr>
            <a:xfrm>
              <a:off x="238125" y="846675"/>
              <a:ext cx="7143750" cy="4018375"/>
            </a:xfrm>
            <a:custGeom>
              <a:avLst/>
              <a:gdLst/>
              <a:ahLst/>
              <a:cxnLst/>
              <a:rect l="l" t="t" r="r" b="b"/>
              <a:pathLst>
                <a:path w="285750" h="160735" extrusionOk="0">
                  <a:moveTo>
                    <a:pt x="52245" y="0"/>
                  </a:moveTo>
                  <a:lnTo>
                    <a:pt x="0" y="160734"/>
                  </a:lnTo>
                  <a:lnTo>
                    <a:pt x="285750" y="160734"/>
                  </a:lnTo>
                  <a:lnTo>
                    <a:pt x="285750" y="0"/>
                  </a:lnTo>
                  <a:close/>
                </a:path>
              </a:pathLst>
            </a:custGeom>
            <a:solidFill>
              <a:srgbClr val="7BDAD6"/>
            </a:solidFill>
            <a:ln>
              <a:noFill/>
            </a:ln>
          </p:spPr>
          <p:txBody>
            <a:bodyPr spcFirstLastPara="1" wrap="square" lIns="91425" tIns="91425" rIns="91425" bIns="91425" anchor="ctr" anchorCtr="0">
              <a:noAutofit/>
            </a:bodyPr>
            <a:lstStyle/>
            <a:p>
              <a:pPr defTabSz="685800">
                <a:buClrTx/>
                <a:buFontTx/>
                <a:buNone/>
              </a:pPr>
              <a:endParaRPr sz="1800" kern="1200">
                <a:ea typeface="+mn-ea"/>
                <a:cs typeface="+mn-cs"/>
              </a:endParaRPr>
            </a:p>
          </p:txBody>
        </p:sp>
        <p:sp>
          <p:nvSpPr>
            <p:cNvPr id="377" name="Google Shape;377;p36"/>
            <p:cNvSpPr/>
            <p:nvPr/>
          </p:nvSpPr>
          <p:spPr>
            <a:xfrm>
              <a:off x="375925" y="1055025"/>
              <a:ext cx="6868450" cy="66140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defTabSz="685800">
                <a:buClrTx/>
                <a:buFontTx/>
                <a:buNone/>
              </a:pPr>
              <a:endParaRPr sz="1800" kern="1200">
                <a:ea typeface="+mn-ea"/>
                <a:cs typeface="+mn-cs"/>
              </a:endParaRPr>
            </a:p>
          </p:txBody>
        </p:sp>
        <p:sp>
          <p:nvSpPr>
            <p:cNvPr id="378" name="Google Shape;378;p36"/>
            <p:cNvSpPr/>
            <p:nvPr/>
          </p:nvSpPr>
          <p:spPr>
            <a:xfrm>
              <a:off x="375925" y="1055025"/>
              <a:ext cx="551575" cy="3601650"/>
            </a:xfrm>
            <a:custGeom>
              <a:avLst/>
              <a:gdLst/>
              <a:ahLst/>
              <a:cxnLst/>
              <a:rect l="l" t="t" r="r" b="b"/>
              <a:pathLst>
                <a:path w="22063" h="144066" extrusionOk="0">
                  <a:moveTo>
                    <a:pt x="1" y="0"/>
                  </a:moveTo>
                  <a:lnTo>
                    <a:pt x="1" y="144066"/>
                  </a:lnTo>
                  <a:lnTo>
                    <a:pt x="22063" y="144054"/>
                  </a:lnTo>
                  <a:lnTo>
                    <a:pt x="1" y="0"/>
                  </a:lnTo>
                  <a:close/>
                </a:path>
              </a:pathLst>
            </a:custGeom>
            <a:solidFill>
              <a:srgbClr val="EB7B24"/>
            </a:solidFill>
            <a:ln>
              <a:noFill/>
            </a:ln>
          </p:spPr>
          <p:txBody>
            <a:bodyPr spcFirstLastPara="1" wrap="square" lIns="91425" tIns="91425" rIns="91425" bIns="91425" anchor="ctr" anchorCtr="0">
              <a:noAutofit/>
            </a:bodyPr>
            <a:lstStyle/>
            <a:p>
              <a:pPr defTabSz="685800">
                <a:buClrTx/>
                <a:buFontTx/>
                <a:buNone/>
              </a:pPr>
              <a:endParaRPr sz="1800" kern="1200">
                <a:ea typeface="+mn-ea"/>
                <a:cs typeface="+mn-cs"/>
              </a:endParaRPr>
            </a:p>
          </p:txBody>
        </p:sp>
        <p:sp>
          <p:nvSpPr>
            <p:cNvPr id="379" name="Google Shape;379;p36"/>
            <p:cNvSpPr/>
            <p:nvPr/>
          </p:nvSpPr>
          <p:spPr>
            <a:xfrm>
              <a:off x="375925" y="1055325"/>
              <a:ext cx="6868450" cy="3601050"/>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defTabSz="685800">
                <a:buClrTx/>
                <a:buFontTx/>
                <a:buNone/>
              </a:pPr>
              <a:endParaRPr sz="1800" kern="1200">
                <a:ea typeface="+mn-ea"/>
                <a:cs typeface="+mn-cs"/>
              </a:endParaRPr>
            </a:p>
          </p:txBody>
        </p:sp>
      </p:grpSp>
    </p:spTree>
    <p:extLst>
      <p:ext uri="{BB962C8B-B14F-4D97-AF65-F5344CB8AC3E}">
        <p14:creationId xmlns:p14="http://schemas.microsoft.com/office/powerpoint/2010/main" val="2946066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720000" y="1112700"/>
            <a:ext cx="6785700" cy="33801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AutoNum type="arabicPeriod"/>
              <a:defRPr sz="1200"/>
            </a:lvl1pPr>
            <a:lvl2pPr marL="914378" lvl="1" indent="-317492">
              <a:spcBef>
                <a:spcPts val="0"/>
              </a:spcBef>
              <a:spcAft>
                <a:spcPts val="0"/>
              </a:spcAft>
              <a:buSzPts val="1400"/>
              <a:buAutoNum type="alphaLcPeriod"/>
              <a:defRPr/>
            </a:lvl2pPr>
            <a:lvl3pPr marL="1371566" lvl="2" indent="-317492">
              <a:spcBef>
                <a:spcPts val="0"/>
              </a:spcBef>
              <a:spcAft>
                <a:spcPts val="0"/>
              </a:spcAft>
              <a:buSzPts val="1400"/>
              <a:buAutoNum type="romanLcPeriod"/>
              <a:defRPr/>
            </a:lvl3pPr>
            <a:lvl4pPr marL="1828754" lvl="3" indent="-317492">
              <a:spcBef>
                <a:spcPts val="0"/>
              </a:spcBef>
              <a:spcAft>
                <a:spcPts val="0"/>
              </a:spcAft>
              <a:buSzPts val="1400"/>
              <a:buAutoNum type="arabicPeriod"/>
              <a:defRPr/>
            </a:lvl4pPr>
            <a:lvl5pPr marL="2285943" lvl="4" indent="-317492">
              <a:spcBef>
                <a:spcPts val="0"/>
              </a:spcBef>
              <a:spcAft>
                <a:spcPts val="0"/>
              </a:spcAft>
              <a:buSzPts val="1400"/>
              <a:buAutoNum type="alphaLcPeriod"/>
              <a:defRPr/>
            </a:lvl5pPr>
            <a:lvl6pPr marL="2743132" lvl="5" indent="-317492">
              <a:spcBef>
                <a:spcPts val="0"/>
              </a:spcBef>
              <a:spcAft>
                <a:spcPts val="0"/>
              </a:spcAft>
              <a:buSzPts val="1400"/>
              <a:buAutoNum type="romanLcPeriod"/>
              <a:defRPr/>
            </a:lvl6pPr>
            <a:lvl7pPr marL="3200320" lvl="6" indent="-317492">
              <a:spcBef>
                <a:spcPts val="0"/>
              </a:spcBef>
              <a:spcAft>
                <a:spcPts val="0"/>
              </a:spcAft>
              <a:buSzPts val="1400"/>
              <a:buAutoNum type="arabicPeriod"/>
              <a:defRPr/>
            </a:lvl7pPr>
            <a:lvl8pPr marL="3657509" lvl="7" indent="-317492">
              <a:spcBef>
                <a:spcPts val="0"/>
              </a:spcBef>
              <a:spcAft>
                <a:spcPts val="0"/>
              </a:spcAft>
              <a:buSzPts val="1400"/>
              <a:buAutoNum type="alphaLcPeriod"/>
              <a:defRPr/>
            </a:lvl8pPr>
            <a:lvl9pPr marL="4114697" lvl="8" indent="-317492">
              <a:spcBef>
                <a:spcPts val="0"/>
              </a:spcBef>
              <a:spcAft>
                <a:spcPts val="0"/>
              </a:spcAft>
              <a:buSzPts val="1400"/>
              <a:buAutoNum type="romanLcPeriod"/>
              <a:defRPr/>
            </a:lvl9pPr>
          </a:lstStyle>
          <a:p>
            <a:endParaRPr/>
          </a:p>
        </p:txBody>
      </p:sp>
      <p:sp>
        <p:nvSpPr>
          <p:cNvPr id="107" name="Google Shape;107;p4"/>
          <p:cNvSpPr/>
          <p:nvPr/>
        </p:nvSpPr>
        <p:spPr>
          <a:xfrm>
            <a:off x="-47625" y="4597150"/>
            <a:ext cx="9296400" cy="641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755651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3023078" y="1402650"/>
            <a:ext cx="22044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3021826" y="1744875"/>
            <a:ext cx="2225100" cy="6243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2300626" y="1402650"/>
            <a:ext cx="721200" cy="966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3021826" y="2601875"/>
            <a:ext cx="22044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3021826" y="2942497"/>
            <a:ext cx="2214600" cy="624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2300626" y="2601875"/>
            <a:ext cx="721200" cy="966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6201226" y="1402650"/>
            <a:ext cx="22146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6199976" y="1744875"/>
            <a:ext cx="2225100" cy="624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5478776" y="1401075"/>
            <a:ext cx="721200" cy="966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6201228" y="2601875"/>
            <a:ext cx="22044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6201276" y="2942499"/>
            <a:ext cx="2214600" cy="624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5478776" y="2601875"/>
            <a:ext cx="721200" cy="966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2300625" y="540000"/>
            <a:ext cx="61233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992011" y="-137024"/>
            <a:ext cx="3346575" cy="4810125"/>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14" name="Google Shape;414;p13"/>
          <p:cNvSpPr/>
          <p:nvPr/>
        </p:nvSpPr>
        <p:spPr>
          <a:xfrm>
            <a:off x="-47625" y="4492750"/>
            <a:ext cx="9296400" cy="746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125015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5056425" y="1703639"/>
            <a:ext cx="2703900" cy="54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5056425" y="2203800"/>
            <a:ext cx="2703900" cy="127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766203" y="-2017642"/>
            <a:ext cx="3222798" cy="4849759"/>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97" name="Google Shape;597;p20"/>
          <p:cNvSpPr/>
          <p:nvPr/>
        </p:nvSpPr>
        <p:spPr>
          <a:xfrm>
            <a:off x="-47625" y="3549575"/>
            <a:ext cx="9296400" cy="1689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99573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5" y="0"/>
            <a:ext cx="9141291" cy="5143500"/>
          </a:xfrm>
          <a:prstGeom prst="rect">
            <a:avLst/>
          </a:prstGeom>
        </p:spPr>
      </p:pic>
    </p:spTree>
    <p:extLst>
      <p:ext uri="{BB962C8B-B14F-4D97-AF65-F5344CB8AC3E}">
        <p14:creationId xmlns:p14="http://schemas.microsoft.com/office/powerpoint/2010/main" val="193528840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6"/>
          <p:cNvSpPr txBox="1">
            <a:spLocks noGrp="1"/>
          </p:cNvSpPr>
          <p:nvPr>
            <p:ph type="title"/>
          </p:nvPr>
        </p:nvSpPr>
        <p:spPr>
          <a:xfrm>
            <a:off x="398150" y="1129130"/>
            <a:ext cx="1700700" cy="14838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3082175" y="1091725"/>
            <a:ext cx="2623200" cy="383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0" name="Google Shape;30;p6"/>
          <p:cNvSpPr txBox="1">
            <a:spLocks noGrp="1"/>
          </p:cNvSpPr>
          <p:nvPr>
            <p:ph type="body" idx="2"/>
          </p:nvPr>
        </p:nvSpPr>
        <p:spPr>
          <a:xfrm>
            <a:off x="5863323" y="1091725"/>
            <a:ext cx="2623200" cy="383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1" name="Google Shape;31;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834679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945950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361950" y="-571500"/>
            <a:ext cx="6286500" cy="6286500"/>
          </a:xfrm>
          <a:prstGeom prst="ellipse">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FF00"/>
              </a:highlight>
            </a:endParaRPr>
          </a:p>
        </p:txBody>
      </p:sp>
      <p:sp>
        <p:nvSpPr>
          <p:cNvPr id="53" name="Google Shape;53;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759089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0"/>
          <p:cNvSpPr/>
          <p:nvPr/>
        </p:nvSpPr>
        <p:spPr>
          <a:xfrm>
            <a:off x="361950" y="-571500"/>
            <a:ext cx="6286500" cy="62865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101063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5"/>
        <p:cNvGrpSpPr/>
        <p:nvPr/>
      </p:nvGrpSpPr>
      <p:grpSpPr>
        <a:xfrm>
          <a:off x="0" y="0"/>
          <a:ext cx="0" cy="0"/>
          <a:chOff x="0" y="0"/>
          <a:chExt cx="0" cy="0"/>
        </a:xfrm>
      </p:grpSpPr>
      <p:pic>
        <p:nvPicPr>
          <p:cNvPr id="126" name="Google Shape;126;p4"/>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27" name="Google Shape;127;p4"/>
          <p:cNvGrpSpPr/>
          <p:nvPr/>
        </p:nvGrpSpPr>
        <p:grpSpPr>
          <a:xfrm>
            <a:off x="709144" y="1137300"/>
            <a:ext cx="7726200" cy="3546300"/>
            <a:chOff x="709144" y="1137300"/>
            <a:chExt cx="7726200" cy="3546300"/>
          </a:xfrm>
        </p:grpSpPr>
        <p:sp>
          <p:nvSpPr>
            <p:cNvPr id="128" name="Google Shape;128;p4"/>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4"/>
          <p:cNvSpPr txBox="1">
            <a:spLocks noGrp="1"/>
          </p:cNvSpPr>
          <p:nvPr>
            <p:ph type="body" idx="1"/>
          </p:nvPr>
        </p:nvSpPr>
        <p:spPr>
          <a:xfrm>
            <a:off x="859363" y="1225688"/>
            <a:ext cx="7425600" cy="3388800"/>
          </a:xfrm>
          <a:prstGeom prst="rect">
            <a:avLst/>
          </a:prstGeom>
        </p:spPr>
        <p:txBody>
          <a:bodyPr spcFirstLastPara="1" wrap="square" lIns="91425" tIns="91425" rIns="91425" bIns="91425" anchor="ctr" anchorCtr="0">
            <a:noAutofit/>
          </a:bodyPr>
          <a:lstStyle>
            <a:lvl1pPr marL="457200" lvl="0" indent="-317500">
              <a:lnSpc>
                <a:spcPct val="100000"/>
              </a:lnSpc>
              <a:spcBef>
                <a:spcPts val="0"/>
              </a:spcBef>
              <a:spcAft>
                <a:spcPts val="0"/>
              </a:spcAft>
              <a:buClr>
                <a:srgbClr val="273638"/>
              </a:buClr>
              <a:buSzPts val="1400"/>
              <a:buChar char="●"/>
              <a:defRPr sz="1200"/>
            </a:lvl1pPr>
            <a:lvl2pPr marL="914400" lvl="1" indent="-317500">
              <a:spcBef>
                <a:spcPts val="0"/>
              </a:spcBef>
              <a:spcAft>
                <a:spcPts val="0"/>
              </a:spcAft>
              <a:buClr>
                <a:srgbClr val="273638"/>
              </a:buClr>
              <a:buSzPts val="1400"/>
              <a:buChar char="○"/>
              <a:defRPr/>
            </a:lvl2pPr>
            <a:lvl3pPr marL="1371600" lvl="2" indent="-317500">
              <a:spcBef>
                <a:spcPts val="0"/>
              </a:spcBef>
              <a:spcAft>
                <a:spcPts val="0"/>
              </a:spcAft>
              <a:buClr>
                <a:srgbClr val="273638"/>
              </a:buClr>
              <a:buSzPts val="1400"/>
              <a:buChar char="■"/>
              <a:defRPr/>
            </a:lvl3pPr>
            <a:lvl4pPr marL="1828800" lvl="3" indent="-317500">
              <a:spcBef>
                <a:spcPts val="0"/>
              </a:spcBef>
              <a:spcAft>
                <a:spcPts val="0"/>
              </a:spcAft>
              <a:buClr>
                <a:srgbClr val="273638"/>
              </a:buClr>
              <a:buSzPts val="1400"/>
              <a:buChar char="●"/>
              <a:defRPr/>
            </a:lvl4pPr>
            <a:lvl5pPr marL="2286000" lvl="4" indent="-317500">
              <a:spcBef>
                <a:spcPts val="0"/>
              </a:spcBef>
              <a:spcAft>
                <a:spcPts val="0"/>
              </a:spcAft>
              <a:buClr>
                <a:srgbClr val="273638"/>
              </a:buClr>
              <a:buSzPts val="1400"/>
              <a:buChar char="○"/>
              <a:defRPr/>
            </a:lvl5pPr>
            <a:lvl6pPr marL="2743200" lvl="5" indent="-317500">
              <a:spcBef>
                <a:spcPts val="0"/>
              </a:spcBef>
              <a:spcAft>
                <a:spcPts val="0"/>
              </a:spcAft>
              <a:buClr>
                <a:srgbClr val="273638"/>
              </a:buClr>
              <a:buSzPts val="1400"/>
              <a:buChar char="■"/>
              <a:defRPr/>
            </a:lvl6pPr>
            <a:lvl7pPr marL="3200400" lvl="6" indent="-317500">
              <a:spcBef>
                <a:spcPts val="0"/>
              </a:spcBef>
              <a:spcAft>
                <a:spcPts val="0"/>
              </a:spcAft>
              <a:buClr>
                <a:srgbClr val="273638"/>
              </a:buClr>
              <a:buSzPts val="1400"/>
              <a:buChar char="●"/>
              <a:defRPr/>
            </a:lvl7pPr>
            <a:lvl8pPr marL="3657600" lvl="7" indent="-317500">
              <a:spcBef>
                <a:spcPts val="0"/>
              </a:spcBef>
              <a:spcAft>
                <a:spcPts val="0"/>
              </a:spcAft>
              <a:buClr>
                <a:srgbClr val="273638"/>
              </a:buClr>
              <a:buSzPts val="1400"/>
              <a:buChar char="○"/>
              <a:defRPr/>
            </a:lvl8pPr>
            <a:lvl9pPr marL="4114800" lvl="8" indent="-317500">
              <a:spcBef>
                <a:spcPts val="0"/>
              </a:spcBef>
              <a:spcAft>
                <a:spcPts val="0"/>
              </a:spcAft>
              <a:buClr>
                <a:srgbClr val="273638"/>
              </a:buClr>
              <a:buSzPts val="1400"/>
              <a:buChar char="■"/>
              <a:defRPr/>
            </a:lvl9pPr>
          </a:lstStyle>
          <a:p>
            <a:endParaRPr/>
          </a:p>
        </p:txBody>
      </p:sp>
      <p:grpSp>
        <p:nvGrpSpPr>
          <p:cNvPr id="131" name="Google Shape;131;p4"/>
          <p:cNvGrpSpPr/>
          <p:nvPr/>
        </p:nvGrpSpPr>
        <p:grpSpPr>
          <a:xfrm rot="755454" flipH="1">
            <a:off x="7718601" y="-618193"/>
            <a:ext cx="2157219" cy="2662969"/>
            <a:chOff x="-623774" y="-350900"/>
            <a:chExt cx="2449210" cy="3023416"/>
          </a:xfrm>
        </p:grpSpPr>
        <p:grpSp>
          <p:nvGrpSpPr>
            <p:cNvPr id="132" name="Google Shape;132;p4"/>
            <p:cNvGrpSpPr/>
            <p:nvPr/>
          </p:nvGrpSpPr>
          <p:grpSpPr>
            <a:xfrm rot="1413719">
              <a:off x="224827" y="-308028"/>
              <a:ext cx="616248" cy="1925931"/>
              <a:chOff x="-1858600" y="2385325"/>
              <a:chExt cx="523125" cy="1635025"/>
            </a:xfrm>
          </p:grpSpPr>
          <p:sp>
            <p:nvSpPr>
              <p:cNvPr id="133" name="Google Shape;133;p4"/>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 name="Google Shape;137;p4"/>
            <p:cNvGrpSpPr/>
            <p:nvPr/>
          </p:nvGrpSpPr>
          <p:grpSpPr>
            <a:xfrm rot="1413719">
              <a:off x="234082" y="-133704"/>
              <a:ext cx="1216593" cy="2128592"/>
              <a:chOff x="-1779100" y="2408800"/>
              <a:chExt cx="1032750" cy="1807075"/>
            </a:xfrm>
          </p:grpSpPr>
          <p:sp>
            <p:nvSpPr>
              <p:cNvPr id="138" name="Google Shape;138;p4"/>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 name="Google Shape;142;p4"/>
            <p:cNvGrpSpPr/>
            <p:nvPr/>
          </p:nvGrpSpPr>
          <p:grpSpPr>
            <a:xfrm>
              <a:off x="-623774" y="407959"/>
              <a:ext cx="2317309" cy="2264556"/>
              <a:chOff x="-623774" y="407959"/>
              <a:chExt cx="2317309" cy="2264556"/>
            </a:xfrm>
          </p:grpSpPr>
          <p:grpSp>
            <p:nvGrpSpPr>
              <p:cNvPr id="143" name="Google Shape;143;p4"/>
              <p:cNvGrpSpPr/>
              <p:nvPr/>
            </p:nvGrpSpPr>
            <p:grpSpPr>
              <a:xfrm rot="1413719">
                <a:off x="-360763" y="695549"/>
                <a:ext cx="1791287" cy="1689375"/>
                <a:chOff x="-2055400" y="3174000"/>
                <a:chExt cx="1520600" cy="1434200"/>
              </a:xfrm>
            </p:grpSpPr>
            <p:sp>
              <p:nvSpPr>
                <p:cNvPr id="144" name="Google Shape;144;p4"/>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 name="Google Shape;147;p4"/>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8" name="Google Shape;148;p4"/>
          <p:cNvSpPr txBox="1">
            <a:spLocks noGrp="1"/>
          </p:cNvSpPr>
          <p:nvPr>
            <p:ph type="title"/>
          </p:nvPr>
        </p:nvSpPr>
        <p:spPr>
          <a:xfrm>
            <a:off x="859375" y="572075"/>
            <a:ext cx="52422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a:extLst>
              <a:ext uri="{FF2B5EF4-FFF2-40B4-BE49-F238E27FC236}">
                <a16:creationId xmlns:a16="http://schemas.microsoft.com/office/drawing/2014/main" id="{C96DD65A-42AC-6340-B266-5B9F21B493F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38F475-9B7D-3343-915F-D076A63537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42B473-1FEE-E147-A0C4-7A603A2D976E}"/>
              </a:ext>
            </a:extLst>
          </p:cNvPr>
          <p:cNvSpPr>
            <a:spLocks noGrp="1" noChangeArrowheads="1"/>
          </p:cNvSpPr>
          <p:nvPr>
            <p:ph type="sldNum" sz="quarter" idx="12"/>
          </p:nvPr>
        </p:nvSpPr>
        <p:spPr>
          <a:ln/>
        </p:spPr>
        <p:txBody>
          <a:bodyPr/>
          <a:lstStyle>
            <a:lvl1pPr>
              <a:defRPr/>
            </a:lvl1pPr>
          </a:lstStyle>
          <a:p>
            <a:fld id="{4D2D95D1-A268-6944-BE2F-F098D97F2A99}" type="slidenum">
              <a:rPr lang="en-US" altLang="x-none"/>
              <a:pPr/>
              <a:t>‹#›</a:t>
            </a:fld>
            <a:endParaRPr lang="en-US" altLang="x-none"/>
          </a:p>
        </p:txBody>
      </p:sp>
    </p:spTree>
    <p:extLst>
      <p:ext uri="{BB962C8B-B14F-4D97-AF65-F5344CB8AC3E}">
        <p14:creationId xmlns:p14="http://schemas.microsoft.com/office/powerpoint/2010/main" val="2026222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D11DC-ACD8-ED41-AFB6-48F7BDD72BFC}"/>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endParaRPr lang="x-none"/>
          </a:p>
        </p:txBody>
      </p:sp>
      <p:sp>
        <p:nvSpPr>
          <p:cNvPr id="3" name="Subtitle 2">
            <a:extLst>
              <a:ext uri="{FF2B5EF4-FFF2-40B4-BE49-F238E27FC236}">
                <a16:creationId xmlns:a16="http://schemas.microsoft.com/office/drawing/2014/main" id="{9424DFAD-B45C-CC45-BCE8-6F1200CE6DD8}"/>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B57B77F0-E329-2B48-92AC-350174DF964F}"/>
              </a:ext>
            </a:extLst>
          </p:cNvPr>
          <p:cNvSpPr>
            <a:spLocks noGrp="1"/>
          </p:cNvSpPr>
          <p:nvPr>
            <p:ph type="dt" sz="half" idx="10"/>
          </p:nvPr>
        </p:nvSpPr>
        <p:spPr/>
        <p:txBody>
          <a:bodyPr/>
          <a:lstStyle/>
          <a:p>
            <a:fld id="{75ACB9FB-E85E-C149-A1A8-58C522FB5447}" type="datetimeFigureOut">
              <a:rPr lang="x-none" smtClean="0"/>
              <a:t>05-Sep-22</a:t>
            </a:fld>
            <a:endParaRPr lang="x-none"/>
          </a:p>
        </p:txBody>
      </p:sp>
      <p:sp>
        <p:nvSpPr>
          <p:cNvPr id="5" name="Footer Placeholder 4">
            <a:extLst>
              <a:ext uri="{FF2B5EF4-FFF2-40B4-BE49-F238E27FC236}">
                <a16:creationId xmlns:a16="http://schemas.microsoft.com/office/drawing/2014/main" id="{570EE978-F48E-5D4D-B780-25BCA9A44A9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822D50F3-558A-6E46-8FEC-91B084E57453}"/>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25963305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704DC-E105-E34A-A62C-1D1E3AFB7A8A}"/>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BC1F9B7B-254C-384D-BA88-54FC9F83A0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2DB0015E-550E-534F-A095-AB40202FB1BC}"/>
              </a:ext>
            </a:extLst>
          </p:cNvPr>
          <p:cNvSpPr>
            <a:spLocks noGrp="1"/>
          </p:cNvSpPr>
          <p:nvPr>
            <p:ph type="dt" sz="half" idx="10"/>
          </p:nvPr>
        </p:nvSpPr>
        <p:spPr/>
        <p:txBody>
          <a:bodyPr/>
          <a:lstStyle/>
          <a:p>
            <a:fld id="{75ACB9FB-E85E-C149-A1A8-58C522FB5447}" type="datetimeFigureOut">
              <a:rPr lang="x-none" smtClean="0"/>
              <a:t>05-Sep-22</a:t>
            </a:fld>
            <a:endParaRPr lang="x-none"/>
          </a:p>
        </p:txBody>
      </p:sp>
      <p:sp>
        <p:nvSpPr>
          <p:cNvPr id="5" name="Footer Placeholder 4">
            <a:extLst>
              <a:ext uri="{FF2B5EF4-FFF2-40B4-BE49-F238E27FC236}">
                <a16:creationId xmlns:a16="http://schemas.microsoft.com/office/drawing/2014/main" id="{6725581A-410A-E14C-B490-28618DA9D33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23CC2718-0721-6C49-B0F0-2C6D606E9BE9}"/>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17670433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9128E-6EEB-C041-B674-34BCA767A000}"/>
              </a:ext>
            </a:extLst>
          </p:cNvPr>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636517CD-1CDB-AD46-A97C-CF39B70CA25B}"/>
              </a:ext>
            </a:extLst>
          </p:cNvPr>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D0B747-FBC1-7347-8A08-9FE73C55F2FD}"/>
              </a:ext>
            </a:extLst>
          </p:cNvPr>
          <p:cNvSpPr>
            <a:spLocks noGrp="1"/>
          </p:cNvSpPr>
          <p:nvPr>
            <p:ph type="dt" sz="half" idx="10"/>
          </p:nvPr>
        </p:nvSpPr>
        <p:spPr/>
        <p:txBody>
          <a:bodyPr/>
          <a:lstStyle/>
          <a:p>
            <a:fld id="{75ACB9FB-E85E-C149-A1A8-58C522FB5447}" type="datetimeFigureOut">
              <a:rPr lang="x-none" smtClean="0"/>
              <a:t>05-Sep-22</a:t>
            </a:fld>
            <a:endParaRPr lang="x-none"/>
          </a:p>
        </p:txBody>
      </p:sp>
      <p:sp>
        <p:nvSpPr>
          <p:cNvPr id="5" name="Footer Placeholder 4">
            <a:extLst>
              <a:ext uri="{FF2B5EF4-FFF2-40B4-BE49-F238E27FC236}">
                <a16:creationId xmlns:a16="http://schemas.microsoft.com/office/drawing/2014/main" id="{E9C0BB09-5DB7-5C49-97F0-DC11A63AD2F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0EA5F36F-A8D8-B04D-8608-05996F0366F7}"/>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42335540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1758A-776C-4644-9026-8CD8A05E886C}"/>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1340C40B-E7D4-F043-BE7A-231308259EC8}"/>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8AB4ECC6-8C82-1445-BD61-9E4AA72EA15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D2563624-0167-1C4E-9594-79377673FFD9}"/>
              </a:ext>
            </a:extLst>
          </p:cNvPr>
          <p:cNvSpPr>
            <a:spLocks noGrp="1"/>
          </p:cNvSpPr>
          <p:nvPr>
            <p:ph type="dt" sz="half" idx="10"/>
          </p:nvPr>
        </p:nvSpPr>
        <p:spPr/>
        <p:txBody>
          <a:bodyPr/>
          <a:lstStyle/>
          <a:p>
            <a:fld id="{75ACB9FB-E85E-C149-A1A8-58C522FB5447}" type="datetimeFigureOut">
              <a:rPr lang="x-none" smtClean="0"/>
              <a:t>05-Sep-22</a:t>
            </a:fld>
            <a:endParaRPr lang="x-none"/>
          </a:p>
        </p:txBody>
      </p:sp>
      <p:sp>
        <p:nvSpPr>
          <p:cNvPr id="6" name="Footer Placeholder 5">
            <a:extLst>
              <a:ext uri="{FF2B5EF4-FFF2-40B4-BE49-F238E27FC236}">
                <a16:creationId xmlns:a16="http://schemas.microsoft.com/office/drawing/2014/main" id="{9E7B62C9-7DD1-E843-819F-F265B4D3821B}"/>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7332BD7C-A7C9-EC4A-A7AD-28664277B209}"/>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15466683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334C3-E387-F649-8584-2C1FCF946321}"/>
              </a:ext>
            </a:extLst>
          </p:cNvPr>
          <p:cNvSpPr>
            <a:spLocks noGrp="1"/>
          </p:cNvSpPr>
          <p:nvPr>
            <p:ph type="title"/>
          </p:nvPr>
        </p:nvSpPr>
        <p:spPr>
          <a:xfrm>
            <a:off x="629841" y="273844"/>
            <a:ext cx="7886700" cy="994172"/>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9ED28085-6974-E54E-8070-8F745071CE05}"/>
              </a:ext>
            </a:extLst>
          </p:cNvPr>
          <p:cNvSpPr>
            <a:spLocks noGrp="1"/>
          </p:cNvSpPr>
          <p:nvPr>
            <p:ph type="body" idx="1"/>
          </p:nvPr>
        </p:nvSpPr>
        <p:spPr>
          <a:xfrm>
            <a:off x="629842" y="1260873"/>
            <a:ext cx="3868340" cy="617934"/>
          </a:xfrm>
        </p:spPr>
        <p:txBody>
          <a:bodyPr anchor="b"/>
          <a:lstStyle>
            <a:lvl1pPr marL="0" indent="0">
              <a:buNone/>
              <a:defRPr sz="1800" b="1"/>
            </a:lvl1pPr>
            <a:lvl2pPr marL="342892" indent="0">
              <a:buNone/>
              <a:defRPr sz="1500" b="1"/>
            </a:lvl2pPr>
            <a:lvl3pPr marL="685783" indent="0">
              <a:buNone/>
              <a:defRPr sz="1350"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7C2298F-BF61-1443-B8FC-401C8F9DBBBE}"/>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724C085E-8C20-0747-AF5D-23BB60AB565A}"/>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892" indent="0">
              <a:buNone/>
              <a:defRPr sz="1500" b="1"/>
            </a:lvl2pPr>
            <a:lvl3pPr marL="685783" indent="0">
              <a:buNone/>
              <a:defRPr sz="1350"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028D6B9-233E-6243-978E-1ECF4327A60D}"/>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AB607160-7E4A-8446-8719-8BBEEBD53612}"/>
              </a:ext>
            </a:extLst>
          </p:cNvPr>
          <p:cNvSpPr>
            <a:spLocks noGrp="1"/>
          </p:cNvSpPr>
          <p:nvPr>
            <p:ph type="dt" sz="half" idx="10"/>
          </p:nvPr>
        </p:nvSpPr>
        <p:spPr/>
        <p:txBody>
          <a:bodyPr/>
          <a:lstStyle/>
          <a:p>
            <a:fld id="{75ACB9FB-E85E-C149-A1A8-58C522FB5447}" type="datetimeFigureOut">
              <a:rPr lang="x-none" smtClean="0"/>
              <a:t>05-Sep-22</a:t>
            </a:fld>
            <a:endParaRPr lang="x-none"/>
          </a:p>
        </p:txBody>
      </p:sp>
      <p:sp>
        <p:nvSpPr>
          <p:cNvPr id="8" name="Footer Placeholder 7">
            <a:extLst>
              <a:ext uri="{FF2B5EF4-FFF2-40B4-BE49-F238E27FC236}">
                <a16:creationId xmlns:a16="http://schemas.microsoft.com/office/drawing/2014/main" id="{0BD93980-435F-1744-A362-3A40A2930B27}"/>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78AE774E-62C0-9F44-91C6-3A141C2C6CA4}"/>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38270704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6D6CB-BB30-1C4D-97C5-E5AAA2316AC6}"/>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ED6EC74D-581F-FB44-8480-BE7517BA9B2E}"/>
              </a:ext>
            </a:extLst>
          </p:cNvPr>
          <p:cNvSpPr>
            <a:spLocks noGrp="1"/>
          </p:cNvSpPr>
          <p:nvPr>
            <p:ph type="dt" sz="half" idx="10"/>
          </p:nvPr>
        </p:nvSpPr>
        <p:spPr/>
        <p:txBody>
          <a:bodyPr/>
          <a:lstStyle/>
          <a:p>
            <a:fld id="{75ACB9FB-E85E-C149-A1A8-58C522FB5447}" type="datetimeFigureOut">
              <a:rPr lang="x-none" smtClean="0"/>
              <a:t>05-Sep-22</a:t>
            </a:fld>
            <a:endParaRPr lang="x-none"/>
          </a:p>
        </p:txBody>
      </p:sp>
      <p:sp>
        <p:nvSpPr>
          <p:cNvPr id="4" name="Footer Placeholder 3">
            <a:extLst>
              <a:ext uri="{FF2B5EF4-FFF2-40B4-BE49-F238E27FC236}">
                <a16:creationId xmlns:a16="http://schemas.microsoft.com/office/drawing/2014/main" id="{7034B1B2-E861-174D-909A-FB015219820A}"/>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933A2204-9355-3B46-944C-29AF14D6E1C9}"/>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23325066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D340BC-0A4F-3144-8C6B-7BA9E340F831}"/>
              </a:ext>
            </a:extLst>
          </p:cNvPr>
          <p:cNvSpPr>
            <a:spLocks noGrp="1"/>
          </p:cNvSpPr>
          <p:nvPr>
            <p:ph type="dt" sz="half" idx="10"/>
          </p:nvPr>
        </p:nvSpPr>
        <p:spPr/>
        <p:txBody>
          <a:bodyPr/>
          <a:lstStyle/>
          <a:p>
            <a:fld id="{75ACB9FB-E85E-C149-A1A8-58C522FB5447}" type="datetimeFigureOut">
              <a:rPr lang="x-none" smtClean="0"/>
              <a:t>05-Sep-22</a:t>
            </a:fld>
            <a:endParaRPr lang="x-none"/>
          </a:p>
        </p:txBody>
      </p:sp>
      <p:sp>
        <p:nvSpPr>
          <p:cNvPr id="3" name="Footer Placeholder 2">
            <a:extLst>
              <a:ext uri="{FF2B5EF4-FFF2-40B4-BE49-F238E27FC236}">
                <a16:creationId xmlns:a16="http://schemas.microsoft.com/office/drawing/2014/main" id="{3560C870-2CF2-4B42-9883-A62E84ABD1F7}"/>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D813248F-6605-7E49-97B7-266A284723A0}"/>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18056286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493A2-A0DF-CA4C-9345-612E7B92FBAA}"/>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0769814E-4243-DB44-959E-10DA87E0A0E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1D9E5424-6CE6-B240-886C-6F78913052AE}"/>
              </a:ext>
            </a:extLst>
          </p:cNvPr>
          <p:cNvSpPr>
            <a:spLocks noGrp="1"/>
          </p:cNvSpPr>
          <p:nvPr>
            <p:ph type="body" sz="half" idx="2"/>
          </p:nvPr>
        </p:nvSpPr>
        <p:spPr>
          <a:xfrm>
            <a:off x="629842" y="1543050"/>
            <a:ext cx="2949178" cy="2858691"/>
          </a:xfrm>
        </p:spPr>
        <p:txBody>
          <a:bodyPr/>
          <a:lstStyle>
            <a:lvl1pPr marL="0" indent="0">
              <a:buNone/>
              <a:defRPr sz="1200"/>
            </a:lvl1pPr>
            <a:lvl2pPr marL="342892" indent="0">
              <a:buNone/>
              <a:defRPr sz="1050"/>
            </a:lvl2pPr>
            <a:lvl3pPr marL="685783" indent="0">
              <a:buNone/>
              <a:defRPr sz="900"/>
            </a:lvl3pPr>
            <a:lvl4pPr marL="1028674" indent="0">
              <a:buNone/>
              <a:defRPr sz="750"/>
            </a:lvl4pPr>
            <a:lvl5pPr marL="1371566" indent="0">
              <a:buNone/>
              <a:defRPr sz="750"/>
            </a:lvl5pPr>
            <a:lvl6pPr marL="1714457" indent="0">
              <a:buNone/>
              <a:defRPr sz="750"/>
            </a:lvl6pPr>
            <a:lvl7pPr marL="2057349" indent="0">
              <a:buNone/>
              <a:defRPr sz="750"/>
            </a:lvl7pPr>
            <a:lvl8pPr marL="2400240" indent="0">
              <a:buNone/>
              <a:defRPr sz="750"/>
            </a:lvl8pPr>
            <a:lvl9pPr marL="2743131"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7580CB2-444D-1A45-A1B6-1876F43E473D}"/>
              </a:ext>
            </a:extLst>
          </p:cNvPr>
          <p:cNvSpPr>
            <a:spLocks noGrp="1"/>
          </p:cNvSpPr>
          <p:nvPr>
            <p:ph type="dt" sz="half" idx="10"/>
          </p:nvPr>
        </p:nvSpPr>
        <p:spPr/>
        <p:txBody>
          <a:bodyPr/>
          <a:lstStyle/>
          <a:p>
            <a:fld id="{75ACB9FB-E85E-C149-A1A8-58C522FB5447}" type="datetimeFigureOut">
              <a:rPr lang="x-none" smtClean="0"/>
              <a:t>05-Sep-22</a:t>
            </a:fld>
            <a:endParaRPr lang="x-none"/>
          </a:p>
        </p:txBody>
      </p:sp>
      <p:sp>
        <p:nvSpPr>
          <p:cNvPr id="6" name="Footer Placeholder 5">
            <a:extLst>
              <a:ext uri="{FF2B5EF4-FFF2-40B4-BE49-F238E27FC236}">
                <a16:creationId xmlns:a16="http://schemas.microsoft.com/office/drawing/2014/main" id="{5C64B2DC-0F38-664B-90ED-3371EFD2F9A1}"/>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C95F2908-3891-834E-97A4-330C82D8CB55}"/>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1541868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51689-EB25-F249-9BA4-1B75A85D1B8F}"/>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2D0551E7-C792-6B4F-A6F0-0DD285671C40}"/>
              </a:ext>
            </a:extLst>
          </p:cNvPr>
          <p:cNvSpPr>
            <a:spLocks noGrp="1"/>
          </p:cNvSpPr>
          <p:nvPr>
            <p:ph type="pic" idx="1"/>
          </p:nvPr>
        </p:nvSpPr>
        <p:spPr>
          <a:xfrm>
            <a:off x="3887391" y="740569"/>
            <a:ext cx="4629150" cy="3655219"/>
          </a:xfrm>
        </p:spPr>
        <p:txBody>
          <a:bodyPr/>
          <a:lstStyle>
            <a:lvl1pPr marL="0" indent="0">
              <a:buNone/>
              <a:defRPr sz="2400"/>
            </a:lvl1pPr>
            <a:lvl2pPr marL="342892"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endParaRPr lang="x-none"/>
          </a:p>
        </p:txBody>
      </p:sp>
      <p:sp>
        <p:nvSpPr>
          <p:cNvPr id="4" name="Text Placeholder 3">
            <a:extLst>
              <a:ext uri="{FF2B5EF4-FFF2-40B4-BE49-F238E27FC236}">
                <a16:creationId xmlns:a16="http://schemas.microsoft.com/office/drawing/2014/main" id="{CFB34184-5D0B-B740-BA8B-7A3D99FEF4FD}"/>
              </a:ext>
            </a:extLst>
          </p:cNvPr>
          <p:cNvSpPr>
            <a:spLocks noGrp="1"/>
          </p:cNvSpPr>
          <p:nvPr>
            <p:ph type="body" sz="half" idx="2"/>
          </p:nvPr>
        </p:nvSpPr>
        <p:spPr>
          <a:xfrm>
            <a:off x="629842" y="1543050"/>
            <a:ext cx="2949178" cy="2858691"/>
          </a:xfrm>
        </p:spPr>
        <p:txBody>
          <a:bodyPr/>
          <a:lstStyle>
            <a:lvl1pPr marL="0" indent="0">
              <a:buNone/>
              <a:defRPr sz="1200"/>
            </a:lvl1pPr>
            <a:lvl2pPr marL="342892" indent="0">
              <a:buNone/>
              <a:defRPr sz="1050"/>
            </a:lvl2pPr>
            <a:lvl3pPr marL="685783" indent="0">
              <a:buNone/>
              <a:defRPr sz="900"/>
            </a:lvl3pPr>
            <a:lvl4pPr marL="1028674" indent="0">
              <a:buNone/>
              <a:defRPr sz="750"/>
            </a:lvl4pPr>
            <a:lvl5pPr marL="1371566" indent="0">
              <a:buNone/>
              <a:defRPr sz="750"/>
            </a:lvl5pPr>
            <a:lvl6pPr marL="1714457" indent="0">
              <a:buNone/>
              <a:defRPr sz="750"/>
            </a:lvl6pPr>
            <a:lvl7pPr marL="2057349" indent="0">
              <a:buNone/>
              <a:defRPr sz="750"/>
            </a:lvl7pPr>
            <a:lvl8pPr marL="2400240" indent="0">
              <a:buNone/>
              <a:defRPr sz="750"/>
            </a:lvl8pPr>
            <a:lvl9pPr marL="2743131"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958A276-A1E6-3A44-A34F-F093D40B80DB}"/>
              </a:ext>
            </a:extLst>
          </p:cNvPr>
          <p:cNvSpPr>
            <a:spLocks noGrp="1"/>
          </p:cNvSpPr>
          <p:nvPr>
            <p:ph type="dt" sz="half" idx="10"/>
          </p:nvPr>
        </p:nvSpPr>
        <p:spPr/>
        <p:txBody>
          <a:bodyPr/>
          <a:lstStyle/>
          <a:p>
            <a:fld id="{75ACB9FB-E85E-C149-A1A8-58C522FB5447}" type="datetimeFigureOut">
              <a:rPr lang="x-none" smtClean="0"/>
              <a:t>05-Sep-22</a:t>
            </a:fld>
            <a:endParaRPr lang="x-none"/>
          </a:p>
        </p:txBody>
      </p:sp>
      <p:sp>
        <p:nvSpPr>
          <p:cNvPr id="6" name="Footer Placeholder 5">
            <a:extLst>
              <a:ext uri="{FF2B5EF4-FFF2-40B4-BE49-F238E27FC236}">
                <a16:creationId xmlns:a16="http://schemas.microsoft.com/office/drawing/2014/main" id="{37DA2D14-47F1-2B40-B12A-3D00751A4062}"/>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6DD2E385-AA96-744E-BA89-0558303B2F1F}"/>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3109657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3"/>
        <p:cNvGrpSpPr/>
        <p:nvPr/>
      </p:nvGrpSpPr>
      <p:grpSpPr>
        <a:xfrm>
          <a:off x="0" y="0"/>
          <a:ext cx="0" cy="0"/>
          <a:chOff x="0" y="0"/>
          <a:chExt cx="0" cy="0"/>
        </a:xfrm>
      </p:grpSpPr>
      <p:pic>
        <p:nvPicPr>
          <p:cNvPr id="194" name="Google Shape;194;p6"/>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95" name="Google Shape;195;p6"/>
          <p:cNvGrpSpPr/>
          <p:nvPr/>
        </p:nvGrpSpPr>
        <p:grpSpPr>
          <a:xfrm rot="-899955" flipH="1">
            <a:off x="-671839" y="-655443"/>
            <a:ext cx="1828155" cy="1924300"/>
            <a:chOff x="1526600" y="450800"/>
            <a:chExt cx="4540675" cy="4779475"/>
          </a:xfrm>
        </p:grpSpPr>
        <p:sp>
          <p:nvSpPr>
            <p:cNvPr id="196" name="Google Shape;196;p6"/>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6"/>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6"/>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6"/>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6"/>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6"/>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6"/>
          <p:cNvGrpSpPr/>
          <p:nvPr/>
        </p:nvGrpSpPr>
        <p:grpSpPr>
          <a:xfrm rot="-2141843" flipH="1">
            <a:off x="8059719" y="-770833"/>
            <a:ext cx="1713041" cy="2612246"/>
            <a:chOff x="7518282" y="2373612"/>
            <a:chExt cx="1544209" cy="2355088"/>
          </a:xfrm>
        </p:grpSpPr>
        <p:sp>
          <p:nvSpPr>
            <p:cNvPr id="205" name="Google Shape;205;p6"/>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6"/>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6"/>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6"/>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6"/>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6"/>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 name="Google Shape;213;p6"/>
          <p:cNvSpPr txBox="1">
            <a:spLocks noGrp="1"/>
          </p:cNvSpPr>
          <p:nvPr>
            <p:ph type="title"/>
          </p:nvPr>
        </p:nvSpPr>
        <p:spPr>
          <a:xfrm>
            <a:off x="1981650" y="583850"/>
            <a:ext cx="51807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grpSp>
        <p:nvGrpSpPr>
          <p:cNvPr id="214" name="Google Shape;214;p6"/>
          <p:cNvGrpSpPr/>
          <p:nvPr/>
        </p:nvGrpSpPr>
        <p:grpSpPr>
          <a:xfrm>
            <a:off x="709150" y="1254739"/>
            <a:ext cx="7726200" cy="3428563"/>
            <a:chOff x="709144" y="1137300"/>
            <a:chExt cx="7726200" cy="3546300"/>
          </a:xfrm>
        </p:grpSpPr>
        <p:sp>
          <p:nvSpPr>
            <p:cNvPr id="215" name="Google Shape;215;p6"/>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6"/>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6F75D-1594-1D42-8C6F-B137822DD643}"/>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DDDBDF0D-297D-E548-AE0E-74EDB21B7A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1E8A06F7-D9AE-8C47-A1A9-C7C9516E7714}"/>
              </a:ext>
            </a:extLst>
          </p:cNvPr>
          <p:cNvSpPr>
            <a:spLocks noGrp="1"/>
          </p:cNvSpPr>
          <p:nvPr>
            <p:ph type="dt" sz="half" idx="10"/>
          </p:nvPr>
        </p:nvSpPr>
        <p:spPr/>
        <p:txBody>
          <a:bodyPr/>
          <a:lstStyle/>
          <a:p>
            <a:fld id="{75ACB9FB-E85E-C149-A1A8-58C522FB5447}" type="datetimeFigureOut">
              <a:rPr lang="x-none" smtClean="0"/>
              <a:t>05-Sep-22</a:t>
            </a:fld>
            <a:endParaRPr lang="x-none"/>
          </a:p>
        </p:txBody>
      </p:sp>
      <p:sp>
        <p:nvSpPr>
          <p:cNvPr id="5" name="Footer Placeholder 4">
            <a:extLst>
              <a:ext uri="{FF2B5EF4-FFF2-40B4-BE49-F238E27FC236}">
                <a16:creationId xmlns:a16="http://schemas.microsoft.com/office/drawing/2014/main" id="{597A66E2-85F5-3542-85C2-B77790A8871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73960AE7-FB6F-784F-9D80-A4B7E583D115}"/>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38095933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5754A1-C26F-474B-927B-C50AEFBBBCA2}"/>
              </a:ext>
            </a:extLst>
          </p:cNvPr>
          <p:cNvSpPr>
            <a:spLocks noGrp="1"/>
          </p:cNvSpPr>
          <p:nvPr>
            <p:ph type="title" orient="vert"/>
          </p:nvPr>
        </p:nvSpPr>
        <p:spPr>
          <a:xfrm>
            <a:off x="6543675" y="273845"/>
            <a:ext cx="1971675" cy="435887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C9853433-00CC-3F4A-86F8-206C037748F3}"/>
              </a:ext>
            </a:extLst>
          </p:cNvPr>
          <p:cNvSpPr>
            <a:spLocks noGrp="1"/>
          </p:cNvSpPr>
          <p:nvPr>
            <p:ph type="body" orient="vert" idx="1"/>
          </p:nvPr>
        </p:nvSpPr>
        <p:spPr>
          <a:xfrm>
            <a:off x="628650" y="273845"/>
            <a:ext cx="5800725" cy="43588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91FA948D-D350-B94E-BA2F-6CC7A8704152}"/>
              </a:ext>
            </a:extLst>
          </p:cNvPr>
          <p:cNvSpPr>
            <a:spLocks noGrp="1"/>
          </p:cNvSpPr>
          <p:nvPr>
            <p:ph type="dt" sz="half" idx="10"/>
          </p:nvPr>
        </p:nvSpPr>
        <p:spPr/>
        <p:txBody>
          <a:bodyPr/>
          <a:lstStyle/>
          <a:p>
            <a:fld id="{75ACB9FB-E85E-C149-A1A8-58C522FB5447}" type="datetimeFigureOut">
              <a:rPr lang="x-none" smtClean="0"/>
              <a:t>05-Sep-22</a:t>
            </a:fld>
            <a:endParaRPr lang="x-none"/>
          </a:p>
        </p:txBody>
      </p:sp>
      <p:sp>
        <p:nvSpPr>
          <p:cNvPr id="5" name="Footer Placeholder 4">
            <a:extLst>
              <a:ext uri="{FF2B5EF4-FFF2-40B4-BE49-F238E27FC236}">
                <a16:creationId xmlns:a16="http://schemas.microsoft.com/office/drawing/2014/main" id="{09AFBDD3-0F36-3845-AE3B-6908C57AFB52}"/>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951A2F0B-FABF-CD49-9CA9-01743C34E79F}"/>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4785950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6D87B-D472-F641-A6E6-9A0FF07DDFA0}"/>
              </a:ext>
            </a:extLst>
          </p:cNvPr>
          <p:cNvSpPr>
            <a:spLocks noGrp="1"/>
          </p:cNvSpPr>
          <p:nvPr>
            <p:ph type="title" sz="quarter"/>
          </p:nvPr>
        </p:nvSpPr>
        <p:spPr>
          <a:xfrm>
            <a:off x="457200" y="205979"/>
            <a:ext cx="8229600" cy="857250"/>
          </a:xfrm>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E6AD68BD-F6EE-8245-951E-F762A01F64BD}"/>
              </a:ext>
            </a:extLst>
          </p:cNvPr>
          <p:cNvSpPr>
            <a:spLocks noGrp="1"/>
          </p:cNvSpPr>
          <p:nvPr>
            <p:ph sz="quarter" idx="1"/>
          </p:nvPr>
        </p:nvSpPr>
        <p:spPr>
          <a:xfrm>
            <a:off x="457200" y="1200150"/>
            <a:ext cx="4038600" cy="1628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D367CC65-D6AD-974E-B143-05D48E316FA4}"/>
              </a:ext>
            </a:extLst>
          </p:cNvPr>
          <p:cNvSpPr>
            <a:spLocks noGrp="1"/>
          </p:cNvSpPr>
          <p:nvPr>
            <p:ph sz="quarter" idx="2"/>
          </p:nvPr>
        </p:nvSpPr>
        <p:spPr>
          <a:xfrm>
            <a:off x="4648200" y="1200150"/>
            <a:ext cx="4038600" cy="1628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Content Placeholder 4">
            <a:extLst>
              <a:ext uri="{FF2B5EF4-FFF2-40B4-BE49-F238E27FC236}">
                <a16:creationId xmlns:a16="http://schemas.microsoft.com/office/drawing/2014/main" id="{C68DC669-128C-4A48-A78C-756F262654DD}"/>
              </a:ext>
            </a:extLst>
          </p:cNvPr>
          <p:cNvSpPr>
            <a:spLocks noGrp="1"/>
          </p:cNvSpPr>
          <p:nvPr>
            <p:ph sz="quarter" idx="3"/>
          </p:nvPr>
        </p:nvSpPr>
        <p:spPr>
          <a:xfrm>
            <a:off x="457200" y="2943225"/>
            <a:ext cx="4038600" cy="1628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Content Placeholder 5">
            <a:extLst>
              <a:ext uri="{FF2B5EF4-FFF2-40B4-BE49-F238E27FC236}">
                <a16:creationId xmlns:a16="http://schemas.microsoft.com/office/drawing/2014/main" id="{525FFC98-E112-E043-B1D7-E55307220EE4}"/>
              </a:ext>
            </a:extLst>
          </p:cNvPr>
          <p:cNvSpPr>
            <a:spLocks noGrp="1"/>
          </p:cNvSpPr>
          <p:nvPr>
            <p:ph sz="quarter" idx="4"/>
          </p:nvPr>
        </p:nvSpPr>
        <p:spPr>
          <a:xfrm>
            <a:off x="4648200" y="2943225"/>
            <a:ext cx="4038600" cy="1628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FF8191FB-F0CA-474F-BC78-ED7792EE7563}"/>
              </a:ext>
            </a:extLst>
          </p:cNvPr>
          <p:cNvSpPr>
            <a:spLocks noGrp="1"/>
          </p:cNvSpPr>
          <p:nvPr>
            <p:ph type="dt" sz="half" idx="10"/>
          </p:nvPr>
        </p:nvSpPr>
        <p:spPr>
          <a:xfrm>
            <a:off x="457200" y="4686300"/>
            <a:ext cx="2133600" cy="342900"/>
          </a:xfrm>
        </p:spPr>
        <p:txBody>
          <a:bodyPr/>
          <a:lstStyle>
            <a:lvl1pPr>
              <a:defRPr/>
            </a:lvl1pPr>
          </a:lstStyle>
          <a:p>
            <a:endParaRPr lang="en-US" altLang="x-none"/>
          </a:p>
        </p:txBody>
      </p:sp>
      <p:sp>
        <p:nvSpPr>
          <p:cNvPr id="8" name="Footer Placeholder 7">
            <a:extLst>
              <a:ext uri="{FF2B5EF4-FFF2-40B4-BE49-F238E27FC236}">
                <a16:creationId xmlns:a16="http://schemas.microsoft.com/office/drawing/2014/main" id="{DF8D8965-C383-B647-B73D-1559810881D9}"/>
              </a:ext>
            </a:extLst>
          </p:cNvPr>
          <p:cNvSpPr>
            <a:spLocks noGrp="1"/>
          </p:cNvSpPr>
          <p:nvPr>
            <p:ph type="ftr" sz="quarter" idx="11"/>
          </p:nvPr>
        </p:nvSpPr>
        <p:spPr>
          <a:xfrm>
            <a:off x="3124201" y="4686300"/>
            <a:ext cx="2895600" cy="342900"/>
          </a:xfrm>
        </p:spPr>
        <p:txBody>
          <a:bodyPr/>
          <a:lstStyle>
            <a:lvl1pPr>
              <a:defRPr/>
            </a:lvl1pPr>
          </a:lstStyle>
          <a:p>
            <a:endParaRPr lang="en-US" altLang="x-none"/>
          </a:p>
        </p:txBody>
      </p:sp>
      <p:sp>
        <p:nvSpPr>
          <p:cNvPr id="9" name="Slide Number Placeholder 8">
            <a:extLst>
              <a:ext uri="{FF2B5EF4-FFF2-40B4-BE49-F238E27FC236}">
                <a16:creationId xmlns:a16="http://schemas.microsoft.com/office/drawing/2014/main" id="{4398340F-2247-674A-9F57-93053322FD74}"/>
              </a:ext>
            </a:extLst>
          </p:cNvPr>
          <p:cNvSpPr>
            <a:spLocks noGrp="1"/>
          </p:cNvSpPr>
          <p:nvPr>
            <p:ph type="sldNum" sz="quarter" idx="12"/>
          </p:nvPr>
        </p:nvSpPr>
        <p:spPr>
          <a:xfrm>
            <a:off x="6553200" y="4686300"/>
            <a:ext cx="2133600" cy="342900"/>
          </a:xfrm>
        </p:spPr>
        <p:txBody>
          <a:bodyPr/>
          <a:lstStyle>
            <a:lvl1pPr>
              <a:defRPr/>
            </a:lvl1pPr>
          </a:lstStyle>
          <a:p>
            <a:fld id="{4CE1D096-B7F3-1446-83B2-52A0C77AFB90}" type="slidenum">
              <a:rPr lang="en-US" altLang="x-none"/>
              <a:pPr/>
              <a:t>‹#›</a:t>
            </a:fld>
            <a:endParaRPr lang="en-US" altLang="x-none"/>
          </a:p>
        </p:txBody>
      </p:sp>
    </p:spTree>
    <p:extLst>
      <p:ext uri="{BB962C8B-B14F-4D97-AF65-F5344CB8AC3E}">
        <p14:creationId xmlns:p14="http://schemas.microsoft.com/office/powerpoint/2010/main" val="4381456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1" y="2419350"/>
            <a:ext cx="9144000" cy="2724150"/>
          </a:xfrm>
          <a:prstGeom prst="rect">
            <a:avLst/>
          </a:prstGeom>
          <a:gradFill flip="none" rotWithShape="1">
            <a:gsLst>
              <a:gs pos="44000">
                <a:srgbClr val="CBCBCB">
                  <a:alpha val="22000"/>
                </a:srgbClr>
              </a:gs>
              <a:gs pos="100000">
                <a:srgbClr val="5F5F5F">
                  <a:alpha val="19000"/>
                </a:srgbClr>
              </a:gs>
              <a:gs pos="100000">
                <a:srgbClr val="FFFFF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1"/>
            <a:endParaRPr lang="en-US" sz="1799">
              <a:solidFill>
                <a:prstClr val="white"/>
              </a:solidFill>
            </a:endParaRPr>
          </a:p>
        </p:txBody>
      </p:sp>
      <p:sp>
        <p:nvSpPr>
          <p:cNvPr id="2" name="Title 1"/>
          <p:cNvSpPr>
            <a:spLocks noGrp="1"/>
          </p:cNvSpPr>
          <p:nvPr>
            <p:ph type="ctrTitle"/>
          </p:nvPr>
        </p:nvSpPr>
        <p:spPr>
          <a:xfrm>
            <a:off x="685801" y="3740993"/>
            <a:ext cx="7772400" cy="458115"/>
          </a:xfrm>
        </p:spPr>
        <p:txBody>
          <a:bodyPr/>
          <a:lstStyle>
            <a:lvl1pPr algn="ctr">
              <a:defRPr lang="en-US" sz="2999" kern="1200" smtClean="0">
                <a:solidFill>
                  <a:schemeClr val="tx1">
                    <a:lumMod val="75000"/>
                    <a:lumOff val="25000"/>
                  </a:schemeClr>
                </a:solidFill>
                <a:latin typeface="+mj-lt"/>
                <a:ea typeface="+mj-ea"/>
                <a:cs typeface="+mj-cs"/>
              </a:defRPr>
            </a:lvl1pPr>
          </a:lstStyle>
          <a:p>
            <a:r>
              <a:rPr lang="en-US" dirty="0"/>
              <a:t>Click to edit Master title style</a:t>
            </a:r>
          </a:p>
        </p:txBody>
      </p:sp>
      <p:sp>
        <p:nvSpPr>
          <p:cNvPr id="3" name="Subtitle 2"/>
          <p:cNvSpPr>
            <a:spLocks noGrp="1"/>
          </p:cNvSpPr>
          <p:nvPr>
            <p:ph type="subTitle" idx="1"/>
          </p:nvPr>
        </p:nvSpPr>
        <p:spPr>
          <a:xfrm>
            <a:off x="1371600" y="4132020"/>
            <a:ext cx="6400801" cy="573330"/>
          </a:xfrm>
        </p:spPr>
        <p:txBody>
          <a:bodyPr>
            <a:normAutofit/>
          </a:bodyPr>
          <a:lstStyle>
            <a:lvl1pPr marL="0" indent="0" algn="ctr">
              <a:buNone/>
              <a:defRPr lang="en-US" sz="1799" kern="1200" smtClean="0">
                <a:solidFill>
                  <a:schemeClr val="tx1">
                    <a:lumMod val="65000"/>
                    <a:lumOff val="35000"/>
                  </a:schemeClr>
                </a:solidFill>
                <a:latin typeface="+mj-lt"/>
                <a:ea typeface="+mj-ea"/>
                <a:cs typeface="+mj-cs"/>
              </a:defRPr>
            </a:lvl1pPr>
            <a:lvl2pPr marL="457048" indent="0" algn="ctr">
              <a:buNone/>
              <a:defRPr>
                <a:solidFill>
                  <a:schemeClr val="tx1">
                    <a:tint val="75000"/>
                  </a:schemeClr>
                </a:solidFill>
              </a:defRPr>
            </a:lvl2pPr>
            <a:lvl3pPr marL="914096" indent="0" algn="ctr">
              <a:buNone/>
              <a:defRPr>
                <a:solidFill>
                  <a:schemeClr val="tx1">
                    <a:tint val="75000"/>
                  </a:schemeClr>
                </a:solidFill>
              </a:defRPr>
            </a:lvl3pPr>
            <a:lvl4pPr marL="1371143" indent="0" algn="ctr">
              <a:buNone/>
              <a:defRPr>
                <a:solidFill>
                  <a:schemeClr val="tx1">
                    <a:tint val="75000"/>
                  </a:schemeClr>
                </a:solidFill>
              </a:defRPr>
            </a:lvl4pPr>
            <a:lvl5pPr marL="1828191" indent="0" algn="ctr">
              <a:buNone/>
              <a:defRPr>
                <a:solidFill>
                  <a:schemeClr val="tx1">
                    <a:tint val="75000"/>
                  </a:schemeClr>
                </a:solidFill>
              </a:defRPr>
            </a:lvl5pPr>
            <a:lvl6pPr marL="2285239" indent="0" algn="ctr">
              <a:buNone/>
              <a:defRPr>
                <a:solidFill>
                  <a:schemeClr val="tx1">
                    <a:tint val="75000"/>
                  </a:schemeClr>
                </a:solidFill>
              </a:defRPr>
            </a:lvl6pPr>
            <a:lvl7pPr marL="2742287" indent="0" algn="ctr">
              <a:buNone/>
              <a:defRPr>
                <a:solidFill>
                  <a:schemeClr val="tx1">
                    <a:tint val="75000"/>
                  </a:schemeClr>
                </a:solidFill>
              </a:defRPr>
            </a:lvl7pPr>
            <a:lvl8pPr marL="3199333" indent="0" algn="ctr">
              <a:buNone/>
              <a:defRPr>
                <a:solidFill>
                  <a:schemeClr val="tx1">
                    <a:tint val="75000"/>
                  </a:schemeClr>
                </a:solidFill>
              </a:defRPr>
            </a:lvl8pPr>
            <a:lvl9pPr marL="365638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05-Sep-22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30305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1" cy="1314450"/>
          </a:xfrm>
        </p:spPr>
        <p:txBody>
          <a:bodyPr/>
          <a:lstStyle>
            <a:lvl1pPr marL="0" indent="0" algn="ctr">
              <a:buNone/>
              <a:defRPr>
                <a:solidFill>
                  <a:schemeClr val="tx1">
                    <a:tint val="75000"/>
                  </a:schemeClr>
                </a:solidFill>
              </a:defRPr>
            </a:lvl1pPr>
            <a:lvl2pPr marL="457067" indent="0" algn="ctr">
              <a:buNone/>
              <a:defRPr>
                <a:solidFill>
                  <a:schemeClr val="tx1">
                    <a:tint val="75000"/>
                  </a:schemeClr>
                </a:solidFill>
              </a:defRPr>
            </a:lvl2pPr>
            <a:lvl3pPr marL="914134" indent="0" algn="ctr">
              <a:buNone/>
              <a:defRPr>
                <a:solidFill>
                  <a:schemeClr val="tx1">
                    <a:tint val="75000"/>
                  </a:schemeClr>
                </a:solidFill>
              </a:defRPr>
            </a:lvl3pPr>
            <a:lvl4pPr marL="1371200" indent="0" algn="ctr">
              <a:buNone/>
              <a:defRPr>
                <a:solidFill>
                  <a:schemeClr val="tx1">
                    <a:tint val="75000"/>
                  </a:schemeClr>
                </a:solidFill>
              </a:defRPr>
            </a:lvl4pPr>
            <a:lvl5pPr marL="1828267" indent="0" algn="ctr">
              <a:buNone/>
              <a:defRPr>
                <a:solidFill>
                  <a:schemeClr val="tx1">
                    <a:tint val="75000"/>
                  </a:schemeClr>
                </a:solidFill>
              </a:defRPr>
            </a:lvl5pPr>
            <a:lvl6pPr marL="2285333" indent="0" algn="ctr">
              <a:buNone/>
              <a:defRPr>
                <a:solidFill>
                  <a:schemeClr val="tx1">
                    <a:tint val="75000"/>
                  </a:schemeClr>
                </a:solidFill>
              </a:defRPr>
            </a:lvl6pPr>
            <a:lvl7pPr marL="2742401" indent="0" algn="ctr">
              <a:buNone/>
              <a:defRPr>
                <a:solidFill>
                  <a:schemeClr val="tx1">
                    <a:tint val="75000"/>
                  </a:schemeClr>
                </a:solidFill>
              </a:defRPr>
            </a:lvl7pPr>
            <a:lvl8pPr marL="3199466" indent="0" algn="ctr">
              <a:buNone/>
              <a:defRPr>
                <a:solidFill>
                  <a:schemeClr val="tx1">
                    <a:tint val="75000"/>
                  </a:schemeClr>
                </a:solidFill>
              </a:defRPr>
            </a:lvl8pPr>
            <a:lvl9pPr marL="365653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05-Sep-22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12262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05-Sep-22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67231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6"/>
          </a:xfr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067" indent="0">
              <a:buNone/>
              <a:defRPr sz="1799">
                <a:solidFill>
                  <a:schemeClr val="tx1">
                    <a:tint val="75000"/>
                  </a:schemeClr>
                </a:solidFill>
              </a:defRPr>
            </a:lvl2pPr>
            <a:lvl3pPr marL="914134" indent="0">
              <a:buNone/>
              <a:defRPr sz="1600">
                <a:solidFill>
                  <a:schemeClr val="tx1">
                    <a:tint val="75000"/>
                  </a:schemeClr>
                </a:solidFill>
              </a:defRPr>
            </a:lvl3pPr>
            <a:lvl4pPr marL="1371200" indent="0">
              <a:buNone/>
              <a:defRPr sz="1400">
                <a:solidFill>
                  <a:schemeClr val="tx1">
                    <a:tint val="75000"/>
                  </a:schemeClr>
                </a:solidFill>
              </a:defRPr>
            </a:lvl4pPr>
            <a:lvl5pPr marL="1828267" indent="0">
              <a:buNone/>
              <a:defRPr sz="1400">
                <a:solidFill>
                  <a:schemeClr val="tx1">
                    <a:tint val="75000"/>
                  </a:schemeClr>
                </a:solidFill>
              </a:defRPr>
            </a:lvl5pPr>
            <a:lvl6pPr marL="2285333" indent="0">
              <a:buNone/>
              <a:defRPr sz="1400">
                <a:solidFill>
                  <a:schemeClr val="tx1">
                    <a:tint val="75000"/>
                  </a:schemeClr>
                </a:solidFill>
              </a:defRPr>
            </a:lvl6pPr>
            <a:lvl7pPr marL="2742401" indent="0">
              <a:buNone/>
              <a:defRPr sz="1400">
                <a:solidFill>
                  <a:schemeClr val="tx1">
                    <a:tint val="75000"/>
                  </a:schemeClr>
                </a:solidFill>
              </a:defRPr>
            </a:lvl7pPr>
            <a:lvl8pPr marL="3199466" indent="0">
              <a:buNone/>
              <a:defRPr sz="1400">
                <a:solidFill>
                  <a:schemeClr val="tx1">
                    <a:tint val="75000"/>
                  </a:schemeClr>
                </a:solidFill>
              </a:defRPr>
            </a:lvl8pPr>
            <a:lvl9pPr marL="365653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05-Sep-22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42723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2"/>
            <a:ext cx="4038600" cy="3394472"/>
          </a:xfrm>
        </p:spPr>
        <p:txBody>
          <a:bodyPr/>
          <a:lstStyle>
            <a:lvl1pPr>
              <a:defRPr sz="2799"/>
            </a:lvl1pPr>
            <a:lvl2pPr>
              <a:defRPr sz="2399"/>
            </a:lvl2pPr>
            <a:lvl3pPr>
              <a:defRPr sz="2000"/>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2"/>
            <a:ext cx="4038600" cy="3394472"/>
          </a:xfrm>
        </p:spPr>
        <p:txBody>
          <a:bodyPr/>
          <a:lstStyle>
            <a:lvl1pPr>
              <a:defRPr sz="2799"/>
            </a:lvl1pPr>
            <a:lvl2pPr>
              <a:defRPr sz="2399"/>
            </a:lvl2pPr>
            <a:lvl3pPr>
              <a:defRPr sz="2000"/>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05-Sep-22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3607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6"/>
            <a:ext cx="4040188" cy="479822"/>
          </a:xfrm>
        </p:spPr>
        <p:txBody>
          <a:bodyPr anchor="b"/>
          <a:lstStyle>
            <a:lvl1pPr marL="0" indent="0">
              <a:buNone/>
              <a:defRPr sz="2399" b="1"/>
            </a:lvl1pPr>
            <a:lvl2pPr marL="457067" indent="0">
              <a:buNone/>
              <a:defRPr sz="2000" b="1"/>
            </a:lvl2pPr>
            <a:lvl3pPr marL="914134" indent="0">
              <a:buNone/>
              <a:defRPr sz="1799" b="1"/>
            </a:lvl3pPr>
            <a:lvl4pPr marL="1371200" indent="0">
              <a:buNone/>
              <a:defRPr sz="1600" b="1"/>
            </a:lvl4pPr>
            <a:lvl5pPr marL="1828267" indent="0">
              <a:buNone/>
              <a:defRPr sz="1600" b="1"/>
            </a:lvl5pPr>
            <a:lvl6pPr marL="2285333" indent="0">
              <a:buNone/>
              <a:defRPr sz="1600" b="1"/>
            </a:lvl6pPr>
            <a:lvl7pPr marL="2742401" indent="0">
              <a:buNone/>
              <a:defRPr sz="1600" b="1"/>
            </a:lvl7pPr>
            <a:lvl8pPr marL="3199466" indent="0">
              <a:buNone/>
              <a:defRPr sz="1600" b="1"/>
            </a:lvl8pPr>
            <a:lvl9pPr marL="365653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399"/>
            </a:lvl1pPr>
            <a:lvl2pPr>
              <a:defRPr sz="2000"/>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6"/>
            <a:ext cx="4041775" cy="479822"/>
          </a:xfrm>
        </p:spPr>
        <p:txBody>
          <a:bodyPr anchor="b"/>
          <a:lstStyle>
            <a:lvl1pPr marL="0" indent="0">
              <a:buNone/>
              <a:defRPr sz="2399" b="1"/>
            </a:lvl1pPr>
            <a:lvl2pPr marL="457067" indent="0">
              <a:buNone/>
              <a:defRPr sz="2000" b="1"/>
            </a:lvl2pPr>
            <a:lvl3pPr marL="914134" indent="0">
              <a:buNone/>
              <a:defRPr sz="1799" b="1"/>
            </a:lvl3pPr>
            <a:lvl4pPr marL="1371200" indent="0">
              <a:buNone/>
              <a:defRPr sz="1600" b="1"/>
            </a:lvl4pPr>
            <a:lvl5pPr marL="1828267" indent="0">
              <a:buNone/>
              <a:defRPr sz="1600" b="1"/>
            </a:lvl5pPr>
            <a:lvl6pPr marL="2285333" indent="0">
              <a:buNone/>
              <a:defRPr sz="1600" b="1"/>
            </a:lvl6pPr>
            <a:lvl7pPr marL="2742401" indent="0">
              <a:buNone/>
              <a:defRPr sz="1600" b="1"/>
            </a:lvl7pPr>
            <a:lvl8pPr marL="3199466" indent="0">
              <a:buNone/>
              <a:defRPr sz="1600" b="1"/>
            </a:lvl8pPr>
            <a:lvl9pPr marL="36565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399"/>
            </a:lvl1pPr>
            <a:lvl2pPr>
              <a:defRPr sz="2000"/>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1176A7-B091-469C-82C8-89C693043C40}" type="datetimeFigureOut">
              <a:rPr lang="en-US" smtClean="0">
                <a:solidFill>
                  <a:prstClr val="black">
                    <a:tint val="75000"/>
                  </a:prstClr>
                </a:solidFill>
              </a:rPr>
              <a:pPr/>
              <a:t>05-Sep-22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09751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05-Sep-22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457200" y="205981"/>
            <a:ext cx="8229601" cy="536971"/>
          </a:xfrm>
        </p:spPr>
        <p:txBody>
          <a:bodyPr>
            <a:normAutofit/>
          </a:bodyPr>
          <a:lstStyle>
            <a:lvl1pPr algn="l">
              <a:defRPr sz="2799">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1196248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7"/>
        <p:cNvGrpSpPr/>
        <p:nvPr/>
      </p:nvGrpSpPr>
      <p:grpSpPr>
        <a:xfrm>
          <a:off x="0" y="0"/>
          <a:ext cx="0" cy="0"/>
          <a:chOff x="0" y="0"/>
          <a:chExt cx="0" cy="0"/>
        </a:xfrm>
      </p:grpSpPr>
      <p:pic>
        <p:nvPicPr>
          <p:cNvPr id="388" name="Google Shape;388;p9"/>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389" name="Google Shape;389;p9"/>
          <p:cNvGrpSpPr/>
          <p:nvPr/>
        </p:nvGrpSpPr>
        <p:grpSpPr>
          <a:xfrm rot="-899871">
            <a:off x="4937818" y="-1014116"/>
            <a:ext cx="1853844" cy="1820021"/>
            <a:chOff x="7928300" y="-514224"/>
            <a:chExt cx="1853720" cy="1819900"/>
          </a:xfrm>
        </p:grpSpPr>
        <p:sp>
          <p:nvSpPr>
            <p:cNvPr id="390" name="Google Shape;390;p9"/>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9"/>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9"/>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9"/>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9"/>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9"/>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9"/>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9"/>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9"/>
            <p:cNvSpPr/>
            <p:nvPr/>
          </p:nvSpPr>
          <p:spPr>
            <a:xfrm>
              <a:off x="8679095" y="377868"/>
              <a:ext cx="1102926" cy="853276"/>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 name="Google Shape;399;p9"/>
          <p:cNvGrpSpPr/>
          <p:nvPr/>
        </p:nvGrpSpPr>
        <p:grpSpPr>
          <a:xfrm rot="787487">
            <a:off x="576472" y="4077760"/>
            <a:ext cx="1827688" cy="1923808"/>
            <a:chOff x="1526600" y="450800"/>
            <a:chExt cx="4540675" cy="4779475"/>
          </a:xfrm>
        </p:grpSpPr>
        <p:sp>
          <p:nvSpPr>
            <p:cNvPr id="400" name="Google Shape;400;p9"/>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9"/>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9"/>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9"/>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9"/>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9"/>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9"/>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9"/>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9"/>
          <p:cNvGrpSpPr/>
          <p:nvPr/>
        </p:nvGrpSpPr>
        <p:grpSpPr>
          <a:xfrm>
            <a:off x="-581142" y="3621014"/>
            <a:ext cx="1929140" cy="1830634"/>
            <a:chOff x="-356100" y="3692425"/>
            <a:chExt cx="1728775" cy="1640500"/>
          </a:xfrm>
        </p:grpSpPr>
        <p:sp>
          <p:nvSpPr>
            <p:cNvPr id="409" name="Google Shape;409;p9"/>
            <p:cNvSpPr/>
            <p:nvPr/>
          </p:nvSpPr>
          <p:spPr>
            <a:xfrm>
              <a:off x="-242675" y="3755800"/>
              <a:ext cx="1615350" cy="1577125"/>
            </a:xfrm>
            <a:custGeom>
              <a:avLst/>
              <a:gdLst/>
              <a:ahLst/>
              <a:cxnLst/>
              <a:rect l="l" t="t" r="r" b="b"/>
              <a:pathLst>
                <a:path w="64614" h="63085" extrusionOk="0">
                  <a:moveTo>
                    <a:pt x="22503" y="1"/>
                  </a:moveTo>
                  <a:cubicBezTo>
                    <a:pt x="22082" y="1"/>
                    <a:pt x="21688" y="233"/>
                    <a:pt x="21482" y="621"/>
                  </a:cubicBezTo>
                  <a:lnTo>
                    <a:pt x="0" y="41284"/>
                  </a:lnTo>
                  <a:lnTo>
                    <a:pt x="40729" y="62799"/>
                  </a:lnTo>
                  <a:cubicBezTo>
                    <a:pt x="41087" y="62993"/>
                    <a:pt x="41470" y="63084"/>
                    <a:pt x="41847" y="63084"/>
                  </a:cubicBezTo>
                  <a:cubicBezTo>
                    <a:pt x="42701" y="63084"/>
                    <a:pt x="43525" y="62618"/>
                    <a:pt x="43965" y="61832"/>
                  </a:cubicBezTo>
                  <a:lnTo>
                    <a:pt x="64313" y="23271"/>
                  </a:lnTo>
                  <a:cubicBezTo>
                    <a:pt x="64613" y="22704"/>
                    <a:pt x="64413" y="21970"/>
                    <a:pt x="63813" y="21670"/>
                  </a:cubicBezTo>
                  <a:lnTo>
                    <a:pt x="23083" y="154"/>
                  </a:lnTo>
                  <a:cubicBezTo>
                    <a:pt x="22895" y="49"/>
                    <a:pt x="22696" y="1"/>
                    <a:pt x="225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9"/>
            <p:cNvSpPr/>
            <p:nvPr/>
          </p:nvSpPr>
          <p:spPr>
            <a:xfrm>
              <a:off x="-356100" y="3692425"/>
              <a:ext cx="1647050" cy="1619200"/>
            </a:xfrm>
            <a:custGeom>
              <a:avLst/>
              <a:gdLst/>
              <a:ahLst/>
              <a:cxnLst/>
              <a:rect l="l" t="t" r="r" b="b"/>
              <a:pathLst>
                <a:path w="65882" h="64768" extrusionOk="0">
                  <a:moveTo>
                    <a:pt x="22170" y="0"/>
                  </a:moveTo>
                  <a:cubicBezTo>
                    <a:pt x="21749" y="0"/>
                    <a:pt x="21355" y="232"/>
                    <a:pt x="21149" y="621"/>
                  </a:cubicBezTo>
                  <a:lnTo>
                    <a:pt x="401" y="39883"/>
                  </a:lnTo>
                  <a:cubicBezTo>
                    <a:pt x="1" y="40650"/>
                    <a:pt x="301" y="41617"/>
                    <a:pt x="1068" y="42051"/>
                  </a:cubicBezTo>
                  <a:lnTo>
                    <a:pt x="44099" y="64767"/>
                  </a:lnTo>
                  <a:lnTo>
                    <a:pt x="65581" y="24105"/>
                  </a:lnTo>
                  <a:cubicBezTo>
                    <a:pt x="65881" y="23504"/>
                    <a:pt x="65648" y="22804"/>
                    <a:pt x="65081" y="22503"/>
                  </a:cubicBezTo>
                  <a:lnTo>
                    <a:pt x="22750" y="154"/>
                  </a:lnTo>
                  <a:cubicBezTo>
                    <a:pt x="22562" y="49"/>
                    <a:pt x="22363" y="0"/>
                    <a:pt x="22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9"/>
            <p:cNvSpPr/>
            <p:nvPr/>
          </p:nvSpPr>
          <p:spPr>
            <a:xfrm>
              <a:off x="-161800" y="3833875"/>
              <a:ext cx="1314300" cy="1215875"/>
            </a:xfrm>
            <a:custGeom>
              <a:avLst/>
              <a:gdLst/>
              <a:ahLst/>
              <a:cxnLst/>
              <a:rect l="l" t="t" r="r" b="b"/>
              <a:pathLst>
                <a:path w="52572" h="48635" fill="none" extrusionOk="0">
                  <a:moveTo>
                    <a:pt x="51738" y="18513"/>
                  </a:moveTo>
                  <a:lnTo>
                    <a:pt x="16713" y="0"/>
                  </a:lnTo>
                  <a:cubicBezTo>
                    <a:pt x="16213" y="967"/>
                    <a:pt x="15012" y="1334"/>
                    <a:pt x="14078" y="834"/>
                  </a:cubicBezTo>
                  <a:lnTo>
                    <a:pt x="1" y="27486"/>
                  </a:lnTo>
                  <a:cubicBezTo>
                    <a:pt x="968" y="27987"/>
                    <a:pt x="1335" y="29188"/>
                    <a:pt x="835" y="30155"/>
                  </a:cubicBezTo>
                  <a:lnTo>
                    <a:pt x="35860" y="48635"/>
                  </a:lnTo>
                  <a:cubicBezTo>
                    <a:pt x="36360" y="47668"/>
                    <a:pt x="37528" y="47301"/>
                    <a:pt x="38495" y="47801"/>
                  </a:cubicBezTo>
                  <a:lnTo>
                    <a:pt x="52572" y="21182"/>
                  </a:lnTo>
                  <a:cubicBezTo>
                    <a:pt x="51604" y="20648"/>
                    <a:pt x="51238" y="19481"/>
                    <a:pt x="51738" y="18513"/>
                  </a:cubicBezTo>
                  <a:close/>
                </a:path>
              </a:pathLst>
            </a:custGeom>
            <a:solidFill>
              <a:schemeClr val="dk1"/>
            </a:solid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9"/>
            <p:cNvSpPr/>
            <p:nvPr/>
          </p:nvSpPr>
          <p:spPr>
            <a:xfrm>
              <a:off x="768050" y="4308375"/>
              <a:ext cx="555425" cy="979325"/>
            </a:xfrm>
            <a:custGeom>
              <a:avLst/>
              <a:gdLst/>
              <a:ahLst/>
              <a:cxnLst/>
              <a:rect l="l" t="t" r="r" b="b"/>
              <a:pathLst>
                <a:path w="22217" h="39173" extrusionOk="0">
                  <a:moveTo>
                    <a:pt x="20315" y="0"/>
                  </a:moveTo>
                  <a:lnTo>
                    <a:pt x="0" y="38495"/>
                  </a:lnTo>
                  <a:lnTo>
                    <a:pt x="968" y="39028"/>
                  </a:lnTo>
                  <a:cubicBezTo>
                    <a:pt x="1154" y="39127"/>
                    <a:pt x="1356" y="39173"/>
                    <a:pt x="1555" y="39173"/>
                  </a:cubicBezTo>
                  <a:cubicBezTo>
                    <a:pt x="2033" y="39173"/>
                    <a:pt x="2500" y="38908"/>
                    <a:pt x="2735" y="38461"/>
                  </a:cubicBezTo>
                  <a:lnTo>
                    <a:pt x="21882" y="2235"/>
                  </a:lnTo>
                  <a:cubicBezTo>
                    <a:pt x="22216" y="1635"/>
                    <a:pt x="21983" y="868"/>
                    <a:pt x="21382" y="567"/>
                  </a:cubicBezTo>
                  <a:lnTo>
                    <a:pt x="203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9"/>
            <p:cNvSpPr/>
            <p:nvPr/>
          </p:nvSpPr>
          <p:spPr>
            <a:xfrm>
              <a:off x="-356100" y="4621925"/>
              <a:ext cx="1156700" cy="689700"/>
            </a:xfrm>
            <a:custGeom>
              <a:avLst/>
              <a:gdLst/>
              <a:ahLst/>
              <a:cxnLst/>
              <a:rect l="l" t="t" r="r" b="b"/>
              <a:pathLst>
                <a:path w="46268" h="27588" extrusionOk="0">
                  <a:moveTo>
                    <a:pt x="1835" y="1"/>
                  </a:moveTo>
                  <a:lnTo>
                    <a:pt x="401" y="2669"/>
                  </a:lnTo>
                  <a:cubicBezTo>
                    <a:pt x="1" y="3470"/>
                    <a:pt x="301" y="4437"/>
                    <a:pt x="1068" y="4837"/>
                  </a:cubicBezTo>
                  <a:lnTo>
                    <a:pt x="44099" y="27587"/>
                  </a:lnTo>
                  <a:lnTo>
                    <a:pt x="46267" y="23484"/>
                  </a:lnTo>
                  <a:lnTo>
                    <a:pt x="1835" y="1"/>
                  </a:lnTo>
                  <a:close/>
                </a:path>
              </a:pathLst>
            </a:custGeom>
            <a:solidFill>
              <a:srgbClr val="E24747">
                <a:alpha val="9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9"/>
            <p:cNvSpPr/>
            <p:nvPr/>
          </p:nvSpPr>
          <p:spPr>
            <a:xfrm>
              <a:off x="768050" y="4308375"/>
              <a:ext cx="521225" cy="969050"/>
            </a:xfrm>
            <a:custGeom>
              <a:avLst/>
              <a:gdLst/>
              <a:ahLst/>
              <a:cxnLst/>
              <a:rect l="l" t="t" r="r" b="b"/>
              <a:pathLst>
                <a:path w="20849" h="38762" extrusionOk="0">
                  <a:moveTo>
                    <a:pt x="20315" y="0"/>
                  </a:moveTo>
                  <a:lnTo>
                    <a:pt x="0" y="38495"/>
                  </a:lnTo>
                  <a:lnTo>
                    <a:pt x="501" y="38761"/>
                  </a:lnTo>
                  <a:lnTo>
                    <a:pt x="20848" y="267"/>
                  </a:lnTo>
                  <a:lnTo>
                    <a:pt x="203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9"/>
            <p:cNvSpPr/>
            <p:nvPr/>
          </p:nvSpPr>
          <p:spPr>
            <a:xfrm>
              <a:off x="798075" y="4325050"/>
              <a:ext cx="516225" cy="962725"/>
            </a:xfrm>
            <a:custGeom>
              <a:avLst/>
              <a:gdLst/>
              <a:ahLst/>
              <a:cxnLst/>
              <a:rect l="l" t="t" r="r" b="b"/>
              <a:pathLst>
                <a:path w="20649" h="38509" extrusionOk="0">
                  <a:moveTo>
                    <a:pt x="20348" y="1"/>
                  </a:moveTo>
                  <a:lnTo>
                    <a:pt x="0" y="38461"/>
                  </a:lnTo>
                  <a:cubicBezTo>
                    <a:pt x="118" y="38485"/>
                    <a:pt x="236" y="38509"/>
                    <a:pt x="354" y="38509"/>
                  </a:cubicBezTo>
                  <a:cubicBezTo>
                    <a:pt x="403" y="38509"/>
                    <a:pt x="452" y="38504"/>
                    <a:pt x="500" y="38495"/>
                  </a:cubicBezTo>
                  <a:lnTo>
                    <a:pt x="20648" y="334"/>
                  </a:lnTo>
                  <a:cubicBezTo>
                    <a:pt x="20581" y="201"/>
                    <a:pt x="20448" y="101"/>
                    <a:pt x="20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9"/>
            <p:cNvSpPr/>
            <p:nvPr/>
          </p:nvSpPr>
          <p:spPr>
            <a:xfrm>
              <a:off x="850600" y="5092275"/>
              <a:ext cx="175975" cy="130950"/>
            </a:xfrm>
            <a:custGeom>
              <a:avLst/>
              <a:gdLst/>
              <a:ahLst/>
              <a:cxnLst/>
              <a:rect l="l" t="t" r="r" b="b"/>
              <a:pathLst>
                <a:path w="7039" h="5238" extrusionOk="0">
                  <a:moveTo>
                    <a:pt x="1101" y="0"/>
                  </a:moveTo>
                  <a:lnTo>
                    <a:pt x="1" y="2102"/>
                  </a:lnTo>
                  <a:lnTo>
                    <a:pt x="5905" y="5237"/>
                  </a:lnTo>
                  <a:lnTo>
                    <a:pt x="5571" y="3703"/>
                  </a:lnTo>
                  <a:lnTo>
                    <a:pt x="7039" y="3136"/>
                  </a:lnTo>
                  <a:lnTo>
                    <a:pt x="11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417;p9"/>
          <p:cNvGrpSpPr/>
          <p:nvPr/>
        </p:nvGrpSpPr>
        <p:grpSpPr>
          <a:xfrm rot="-400487" flipH="1">
            <a:off x="7293443" y="4044654"/>
            <a:ext cx="2281869" cy="1790499"/>
            <a:chOff x="-2415600" y="2986400"/>
            <a:chExt cx="1943075" cy="1524659"/>
          </a:xfrm>
        </p:grpSpPr>
        <p:sp>
          <p:nvSpPr>
            <p:cNvPr id="418" name="Google Shape;418;p9"/>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9"/>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9"/>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9"/>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9"/>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9"/>
            <p:cNvGrpSpPr/>
            <p:nvPr/>
          </p:nvGrpSpPr>
          <p:grpSpPr>
            <a:xfrm>
              <a:off x="-2218800" y="3088875"/>
              <a:ext cx="1598825" cy="1190475"/>
              <a:chOff x="-2218800" y="3088875"/>
              <a:chExt cx="1598825" cy="1190475"/>
            </a:xfrm>
          </p:grpSpPr>
          <p:sp>
            <p:nvSpPr>
              <p:cNvPr id="424" name="Google Shape;424;p9"/>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9"/>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6" name="Google Shape;426;p9"/>
          <p:cNvGrpSpPr/>
          <p:nvPr/>
        </p:nvGrpSpPr>
        <p:grpSpPr>
          <a:xfrm rot="-1094791">
            <a:off x="6565812" y="4004035"/>
            <a:ext cx="1810949" cy="1871735"/>
            <a:chOff x="334100" y="971800"/>
            <a:chExt cx="1810984" cy="1871771"/>
          </a:xfrm>
        </p:grpSpPr>
        <p:sp>
          <p:nvSpPr>
            <p:cNvPr id="427" name="Google Shape;427;p9"/>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9"/>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 name="Google Shape;429;p9"/>
            <p:cNvGrpSpPr/>
            <p:nvPr/>
          </p:nvGrpSpPr>
          <p:grpSpPr>
            <a:xfrm>
              <a:off x="1214129" y="978980"/>
              <a:ext cx="913828" cy="1211839"/>
              <a:chOff x="1214129" y="978980"/>
              <a:chExt cx="913828" cy="1211839"/>
            </a:xfrm>
          </p:grpSpPr>
          <p:sp>
            <p:nvSpPr>
              <p:cNvPr id="430" name="Google Shape;430;p9"/>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9"/>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2" name="Google Shape;432;p9"/>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9"/>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9"/>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 name="Google Shape;435;p9"/>
          <p:cNvGrpSpPr/>
          <p:nvPr/>
        </p:nvGrpSpPr>
        <p:grpSpPr>
          <a:xfrm rot="2395717" flipH="1">
            <a:off x="6092172" y="-796603"/>
            <a:ext cx="2526940" cy="2039332"/>
            <a:chOff x="-729163" y="3851975"/>
            <a:chExt cx="2464103" cy="1988620"/>
          </a:xfrm>
        </p:grpSpPr>
        <p:sp>
          <p:nvSpPr>
            <p:cNvPr id="436" name="Google Shape;436;p9"/>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9"/>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9"/>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9"/>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9"/>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9"/>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9"/>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9"/>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9"/>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9"/>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9"/>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9"/>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9"/>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9"/>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0" name="Google Shape;450;p9"/>
          <p:cNvSpPr txBox="1">
            <a:spLocks noGrp="1"/>
          </p:cNvSpPr>
          <p:nvPr>
            <p:ph type="title"/>
          </p:nvPr>
        </p:nvSpPr>
        <p:spPr>
          <a:xfrm>
            <a:off x="2136600" y="1571938"/>
            <a:ext cx="4870800" cy="8289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51" name="Google Shape;451;p9"/>
          <p:cNvSpPr txBox="1">
            <a:spLocks noGrp="1"/>
          </p:cNvSpPr>
          <p:nvPr>
            <p:ph type="subTitle" idx="1"/>
          </p:nvPr>
        </p:nvSpPr>
        <p:spPr>
          <a:xfrm>
            <a:off x="1894050" y="2336450"/>
            <a:ext cx="5355900" cy="1235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05-Sep-22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457200" y="205981"/>
            <a:ext cx="8229601" cy="536971"/>
          </a:xfrm>
        </p:spPr>
        <p:txBody>
          <a:bodyPr>
            <a:normAutofit/>
          </a:bodyPr>
          <a:lstStyle>
            <a:lvl1pPr algn="l">
              <a:defRPr sz="2799">
                <a:solidFill>
                  <a:schemeClr val="bg1">
                    <a:lumMod val="50000"/>
                  </a:schemeClr>
                </a:solidFill>
              </a:defRPr>
            </a:lvl1pPr>
          </a:lstStyle>
          <a:p>
            <a:r>
              <a:rPr lang="en-US"/>
              <a:t>Click to edit Master title style</a:t>
            </a:r>
          </a:p>
        </p:txBody>
      </p:sp>
      <p:sp>
        <p:nvSpPr>
          <p:cNvPr id="7" name="Text Placeholder 9"/>
          <p:cNvSpPr>
            <a:spLocks noGrp="1"/>
          </p:cNvSpPr>
          <p:nvPr>
            <p:ph type="body" sz="quarter" idx="13" hasCustomPrompt="1"/>
          </p:nvPr>
        </p:nvSpPr>
        <p:spPr>
          <a:xfrm>
            <a:off x="457200" y="742950"/>
            <a:ext cx="8229601" cy="381000"/>
          </a:xfrm>
        </p:spPr>
        <p:txBody>
          <a:bodyPr>
            <a:noAutofit/>
          </a:bodyPr>
          <a:lstStyle>
            <a:lvl1pPr marL="0" indent="0">
              <a:buNone/>
              <a:defRPr sz="1400">
                <a:solidFill>
                  <a:schemeClr val="bg1">
                    <a:lumMod val="50000"/>
                  </a:schemeClr>
                </a:solidFill>
              </a:defRPr>
            </a:lvl1pPr>
          </a:lstStyle>
          <a:p>
            <a:pPr lvl="0"/>
            <a:r>
              <a:rPr lang="en-US"/>
              <a:t>Subtitle</a:t>
            </a:r>
          </a:p>
        </p:txBody>
      </p:sp>
    </p:spTree>
    <p:extLst>
      <p:ext uri="{BB962C8B-B14F-4D97-AF65-F5344CB8AC3E}">
        <p14:creationId xmlns:p14="http://schemas.microsoft.com/office/powerpoint/2010/main" val="18523251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1176A7-B091-469C-82C8-89C693043C40}" type="datetimeFigureOut">
              <a:rPr lang="en-US" smtClean="0">
                <a:solidFill>
                  <a:prstClr val="black">
                    <a:tint val="75000"/>
                  </a:prstClr>
                </a:solidFill>
              </a:rPr>
              <a:pPr/>
              <a:t>05-Sep-22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81720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8"/>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3200"/>
            </a:lvl1pPr>
            <a:lvl2pPr>
              <a:defRPr sz="2799"/>
            </a:lvl2pPr>
            <a:lvl3pPr>
              <a:defRPr sz="2399"/>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8"/>
            <a:ext cx="3008313" cy="3518297"/>
          </a:xfrm>
        </p:spPr>
        <p:txBody>
          <a:bodyPr/>
          <a:lstStyle>
            <a:lvl1pPr marL="0" indent="0">
              <a:buNone/>
              <a:defRPr sz="1400"/>
            </a:lvl1pPr>
            <a:lvl2pPr marL="457067" indent="0">
              <a:buNone/>
              <a:defRPr sz="1200"/>
            </a:lvl2pPr>
            <a:lvl3pPr marL="914134" indent="0">
              <a:buNone/>
              <a:defRPr sz="1000"/>
            </a:lvl3pPr>
            <a:lvl4pPr marL="1371200" indent="0">
              <a:buNone/>
              <a:defRPr sz="900"/>
            </a:lvl4pPr>
            <a:lvl5pPr marL="1828267" indent="0">
              <a:buNone/>
              <a:defRPr sz="900"/>
            </a:lvl5pPr>
            <a:lvl6pPr marL="2285333" indent="0">
              <a:buNone/>
              <a:defRPr sz="900"/>
            </a:lvl6pPr>
            <a:lvl7pPr marL="2742401" indent="0">
              <a:buNone/>
              <a:defRPr sz="900"/>
            </a:lvl7pPr>
            <a:lvl8pPr marL="3199466" indent="0">
              <a:buNone/>
              <a:defRPr sz="900"/>
            </a:lvl8pPr>
            <a:lvl9pPr marL="365653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05-Sep-22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34489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3600452"/>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459581"/>
            <a:ext cx="5486400" cy="3086100"/>
          </a:xfrm>
        </p:spPr>
        <p:txBody>
          <a:bodyPr/>
          <a:lstStyle>
            <a:lvl1pPr marL="0" indent="0">
              <a:buNone/>
              <a:defRPr sz="3200"/>
            </a:lvl1pPr>
            <a:lvl2pPr marL="457067" indent="0">
              <a:buNone/>
              <a:defRPr sz="2799"/>
            </a:lvl2pPr>
            <a:lvl3pPr marL="914134" indent="0">
              <a:buNone/>
              <a:defRPr sz="2399"/>
            </a:lvl3pPr>
            <a:lvl4pPr marL="1371200" indent="0">
              <a:buNone/>
              <a:defRPr sz="2000"/>
            </a:lvl4pPr>
            <a:lvl5pPr marL="1828267" indent="0">
              <a:buNone/>
              <a:defRPr sz="2000"/>
            </a:lvl5pPr>
            <a:lvl6pPr marL="2285333" indent="0">
              <a:buNone/>
              <a:defRPr sz="2000"/>
            </a:lvl6pPr>
            <a:lvl7pPr marL="2742401" indent="0">
              <a:buNone/>
              <a:defRPr sz="2000"/>
            </a:lvl7pPr>
            <a:lvl8pPr marL="3199466" indent="0">
              <a:buNone/>
              <a:defRPr sz="2000"/>
            </a:lvl8pPr>
            <a:lvl9pPr marL="3656534" indent="0">
              <a:buNone/>
              <a:defRPr sz="2000"/>
            </a:lvl9pPr>
          </a:lstStyle>
          <a:p>
            <a:endParaRPr lang="en-US"/>
          </a:p>
        </p:txBody>
      </p:sp>
      <p:sp>
        <p:nvSpPr>
          <p:cNvPr id="4" name="Text Placeholder 3"/>
          <p:cNvSpPr>
            <a:spLocks noGrp="1"/>
          </p:cNvSpPr>
          <p:nvPr>
            <p:ph type="body" sz="half" idx="2"/>
          </p:nvPr>
        </p:nvSpPr>
        <p:spPr>
          <a:xfrm>
            <a:off x="1792289" y="4025506"/>
            <a:ext cx="5486400" cy="603647"/>
          </a:xfrm>
        </p:spPr>
        <p:txBody>
          <a:bodyPr/>
          <a:lstStyle>
            <a:lvl1pPr marL="0" indent="0">
              <a:buNone/>
              <a:defRPr sz="1400"/>
            </a:lvl1pPr>
            <a:lvl2pPr marL="457067" indent="0">
              <a:buNone/>
              <a:defRPr sz="1200"/>
            </a:lvl2pPr>
            <a:lvl3pPr marL="914134" indent="0">
              <a:buNone/>
              <a:defRPr sz="1000"/>
            </a:lvl3pPr>
            <a:lvl4pPr marL="1371200" indent="0">
              <a:buNone/>
              <a:defRPr sz="900"/>
            </a:lvl4pPr>
            <a:lvl5pPr marL="1828267" indent="0">
              <a:buNone/>
              <a:defRPr sz="900"/>
            </a:lvl5pPr>
            <a:lvl6pPr marL="2285333" indent="0">
              <a:buNone/>
              <a:defRPr sz="900"/>
            </a:lvl6pPr>
            <a:lvl7pPr marL="2742401" indent="0">
              <a:buNone/>
              <a:defRPr sz="900"/>
            </a:lvl7pPr>
            <a:lvl8pPr marL="3199466" indent="0">
              <a:buNone/>
              <a:defRPr sz="900"/>
            </a:lvl8pPr>
            <a:lvl9pPr marL="365653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05-Sep-22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11265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05-Sep-22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12698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1"/>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1"/>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05-Sep-22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5915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05-Sep-22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457200" y="205981"/>
            <a:ext cx="8229601" cy="536971"/>
          </a:xfrm>
        </p:spPr>
        <p:txBody>
          <a:bodyPr>
            <a:normAutofit/>
          </a:bodyPr>
          <a:lstStyle>
            <a:lvl1pPr algn="l">
              <a:defRPr sz="2799">
                <a:solidFill>
                  <a:schemeClr val="tx1">
                    <a:lumMod val="65000"/>
                    <a:lumOff val="35000"/>
                  </a:schemeClr>
                </a:solidFill>
              </a:defRPr>
            </a:lvl1pPr>
          </a:lstStyle>
          <a:p>
            <a:r>
              <a:rPr lang="en-US"/>
              <a:t>Click to edit Master title style</a:t>
            </a:r>
          </a:p>
        </p:txBody>
      </p:sp>
      <p:sp>
        <p:nvSpPr>
          <p:cNvPr id="7" name="Text Placeholder 9"/>
          <p:cNvSpPr>
            <a:spLocks noGrp="1"/>
          </p:cNvSpPr>
          <p:nvPr>
            <p:ph type="body" sz="quarter" idx="13" hasCustomPrompt="1"/>
          </p:nvPr>
        </p:nvSpPr>
        <p:spPr>
          <a:xfrm>
            <a:off x="457200" y="742950"/>
            <a:ext cx="8229601" cy="381000"/>
          </a:xfrm>
        </p:spPr>
        <p:txBody>
          <a:bodyPr>
            <a:noAutofit/>
          </a:bodyPr>
          <a:lstStyle>
            <a:lvl1pPr marL="0" indent="0">
              <a:buNone/>
              <a:defRPr sz="1400">
                <a:solidFill>
                  <a:schemeClr val="tx1">
                    <a:lumMod val="65000"/>
                    <a:lumOff val="35000"/>
                  </a:schemeClr>
                </a:solidFill>
              </a:defRPr>
            </a:lvl1pPr>
          </a:lstStyle>
          <a:p>
            <a:pPr lvl="0"/>
            <a:r>
              <a:rPr lang="en-US"/>
              <a:t>Subtitle</a:t>
            </a:r>
          </a:p>
        </p:txBody>
      </p:sp>
    </p:spTree>
    <p:extLst>
      <p:ext uri="{BB962C8B-B14F-4D97-AF65-F5344CB8AC3E}">
        <p14:creationId xmlns:p14="http://schemas.microsoft.com/office/powerpoint/2010/main" val="42039654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7_Title Only">
    <p:bg>
      <p:bgPr>
        <a:gradFill flip="none" rotWithShape="1">
          <a:gsLst>
            <a:gs pos="81000">
              <a:schemeClr val="bg1">
                <a:lumMod val="95000"/>
              </a:schemeClr>
            </a:gs>
            <a:gs pos="0">
              <a:schemeClr val="bg1"/>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82"/>
            <a:ext cx="5029200" cy="533311"/>
          </a:xfrm>
        </p:spPr>
        <p:txBody>
          <a:bodyPr>
            <a:noAutofit/>
          </a:bodyPr>
          <a:lstStyle>
            <a:lvl1pPr>
              <a:defRPr sz="2699"/>
            </a:lvl1pPr>
          </a:lstStyle>
          <a:p>
            <a:r>
              <a:rPr lang="en-US" dirty="0"/>
              <a:t>Click to edit Master title style</a:t>
            </a:r>
          </a:p>
        </p:txBody>
      </p:sp>
      <p:sp>
        <p:nvSpPr>
          <p:cNvPr id="3" name="Date Placeholder 2"/>
          <p:cNvSpPr>
            <a:spLocks noGrp="1"/>
          </p:cNvSpPr>
          <p:nvPr>
            <p:ph type="dt" sz="half" idx="10"/>
          </p:nvPr>
        </p:nvSpPr>
        <p:spPr/>
        <p:txBody>
          <a:bodyPr/>
          <a:lstStyle/>
          <a:p>
            <a:fld id="{6204E2B0-FEF2-4C8F-90A4-46C9D72643E3}" type="datetime1">
              <a:rPr lang="en-US" smtClean="0"/>
              <a:t>05-Sep-22</a:t>
            </a:fld>
            <a:endParaRPr lang="en-US"/>
          </a:p>
        </p:txBody>
      </p:sp>
      <p:sp>
        <p:nvSpPr>
          <p:cNvPr id="4" name="Footer Placeholder 3"/>
          <p:cNvSpPr>
            <a:spLocks noGrp="1"/>
          </p:cNvSpPr>
          <p:nvPr>
            <p:ph type="ftr" sz="quarter" idx="11"/>
          </p:nvPr>
        </p:nvSpPr>
        <p:spPr/>
        <p:txBody>
          <a:bodyPr/>
          <a:lstStyle/>
          <a:p>
            <a:r>
              <a:rPr lang="en-US"/>
              <a:t>SlideModel.com</a:t>
            </a:r>
          </a:p>
        </p:txBody>
      </p:sp>
      <p:sp>
        <p:nvSpPr>
          <p:cNvPr id="5" name="Slide Number Placeholder 4"/>
          <p:cNvSpPr>
            <a:spLocks noGrp="1"/>
          </p:cNvSpPr>
          <p:nvPr>
            <p:ph type="sldNum" sz="quarter" idx="12"/>
          </p:nvPr>
        </p:nvSpPr>
        <p:spPr>
          <a:xfrm>
            <a:off x="8572500" y="4767266"/>
            <a:ext cx="571501" cy="273844"/>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w="0">
            <a:noFill/>
            <a:prstDash val="solid"/>
            <a:round/>
            <a:headEnd/>
            <a:tailEnd/>
          </a:ln>
        </p:spPr>
        <p:txBody>
          <a:bodyPr vert="horz" wrap="square" lIns="0" tIns="91440" rIns="0" bIns="91440" numCol="1" anchor="ctr" anchorCtr="1" compatLnSpc="1">
            <a:prstTxWarp prst="textNoShape">
              <a:avLst/>
            </a:prstTxWarp>
          </a:bodyPr>
          <a:lstStyle>
            <a:lvl1pPr algn="r">
              <a:defRPr lang="en-US" sz="1050" kern="0" smtClean="0">
                <a:solidFill>
                  <a:schemeClr val="bg1"/>
                </a:solidFill>
                <a:latin typeface="Arial" pitchFamily="34" charset="0"/>
                <a:cs typeface="Arial" pitchFamily="34" charset="0"/>
              </a:defRPr>
            </a:lvl1pPr>
          </a:lstStyle>
          <a:p>
            <a:fld id="{96E69268-9C8B-4EBF-A9EE-DC5DC2D48DC3}" type="slidenum">
              <a:rPr lang="es-UY" smtClean="0"/>
              <a:pPr/>
              <a:t>‹#›</a:t>
            </a:fld>
            <a:endParaRPr lang="es-UY" dirty="0"/>
          </a:p>
        </p:txBody>
      </p:sp>
      <p:sp>
        <p:nvSpPr>
          <p:cNvPr id="8" name="Text Placeholder 8"/>
          <p:cNvSpPr>
            <a:spLocks noGrp="1"/>
          </p:cNvSpPr>
          <p:nvPr>
            <p:ph type="body" sz="quarter" idx="13" hasCustomPrompt="1"/>
          </p:nvPr>
        </p:nvSpPr>
        <p:spPr>
          <a:xfrm>
            <a:off x="5610226" y="271604"/>
            <a:ext cx="3086100" cy="400050"/>
          </a:xfrm>
        </p:spPr>
        <p:txBody>
          <a:bodyPr anchor="ctr">
            <a:noAutofit/>
          </a:bodyPr>
          <a:lstStyle>
            <a:lvl1pPr marL="0" indent="0" algn="r">
              <a:buNone/>
              <a:defRPr sz="1499" baseline="0">
                <a:solidFill>
                  <a:schemeClr val="tx1">
                    <a:lumMod val="50000"/>
                    <a:lumOff val="50000"/>
                  </a:schemeClr>
                </a:solidFill>
              </a:defRPr>
            </a:lvl1pPr>
          </a:lstStyle>
          <a:p>
            <a:pPr lvl="0"/>
            <a:r>
              <a:rPr lang="en-US" dirty="0"/>
              <a:t>Breadcrumb 1 &gt; Breadcrumb 2</a:t>
            </a:r>
            <a:endParaRPr lang="es-UY" dirty="0"/>
          </a:p>
        </p:txBody>
      </p:sp>
    </p:spTree>
    <p:extLst>
      <p:ext uri="{BB962C8B-B14F-4D97-AF65-F5344CB8AC3E}">
        <p14:creationId xmlns:p14="http://schemas.microsoft.com/office/powerpoint/2010/main" val="37016638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ext Left Clipart Right">
    <p:bg>
      <p:bgPr>
        <a:solidFill>
          <a:schemeClr val="bg1">
            <a:lumMod val="95000"/>
            <a:alpha val="50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solidFill>
                  <a:prstClr val="black">
                    <a:tint val="75000"/>
                  </a:prstClr>
                </a:solidFill>
              </a:rPr>
              <a:pPr/>
              <a:t>05-Sep-22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E69268-9C8B-4EBF-A9EE-DC5DC2D48DC3}" type="slidenum">
              <a:rPr lang="en-US" smtClean="0">
                <a:solidFill>
                  <a:prstClr val="black">
                    <a:tint val="75000"/>
                  </a:prstClr>
                </a:solidFill>
              </a:rPr>
              <a:pPr/>
              <a:t>‹#›</a:t>
            </a:fld>
            <a:endParaRPr lang="en-US">
              <a:solidFill>
                <a:prstClr val="black">
                  <a:tint val="75000"/>
                </a:prstClr>
              </a:solidFill>
            </a:endParaRPr>
          </a:p>
        </p:txBody>
      </p:sp>
      <p:sp>
        <p:nvSpPr>
          <p:cNvPr id="9" name="Content Placeholder 7"/>
          <p:cNvSpPr>
            <a:spLocks noGrp="1"/>
          </p:cNvSpPr>
          <p:nvPr>
            <p:ph sz="quarter" idx="13" hasCustomPrompt="1"/>
          </p:nvPr>
        </p:nvSpPr>
        <p:spPr>
          <a:xfrm>
            <a:off x="513293" y="800100"/>
            <a:ext cx="3144069" cy="571500"/>
          </a:xfrm>
        </p:spPr>
        <p:txBody>
          <a:bodyPr>
            <a:noAutofit/>
          </a:bodyPr>
          <a:lstStyle>
            <a:lvl1pPr>
              <a:defRPr sz="2999" b="1"/>
            </a:lvl1pPr>
          </a:lstStyle>
          <a:p>
            <a:pPr lvl="0"/>
            <a:r>
              <a:rPr lang="en-US" dirty="0"/>
              <a:t>CLICK TO EDIT</a:t>
            </a:r>
          </a:p>
        </p:txBody>
      </p:sp>
      <p:sp>
        <p:nvSpPr>
          <p:cNvPr id="12" name="Content Placeholder 10"/>
          <p:cNvSpPr>
            <a:spLocks noGrp="1"/>
          </p:cNvSpPr>
          <p:nvPr>
            <p:ph sz="quarter" idx="14"/>
          </p:nvPr>
        </p:nvSpPr>
        <p:spPr>
          <a:xfrm>
            <a:off x="513293" y="1543050"/>
            <a:ext cx="3144069" cy="28575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163330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14005" y="2152976"/>
            <a:ext cx="4449167" cy="533311"/>
          </a:xfrm>
        </p:spPr>
        <p:txBody>
          <a:bodyPr>
            <a:normAutofit/>
          </a:bodyPr>
          <a:lstStyle>
            <a:lvl1pPr algn="ctr">
              <a:defRPr sz="2700"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p:txBody>
          <a:bodyPr/>
          <a:lstStyle/>
          <a:p>
            <a:fld id="{425404F2-BE9A-4460-8815-8F645183555F}" type="datetimeFigureOut">
              <a:rPr lang="en-US" smtClean="0">
                <a:solidFill>
                  <a:srgbClr val="080808">
                    <a:tint val="75000"/>
                  </a:srgbClr>
                </a:solidFill>
              </a:rPr>
              <a:pPr/>
              <a:t>05-Sep-22</a:t>
            </a:fld>
            <a:endParaRPr lang="en-US">
              <a:solidFill>
                <a:srgbClr val="080808">
                  <a:tint val="75000"/>
                </a:srgbClr>
              </a:solidFill>
            </a:endParaRPr>
          </a:p>
        </p:txBody>
      </p:sp>
      <p:sp>
        <p:nvSpPr>
          <p:cNvPr id="4" name="Footer Placeholder 3"/>
          <p:cNvSpPr>
            <a:spLocks noGrp="1"/>
          </p:cNvSpPr>
          <p:nvPr>
            <p:ph type="ftr" sz="quarter" idx="11"/>
          </p:nvPr>
        </p:nvSpPr>
        <p:spPr/>
        <p:txBody>
          <a:bodyPr/>
          <a:lstStyle/>
          <a:p>
            <a:endParaRPr lang="en-US">
              <a:solidFill>
                <a:srgbClr val="080808">
                  <a:tint val="75000"/>
                </a:srgbClr>
              </a:solidFill>
            </a:endParaRPr>
          </a:p>
        </p:txBody>
      </p:sp>
      <p:sp>
        <p:nvSpPr>
          <p:cNvPr id="5" name="Slide Number Placeholder 4"/>
          <p:cNvSpPr>
            <a:spLocks noGrp="1"/>
          </p:cNvSpPr>
          <p:nvPr>
            <p:ph type="sldNum" sz="quarter" idx="12"/>
          </p:nvPr>
        </p:nvSpPr>
        <p:spPr/>
        <p:txBody>
          <a:bodyPr/>
          <a:lstStyle/>
          <a:p>
            <a:fld id="{96E69268-9C8B-4EBF-A9EE-DC5DC2D48DC3}" type="slidenum">
              <a:rPr lang="en-US" smtClean="0">
                <a:solidFill>
                  <a:srgbClr val="080808">
                    <a:tint val="75000"/>
                  </a:srgbClr>
                </a:solidFill>
              </a:rPr>
              <a:pPr/>
              <a:t>‹#›</a:t>
            </a:fld>
            <a:endParaRPr lang="en-US">
              <a:solidFill>
                <a:srgbClr val="080808">
                  <a:tint val="75000"/>
                </a:srgbClr>
              </a:solidFill>
            </a:endParaRPr>
          </a:p>
        </p:txBody>
      </p:sp>
    </p:spTree>
    <p:extLst>
      <p:ext uri="{BB962C8B-B14F-4D97-AF65-F5344CB8AC3E}">
        <p14:creationId xmlns:p14="http://schemas.microsoft.com/office/powerpoint/2010/main" val="1229759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562"/>
        <p:cNvGrpSpPr/>
        <p:nvPr/>
      </p:nvGrpSpPr>
      <p:grpSpPr>
        <a:xfrm>
          <a:off x="0" y="0"/>
          <a:ext cx="0" cy="0"/>
          <a:chOff x="0" y="0"/>
          <a:chExt cx="0" cy="0"/>
        </a:xfrm>
      </p:grpSpPr>
      <p:pic>
        <p:nvPicPr>
          <p:cNvPr id="563" name="Google Shape;563;p13"/>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564" name="Google Shape;564;p13"/>
          <p:cNvGrpSpPr/>
          <p:nvPr/>
        </p:nvGrpSpPr>
        <p:grpSpPr>
          <a:xfrm>
            <a:off x="-700138" y="3808702"/>
            <a:ext cx="1916655" cy="2062674"/>
            <a:chOff x="-700138" y="3808702"/>
            <a:chExt cx="1916655" cy="2062674"/>
          </a:xfrm>
        </p:grpSpPr>
        <p:sp>
          <p:nvSpPr>
            <p:cNvPr id="565" name="Google Shape;565;p13"/>
            <p:cNvSpPr/>
            <p:nvPr/>
          </p:nvSpPr>
          <p:spPr>
            <a:xfrm rot="-1128775">
              <a:off x="-425908" y="4068745"/>
              <a:ext cx="1419635" cy="1616920"/>
            </a:xfrm>
            <a:custGeom>
              <a:avLst/>
              <a:gdLst/>
              <a:ahLst/>
              <a:cxnLst/>
              <a:rect l="l" t="t" r="r" b="b"/>
              <a:pathLst>
                <a:path w="39095" h="44528" extrusionOk="0">
                  <a:moveTo>
                    <a:pt x="26633" y="0"/>
                  </a:moveTo>
                  <a:cubicBezTo>
                    <a:pt x="26552" y="0"/>
                    <a:pt x="26469" y="13"/>
                    <a:pt x="26386" y="38"/>
                  </a:cubicBezTo>
                  <a:lnTo>
                    <a:pt x="0" y="8878"/>
                  </a:lnTo>
                  <a:lnTo>
                    <a:pt x="11575" y="43436"/>
                  </a:lnTo>
                  <a:cubicBezTo>
                    <a:pt x="11787" y="44097"/>
                    <a:pt x="12397" y="44528"/>
                    <a:pt x="13057" y="44528"/>
                  </a:cubicBezTo>
                  <a:cubicBezTo>
                    <a:pt x="13229" y="44528"/>
                    <a:pt x="13404" y="44499"/>
                    <a:pt x="13577" y="44437"/>
                  </a:cubicBezTo>
                  <a:lnTo>
                    <a:pt x="38494" y="36097"/>
                  </a:lnTo>
                  <a:cubicBezTo>
                    <a:pt x="38861" y="35964"/>
                    <a:pt x="39095" y="35530"/>
                    <a:pt x="38961" y="35130"/>
                  </a:cubicBezTo>
                  <a:lnTo>
                    <a:pt x="27386" y="538"/>
                  </a:lnTo>
                  <a:cubicBezTo>
                    <a:pt x="27279" y="215"/>
                    <a:pt x="26975" y="0"/>
                    <a:pt x="26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3"/>
            <p:cNvSpPr/>
            <p:nvPr/>
          </p:nvSpPr>
          <p:spPr>
            <a:xfrm rot="-1128775">
              <a:off x="-474625" y="3993204"/>
              <a:ext cx="1414805" cy="1633006"/>
            </a:xfrm>
            <a:custGeom>
              <a:avLst/>
              <a:gdLst/>
              <a:ahLst/>
              <a:cxnLst/>
              <a:rect l="l" t="t" r="r" b="b"/>
              <a:pathLst>
                <a:path w="38962" h="44971" extrusionOk="0">
                  <a:moveTo>
                    <a:pt x="26500" y="0"/>
                  </a:moveTo>
                  <a:cubicBezTo>
                    <a:pt x="26418" y="0"/>
                    <a:pt x="26335" y="12"/>
                    <a:pt x="26252" y="38"/>
                  </a:cubicBezTo>
                  <a:lnTo>
                    <a:pt x="867" y="8544"/>
                  </a:lnTo>
                  <a:cubicBezTo>
                    <a:pt x="300" y="8744"/>
                    <a:pt x="0" y="9345"/>
                    <a:pt x="200" y="9912"/>
                  </a:cubicBezTo>
                  <a:lnTo>
                    <a:pt x="11942" y="44970"/>
                  </a:lnTo>
                  <a:lnTo>
                    <a:pt x="38327" y="36131"/>
                  </a:lnTo>
                  <a:cubicBezTo>
                    <a:pt x="38761" y="35997"/>
                    <a:pt x="38961" y="35563"/>
                    <a:pt x="38828" y="35163"/>
                  </a:cubicBezTo>
                  <a:lnTo>
                    <a:pt x="27253" y="538"/>
                  </a:lnTo>
                  <a:cubicBezTo>
                    <a:pt x="27145" y="215"/>
                    <a:pt x="26841" y="0"/>
                    <a:pt x="26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3"/>
            <p:cNvSpPr/>
            <p:nvPr/>
          </p:nvSpPr>
          <p:spPr>
            <a:xfrm rot="-1128775">
              <a:off x="411142" y="5063464"/>
              <a:ext cx="300449" cy="167182"/>
            </a:xfrm>
            <a:custGeom>
              <a:avLst/>
              <a:gdLst/>
              <a:ahLst/>
              <a:cxnLst/>
              <a:rect l="l" t="t" r="r" b="b"/>
              <a:pathLst>
                <a:path w="8274" h="4604" fill="none" extrusionOk="0">
                  <a:moveTo>
                    <a:pt x="835" y="1935"/>
                  </a:moveTo>
                  <a:lnTo>
                    <a:pt x="6539" y="0"/>
                  </a:lnTo>
                  <a:moveTo>
                    <a:pt x="1" y="3202"/>
                  </a:moveTo>
                  <a:lnTo>
                    <a:pt x="7973" y="534"/>
                  </a:lnTo>
                  <a:moveTo>
                    <a:pt x="335" y="4103"/>
                  </a:moveTo>
                  <a:lnTo>
                    <a:pt x="8274" y="1435"/>
                  </a:lnTo>
                  <a:moveTo>
                    <a:pt x="1736" y="4603"/>
                  </a:moveTo>
                  <a:lnTo>
                    <a:pt x="7440" y="2702"/>
                  </a:lnTo>
                </a:path>
              </a:pathLst>
            </a:custGeom>
            <a:noFill/>
            <a:ln w="952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3"/>
            <p:cNvSpPr/>
            <p:nvPr/>
          </p:nvSpPr>
          <p:spPr>
            <a:xfrm rot="-1128775">
              <a:off x="206184" y="5200882"/>
              <a:ext cx="918160" cy="352049"/>
            </a:xfrm>
            <a:custGeom>
              <a:avLst/>
              <a:gdLst/>
              <a:ahLst/>
              <a:cxnLst/>
              <a:rect l="l" t="t" r="r" b="b"/>
              <a:pathLst>
                <a:path w="25285" h="9695" extrusionOk="0">
                  <a:moveTo>
                    <a:pt x="24884" y="1"/>
                  </a:moveTo>
                  <a:lnTo>
                    <a:pt x="0" y="8340"/>
                  </a:lnTo>
                  <a:lnTo>
                    <a:pt x="267" y="9107"/>
                  </a:lnTo>
                  <a:cubicBezTo>
                    <a:pt x="371" y="9473"/>
                    <a:pt x="700" y="9695"/>
                    <a:pt x="1061" y="9695"/>
                  </a:cubicBezTo>
                  <a:cubicBezTo>
                    <a:pt x="1162" y="9695"/>
                    <a:pt x="1266" y="9678"/>
                    <a:pt x="1368" y="9641"/>
                  </a:cubicBezTo>
                  <a:lnTo>
                    <a:pt x="24618" y="1869"/>
                  </a:lnTo>
                  <a:cubicBezTo>
                    <a:pt x="25051" y="1736"/>
                    <a:pt x="25285" y="1235"/>
                    <a:pt x="25151" y="835"/>
                  </a:cubicBezTo>
                  <a:lnTo>
                    <a:pt x="248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3"/>
            <p:cNvSpPr/>
            <p:nvPr/>
          </p:nvSpPr>
          <p:spPr>
            <a:xfrm rot="-1128775">
              <a:off x="-404925" y="4413984"/>
              <a:ext cx="539022" cy="1345775"/>
            </a:xfrm>
            <a:custGeom>
              <a:avLst/>
              <a:gdLst/>
              <a:ahLst/>
              <a:cxnLst/>
              <a:rect l="l" t="t" r="r" b="b"/>
              <a:pathLst>
                <a:path w="14844" h="37061" extrusionOk="0">
                  <a:moveTo>
                    <a:pt x="2769" y="0"/>
                  </a:moveTo>
                  <a:lnTo>
                    <a:pt x="867" y="634"/>
                  </a:lnTo>
                  <a:cubicBezTo>
                    <a:pt x="300" y="834"/>
                    <a:pt x="0" y="1435"/>
                    <a:pt x="200" y="2002"/>
                  </a:cubicBezTo>
                  <a:lnTo>
                    <a:pt x="11942" y="37060"/>
                  </a:lnTo>
                  <a:lnTo>
                    <a:pt x="14844" y="36093"/>
                  </a:lnTo>
                  <a:lnTo>
                    <a:pt x="27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3"/>
            <p:cNvSpPr/>
            <p:nvPr/>
          </p:nvSpPr>
          <p:spPr>
            <a:xfrm rot="-1128775">
              <a:off x="-276077" y="4234377"/>
              <a:ext cx="661395" cy="495483"/>
            </a:xfrm>
            <a:custGeom>
              <a:avLst/>
              <a:gdLst/>
              <a:ahLst/>
              <a:cxnLst/>
              <a:rect l="l" t="t" r="r" b="b"/>
              <a:pathLst>
                <a:path w="18214" h="13645" fill="none" extrusionOk="0">
                  <a:moveTo>
                    <a:pt x="18214" y="7373"/>
                  </a:moveTo>
                  <a:lnTo>
                    <a:pt x="16045" y="935"/>
                  </a:lnTo>
                  <a:cubicBezTo>
                    <a:pt x="15278" y="1202"/>
                    <a:pt x="14444" y="802"/>
                    <a:pt x="14177" y="1"/>
                  </a:cubicBezTo>
                  <a:lnTo>
                    <a:pt x="935" y="4437"/>
                  </a:lnTo>
                  <a:cubicBezTo>
                    <a:pt x="1201" y="5205"/>
                    <a:pt x="801" y="6039"/>
                    <a:pt x="1" y="6305"/>
                  </a:cubicBezTo>
                  <a:lnTo>
                    <a:pt x="2169" y="12743"/>
                  </a:lnTo>
                  <a:cubicBezTo>
                    <a:pt x="2936" y="12477"/>
                    <a:pt x="3770" y="12877"/>
                    <a:pt x="4037" y="13644"/>
                  </a:cubicBezTo>
                  <a:lnTo>
                    <a:pt x="17280" y="9241"/>
                  </a:lnTo>
                  <a:cubicBezTo>
                    <a:pt x="17013" y="8440"/>
                    <a:pt x="17413" y="7606"/>
                    <a:pt x="18214" y="737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3"/>
            <p:cNvSpPr/>
            <p:nvPr/>
          </p:nvSpPr>
          <p:spPr>
            <a:xfrm rot="-1128775">
              <a:off x="201603" y="5203043"/>
              <a:ext cx="909699" cy="322237"/>
            </a:xfrm>
            <a:custGeom>
              <a:avLst/>
              <a:gdLst/>
              <a:ahLst/>
              <a:cxnLst/>
              <a:rect l="l" t="t" r="r" b="b"/>
              <a:pathLst>
                <a:path w="25052" h="8874" extrusionOk="0">
                  <a:moveTo>
                    <a:pt x="24884" y="1"/>
                  </a:moveTo>
                  <a:lnTo>
                    <a:pt x="0" y="8340"/>
                  </a:lnTo>
                  <a:lnTo>
                    <a:pt x="200" y="8874"/>
                  </a:lnTo>
                  <a:lnTo>
                    <a:pt x="25051" y="568"/>
                  </a:lnTo>
                  <a:lnTo>
                    <a:pt x="248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3"/>
            <p:cNvSpPr/>
            <p:nvPr/>
          </p:nvSpPr>
          <p:spPr>
            <a:xfrm rot="-1128775">
              <a:off x="222822" y="5233880"/>
              <a:ext cx="902437" cy="311343"/>
            </a:xfrm>
            <a:custGeom>
              <a:avLst/>
              <a:gdLst/>
              <a:ahLst/>
              <a:cxnLst/>
              <a:rect l="l" t="t" r="r" b="b"/>
              <a:pathLst>
                <a:path w="24852" h="8574" extrusionOk="0">
                  <a:moveTo>
                    <a:pt x="24852" y="0"/>
                  </a:moveTo>
                  <a:lnTo>
                    <a:pt x="1" y="8340"/>
                  </a:lnTo>
                  <a:cubicBezTo>
                    <a:pt x="34" y="8406"/>
                    <a:pt x="134" y="8506"/>
                    <a:pt x="201" y="8573"/>
                  </a:cubicBezTo>
                  <a:lnTo>
                    <a:pt x="24818" y="334"/>
                  </a:lnTo>
                  <a:cubicBezTo>
                    <a:pt x="24852" y="200"/>
                    <a:pt x="24852" y="100"/>
                    <a:pt x="24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3"/>
            <p:cNvSpPr/>
            <p:nvPr/>
          </p:nvSpPr>
          <p:spPr>
            <a:xfrm rot="-1128775">
              <a:off x="421575" y="5546080"/>
              <a:ext cx="96954" cy="205964"/>
            </a:xfrm>
            <a:custGeom>
              <a:avLst/>
              <a:gdLst/>
              <a:ahLst/>
              <a:cxnLst/>
              <a:rect l="l" t="t" r="r" b="b"/>
              <a:pathLst>
                <a:path w="2670" h="5672" extrusionOk="0">
                  <a:moveTo>
                    <a:pt x="901" y="1"/>
                  </a:moveTo>
                  <a:lnTo>
                    <a:pt x="1" y="301"/>
                  </a:lnTo>
                  <a:lnTo>
                    <a:pt x="1769" y="5672"/>
                  </a:lnTo>
                  <a:lnTo>
                    <a:pt x="2002" y="4871"/>
                  </a:lnTo>
                  <a:lnTo>
                    <a:pt x="2669" y="5371"/>
                  </a:lnTo>
                  <a:lnTo>
                    <a:pt x="9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4" name="Google Shape;574;p13"/>
          <p:cNvGrpSpPr/>
          <p:nvPr/>
        </p:nvGrpSpPr>
        <p:grpSpPr>
          <a:xfrm rot="6373967">
            <a:off x="-158594" y="-752502"/>
            <a:ext cx="1449120" cy="2118382"/>
            <a:chOff x="-2055400" y="2385325"/>
            <a:chExt cx="1520600" cy="2222875"/>
          </a:xfrm>
        </p:grpSpPr>
        <p:grpSp>
          <p:nvGrpSpPr>
            <p:cNvPr id="575" name="Google Shape;575;p13"/>
            <p:cNvGrpSpPr/>
            <p:nvPr/>
          </p:nvGrpSpPr>
          <p:grpSpPr>
            <a:xfrm>
              <a:off x="-1858600" y="2385325"/>
              <a:ext cx="523125" cy="1635025"/>
              <a:chOff x="-1858600" y="2385325"/>
              <a:chExt cx="523125" cy="1635025"/>
            </a:xfrm>
          </p:grpSpPr>
          <p:sp>
            <p:nvSpPr>
              <p:cNvPr id="576" name="Google Shape;576;p13"/>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3"/>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3"/>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3"/>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 name="Google Shape;580;p13"/>
            <p:cNvGrpSpPr/>
            <p:nvPr/>
          </p:nvGrpSpPr>
          <p:grpSpPr>
            <a:xfrm>
              <a:off x="-1779100" y="2408800"/>
              <a:ext cx="1032750" cy="1807075"/>
              <a:chOff x="-1779100" y="2408800"/>
              <a:chExt cx="1032750" cy="1807075"/>
            </a:xfrm>
          </p:grpSpPr>
          <p:sp>
            <p:nvSpPr>
              <p:cNvPr id="581" name="Google Shape;581;p13"/>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3"/>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3"/>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3"/>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13"/>
            <p:cNvGrpSpPr/>
            <p:nvPr/>
          </p:nvGrpSpPr>
          <p:grpSpPr>
            <a:xfrm>
              <a:off x="-2055400" y="3174000"/>
              <a:ext cx="1520600" cy="1434200"/>
              <a:chOff x="-2055400" y="3174000"/>
              <a:chExt cx="1520600" cy="1434200"/>
            </a:xfrm>
          </p:grpSpPr>
          <p:sp>
            <p:nvSpPr>
              <p:cNvPr id="586" name="Google Shape;586;p13"/>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3"/>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3"/>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9" name="Google Shape;589;p13"/>
            <p:cNvSpPr/>
            <p:nvPr/>
          </p:nvSpPr>
          <p:spPr>
            <a:xfrm>
              <a:off x="-2054775" y="3375800"/>
              <a:ext cx="1243175" cy="1169575"/>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13"/>
          <p:cNvGrpSpPr/>
          <p:nvPr/>
        </p:nvGrpSpPr>
        <p:grpSpPr>
          <a:xfrm rot="-489106" flipH="1">
            <a:off x="7834474" y="-380656"/>
            <a:ext cx="1617222" cy="2466207"/>
            <a:chOff x="7518282" y="2373612"/>
            <a:chExt cx="1544209" cy="2355088"/>
          </a:xfrm>
        </p:grpSpPr>
        <p:sp>
          <p:nvSpPr>
            <p:cNvPr id="591" name="Google Shape;591;p13"/>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3"/>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3"/>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3"/>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3"/>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3"/>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3"/>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3"/>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9" name="Google Shape;599;p13"/>
          <p:cNvGrpSpPr/>
          <p:nvPr/>
        </p:nvGrpSpPr>
        <p:grpSpPr>
          <a:xfrm rot="9505959">
            <a:off x="8044818" y="4196787"/>
            <a:ext cx="1853750" cy="1819927"/>
            <a:chOff x="7928300" y="-514224"/>
            <a:chExt cx="1853722" cy="1819900"/>
          </a:xfrm>
        </p:grpSpPr>
        <p:sp>
          <p:nvSpPr>
            <p:cNvPr id="600" name="Google Shape;600;p13"/>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3"/>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3"/>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3"/>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3"/>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3"/>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3"/>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3"/>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3"/>
            <p:cNvSpPr/>
            <p:nvPr/>
          </p:nvSpPr>
          <p:spPr>
            <a:xfrm>
              <a:off x="8679096" y="377863"/>
              <a:ext cx="1102926" cy="858624"/>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9" name="Google Shape;609;p13"/>
          <p:cNvGrpSpPr/>
          <p:nvPr/>
        </p:nvGrpSpPr>
        <p:grpSpPr>
          <a:xfrm>
            <a:off x="709150" y="1254739"/>
            <a:ext cx="7726200" cy="3428563"/>
            <a:chOff x="709144" y="1137300"/>
            <a:chExt cx="7726200" cy="3546300"/>
          </a:xfrm>
        </p:grpSpPr>
        <p:sp>
          <p:nvSpPr>
            <p:cNvPr id="610" name="Google Shape;610;p13"/>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3"/>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2" name="Google Shape;612;p13"/>
          <p:cNvSpPr txBox="1">
            <a:spLocks noGrp="1"/>
          </p:cNvSpPr>
          <p:nvPr>
            <p:ph type="title" hasCustomPrompt="1"/>
          </p:nvPr>
        </p:nvSpPr>
        <p:spPr>
          <a:xfrm>
            <a:off x="2574025" y="1640913"/>
            <a:ext cx="733500" cy="40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000">
                <a:solidFill>
                  <a:schemeClr val="dk1"/>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613" name="Google Shape;613;p13"/>
          <p:cNvSpPr txBox="1">
            <a:spLocks noGrp="1"/>
          </p:cNvSpPr>
          <p:nvPr>
            <p:ph type="subTitle" idx="1"/>
          </p:nvPr>
        </p:nvSpPr>
        <p:spPr>
          <a:xfrm>
            <a:off x="1663075" y="2179105"/>
            <a:ext cx="25554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614" name="Google Shape;614;p13"/>
          <p:cNvSpPr txBox="1">
            <a:spLocks noGrp="1"/>
          </p:cNvSpPr>
          <p:nvPr>
            <p:ph type="subTitle" idx="2"/>
          </p:nvPr>
        </p:nvSpPr>
        <p:spPr>
          <a:xfrm>
            <a:off x="1483975" y="2494025"/>
            <a:ext cx="2913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15" name="Google Shape;615;p13"/>
          <p:cNvSpPr txBox="1">
            <a:spLocks noGrp="1"/>
          </p:cNvSpPr>
          <p:nvPr>
            <p:ph type="title" idx="3" hasCustomPrompt="1"/>
          </p:nvPr>
        </p:nvSpPr>
        <p:spPr>
          <a:xfrm>
            <a:off x="5836475" y="1640913"/>
            <a:ext cx="733500" cy="40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000">
                <a:solidFill>
                  <a:schemeClr val="dk1"/>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616" name="Google Shape;616;p13"/>
          <p:cNvSpPr txBox="1">
            <a:spLocks noGrp="1"/>
          </p:cNvSpPr>
          <p:nvPr>
            <p:ph type="subTitle" idx="4"/>
          </p:nvPr>
        </p:nvSpPr>
        <p:spPr>
          <a:xfrm>
            <a:off x="4925525" y="2179105"/>
            <a:ext cx="25554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617" name="Google Shape;617;p13"/>
          <p:cNvSpPr txBox="1">
            <a:spLocks noGrp="1"/>
          </p:cNvSpPr>
          <p:nvPr>
            <p:ph type="subTitle" idx="5"/>
          </p:nvPr>
        </p:nvSpPr>
        <p:spPr>
          <a:xfrm>
            <a:off x="4746425" y="2494025"/>
            <a:ext cx="2913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18" name="Google Shape;618;p13"/>
          <p:cNvSpPr txBox="1">
            <a:spLocks noGrp="1"/>
          </p:cNvSpPr>
          <p:nvPr>
            <p:ph type="title" idx="6" hasCustomPrompt="1"/>
          </p:nvPr>
        </p:nvSpPr>
        <p:spPr>
          <a:xfrm>
            <a:off x="2574025" y="3201413"/>
            <a:ext cx="733500" cy="40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000">
                <a:solidFill>
                  <a:schemeClr val="dk1"/>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619" name="Google Shape;619;p13"/>
          <p:cNvSpPr txBox="1">
            <a:spLocks noGrp="1"/>
          </p:cNvSpPr>
          <p:nvPr>
            <p:ph type="subTitle" idx="7"/>
          </p:nvPr>
        </p:nvSpPr>
        <p:spPr>
          <a:xfrm>
            <a:off x="1663075" y="3755739"/>
            <a:ext cx="25554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620" name="Google Shape;620;p13"/>
          <p:cNvSpPr txBox="1">
            <a:spLocks noGrp="1"/>
          </p:cNvSpPr>
          <p:nvPr>
            <p:ph type="subTitle" idx="8"/>
          </p:nvPr>
        </p:nvSpPr>
        <p:spPr>
          <a:xfrm>
            <a:off x="1483975" y="4034675"/>
            <a:ext cx="2913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21" name="Google Shape;621;p13"/>
          <p:cNvSpPr txBox="1">
            <a:spLocks noGrp="1"/>
          </p:cNvSpPr>
          <p:nvPr>
            <p:ph type="title" idx="9" hasCustomPrompt="1"/>
          </p:nvPr>
        </p:nvSpPr>
        <p:spPr>
          <a:xfrm>
            <a:off x="5836475" y="3201413"/>
            <a:ext cx="733500" cy="40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000">
                <a:solidFill>
                  <a:schemeClr val="dk1"/>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622" name="Google Shape;622;p13"/>
          <p:cNvSpPr txBox="1">
            <a:spLocks noGrp="1"/>
          </p:cNvSpPr>
          <p:nvPr>
            <p:ph type="subTitle" idx="13"/>
          </p:nvPr>
        </p:nvSpPr>
        <p:spPr>
          <a:xfrm>
            <a:off x="4925525" y="3755739"/>
            <a:ext cx="25554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623" name="Google Shape;623;p13"/>
          <p:cNvSpPr txBox="1">
            <a:spLocks noGrp="1"/>
          </p:cNvSpPr>
          <p:nvPr>
            <p:ph type="subTitle" idx="14"/>
          </p:nvPr>
        </p:nvSpPr>
        <p:spPr>
          <a:xfrm>
            <a:off x="4746425" y="4034675"/>
            <a:ext cx="2913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24" name="Google Shape;624;p13"/>
          <p:cNvSpPr txBox="1">
            <a:spLocks noGrp="1"/>
          </p:cNvSpPr>
          <p:nvPr>
            <p:ph type="title" idx="15"/>
          </p:nvPr>
        </p:nvSpPr>
        <p:spPr>
          <a:xfrm>
            <a:off x="2501700" y="583847"/>
            <a:ext cx="41406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9E240B7A-CA97-471B-A8EA-51F8DFCCDE1A}"/>
              </a:ext>
            </a:extLst>
          </p:cNvPr>
          <p:cNvSpPr>
            <a:spLocks noChangeArrowheads="1"/>
          </p:cNvSpPr>
          <p:nvPr/>
        </p:nvSpPr>
        <p:spPr bwMode="white">
          <a:xfrm>
            <a:off x="0" y="5029200"/>
            <a:ext cx="9144000" cy="1143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D9F4A35A-8EA5-4ED4-AC29-7024DCF2312E}"/>
              </a:ext>
            </a:extLst>
          </p:cNvPr>
          <p:cNvSpPr>
            <a:spLocks noChangeArrowheads="1"/>
          </p:cNvSpPr>
          <p:nvPr/>
        </p:nvSpPr>
        <p:spPr bwMode="white">
          <a:xfrm>
            <a:off x="8991600" y="2381"/>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7B9F2371-75A2-41C5-884A-3A974580C695}"/>
              </a:ext>
            </a:extLst>
          </p:cNvPr>
          <p:cNvSpPr>
            <a:spLocks noChangeArrowheads="1"/>
          </p:cNvSpPr>
          <p:nvPr/>
        </p:nvSpPr>
        <p:spPr bwMode="white">
          <a:xfrm>
            <a:off x="0" y="0"/>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FC5F7560-99D4-4ADE-987D-76FD55BD80B9}"/>
              </a:ext>
            </a:extLst>
          </p:cNvPr>
          <p:cNvSpPr>
            <a:spLocks noChangeArrowheads="1"/>
          </p:cNvSpPr>
          <p:nvPr/>
        </p:nvSpPr>
        <p:spPr bwMode="white">
          <a:xfrm>
            <a:off x="0" y="0"/>
            <a:ext cx="9144000" cy="188595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ABF5FD80-18C6-4D4F-879E-A809A9F5A7AF}"/>
              </a:ext>
            </a:extLst>
          </p:cNvPr>
          <p:cNvSpPr>
            <a:spLocks noChangeArrowheads="1"/>
          </p:cNvSpPr>
          <p:nvPr/>
        </p:nvSpPr>
        <p:spPr bwMode="auto">
          <a:xfrm>
            <a:off x="146051" y="4793458"/>
            <a:ext cx="8832850" cy="23217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11" name="Straight Connector 10">
            <a:extLst>
              <a:ext uri="{FF2B5EF4-FFF2-40B4-BE49-F238E27FC236}">
                <a16:creationId xmlns:a16="http://schemas.microsoft.com/office/drawing/2014/main" id="{50F96200-3BC7-4787-9EA4-1400C08E99C6}"/>
              </a:ext>
            </a:extLst>
          </p:cNvPr>
          <p:cNvSpPr>
            <a:spLocks noChangeShapeType="1"/>
          </p:cNvSpPr>
          <p:nvPr/>
        </p:nvSpPr>
        <p:spPr bwMode="auto">
          <a:xfrm>
            <a:off x="155576" y="1814513"/>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12" name="Rectangle 11">
            <a:extLst>
              <a:ext uri="{FF2B5EF4-FFF2-40B4-BE49-F238E27FC236}">
                <a16:creationId xmlns:a16="http://schemas.microsoft.com/office/drawing/2014/main" id="{898DC64D-6454-4DFC-A2C5-EE54CDDD95AD}"/>
              </a:ext>
            </a:extLst>
          </p:cNvPr>
          <p:cNvSpPr>
            <a:spLocks noChangeArrowheads="1"/>
          </p:cNvSpPr>
          <p:nvPr/>
        </p:nvSpPr>
        <p:spPr bwMode="auto">
          <a:xfrm>
            <a:off x="152400" y="114300"/>
            <a:ext cx="8832850" cy="4910137"/>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dirty="0">
              <a:solidFill>
                <a:prstClr val="black"/>
              </a:solidFill>
              <a:latin typeface="Georgia"/>
            </a:endParaRPr>
          </a:p>
        </p:txBody>
      </p:sp>
      <p:sp>
        <p:nvSpPr>
          <p:cNvPr id="13" name="Oval 12">
            <a:extLst>
              <a:ext uri="{FF2B5EF4-FFF2-40B4-BE49-F238E27FC236}">
                <a16:creationId xmlns:a16="http://schemas.microsoft.com/office/drawing/2014/main" id="{E061826E-CCBE-42C5-9B64-FD62DD4EA6C1}"/>
              </a:ext>
            </a:extLst>
          </p:cNvPr>
          <p:cNvSpPr/>
          <p:nvPr/>
        </p:nvSpPr>
        <p:spPr>
          <a:xfrm>
            <a:off x="4267201" y="1585913"/>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14" name="Oval 13">
            <a:extLst>
              <a:ext uri="{FF2B5EF4-FFF2-40B4-BE49-F238E27FC236}">
                <a16:creationId xmlns:a16="http://schemas.microsoft.com/office/drawing/2014/main" id="{F2F50C39-4BEC-4B4A-A34A-A3709ED148FB}"/>
              </a:ext>
            </a:extLst>
          </p:cNvPr>
          <p:cNvSpPr/>
          <p:nvPr/>
        </p:nvSpPr>
        <p:spPr>
          <a:xfrm>
            <a:off x="4362451" y="1657350"/>
            <a:ext cx="419100" cy="315516"/>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9" name="Subtitle 8"/>
          <p:cNvSpPr>
            <a:spLocks noGrp="1"/>
          </p:cNvSpPr>
          <p:nvPr>
            <p:ph type="subTitle" idx="1"/>
          </p:nvPr>
        </p:nvSpPr>
        <p:spPr>
          <a:xfrm>
            <a:off x="1371600" y="2114550"/>
            <a:ext cx="6400800" cy="1314450"/>
          </a:xfrm>
        </p:spPr>
        <p:txBody>
          <a:bodyPr/>
          <a:lstStyle>
            <a:lvl1pPr marL="0" indent="0" algn="ctr">
              <a:buNone/>
              <a:defRPr sz="1200" b="1" cap="all" spc="187" baseline="0">
                <a:solidFill>
                  <a:schemeClr val="tx2"/>
                </a:solidFill>
              </a:defRPr>
            </a:lvl1pPr>
            <a:lvl2pPr marL="342892" indent="0" algn="ctr">
              <a:buNone/>
            </a:lvl2pPr>
            <a:lvl3pPr marL="685783" indent="0" algn="ctr">
              <a:buNone/>
            </a:lvl3pPr>
            <a:lvl4pPr marL="1028674" indent="0" algn="ctr">
              <a:buNone/>
            </a:lvl4pPr>
            <a:lvl5pPr marL="1371566" indent="0" algn="ctr">
              <a:buNone/>
            </a:lvl5pPr>
            <a:lvl6pPr marL="1714457" indent="0" algn="ctr">
              <a:buNone/>
            </a:lvl6pPr>
            <a:lvl7pPr marL="2057349" indent="0" algn="ctr">
              <a:buNone/>
            </a:lvl7pPr>
            <a:lvl8pPr marL="2400240" indent="0" algn="ctr">
              <a:buNone/>
            </a:lvl8pPr>
            <a:lvl9pPr marL="2743131" indent="0" algn="ctr">
              <a:buNone/>
            </a:lvl9pPr>
          </a:lstStyle>
          <a:p>
            <a:r>
              <a:rPr lang="en-US"/>
              <a:t>Click to edit Master subtitle style</a:t>
            </a:r>
          </a:p>
        </p:txBody>
      </p:sp>
      <p:sp>
        <p:nvSpPr>
          <p:cNvPr id="8" name="Title 7"/>
          <p:cNvSpPr>
            <a:spLocks noGrp="1"/>
          </p:cNvSpPr>
          <p:nvPr>
            <p:ph type="ctrTitle"/>
          </p:nvPr>
        </p:nvSpPr>
        <p:spPr>
          <a:xfrm>
            <a:off x="685800" y="285750"/>
            <a:ext cx="7772400" cy="1314450"/>
          </a:xfrm>
        </p:spPr>
        <p:txBody>
          <a:bodyPr/>
          <a:lstStyle>
            <a:lvl1pPr>
              <a:defRPr sz="3150">
                <a:solidFill>
                  <a:schemeClr val="accent1"/>
                </a:solidFill>
              </a:defRPr>
            </a:lvl1pPr>
          </a:lstStyle>
          <a:p>
            <a:r>
              <a:rPr lang="en-US"/>
              <a:t>Click to edit Master title style</a:t>
            </a:r>
          </a:p>
        </p:txBody>
      </p:sp>
      <p:sp>
        <p:nvSpPr>
          <p:cNvPr id="15" name="Date Placeholder 27">
            <a:extLst>
              <a:ext uri="{FF2B5EF4-FFF2-40B4-BE49-F238E27FC236}">
                <a16:creationId xmlns:a16="http://schemas.microsoft.com/office/drawing/2014/main" id="{A125074C-C30D-4810-8EFE-AC7079D50BD7}"/>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1E05AA6D-28AC-46B5-B977-4477624F4FF5}" type="datetimeFigureOut">
              <a:rPr lang="en-US"/>
              <a:pPr>
                <a:defRPr/>
              </a:pPr>
              <a:t>05-Sep-22</a:t>
            </a:fld>
            <a:endParaRPr lang="en-US"/>
          </a:p>
        </p:txBody>
      </p:sp>
      <p:sp>
        <p:nvSpPr>
          <p:cNvPr id="16" name="Footer Placeholder 16">
            <a:extLst>
              <a:ext uri="{FF2B5EF4-FFF2-40B4-BE49-F238E27FC236}">
                <a16:creationId xmlns:a16="http://schemas.microsoft.com/office/drawing/2014/main" id="{AAFD94F9-FCF3-4209-A0E0-FF15CDC2A2A2}"/>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7" name="Slide Number Placeholder 28">
            <a:extLst>
              <a:ext uri="{FF2B5EF4-FFF2-40B4-BE49-F238E27FC236}">
                <a16:creationId xmlns:a16="http://schemas.microsoft.com/office/drawing/2014/main" id="{697EB540-8FA6-479A-89E1-45103D855C21}"/>
              </a:ext>
            </a:extLst>
          </p:cNvPr>
          <p:cNvSpPr>
            <a:spLocks noGrp="1"/>
          </p:cNvSpPr>
          <p:nvPr>
            <p:ph type="sldNum" sz="quarter" idx="12"/>
          </p:nvPr>
        </p:nvSpPr>
        <p:spPr>
          <a:xfrm>
            <a:off x="4343400" y="1649017"/>
            <a:ext cx="457200" cy="330994"/>
          </a:xfrm>
        </p:spPr>
        <p:txBody>
          <a:bodyPr/>
          <a:lstStyle>
            <a:lvl1pPr>
              <a:defRPr b="1">
                <a:latin typeface="Times New Roman" panose="02020603050405020304" pitchFamily="18" charset="0"/>
              </a:defRPr>
            </a:lvl1pPr>
          </a:lstStyle>
          <a:p>
            <a:fld id="{59AC29BF-2D12-4387-B5F9-FF12324A86B3}" type="slidenum">
              <a:rPr lang="en-US" altLang="vi-VN"/>
              <a:pPr/>
              <a:t>‹#›</a:t>
            </a:fld>
            <a:endParaRPr lang="en-US" altLang="vi-VN"/>
          </a:p>
        </p:txBody>
      </p:sp>
    </p:spTree>
    <p:extLst>
      <p:ext uri="{BB962C8B-B14F-4D97-AF65-F5344CB8AC3E}">
        <p14:creationId xmlns:p14="http://schemas.microsoft.com/office/powerpoint/2010/main" val="3761431332"/>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145286"/>
            <a:ext cx="850392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78CCE-555D-41C1-BB67-6EF553CA92ED}"/>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68832FE4-941A-4EA1-8455-2315B24C11AC}" type="datetimeFigureOut">
              <a:rPr lang="en-US"/>
              <a:pPr>
                <a:defRPr/>
              </a:pPr>
              <a:t>05-Sep-22</a:t>
            </a:fld>
            <a:endParaRPr lang="en-US"/>
          </a:p>
        </p:txBody>
      </p:sp>
      <p:sp>
        <p:nvSpPr>
          <p:cNvPr id="5" name="Footer Placeholder 4">
            <a:extLst>
              <a:ext uri="{FF2B5EF4-FFF2-40B4-BE49-F238E27FC236}">
                <a16:creationId xmlns:a16="http://schemas.microsoft.com/office/drawing/2014/main" id="{0AA65952-0BF5-4833-B41F-67396F27738C}"/>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D8A66257-C062-48C2-A1A0-7D24D30FAF0B}"/>
              </a:ext>
            </a:extLst>
          </p:cNvPr>
          <p:cNvSpPr>
            <a:spLocks noGrp="1"/>
          </p:cNvSpPr>
          <p:nvPr>
            <p:ph type="sldNum" sz="quarter" idx="12"/>
          </p:nvPr>
        </p:nvSpPr>
        <p:spPr>
          <a:xfrm>
            <a:off x="4362450" y="770336"/>
            <a:ext cx="457200" cy="330994"/>
          </a:xfrm>
        </p:spPr>
        <p:txBody>
          <a:bodyPr/>
          <a:lstStyle>
            <a:lvl1pPr>
              <a:defRPr b="1">
                <a:latin typeface="Times New Roman" panose="02020603050405020304" pitchFamily="18" charset="0"/>
              </a:defRPr>
            </a:lvl1pPr>
          </a:lstStyle>
          <a:p>
            <a:fld id="{C818BC82-40AA-44A7-B640-62F1ED40DD97}" type="slidenum">
              <a:rPr lang="en-US" altLang="vi-VN"/>
              <a:pPr/>
              <a:t>‹#›</a:t>
            </a:fld>
            <a:endParaRPr lang="en-US" altLang="vi-VN"/>
          </a:p>
        </p:txBody>
      </p:sp>
    </p:spTree>
    <p:extLst>
      <p:ext uri="{BB962C8B-B14F-4D97-AF65-F5344CB8AC3E}">
        <p14:creationId xmlns:p14="http://schemas.microsoft.com/office/powerpoint/2010/main" val="2156956363"/>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F9094BED-E924-468F-B954-61A81C5259CF}"/>
              </a:ext>
            </a:extLst>
          </p:cNvPr>
          <p:cNvSpPr>
            <a:spLocks noChangeArrowheads="1"/>
          </p:cNvSpPr>
          <p:nvPr/>
        </p:nvSpPr>
        <p:spPr bwMode="white">
          <a:xfrm>
            <a:off x="0" y="0"/>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976CC911-972D-4984-BF74-BAFE7CC3E394}"/>
              </a:ext>
            </a:extLst>
          </p:cNvPr>
          <p:cNvSpPr>
            <a:spLocks noChangeArrowheads="1"/>
          </p:cNvSpPr>
          <p:nvPr/>
        </p:nvSpPr>
        <p:spPr bwMode="white">
          <a:xfrm>
            <a:off x="0" y="5029200"/>
            <a:ext cx="9144000" cy="1143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F31E37F7-0A01-4DBF-852C-12B46876D645}"/>
              </a:ext>
            </a:extLst>
          </p:cNvPr>
          <p:cNvSpPr>
            <a:spLocks noChangeArrowheads="1"/>
          </p:cNvSpPr>
          <p:nvPr/>
        </p:nvSpPr>
        <p:spPr bwMode="white">
          <a:xfrm>
            <a:off x="0" y="0"/>
            <a:ext cx="9144000" cy="1143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A75A9036-B876-4E73-85B7-DBAC2B116F7C}"/>
              </a:ext>
            </a:extLst>
          </p:cNvPr>
          <p:cNvSpPr>
            <a:spLocks noChangeArrowheads="1"/>
          </p:cNvSpPr>
          <p:nvPr/>
        </p:nvSpPr>
        <p:spPr bwMode="white">
          <a:xfrm>
            <a:off x="8991600" y="14288"/>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8" name="Rectangle 25">
            <a:extLst>
              <a:ext uri="{FF2B5EF4-FFF2-40B4-BE49-F238E27FC236}">
                <a16:creationId xmlns:a16="http://schemas.microsoft.com/office/drawing/2014/main" id="{089A3507-CADC-452F-9A0E-4E2492538844}"/>
              </a:ext>
            </a:extLst>
          </p:cNvPr>
          <p:cNvSpPr>
            <a:spLocks noChangeArrowheads="1"/>
          </p:cNvSpPr>
          <p:nvPr/>
        </p:nvSpPr>
        <p:spPr bwMode="white">
          <a:xfrm>
            <a:off x="152400" y="1714500"/>
            <a:ext cx="8832850" cy="2286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9" name="Rectangle 26">
            <a:extLst>
              <a:ext uri="{FF2B5EF4-FFF2-40B4-BE49-F238E27FC236}">
                <a16:creationId xmlns:a16="http://schemas.microsoft.com/office/drawing/2014/main" id="{2BF03229-99EE-413D-83A0-DEA6F1FEB500}"/>
              </a:ext>
            </a:extLst>
          </p:cNvPr>
          <p:cNvSpPr>
            <a:spLocks noChangeArrowheads="1"/>
          </p:cNvSpPr>
          <p:nvPr/>
        </p:nvSpPr>
        <p:spPr bwMode="auto">
          <a:xfrm>
            <a:off x="155576" y="107156"/>
            <a:ext cx="8832850" cy="1604963"/>
          </a:xfrm>
          <a:prstGeom prst="rect">
            <a:avLst/>
          </a:prstGeom>
          <a:solidFill>
            <a:schemeClr val="accent1"/>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D45C9FD5-851C-43E9-8BE7-2DF66B751C8F}"/>
              </a:ext>
            </a:extLst>
          </p:cNvPr>
          <p:cNvSpPr>
            <a:spLocks noChangeArrowheads="1"/>
          </p:cNvSpPr>
          <p:nvPr/>
        </p:nvSpPr>
        <p:spPr bwMode="auto">
          <a:xfrm>
            <a:off x="146051" y="4793458"/>
            <a:ext cx="8832850" cy="23217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11" name="Rectangle 10">
            <a:extLst>
              <a:ext uri="{FF2B5EF4-FFF2-40B4-BE49-F238E27FC236}">
                <a16:creationId xmlns:a16="http://schemas.microsoft.com/office/drawing/2014/main" id="{960A26AD-D420-44D6-BB7E-8F92F9F9F8E1}"/>
              </a:ext>
            </a:extLst>
          </p:cNvPr>
          <p:cNvSpPr>
            <a:spLocks noChangeArrowheads="1"/>
          </p:cNvSpPr>
          <p:nvPr/>
        </p:nvSpPr>
        <p:spPr bwMode="auto">
          <a:xfrm>
            <a:off x="152400" y="114300"/>
            <a:ext cx="8832850" cy="4910137"/>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dirty="0">
              <a:solidFill>
                <a:prstClr val="black"/>
              </a:solidFill>
              <a:latin typeface="Georgia"/>
            </a:endParaRPr>
          </a:p>
        </p:txBody>
      </p:sp>
      <p:sp>
        <p:nvSpPr>
          <p:cNvPr id="12" name="Straight Connector 11">
            <a:extLst>
              <a:ext uri="{FF2B5EF4-FFF2-40B4-BE49-F238E27FC236}">
                <a16:creationId xmlns:a16="http://schemas.microsoft.com/office/drawing/2014/main" id="{ED50DF45-BD20-427E-905C-2C86E7555097}"/>
              </a:ext>
            </a:extLst>
          </p:cNvPr>
          <p:cNvSpPr>
            <a:spLocks noChangeShapeType="1"/>
          </p:cNvSpPr>
          <p:nvPr/>
        </p:nvSpPr>
        <p:spPr bwMode="auto">
          <a:xfrm>
            <a:off x="152400" y="18288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13" name="Oval 12">
            <a:extLst>
              <a:ext uri="{FF2B5EF4-FFF2-40B4-BE49-F238E27FC236}">
                <a16:creationId xmlns:a16="http://schemas.microsoft.com/office/drawing/2014/main" id="{A5F476EC-68D7-4533-BCB3-A7BFC54A198A}"/>
              </a:ext>
            </a:extLst>
          </p:cNvPr>
          <p:cNvSpPr/>
          <p:nvPr/>
        </p:nvSpPr>
        <p:spPr>
          <a:xfrm>
            <a:off x="4267201" y="1585913"/>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14" name="Oval 13">
            <a:extLst>
              <a:ext uri="{FF2B5EF4-FFF2-40B4-BE49-F238E27FC236}">
                <a16:creationId xmlns:a16="http://schemas.microsoft.com/office/drawing/2014/main" id="{987DBB26-658D-441A-AD7A-CB684AFE5ECB}"/>
              </a:ext>
            </a:extLst>
          </p:cNvPr>
          <p:cNvSpPr/>
          <p:nvPr/>
        </p:nvSpPr>
        <p:spPr>
          <a:xfrm>
            <a:off x="4362451" y="1657350"/>
            <a:ext cx="419100" cy="315516"/>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3" name="Text Placeholder 2"/>
          <p:cNvSpPr>
            <a:spLocks noGrp="1"/>
          </p:cNvSpPr>
          <p:nvPr>
            <p:ph type="body" idx="1"/>
          </p:nvPr>
        </p:nvSpPr>
        <p:spPr>
          <a:xfrm>
            <a:off x="1368427" y="2057401"/>
            <a:ext cx="6480174" cy="1254919"/>
          </a:xfrm>
        </p:spPr>
        <p:txBody>
          <a:bodyPr/>
          <a:lstStyle>
            <a:lvl1pPr marL="0" indent="0" algn="ctr">
              <a:buNone/>
              <a:defRPr sz="1200" b="1" cap="all" spc="187" baseline="0">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400050"/>
            <a:ext cx="7772400" cy="1143000"/>
          </a:xfrm>
        </p:spPr>
        <p:txBody>
          <a:bodyPr/>
          <a:lstStyle>
            <a:lvl1pPr algn="ctr">
              <a:buNone/>
              <a:defRPr sz="3150" b="0" cap="none" baseline="0">
                <a:solidFill>
                  <a:srgbClr val="FFFFFF"/>
                </a:solidFill>
              </a:defRPr>
            </a:lvl1pPr>
          </a:lstStyle>
          <a:p>
            <a:r>
              <a:rPr lang="en-US"/>
              <a:t>Click to edit Master title style</a:t>
            </a:r>
          </a:p>
        </p:txBody>
      </p:sp>
      <p:sp>
        <p:nvSpPr>
          <p:cNvPr id="15" name="Footer Placeholder 4">
            <a:extLst>
              <a:ext uri="{FF2B5EF4-FFF2-40B4-BE49-F238E27FC236}">
                <a16:creationId xmlns:a16="http://schemas.microsoft.com/office/drawing/2014/main" id="{1D969A48-E23F-4222-BEED-ECC2768E8611}"/>
              </a:ext>
            </a:extLst>
          </p:cNvPr>
          <p:cNvSpPr>
            <a:spLocks noGrp="1"/>
          </p:cNvSpPr>
          <p:nvPr>
            <p:ph type="ftr" sz="quarter" idx="10"/>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6" name="Date Placeholder 3">
            <a:extLst>
              <a:ext uri="{FF2B5EF4-FFF2-40B4-BE49-F238E27FC236}">
                <a16:creationId xmlns:a16="http://schemas.microsoft.com/office/drawing/2014/main" id="{18440C8E-BB88-4519-918E-1D6BE74AB51B}"/>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617263BE-BA53-49BC-BC99-8C37275296E7}" type="datetimeFigureOut">
              <a:rPr lang="en-US"/>
              <a:pPr>
                <a:defRPr/>
              </a:pPr>
              <a:t>05-Sep-22</a:t>
            </a:fld>
            <a:endParaRPr lang="en-US"/>
          </a:p>
        </p:txBody>
      </p:sp>
      <p:sp>
        <p:nvSpPr>
          <p:cNvPr id="17" name="Slide Number Placeholder 5">
            <a:extLst>
              <a:ext uri="{FF2B5EF4-FFF2-40B4-BE49-F238E27FC236}">
                <a16:creationId xmlns:a16="http://schemas.microsoft.com/office/drawing/2014/main" id="{98CA2BE8-CFF6-480F-A485-520A94AD2344}"/>
              </a:ext>
            </a:extLst>
          </p:cNvPr>
          <p:cNvSpPr>
            <a:spLocks noGrp="1"/>
          </p:cNvSpPr>
          <p:nvPr>
            <p:ph type="sldNum" sz="quarter" idx="12"/>
          </p:nvPr>
        </p:nvSpPr>
        <p:spPr>
          <a:xfrm>
            <a:off x="4343400" y="1649017"/>
            <a:ext cx="457200" cy="330994"/>
          </a:xfrm>
        </p:spPr>
        <p:txBody>
          <a:bodyPr/>
          <a:lstStyle>
            <a:lvl1pPr>
              <a:defRPr b="1">
                <a:latin typeface="Times New Roman" panose="02020603050405020304" pitchFamily="18" charset="0"/>
              </a:defRPr>
            </a:lvl1pPr>
          </a:lstStyle>
          <a:p>
            <a:fld id="{27C5031F-A968-4E14-ACD4-F04CA23B3CF1}" type="slidenum">
              <a:rPr lang="en-US" altLang="vi-VN"/>
              <a:pPr/>
              <a:t>‹#›</a:t>
            </a:fld>
            <a:endParaRPr lang="en-US" altLang="vi-VN"/>
          </a:p>
        </p:txBody>
      </p:sp>
    </p:spTree>
    <p:extLst>
      <p:ext uri="{BB962C8B-B14F-4D97-AF65-F5344CB8AC3E}">
        <p14:creationId xmlns:p14="http://schemas.microsoft.com/office/powerpoint/2010/main" val="2931370214"/>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19">
            <a:extLst>
              <a:ext uri="{FF2B5EF4-FFF2-40B4-BE49-F238E27FC236}">
                <a16:creationId xmlns:a16="http://schemas.microsoft.com/office/drawing/2014/main" id="{98A6B83F-B14F-4A46-A6D5-BA4B4DD375B8}"/>
              </a:ext>
            </a:extLst>
          </p:cNvPr>
          <p:cNvSpPr>
            <a:spLocks noChangeShapeType="1"/>
          </p:cNvSpPr>
          <p:nvPr/>
        </p:nvSpPr>
        <p:spPr bwMode="auto">
          <a:xfrm flipV="1">
            <a:off x="4562476" y="1182291"/>
            <a:ext cx="9525" cy="3613547"/>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vi-VN" sz="1350"/>
          </a:p>
        </p:txBody>
      </p:sp>
      <p:sp>
        <p:nvSpPr>
          <p:cNvPr id="2" name="Title 1"/>
          <p:cNvSpPr>
            <a:spLocks noGrp="1"/>
          </p:cNvSpPr>
          <p:nvPr>
            <p:ph type="title"/>
          </p:nvPr>
        </p:nvSpPr>
        <p:spPr>
          <a:xfrm>
            <a:off x="301752" y="171450"/>
            <a:ext cx="8534400" cy="569214"/>
          </a:xfrm>
        </p:spPr>
        <p:txBody>
          <a:bodyPr/>
          <a:lstStyle/>
          <a:p>
            <a:r>
              <a:rPr lang="en-US"/>
              <a:t>Click to edit Master title style</a:t>
            </a:r>
          </a:p>
        </p:txBody>
      </p:sp>
      <p:sp>
        <p:nvSpPr>
          <p:cNvPr id="10" name="Content Placeholder 9"/>
          <p:cNvSpPr>
            <a:spLocks noGrp="1"/>
          </p:cNvSpPr>
          <p:nvPr>
            <p:ph sz="half" idx="1"/>
          </p:nvPr>
        </p:nvSpPr>
        <p:spPr>
          <a:xfrm>
            <a:off x="301752" y="1028700"/>
            <a:ext cx="4038600" cy="3511296"/>
          </a:xfrm>
        </p:spPr>
        <p:txBody>
          <a:bodyPr/>
          <a:lstStyle>
            <a:lvl1pPr>
              <a:defRPr sz="1875"/>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half" idx="2"/>
          </p:nvPr>
        </p:nvSpPr>
        <p:spPr>
          <a:xfrm>
            <a:off x="4800600" y="1028700"/>
            <a:ext cx="4038600" cy="3511296"/>
          </a:xfrm>
        </p:spPr>
        <p:txBody>
          <a:bodyPr/>
          <a:lstStyle>
            <a:lvl1pPr>
              <a:defRPr sz="1875"/>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a16="http://schemas.microsoft.com/office/drawing/2014/main" id="{CC083EE3-48C6-4BF5-8732-BFE56B71E444}"/>
              </a:ext>
            </a:extLst>
          </p:cNvPr>
          <p:cNvSpPr>
            <a:spLocks noGrp="1"/>
          </p:cNvSpPr>
          <p:nvPr>
            <p:ph type="dt" sz="half" idx="10"/>
          </p:nvPr>
        </p:nvSpPr>
        <p:spPr>
          <a:xfrm>
            <a:off x="5791202" y="4807745"/>
            <a:ext cx="3044825" cy="273844"/>
          </a:xfrm>
        </p:spPr>
        <p:txBody>
          <a:bodyPr/>
          <a:lstStyle>
            <a:lvl1pPr fontAlgn="base">
              <a:spcBef>
                <a:spcPct val="0"/>
              </a:spcBef>
              <a:spcAft>
                <a:spcPct val="0"/>
              </a:spcAft>
              <a:defRPr b="1">
                <a:latin typeface="Times New Roman" pitchFamily="18" charset="0"/>
              </a:defRPr>
            </a:lvl1pPr>
          </a:lstStyle>
          <a:p>
            <a:pPr>
              <a:defRPr/>
            </a:pPr>
            <a:fld id="{4CC6D338-A6E9-4711-A6CD-58C77BE7CC4B}" type="datetimeFigureOut">
              <a:rPr lang="en-US"/>
              <a:pPr>
                <a:defRPr/>
              </a:pPr>
              <a:t>05-Sep-22</a:t>
            </a:fld>
            <a:endParaRPr lang="en-US"/>
          </a:p>
        </p:txBody>
      </p:sp>
      <p:sp>
        <p:nvSpPr>
          <p:cNvPr id="7" name="Footer Placeholder 5">
            <a:extLst>
              <a:ext uri="{FF2B5EF4-FFF2-40B4-BE49-F238E27FC236}">
                <a16:creationId xmlns:a16="http://schemas.microsoft.com/office/drawing/2014/main" id="{8D685010-1F27-4817-A2B6-0038C5993F97}"/>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8" name="Slide Number Placeholder 6">
            <a:extLst>
              <a:ext uri="{FF2B5EF4-FFF2-40B4-BE49-F238E27FC236}">
                <a16:creationId xmlns:a16="http://schemas.microsoft.com/office/drawing/2014/main" id="{FF921CA7-EE45-4B2B-A4F7-DDF02C9A6CFB}"/>
              </a:ext>
            </a:extLst>
          </p:cNvPr>
          <p:cNvSpPr>
            <a:spLocks noGrp="1"/>
          </p:cNvSpPr>
          <p:nvPr>
            <p:ph type="sldNum" sz="quarter" idx="12"/>
          </p:nvPr>
        </p:nvSpPr>
        <p:spPr/>
        <p:txBody>
          <a:bodyPr/>
          <a:lstStyle>
            <a:lvl1pPr>
              <a:defRPr b="1">
                <a:latin typeface="Times New Roman" panose="02020603050405020304" pitchFamily="18" charset="0"/>
              </a:defRPr>
            </a:lvl1pPr>
          </a:lstStyle>
          <a:p>
            <a:fld id="{B8EBB04E-B463-40A0-8006-C7C6DF1837E0}" type="slidenum">
              <a:rPr lang="en-US" altLang="vi-VN"/>
              <a:pPr/>
              <a:t>‹#›</a:t>
            </a:fld>
            <a:endParaRPr lang="en-US" altLang="vi-VN"/>
          </a:p>
        </p:txBody>
      </p:sp>
    </p:spTree>
    <p:extLst>
      <p:ext uri="{BB962C8B-B14F-4D97-AF65-F5344CB8AC3E}">
        <p14:creationId xmlns:p14="http://schemas.microsoft.com/office/powerpoint/2010/main" val="3806208856"/>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Straight Connector 19">
            <a:extLst>
              <a:ext uri="{FF2B5EF4-FFF2-40B4-BE49-F238E27FC236}">
                <a16:creationId xmlns:a16="http://schemas.microsoft.com/office/drawing/2014/main" id="{B290CDFB-9455-46AA-A737-75B196AB8181}"/>
              </a:ext>
            </a:extLst>
          </p:cNvPr>
          <p:cNvSpPr>
            <a:spLocks noChangeShapeType="1"/>
          </p:cNvSpPr>
          <p:nvPr/>
        </p:nvSpPr>
        <p:spPr bwMode="auto">
          <a:xfrm flipV="1">
            <a:off x="4572000" y="1650208"/>
            <a:ext cx="0" cy="3140869"/>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vi-VN" sz="1350"/>
          </a:p>
        </p:txBody>
      </p:sp>
      <p:sp>
        <p:nvSpPr>
          <p:cNvPr id="8" name="Rectangle 20">
            <a:extLst>
              <a:ext uri="{FF2B5EF4-FFF2-40B4-BE49-F238E27FC236}">
                <a16:creationId xmlns:a16="http://schemas.microsoft.com/office/drawing/2014/main" id="{3A772B30-F462-46FD-9988-53E2C4D5AAEA}"/>
              </a:ext>
            </a:extLst>
          </p:cNvPr>
          <p:cNvSpPr>
            <a:spLocks noChangeArrowheads="1"/>
          </p:cNvSpPr>
          <p:nvPr/>
        </p:nvSpPr>
        <p:spPr bwMode="white">
          <a:xfrm>
            <a:off x="0" y="0"/>
            <a:ext cx="9144000" cy="108585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9" name="Rectangle 23">
            <a:extLst>
              <a:ext uri="{FF2B5EF4-FFF2-40B4-BE49-F238E27FC236}">
                <a16:creationId xmlns:a16="http://schemas.microsoft.com/office/drawing/2014/main" id="{16EBB694-1A5A-40C3-9730-03EF2FA2EE71}"/>
              </a:ext>
            </a:extLst>
          </p:cNvPr>
          <p:cNvSpPr>
            <a:spLocks noChangeArrowheads="1"/>
          </p:cNvSpPr>
          <p:nvPr/>
        </p:nvSpPr>
        <p:spPr bwMode="white">
          <a:xfrm>
            <a:off x="0" y="5029200"/>
            <a:ext cx="9144000" cy="1143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10" name="Rectangle 24">
            <a:extLst>
              <a:ext uri="{FF2B5EF4-FFF2-40B4-BE49-F238E27FC236}">
                <a16:creationId xmlns:a16="http://schemas.microsoft.com/office/drawing/2014/main" id="{6ED9D6AB-EB19-4471-BBD7-E3E9DA8CE11C}"/>
              </a:ext>
            </a:extLst>
          </p:cNvPr>
          <p:cNvSpPr>
            <a:spLocks noChangeArrowheads="1"/>
          </p:cNvSpPr>
          <p:nvPr/>
        </p:nvSpPr>
        <p:spPr bwMode="white">
          <a:xfrm>
            <a:off x="0" y="0"/>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11" name="Rectangle 25">
            <a:extLst>
              <a:ext uri="{FF2B5EF4-FFF2-40B4-BE49-F238E27FC236}">
                <a16:creationId xmlns:a16="http://schemas.microsoft.com/office/drawing/2014/main" id="{24E639E8-D580-48ED-8F57-85E072646016}"/>
              </a:ext>
            </a:extLst>
          </p:cNvPr>
          <p:cNvSpPr>
            <a:spLocks noChangeArrowheads="1"/>
          </p:cNvSpPr>
          <p:nvPr/>
        </p:nvSpPr>
        <p:spPr bwMode="white">
          <a:xfrm>
            <a:off x="8991600" y="0"/>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12" name="Rectangle 11">
            <a:extLst>
              <a:ext uri="{FF2B5EF4-FFF2-40B4-BE49-F238E27FC236}">
                <a16:creationId xmlns:a16="http://schemas.microsoft.com/office/drawing/2014/main" id="{17B0DDA2-61A7-4038-9BAF-4A8065F219ED}"/>
              </a:ext>
            </a:extLst>
          </p:cNvPr>
          <p:cNvSpPr/>
          <p:nvPr/>
        </p:nvSpPr>
        <p:spPr>
          <a:xfrm>
            <a:off x="152400" y="1028700"/>
            <a:ext cx="8832850" cy="6858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13" name="Rectangle 12">
            <a:extLst>
              <a:ext uri="{FF2B5EF4-FFF2-40B4-BE49-F238E27FC236}">
                <a16:creationId xmlns:a16="http://schemas.microsoft.com/office/drawing/2014/main" id="{8B925DD2-EE88-4C00-BBAF-7045FFD652A7}"/>
              </a:ext>
            </a:extLst>
          </p:cNvPr>
          <p:cNvSpPr>
            <a:spLocks noChangeArrowheads="1"/>
          </p:cNvSpPr>
          <p:nvPr/>
        </p:nvSpPr>
        <p:spPr bwMode="auto">
          <a:xfrm>
            <a:off x="146051" y="4793456"/>
            <a:ext cx="8832850" cy="2333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14" name="Straight Connector 13">
            <a:extLst>
              <a:ext uri="{FF2B5EF4-FFF2-40B4-BE49-F238E27FC236}">
                <a16:creationId xmlns:a16="http://schemas.microsoft.com/office/drawing/2014/main" id="{378E0887-85BC-4C51-9122-D1865EF1A8C0}"/>
              </a:ext>
            </a:extLst>
          </p:cNvPr>
          <p:cNvSpPr>
            <a:spLocks noChangeShapeType="1"/>
          </p:cNvSpPr>
          <p:nvPr/>
        </p:nvSpPr>
        <p:spPr bwMode="auto">
          <a:xfrm>
            <a:off x="152400" y="959644"/>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15" name="Rectangle 14">
            <a:extLst>
              <a:ext uri="{FF2B5EF4-FFF2-40B4-BE49-F238E27FC236}">
                <a16:creationId xmlns:a16="http://schemas.microsoft.com/office/drawing/2014/main" id="{62B4F4B8-6793-4A72-BDC6-8B50005B9A57}"/>
              </a:ext>
            </a:extLst>
          </p:cNvPr>
          <p:cNvSpPr>
            <a:spLocks noChangeArrowheads="1"/>
          </p:cNvSpPr>
          <p:nvPr/>
        </p:nvSpPr>
        <p:spPr bwMode="auto">
          <a:xfrm>
            <a:off x="152400" y="116682"/>
            <a:ext cx="8832850" cy="4910137"/>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dirty="0">
              <a:solidFill>
                <a:prstClr val="black"/>
              </a:solidFill>
              <a:latin typeface="Georgia"/>
            </a:endParaRPr>
          </a:p>
        </p:txBody>
      </p:sp>
      <p:sp>
        <p:nvSpPr>
          <p:cNvPr id="16" name="Oval 15">
            <a:extLst>
              <a:ext uri="{FF2B5EF4-FFF2-40B4-BE49-F238E27FC236}">
                <a16:creationId xmlns:a16="http://schemas.microsoft.com/office/drawing/2014/main" id="{B7E8BA29-61DD-4251-8B21-843C7882EE14}"/>
              </a:ext>
            </a:extLst>
          </p:cNvPr>
          <p:cNvSpPr/>
          <p:nvPr/>
        </p:nvSpPr>
        <p:spPr>
          <a:xfrm>
            <a:off x="4267201" y="716756"/>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17" name="Oval 16">
            <a:extLst>
              <a:ext uri="{FF2B5EF4-FFF2-40B4-BE49-F238E27FC236}">
                <a16:creationId xmlns:a16="http://schemas.microsoft.com/office/drawing/2014/main" id="{0D50C967-EB44-49A3-AF38-D89CA3279EEC}"/>
              </a:ext>
            </a:extLst>
          </p:cNvPr>
          <p:cNvSpPr/>
          <p:nvPr/>
        </p:nvSpPr>
        <p:spPr>
          <a:xfrm>
            <a:off x="4362451" y="788194"/>
            <a:ext cx="419100" cy="315516"/>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3" name="Text Placeholder 2"/>
          <p:cNvSpPr>
            <a:spLocks noGrp="1"/>
          </p:cNvSpPr>
          <p:nvPr>
            <p:ph type="body" idx="1"/>
          </p:nvPr>
        </p:nvSpPr>
        <p:spPr>
          <a:xfrm>
            <a:off x="301752" y="1143000"/>
            <a:ext cx="4040188" cy="549731"/>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1650" b="1" dirty="0" smtClean="0">
                <a:solidFill>
                  <a:srgbClr val="FFFFFF"/>
                </a:solidFill>
              </a:defRPr>
            </a:lvl1pPr>
            <a:lvl2pPr>
              <a:buNone/>
              <a:defRPr sz="1500" b="1"/>
            </a:lvl2pPr>
            <a:lvl3pPr>
              <a:buNone/>
              <a:defRPr sz="1350" b="1"/>
            </a:lvl3pPr>
            <a:lvl4pPr>
              <a:buNone/>
              <a:defRPr sz="1200" b="1"/>
            </a:lvl4pPr>
            <a:lvl5pPr>
              <a:buNone/>
              <a:defRPr sz="1200" b="1"/>
            </a:lvl5pPr>
          </a:lstStyle>
          <a:p>
            <a:pPr lvl="0"/>
            <a:r>
              <a:rPr lang="en-US"/>
              <a:t>Click to edit Master text styles</a:t>
            </a:r>
          </a:p>
        </p:txBody>
      </p:sp>
      <p:sp>
        <p:nvSpPr>
          <p:cNvPr id="4" name="Text Placeholder 3"/>
          <p:cNvSpPr>
            <a:spLocks noGrp="1"/>
          </p:cNvSpPr>
          <p:nvPr>
            <p:ph type="body" sz="half" idx="3"/>
          </p:nvPr>
        </p:nvSpPr>
        <p:spPr>
          <a:xfrm>
            <a:off x="4791331" y="1143000"/>
            <a:ext cx="4041775" cy="54864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1650" b="1"/>
            </a:lvl1pPr>
            <a:lvl2pPr>
              <a:buNone/>
              <a:defRPr sz="1500" b="1"/>
            </a:lvl2pPr>
            <a:lvl3pPr>
              <a:buNone/>
              <a:defRPr sz="1350" b="1"/>
            </a:lvl3pPr>
            <a:lvl4pPr>
              <a:buNone/>
              <a:defRPr sz="1200" b="1"/>
            </a:lvl4pPr>
            <a:lvl5pPr>
              <a:buNone/>
              <a:defRPr sz="1200" b="1"/>
            </a:lvl5pPr>
          </a:lstStyle>
          <a:p>
            <a:pPr lvl="0"/>
            <a:r>
              <a:rPr lang="en-US"/>
              <a:t>Click to edit Master text styles</a:t>
            </a:r>
          </a:p>
        </p:txBody>
      </p:sp>
      <p:sp>
        <p:nvSpPr>
          <p:cNvPr id="24" name="Content Placeholder 23"/>
          <p:cNvSpPr>
            <a:spLocks noGrp="1"/>
          </p:cNvSpPr>
          <p:nvPr>
            <p:ph sz="quarter" idx="2"/>
          </p:nvPr>
        </p:nvSpPr>
        <p:spPr>
          <a:xfrm>
            <a:off x="301752" y="1853538"/>
            <a:ext cx="4041648" cy="28638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1853537"/>
            <a:ext cx="4038600" cy="2866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a:extLst>
              <a:ext uri="{FF2B5EF4-FFF2-40B4-BE49-F238E27FC236}">
                <a16:creationId xmlns:a16="http://schemas.microsoft.com/office/drawing/2014/main" id="{71CCA344-E20B-40CE-B164-9B3C70070052}"/>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9E4ECB36-6A88-4144-9C1A-2E78E5142C3E}" type="datetimeFigureOut">
              <a:rPr lang="en-US"/>
              <a:pPr>
                <a:defRPr/>
              </a:pPr>
              <a:t>05-Sep-22</a:t>
            </a:fld>
            <a:endParaRPr lang="en-US"/>
          </a:p>
        </p:txBody>
      </p:sp>
      <p:sp>
        <p:nvSpPr>
          <p:cNvPr id="19" name="Footer Placeholder 7">
            <a:extLst>
              <a:ext uri="{FF2B5EF4-FFF2-40B4-BE49-F238E27FC236}">
                <a16:creationId xmlns:a16="http://schemas.microsoft.com/office/drawing/2014/main" id="{94CA8AD3-CDB2-4865-951D-733ACE3CCA35}"/>
              </a:ext>
            </a:extLst>
          </p:cNvPr>
          <p:cNvSpPr>
            <a:spLocks noGrp="1"/>
          </p:cNvSpPr>
          <p:nvPr>
            <p:ph type="ftr" sz="quarter" idx="11"/>
          </p:nvPr>
        </p:nvSpPr>
        <p:spPr>
          <a:xfrm>
            <a:off x="304800" y="4807745"/>
            <a:ext cx="3581400" cy="273844"/>
          </a:xfrm>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20" name="Slide Number Placeholder 8">
            <a:extLst>
              <a:ext uri="{FF2B5EF4-FFF2-40B4-BE49-F238E27FC236}">
                <a16:creationId xmlns:a16="http://schemas.microsoft.com/office/drawing/2014/main" id="{4323F88F-13A5-4978-A08B-27577073259B}"/>
              </a:ext>
            </a:extLst>
          </p:cNvPr>
          <p:cNvSpPr>
            <a:spLocks noGrp="1"/>
          </p:cNvSpPr>
          <p:nvPr>
            <p:ph type="sldNum" sz="quarter" idx="12"/>
          </p:nvPr>
        </p:nvSpPr>
        <p:spPr>
          <a:xfrm>
            <a:off x="4343400" y="782242"/>
            <a:ext cx="457200" cy="330994"/>
          </a:xfrm>
        </p:spPr>
        <p:txBody>
          <a:bodyPr/>
          <a:lstStyle>
            <a:lvl1pPr>
              <a:defRPr b="1">
                <a:latin typeface="Times New Roman" panose="02020603050405020304" pitchFamily="18" charset="0"/>
              </a:defRPr>
            </a:lvl1pPr>
          </a:lstStyle>
          <a:p>
            <a:fld id="{51C52B62-F98C-453B-880A-F0E37AFA529D}" type="slidenum">
              <a:rPr lang="en-US" altLang="vi-VN"/>
              <a:pPr/>
              <a:t>‹#›</a:t>
            </a:fld>
            <a:endParaRPr lang="en-US" altLang="vi-VN"/>
          </a:p>
        </p:txBody>
      </p:sp>
    </p:spTree>
    <p:extLst>
      <p:ext uri="{BB962C8B-B14F-4D97-AF65-F5344CB8AC3E}">
        <p14:creationId xmlns:p14="http://schemas.microsoft.com/office/powerpoint/2010/main" val="2323470188"/>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FF709E-0544-46CE-833B-60CF17F079F1}"/>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2E0F285B-1B31-4C6E-9F5D-49DA193EF25F}" type="datetimeFigureOut">
              <a:rPr lang="en-US"/>
              <a:pPr>
                <a:defRPr/>
              </a:pPr>
              <a:t>05-Sep-22</a:t>
            </a:fld>
            <a:endParaRPr lang="en-US"/>
          </a:p>
        </p:txBody>
      </p:sp>
      <p:sp>
        <p:nvSpPr>
          <p:cNvPr id="4" name="Footer Placeholder 3">
            <a:extLst>
              <a:ext uri="{FF2B5EF4-FFF2-40B4-BE49-F238E27FC236}">
                <a16:creationId xmlns:a16="http://schemas.microsoft.com/office/drawing/2014/main" id="{BE5A9FCA-7158-4A68-B784-A52B7A5592F6}"/>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5" name="Slide Number Placeholder 4">
            <a:extLst>
              <a:ext uri="{FF2B5EF4-FFF2-40B4-BE49-F238E27FC236}">
                <a16:creationId xmlns:a16="http://schemas.microsoft.com/office/drawing/2014/main" id="{41E96CB5-8D6C-4055-984C-88E85FBAF6DD}"/>
              </a:ext>
            </a:extLst>
          </p:cNvPr>
          <p:cNvSpPr>
            <a:spLocks noGrp="1"/>
          </p:cNvSpPr>
          <p:nvPr>
            <p:ph type="sldNum" sz="quarter" idx="12"/>
          </p:nvPr>
        </p:nvSpPr>
        <p:spPr>
          <a:xfrm>
            <a:off x="4343400" y="777480"/>
            <a:ext cx="457200" cy="330994"/>
          </a:xfrm>
        </p:spPr>
        <p:txBody>
          <a:bodyPr/>
          <a:lstStyle>
            <a:lvl1pPr>
              <a:defRPr b="1">
                <a:latin typeface="Times New Roman" panose="02020603050405020304" pitchFamily="18" charset="0"/>
              </a:defRPr>
            </a:lvl1pPr>
          </a:lstStyle>
          <a:p>
            <a:fld id="{62EA0ABB-98D3-4261-9583-F96749EC93B6}" type="slidenum">
              <a:rPr lang="en-US" altLang="vi-VN"/>
              <a:pPr/>
              <a:t>‹#›</a:t>
            </a:fld>
            <a:endParaRPr lang="en-US" altLang="vi-VN"/>
          </a:p>
        </p:txBody>
      </p:sp>
    </p:spTree>
    <p:extLst>
      <p:ext uri="{BB962C8B-B14F-4D97-AF65-F5344CB8AC3E}">
        <p14:creationId xmlns:p14="http://schemas.microsoft.com/office/powerpoint/2010/main" val="33306841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25271EDC-96F6-4203-A006-387B126D9511}"/>
              </a:ext>
            </a:extLst>
          </p:cNvPr>
          <p:cNvSpPr>
            <a:spLocks noChangeArrowheads="1"/>
          </p:cNvSpPr>
          <p:nvPr/>
        </p:nvSpPr>
        <p:spPr bwMode="white">
          <a:xfrm>
            <a:off x="0" y="5029200"/>
            <a:ext cx="9144000" cy="1143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3" name="Rectangle 20">
            <a:extLst>
              <a:ext uri="{FF2B5EF4-FFF2-40B4-BE49-F238E27FC236}">
                <a16:creationId xmlns:a16="http://schemas.microsoft.com/office/drawing/2014/main" id="{5D22FE39-D7D8-42D3-8445-EB38066C322F}"/>
              </a:ext>
            </a:extLst>
          </p:cNvPr>
          <p:cNvSpPr>
            <a:spLocks noChangeArrowheads="1"/>
          </p:cNvSpPr>
          <p:nvPr/>
        </p:nvSpPr>
        <p:spPr bwMode="white">
          <a:xfrm>
            <a:off x="0" y="1"/>
            <a:ext cx="9144000" cy="116681"/>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4" name="Rectangle 23">
            <a:extLst>
              <a:ext uri="{FF2B5EF4-FFF2-40B4-BE49-F238E27FC236}">
                <a16:creationId xmlns:a16="http://schemas.microsoft.com/office/drawing/2014/main" id="{81D56EBC-12BD-4A3E-ACB7-5D8EA6D655A4}"/>
              </a:ext>
            </a:extLst>
          </p:cNvPr>
          <p:cNvSpPr>
            <a:spLocks noChangeArrowheads="1"/>
          </p:cNvSpPr>
          <p:nvPr/>
        </p:nvSpPr>
        <p:spPr bwMode="white">
          <a:xfrm>
            <a:off x="8991600" y="0"/>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5" name="Rectangle 24">
            <a:extLst>
              <a:ext uri="{FF2B5EF4-FFF2-40B4-BE49-F238E27FC236}">
                <a16:creationId xmlns:a16="http://schemas.microsoft.com/office/drawing/2014/main" id="{5EC4404C-3E92-474D-9BE6-F2B2153A34B4}"/>
              </a:ext>
            </a:extLst>
          </p:cNvPr>
          <p:cNvSpPr>
            <a:spLocks noChangeArrowheads="1"/>
          </p:cNvSpPr>
          <p:nvPr/>
        </p:nvSpPr>
        <p:spPr bwMode="white">
          <a:xfrm>
            <a:off x="0" y="0"/>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6" name="Rectangle 5">
            <a:extLst>
              <a:ext uri="{FF2B5EF4-FFF2-40B4-BE49-F238E27FC236}">
                <a16:creationId xmlns:a16="http://schemas.microsoft.com/office/drawing/2014/main" id="{46607403-42AA-4A06-B2B1-847D88983496}"/>
              </a:ext>
            </a:extLst>
          </p:cNvPr>
          <p:cNvSpPr>
            <a:spLocks noChangeArrowheads="1"/>
          </p:cNvSpPr>
          <p:nvPr/>
        </p:nvSpPr>
        <p:spPr bwMode="auto">
          <a:xfrm>
            <a:off x="146051" y="4793458"/>
            <a:ext cx="8832850" cy="23217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7" name="Rectangle 6">
            <a:extLst>
              <a:ext uri="{FF2B5EF4-FFF2-40B4-BE49-F238E27FC236}">
                <a16:creationId xmlns:a16="http://schemas.microsoft.com/office/drawing/2014/main" id="{8943054C-2C68-4B71-999C-FDFD6F9D617E}"/>
              </a:ext>
            </a:extLst>
          </p:cNvPr>
          <p:cNvSpPr>
            <a:spLocks noChangeArrowheads="1"/>
          </p:cNvSpPr>
          <p:nvPr/>
        </p:nvSpPr>
        <p:spPr bwMode="auto">
          <a:xfrm>
            <a:off x="152400" y="119063"/>
            <a:ext cx="8832850" cy="4910137"/>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dirty="0">
              <a:solidFill>
                <a:prstClr val="black"/>
              </a:solidFill>
              <a:latin typeface="Georgia"/>
            </a:endParaRPr>
          </a:p>
        </p:txBody>
      </p:sp>
      <p:sp>
        <p:nvSpPr>
          <p:cNvPr id="8" name="Date Placeholder 1">
            <a:extLst>
              <a:ext uri="{FF2B5EF4-FFF2-40B4-BE49-F238E27FC236}">
                <a16:creationId xmlns:a16="http://schemas.microsoft.com/office/drawing/2014/main" id="{3C1CD5A0-B46D-44EE-AB1C-A871DD950358}"/>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E8CB1FA9-7C09-4C52-B61B-9C6B13A55006}" type="datetimeFigureOut">
              <a:rPr lang="en-US"/>
              <a:pPr>
                <a:defRPr/>
              </a:pPr>
              <a:t>05-Sep-22</a:t>
            </a:fld>
            <a:endParaRPr lang="en-US"/>
          </a:p>
        </p:txBody>
      </p:sp>
      <p:sp>
        <p:nvSpPr>
          <p:cNvPr id="9" name="Footer Placeholder 2">
            <a:extLst>
              <a:ext uri="{FF2B5EF4-FFF2-40B4-BE49-F238E27FC236}">
                <a16:creationId xmlns:a16="http://schemas.microsoft.com/office/drawing/2014/main" id="{BDDE5E4D-5B2E-47B8-80ED-A8779981BD52}"/>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0" name="Slide Number Placeholder 3">
            <a:extLst>
              <a:ext uri="{FF2B5EF4-FFF2-40B4-BE49-F238E27FC236}">
                <a16:creationId xmlns:a16="http://schemas.microsoft.com/office/drawing/2014/main" id="{608F6FFB-2CAF-40AE-86A1-59BEC4B319B6}"/>
              </a:ext>
            </a:extLst>
          </p:cNvPr>
          <p:cNvSpPr>
            <a:spLocks noGrp="1"/>
          </p:cNvSpPr>
          <p:nvPr>
            <p:ph type="sldNum" sz="quarter" idx="12"/>
          </p:nvPr>
        </p:nvSpPr>
        <p:spPr>
          <a:xfrm>
            <a:off x="4267201" y="4743451"/>
            <a:ext cx="609600" cy="330994"/>
          </a:xfrm>
        </p:spPr>
        <p:txBody>
          <a:bodyPr/>
          <a:lstStyle>
            <a:lvl1pPr>
              <a:defRPr b="1">
                <a:solidFill>
                  <a:srgbClr val="FFFFFF"/>
                </a:solidFill>
                <a:latin typeface="Times New Roman" panose="02020603050405020304" pitchFamily="18" charset="0"/>
              </a:defRPr>
            </a:lvl1pPr>
          </a:lstStyle>
          <a:p>
            <a:fld id="{12372E7D-EBA6-40F9-B98F-197624E319A6}" type="slidenum">
              <a:rPr lang="en-US" altLang="vi-VN"/>
              <a:pPr/>
              <a:t>‹#›</a:t>
            </a:fld>
            <a:endParaRPr lang="en-US" altLang="vi-VN"/>
          </a:p>
        </p:txBody>
      </p:sp>
    </p:spTree>
    <p:extLst>
      <p:ext uri="{BB962C8B-B14F-4D97-AF65-F5344CB8AC3E}">
        <p14:creationId xmlns:p14="http://schemas.microsoft.com/office/powerpoint/2010/main" val="1842345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CD29BD-AF74-4DFA-AB25-F5879ADDAE69}"/>
              </a:ext>
            </a:extLst>
          </p:cNvPr>
          <p:cNvSpPr>
            <a:spLocks noChangeArrowheads="1"/>
          </p:cNvSpPr>
          <p:nvPr/>
        </p:nvSpPr>
        <p:spPr bwMode="auto">
          <a:xfrm>
            <a:off x="152400" y="114300"/>
            <a:ext cx="8832850" cy="2286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6" name="Rectangle 20">
            <a:extLst>
              <a:ext uri="{FF2B5EF4-FFF2-40B4-BE49-F238E27FC236}">
                <a16:creationId xmlns:a16="http://schemas.microsoft.com/office/drawing/2014/main" id="{FA65F445-B6FB-4CD0-AC19-DCEC9A4FC854}"/>
              </a:ext>
            </a:extLst>
          </p:cNvPr>
          <p:cNvSpPr>
            <a:spLocks noChangeArrowheads="1"/>
          </p:cNvSpPr>
          <p:nvPr/>
        </p:nvSpPr>
        <p:spPr bwMode="white">
          <a:xfrm>
            <a:off x="0" y="5029200"/>
            <a:ext cx="9144000" cy="1143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7" name="Rectangle 23">
            <a:extLst>
              <a:ext uri="{FF2B5EF4-FFF2-40B4-BE49-F238E27FC236}">
                <a16:creationId xmlns:a16="http://schemas.microsoft.com/office/drawing/2014/main" id="{4EB82C00-B0CB-404F-84D9-9053D02216B6}"/>
              </a:ext>
            </a:extLst>
          </p:cNvPr>
          <p:cNvSpPr>
            <a:spLocks noChangeArrowheads="1"/>
          </p:cNvSpPr>
          <p:nvPr/>
        </p:nvSpPr>
        <p:spPr bwMode="white">
          <a:xfrm>
            <a:off x="8991600" y="0"/>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8" name="Rectangle 24">
            <a:extLst>
              <a:ext uri="{FF2B5EF4-FFF2-40B4-BE49-F238E27FC236}">
                <a16:creationId xmlns:a16="http://schemas.microsoft.com/office/drawing/2014/main" id="{43CF2678-A6DC-4B34-84A6-895C39D12908}"/>
              </a:ext>
            </a:extLst>
          </p:cNvPr>
          <p:cNvSpPr>
            <a:spLocks noChangeArrowheads="1"/>
          </p:cNvSpPr>
          <p:nvPr/>
        </p:nvSpPr>
        <p:spPr bwMode="white">
          <a:xfrm>
            <a:off x="0" y="2"/>
            <a:ext cx="9144000" cy="89297"/>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9" name="Rectangle 25">
            <a:extLst>
              <a:ext uri="{FF2B5EF4-FFF2-40B4-BE49-F238E27FC236}">
                <a16:creationId xmlns:a16="http://schemas.microsoft.com/office/drawing/2014/main" id="{5DFDDC23-4646-4BCF-9805-3068C0B4D4F5}"/>
              </a:ext>
            </a:extLst>
          </p:cNvPr>
          <p:cNvSpPr>
            <a:spLocks noChangeArrowheads="1"/>
          </p:cNvSpPr>
          <p:nvPr/>
        </p:nvSpPr>
        <p:spPr bwMode="white">
          <a:xfrm>
            <a:off x="0" y="0"/>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B71636A5-9C89-4219-82D7-6FD76BB3628E}"/>
              </a:ext>
            </a:extLst>
          </p:cNvPr>
          <p:cNvSpPr/>
          <p:nvPr/>
        </p:nvSpPr>
        <p:spPr>
          <a:xfrm>
            <a:off x="152400" y="457200"/>
            <a:ext cx="2743200" cy="440055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11" name="Rectangle 10">
            <a:extLst>
              <a:ext uri="{FF2B5EF4-FFF2-40B4-BE49-F238E27FC236}">
                <a16:creationId xmlns:a16="http://schemas.microsoft.com/office/drawing/2014/main" id="{A629AA33-5C05-4D59-AFE5-F425723272FC}"/>
              </a:ext>
            </a:extLst>
          </p:cNvPr>
          <p:cNvSpPr>
            <a:spLocks noChangeArrowheads="1"/>
          </p:cNvSpPr>
          <p:nvPr/>
        </p:nvSpPr>
        <p:spPr bwMode="auto">
          <a:xfrm>
            <a:off x="152400" y="114300"/>
            <a:ext cx="8832850" cy="4910137"/>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dirty="0">
              <a:solidFill>
                <a:prstClr val="black"/>
              </a:solidFill>
              <a:latin typeface="Georgia"/>
            </a:endParaRPr>
          </a:p>
        </p:txBody>
      </p:sp>
      <p:sp>
        <p:nvSpPr>
          <p:cNvPr id="12" name="Straight Connector 11">
            <a:extLst>
              <a:ext uri="{FF2B5EF4-FFF2-40B4-BE49-F238E27FC236}">
                <a16:creationId xmlns:a16="http://schemas.microsoft.com/office/drawing/2014/main" id="{CCF981E1-80B0-4C78-BE91-7E2496054BE9}"/>
              </a:ext>
            </a:extLst>
          </p:cNvPr>
          <p:cNvSpPr>
            <a:spLocks noChangeShapeType="1"/>
          </p:cNvSpPr>
          <p:nvPr/>
        </p:nvSpPr>
        <p:spPr bwMode="auto">
          <a:xfrm>
            <a:off x="152400" y="4000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13" name="Oval 12">
            <a:extLst>
              <a:ext uri="{FF2B5EF4-FFF2-40B4-BE49-F238E27FC236}">
                <a16:creationId xmlns:a16="http://schemas.microsoft.com/office/drawing/2014/main" id="{722EDC71-8590-4698-84A9-8F7F8EB5B782}"/>
              </a:ext>
            </a:extLst>
          </p:cNvPr>
          <p:cNvSpPr/>
          <p:nvPr/>
        </p:nvSpPr>
        <p:spPr>
          <a:xfrm>
            <a:off x="1295401" y="171450"/>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14" name="Oval 13">
            <a:extLst>
              <a:ext uri="{FF2B5EF4-FFF2-40B4-BE49-F238E27FC236}">
                <a16:creationId xmlns:a16="http://schemas.microsoft.com/office/drawing/2014/main" id="{BF2198C2-B359-45C5-A7E9-3D584E5B82C6}"/>
              </a:ext>
            </a:extLst>
          </p:cNvPr>
          <p:cNvSpPr/>
          <p:nvPr/>
        </p:nvSpPr>
        <p:spPr>
          <a:xfrm>
            <a:off x="1390651" y="242888"/>
            <a:ext cx="419100" cy="314325"/>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15" name="Rectangle 14">
            <a:extLst>
              <a:ext uri="{FF2B5EF4-FFF2-40B4-BE49-F238E27FC236}">
                <a16:creationId xmlns:a16="http://schemas.microsoft.com/office/drawing/2014/main" id="{762D6C83-7869-4649-A648-93B0C38AEF39}"/>
              </a:ext>
            </a:extLst>
          </p:cNvPr>
          <p:cNvSpPr>
            <a:spLocks noChangeArrowheads="1"/>
          </p:cNvSpPr>
          <p:nvPr/>
        </p:nvSpPr>
        <p:spPr bwMode="auto">
          <a:xfrm>
            <a:off x="149226" y="4791077"/>
            <a:ext cx="8832850" cy="23217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2" name="Title 1"/>
          <p:cNvSpPr>
            <a:spLocks noGrp="1"/>
          </p:cNvSpPr>
          <p:nvPr>
            <p:ph type="title"/>
          </p:nvPr>
        </p:nvSpPr>
        <p:spPr>
          <a:xfrm>
            <a:off x="381000" y="685800"/>
            <a:ext cx="2362200" cy="742950"/>
          </a:xfrm>
        </p:spPr>
        <p:txBody>
          <a:bodyPr>
            <a:noAutofit/>
          </a:bodyPr>
          <a:lstStyle>
            <a:lvl1pPr algn="l">
              <a:buNone/>
              <a:defRPr sz="1650" b="1">
                <a:solidFill>
                  <a:srgbClr val="FFFFFF"/>
                </a:solidFill>
              </a:defRPr>
            </a:lvl1pPr>
          </a:lstStyle>
          <a:p>
            <a:r>
              <a:rPr lang="en-US"/>
              <a:t>Click to edit Master title style</a:t>
            </a:r>
          </a:p>
        </p:txBody>
      </p:sp>
      <p:sp>
        <p:nvSpPr>
          <p:cNvPr id="3" name="Text Placeholder 2"/>
          <p:cNvSpPr>
            <a:spLocks noGrp="1"/>
          </p:cNvSpPr>
          <p:nvPr>
            <p:ph type="body" idx="2"/>
          </p:nvPr>
        </p:nvSpPr>
        <p:spPr>
          <a:xfrm>
            <a:off x="381000" y="1485901"/>
            <a:ext cx="2362200" cy="3108722"/>
          </a:xfrm>
        </p:spPr>
        <p:txBody>
          <a:bodyPr/>
          <a:lstStyle>
            <a:lvl1pPr marL="0" indent="0">
              <a:spcAft>
                <a:spcPts val="750"/>
              </a:spcAft>
              <a:buNone/>
              <a:defRPr sz="1200">
                <a:solidFill>
                  <a:srgbClr val="FFFFFF"/>
                </a:solidFill>
              </a:defRPr>
            </a:lvl1pPr>
            <a:lvl2pPr>
              <a:buNone/>
              <a:defRPr sz="900"/>
            </a:lvl2pPr>
            <a:lvl3pPr>
              <a:buNone/>
              <a:defRPr sz="750"/>
            </a:lvl3pPr>
            <a:lvl4pPr>
              <a:buNone/>
              <a:defRPr sz="675"/>
            </a:lvl4pPr>
            <a:lvl5pPr>
              <a:buNone/>
              <a:defRPr sz="675"/>
            </a:lvl5pPr>
          </a:lstStyle>
          <a:p>
            <a:pPr lvl="0"/>
            <a:r>
              <a:rPr lang="en-US"/>
              <a:t>Click to edit Master text styles</a:t>
            </a:r>
          </a:p>
        </p:txBody>
      </p:sp>
      <p:sp>
        <p:nvSpPr>
          <p:cNvPr id="20" name="Content Placeholder 19"/>
          <p:cNvSpPr>
            <a:spLocks noGrp="1"/>
          </p:cNvSpPr>
          <p:nvPr>
            <p:ph sz="quarter" idx="1"/>
          </p:nvPr>
        </p:nvSpPr>
        <p:spPr>
          <a:xfrm>
            <a:off x="3124201" y="514350"/>
            <a:ext cx="5638800" cy="4057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a:extLst>
              <a:ext uri="{FF2B5EF4-FFF2-40B4-BE49-F238E27FC236}">
                <a16:creationId xmlns:a16="http://schemas.microsoft.com/office/drawing/2014/main" id="{E23C46EE-568B-485F-BD58-01469AC65AD1}"/>
              </a:ext>
            </a:extLst>
          </p:cNvPr>
          <p:cNvSpPr>
            <a:spLocks noGrp="1"/>
          </p:cNvSpPr>
          <p:nvPr>
            <p:ph type="sldNum" sz="quarter" idx="10"/>
          </p:nvPr>
        </p:nvSpPr>
        <p:spPr>
          <a:xfrm>
            <a:off x="1371600" y="234555"/>
            <a:ext cx="457200" cy="330994"/>
          </a:xfrm>
        </p:spPr>
        <p:txBody>
          <a:bodyPr/>
          <a:lstStyle>
            <a:lvl1pPr>
              <a:defRPr b="1">
                <a:latin typeface="Times New Roman" panose="02020603050405020304" pitchFamily="18" charset="0"/>
              </a:defRPr>
            </a:lvl1pPr>
          </a:lstStyle>
          <a:p>
            <a:fld id="{F2192DD6-BE5E-439A-99C0-0B43DE690E42}" type="slidenum">
              <a:rPr lang="en-US" altLang="vi-VN"/>
              <a:pPr/>
              <a:t>‹#›</a:t>
            </a:fld>
            <a:endParaRPr lang="en-US" altLang="vi-VN"/>
          </a:p>
        </p:txBody>
      </p:sp>
      <p:sp>
        <p:nvSpPr>
          <p:cNvPr id="17" name="Date Placeholder 4">
            <a:extLst>
              <a:ext uri="{FF2B5EF4-FFF2-40B4-BE49-F238E27FC236}">
                <a16:creationId xmlns:a16="http://schemas.microsoft.com/office/drawing/2014/main" id="{05AC9E64-740E-49C9-86E7-6F140BBC317E}"/>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289E49E5-2446-49DC-BB4B-164182CC5EDD}" type="datetimeFigureOut">
              <a:rPr lang="en-US"/>
              <a:pPr>
                <a:defRPr/>
              </a:pPr>
              <a:t>05-Sep-22</a:t>
            </a:fld>
            <a:endParaRPr lang="en-US"/>
          </a:p>
        </p:txBody>
      </p:sp>
      <p:sp>
        <p:nvSpPr>
          <p:cNvPr id="18" name="Footer Placeholder 5">
            <a:extLst>
              <a:ext uri="{FF2B5EF4-FFF2-40B4-BE49-F238E27FC236}">
                <a16:creationId xmlns:a16="http://schemas.microsoft.com/office/drawing/2014/main" id="{7A5B5985-0983-4257-8EFB-CC181ED06B59}"/>
              </a:ext>
            </a:extLst>
          </p:cNvPr>
          <p:cNvSpPr>
            <a:spLocks noGrp="1"/>
          </p:cNvSpPr>
          <p:nvPr>
            <p:ph type="ftr" sz="quarter" idx="12"/>
          </p:nvPr>
        </p:nvSpPr>
        <p:spPr>
          <a:xfrm>
            <a:off x="301626" y="4807745"/>
            <a:ext cx="3382963" cy="275035"/>
          </a:xfrm>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2487887493"/>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16144661-A0C8-4A79-8898-3D8F22E68916}"/>
              </a:ext>
            </a:extLst>
          </p:cNvPr>
          <p:cNvSpPr>
            <a:spLocks noChangeShapeType="1"/>
          </p:cNvSpPr>
          <p:nvPr/>
        </p:nvSpPr>
        <p:spPr bwMode="auto">
          <a:xfrm>
            <a:off x="152400" y="4000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6" name="Rectangle 20">
            <a:extLst>
              <a:ext uri="{FF2B5EF4-FFF2-40B4-BE49-F238E27FC236}">
                <a16:creationId xmlns:a16="http://schemas.microsoft.com/office/drawing/2014/main" id="{8CFE90E0-CE22-4265-9965-6CA6CEAC7115}"/>
              </a:ext>
            </a:extLst>
          </p:cNvPr>
          <p:cNvSpPr>
            <a:spLocks noChangeArrowheads="1"/>
          </p:cNvSpPr>
          <p:nvPr/>
        </p:nvSpPr>
        <p:spPr bwMode="white">
          <a:xfrm>
            <a:off x="0" y="5029200"/>
            <a:ext cx="9144000" cy="1143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7" name="Rectangle 23">
            <a:extLst>
              <a:ext uri="{FF2B5EF4-FFF2-40B4-BE49-F238E27FC236}">
                <a16:creationId xmlns:a16="http://schemas.microsoft.com/office/drawing/2014/main" id="{43C8A33A-83FA-4DD2-A99C-4ADA808C18B8}"/>
              </a:ext>
            </a:extLst>
          </p:cNvPr>
          <p:cNvSpPr>
            <a:spLocks noChangeArrowheads="1"/>
          </p:cNvSpPr>
          <p:nvPr/>
        </p:nvSpPr>
        <p:spPr bwMode="white">
          <a:xfrm>
            <a:off x="8991600" y="0"/>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8" name="Rectangle 24">
            <a:extLst>
              <a:ext uri="{FF2B5EF4-FFF2-40B4-BE49-F238E27FC236}">
                <a16:creationId xmlns:a16="http://schemas.microsoft.com/office/drawing/2014/main" id="{E039EE11-2DEA-4587-A200-DDFCE1962C64}"/>
              </a:ext>
            </a:extLst>
          </p:cNvPr>
          <p:cNvSpPr>
            <a:spLocks noChangeArrowheads="1"/>
          </p:cNvSpPr>
          <p:nvPr/>
        </p:nvSpPr>
        <p:spPr bwMode="white">
          <a:xfrm>
            <a:off x="0" y="0"/>
            <a:ext cx="9144000" cy="1143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9" name="Rectangle 25">
            <a:extLst>
              <a:ext uri="{FF2B5EF4-FFF2-40B4-BE49-F238E27FC236}">
                <a16:creationId xmlns:a16="http://schemas.microsoft.com/office/drawing/2014/main" id="{A14C2188-B6C9-4B9D-BC33-D875A7DB6724}"/>
              </a:ext>
            </a:extLst>
          </p:cNvPr>
          <p:cNvSpPr>
            <a:spLocks noChangeArrowheads="1"/>
          </p:cNvSpPr>
          <p:nvPr/>
        </p:nvSpPr>
        <p:spPr bwMode="white">
          <a:xfrm>
            <a:off x="0" y="0"/>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87AE7475-F239-43A5-B2FA-D3832A70D25D}"/>
              </a:ext>
            </a:extLst>
          </p:cNvPr>
          <p:cNvSpPr>
            <a:spLocks noChangeArrowheads="1"/>
          </p:cNvSpPr>
          <p:nvPr/>
        </p:nvSpPr>
        <p:spPr bwMode="auto">
          <a:xfrm>
            <a:off x="152400" y="114301"/>
            <a:ext cx="8832850" cy="226219"/>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11" name="Rectangle 10">
            <a:extLst>
              <a:ext uri="{FF2B5EF4-FFF2-40B4-BE49-F238E27FC236}">
                <a16:creationId xmlns:a16="http://schemas.microsoft.com/office/drawing/2014/main" id="{32E96C10-2B85-4DE9-B98F-28291C4A921B}"/>
              </a:ext>
            </a:extLst>
          </p:cNvPr>
          <p:cNvSpPr/>
          <p:nvPr/>
        </p:nvSpPr>
        <p:spPr>
          <a:xfrm>
            <a:off x="152400" y="457200"/>
            <a:ext cx="2743200" cy="440055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12" name="Rectangle 11">
            <a:extLst>
              <a:ext uri="{FF2B5EF4-FFF2-40B4-BE49-F238E27FC236}">
                <a16:creationId xmlns:a16="http://schemas.microsoft.com/office/drawing/2014/main" id="{BBD24BDA-9E54-47C7-A2B8-F0D215E66B1A}"/>
              </a:ext>
            </a:extLst>
          </p:cNvPr>
          <p:cNvSpPr>
            <a:spLocks noChangeArrowheads="1"/>
          </p:cNvSpPr>
          <p:nvPr/>
        </p:nvSpPr>
        <p:spPr bwMode="auto">
          <a:xfrm>
            <a:off x="152400" y="116682"/>
            <a:ext cx="8832850" cy="4910137"/>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dirty="0">
              <a:solidFill>
                <a:prstClr val="black"/>
              </a:solidFill>
              <a:latin typeface="Georgia"/>
            </a:endParaRPr>
          </a:p>
        </p:txBody>
      </p:sp>
      <p:sp>
        <p:nvSpPr>
          <p:cNvPr id="13" name="Oval 12">
            <a:extLst>
              <a:ext uri="{FF2B5EF4-FFF2-40B4-BE49-F238E27FC236}">
                <a16:creationId xmlns:a16="http://schemas.microsoft.com/office/drawing/2014/main" id="{89F5E7DD-C847-4AF4-BD8D-24D7CCD5E543}"/>
              </a:ext>
            </a:extLst>
          </p:cNvPr>
          <p:cNvSpPr/>
          <p:nvPr/>
        </p:nvSpPr>
        <p:spPr>
          <a:xfrm>
            <a:off x="1295401" y="171450"/>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14" name="Oval 13">
            <a:extLst>
              <a:ext uri="{FF2B5EF4-FFF2-40B4-BE49-F238E27FC236}">
                <a16:creationId xmlns:a16="http://schemas.microsoft.com/office/drawing/2014/main" id="{A85F76E4-4AC3-45A5-84DF-4677DFA4C1B8}"/>
              </a:ext>
            </a:extLst>
          </p:cNvPr>
          <p:cNvSpPr/>
          <p:nvPr/>
        </p:nvSpPr>
        <p:spPr>
          <a:xfrm>
            <a:off x="1390651" y="242888"/>
            <a:ext cx="419100" cy="314325"/>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15" name="Rectangle 14">
            <a:extLst>
              <a:ext uri="{FF2B5EF4-FFF2-40B4-BE49-F238E27FC236}">
                <a16:creationId xmlns:a16="http://schemas.microsoft.com/office/drawing/2014/main" id="{E687F69D-DFF7-42CE-B958-ADD8C897D360}"/>
              </a:ext>
            </a:extLst>
          </p:cNvPr>
          <p:cNvSpPr>
            <a:spLocks noChangeArrowheads="1"/>
          </p:cNvSpPr>
          <p:nvPr/>
        </p:nvSpPr>
        <p:spPr bwMode="auto">
          <a:xfrm>
            <a:off x="149226" y="4791077"/>
            <a:ext cx="8832850" cy="23217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2" name="Title 1"/>
          <p:cNvSpPr>
            <a:spLocks noGrp="1"/>
          </p:cNvSpPr>
          <p:nvPr>
            <p:ph type="title"/>
          </p:nvPr>
        </p:nvSpPr>
        <p:spPr>
          <a:xfrm>
            <a:off x="3000375" y="3771900"/>
            <a:ext cx="5867400" cy="914400"/>
          </a:xfrm>
        </p:spPr>
        <p:txBody>
          <a:bodyPr anchor="t">
            <a:noAutofit/>
          </a:bodyPr>
          <a:lstStyle>
            <a:lvl1pPr algn="l">
              <a:buNone/>
              <a:defRPr sz="1800"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3000375" y="457200"/>
            <a:ext cx="5867400" cy="3200400"/>
          </a:xfrm>
        </p:spPr>
        <p:txBody>
          <a:bodyPr>
            <a:normAutofit/>
          </a:bodyPr>
          <a:lstStyle>
            <a:lvl1pPr marL="0" indent="0">
              <a:buNone/>
              <a:defRPr sz="24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81001" y="742950"/>
            <a:ext cx="2438400" cy="3943350"/>
          </a:xfrm>
        </p:spPr>
        <p:txBody>
          <a:bodyPr/>
          <a:lstStyle>
            <a:lvl1pPr marL="0" indent="0">
              <a:spcAft>
                <a:spcPts val="750"/>
              </a:spcAft>
              <a:buFontTx/>
              <a:buNone/>
              <a:defRPr sz="1200">
                <a:solidFill>
                  <a:srgbClr val="FFFFFF"/>
                </a:solidFill>
              </a:defRPr>
            </a:lvl1pPr>
            <a:lvl2pPr>
              <a:defRPr sz="900"/>
            </a:lvl2pPr>
            <a:lvl3pPr>
              <a:defRPr sz="750"/>
            </a:lvl3pPr>
            <a:lvl4pPr>
              <a:defRPr sz="675"/>
            </a:lvl4pPr>
            <a:lvl5pPr>
              <a:defRPr sz="675"/>
            </a:lvl5pPr>
          </a:lstStyle>
          <a:p>
            <a:pPr lvl="0"/>
            <a:r>
              <a:rPr lang="en-US"/>
              <a:t>Click to edit Master text styles</a:t>
            </a:r>
          </a:p>
        </p:txBody>
      </p:sp>
      <p:sp>
        <p:nvSpPr>
          <p:cNvPr id="16" name="Slide Number Placeholder 6">
            <a:extLst>
              <a:ext uri="{FF2B5EF4-FFF2-40B4-BE49-F238E27FC236}">
                <a16:creationId xmlns:a16="http://schemas.microsoft.com/office/drawing/2014/main" id="{86D26CDE-568D-4793-97E8-A9E44566FECE}"/>
              </a:ext>
            </a:extLst>
          </p:cNvPr>
          <p:cNvSpPr>
            <a:spLocks noGrp="1"/>
          </p:cNvSpPr>
          <p:nvPr>
            <p:ph type="sldNum" sz="quarter" idx="10"/>
          </p:nvPr>
        </p:nvSpPr>
        <p:spPr>
          <a:xfrm>
            <a:off x="1371600" y="234555"/>
            <a:ext cx="457200" cy="330994"/>
          </a:xfrm>
        </p:spPr>
        <p:txBody>
          <a:bodyPr/>
          <a:lstStyle>
            <a:lvl1pPr>
              <a:defRPr b="1">
                <a:latin typeface="Times New Roman" panose="02020603050405020304" pitchFamily="18" charset="0"/>
              </a:defRPr>
            </a:lvl1pPr>
          </a:lstStyle>
          <a:p>
            <a:fld id="{F40CEE16-13F6-4CA0-8E5F-9822259AF0D7}" type="slidenum">
              <a:rPr lang="en-US" altLang="vi-VN"/>
              <a:pPr/>
              <a:t>‹#›</a:t>
            </a:fld>
            <a:endParaRPr lang="en-US" altLang="vi-VN"/>
          </a:p>
        </p:txBody>
      </p:sp>
      <p:sp>
        <p:nvSpPr>
          <p:cNvPr id="17" name="Date Placeholder 4">
            <a:extLst>
              <a:ext uri="{FF2B5EF4-FFF2-40B4-BE49-F238E27FC236}">
                <a16:creationId xmlns:a16="http://schemas.microsoft.com/office/drawing/2014/main" id="{298AD908-02DA-49FC-B8E5-779A38ED49C2}"/>
              </a:ext>
            </a:extLst>
          </p:cNvPr>
          <p:cNvSpPr>
            <a:spLocks noGrp="1"/>
          </p:cNvSpPr>
          <p:nvPr>
            <p:ph type="dt" sz="half" idx="11"/>
          </p:nvPr>
        </p:nvSpPr>
        <p:spPr>
          <a:xfrm>
            <a:off x="5788026" y="4804174"/>
            <a:ext cx="3044825" cy="273844"/>
          </a:xfrm>
        </p:spPr>
        <p:txBody>
          <a:bodyPr/>
          <a:lstStyle>
            <a:lvl1pPr fontAlgn="base">
              <a:spcBef>
                <a:spcPct val="0"/>
              </a:spcBef>
              <a:spcAft>
                <a:spcPct val="0"/>
              </a:spcAft>
              <a:defRPr b="1">
                <a:latin typeface="Times New Roman" pitchFamily="18" charset="0"/>
              </a:defRPr>
            </a:lvl1pPr>
          </a:lstStyle>
          <a:p>
            <a:pPr>
              <a:defRPr/>
            </a:pPr>
            <a:fld id="{6F75E8ED-6106-4C2F-9721-2E162AC0BB5D}" type="datetimeFigureOut">
              <a:rPr lang="en-US"/>
              <a:pPr>
                <a:defRPr/>
              </a:pPr>
              <a:t>05-Sep-22</a:t>
            </a:fld>
            <a:endParaRPr lang="en-US"/>
          </a:p>
        </p:txBody>
      </p:sp>
      <p:sp>
        <p:nvSpPr>
          <p:cNvPr id="18" name="Footer Placeholder 5">
            <a:extLst>
              <a:ext uri="{FF2B5EF4-FFF2-40B4-BE49-F238E27FC236}">
                <a16:creationId xmlns:a16="http://schemas.microsoft.com/office/drawing/2014/main" id="{F3031A62-B95A-40E8-A179-CB5B1580D15D}"/>
              </a:ext>
            </a:extLst>
          </p:cNvPr>
          <p:cNvSpPr>
            <a:spLocks noGrp="1"/>
          </p:cNvSpPr>
          <p:nvPr>
            <p:ph type="ftr" sz="quarter" idx="12"/>
          </p:nvPr>
        </p:nvSpPr>
        <p:spPr>
          <a:xfrm>
            <a:off x="301627" y="4807745"/>
            <a:ext cx="3584575" cy="275035"/>
          </a:xfrm>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27625741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E28164-BA4D-4B91-8586-A28782C22163}"/>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DECF139E-F031-4D52-9738-48846C1F5F83}" type="datetimeFigureOut">
              <a:rPr lang="en-US"/>
              <a:pPr>
                <a:defRPr/>
              </a:pPr>
              <a:t>05-Sep-22</a:t>
            </a:fld>
            <a:endParaRPr lang="en-US"/>
          </a:p>
        </p:txBody>
      </p:sp>
      <p:sp>
        <p:nvSpPr>
          <p:cNvPr id="5" name="Footer Placeholder 4">
            <a:extLst>
              <a:ext uri="{FF2B5EF4-FFF2-40B4-BE49-F238E27FC236}">
                <a16:creationId xmlns:a16="http://schemas.microsoft.com/office/drawing/2014/main" id="{BF259FAD-5451-4F52-8EB5-D5752E7553E4}"/>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74BFBD04-5814-4FE1-A962-2BEE508575E1}"/>
              </a:ext>
            </a:extLst>
          </p:cNvPr>
          <p:cNvSpPr>
            <a:spLocks noGrp="1"/>
          </p:cNvSpPr>
          <p:nvPr>
            <p:ph type="sldNum" sz="quarter" idx="12"/>
          </p:nvPr>
        </p:nvSpPr>
        <p:spPr/>
        <p:txBody>
          <a:bodyPr/>
          <a:lstStyle>
            <a:lvl1pPr>
              <a:defRPr b="1">
                <a:latin typeface="Times New Roman" panose="02020603050405020304" pitchFamily="18" charset="0"/>
              </a:defRPr>
            </a:lvl1pPr>
          </a:lstStyle>
          <a:p>
            <a:fld id="{0F7DC728-2512-4068-A70A-71BE14423628}" type="slidenum">
              <a:rPr lang="en-US" altLang="vi-VN"/>
              <a:pPr/>
              <a:t>‹#›</a:t>
            </a:fld>
            <a:endParaRPr lang="en-US" altLang="vi-VN"/>
          </a:p>
        </p:txBody>
      </p:sp>
    </p:spTree>
    <p:extLst>
      <p:ext uri="{BB962C8B-B14F-4D97-AF65-F5344CB8AC3E}">
        <p14:creationId xmlns:p14="http://schemas.microsoft.com/office/powerpoint/2010/main" val="55863637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791"/>
        <p:cNvGrpSpPr/>
        <p:nvPr/>
      </p:nvGrpSpPr>
      <p:grpSpPr>
        <a:xfrm>
          <a:off x="0" y="0"/>
          <a:ext cx="0" cy="0"/>
          <a:chOff x="0" y="0"/>
          <a:chExt cx="0" cy="0"/>
        </a:xfrm>
      </p:grpSpPr>
      <p:pic>
        <p:nvPicPr>
          <p:cNvPr id="792" name="Google Shape;792;p17"/>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793" name="Google Shape;793;p17"/>
          <p:cNvGrpSpPr/>
          <p:nvPr/>
        </p:nvGrpSpPr>
        <p:grpSpPr>
          <a:xfrm>
            <a:off x="-422582" y="3175579"/>
            <a:ext cx="2744011" cy="2153124"/>
            <a:chOff x="-2415600" y="2986400"/>
            <a:chExt cx="1943075" cy="1524659"/>
          </a:xfrm>
        </p:grpSpPr>
        <p:sp>
          <p:nvSpPr>
            <p:cNvPr id="794" name="Google Shape;794;p17"/>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7"/>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7"/>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7"/>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7"/>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9" name="Google Shape;799;p17"/>
            <p:cNvGrpSpPr/>
            <p:nvPr/>
          </p:nvGrpSpPr>
          <p:grpSpPr>
            <a:xfrm>
              <a:off x="-2218800" y="3088875"/>
              <a:ext cx="1598825" cy="1190475"/>
              <a:chOff x="-2218800" y="3088875"/>
              <a:chExt cx="1598825" cy="1190475"/>
            </a:xfrm>
          </p:grpSpPr>
          <p:sp>
            <p:nvSpPr>
              <p:cNvPr id="800" name="Google Shape;800;p17"/>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7"/>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02" name="Google Shape;802;p17"/>
          <p:cNvGrpSpPr/>
          <p:nvPr/>
        </p:nvGrpSpPr>
        <p:grpSpPr>
          <a:xfrm rot="4586258">
            <a:off x="6996818" y="3737723"/>
            <a:ext cx="3031017" cy="2982250"/>
            <a:chOff x="7235149" y="-718650"/>
            <a:chExt cx="3031064" cy="2982297"/>
          </a:xfrm>
        </p:grpSpPr>
        <p:grpSp>
          <p:nvGrpSpPr>
            <p:cNvPr id="803" name="Google Shape;803;p17"/>
            <p:cNvGrpSpPr/>
            <p:nvPr/>
          </p:nvGrpSpPr>
          <p:grpSpPr>
            <a:xfrm rot="-4962260" flipH="1">
              <a:off x="7958573" y="-653239"/>
              <a:ext cx="596905" cy="1865484"/>
              <a:chOff x="-1858600" y="2385325"/>
              <a:chExt cx="523125" cy="1635025"/>
            </a:xfrm>
          </p:grpSpPr>
          <p:sp>
            <p:nvSpPr>
              <p:cNvPr id="804" name="Google Shape;804;p17"/>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7"/>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7"/>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7"/>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17"/>
            <p:cNvGrpSpPr/>
            <p:nvPr/>
          </p:nvGrpSpPr>
          <p:grpSpPr>
            <a:xfrm rot="-4962260" flipH="1">
              <a:off x="7743302" y="-357136"/>
              <a:ext cx="1178407" cy="2061785"/>
              <a:chOff x="-1779100" y="2408800"/>
              <a:chExt cx="1032750" cy="1807075"/>
            </a:xfrm>
          </p:grpSpPr>
          <p:sp>
            <p:nvSpPr>
              <p:cNvPr id="809" name="Google Shape;809;p17"/>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7"/>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7"/>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7"/>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3" name="Google Shape;813;p17"/>
            <p:cNvGrpSpPr/>
            <p:nvPr/>
          </p:nvGrpSpPr>
          <p:grpSpPr>
            <a:xfrm rot="-3828478" flipH="1">
              <a:off x="7664496" y="-324322"/>
              <a:ext cx="2244432" cy="2193641"/>
              <a:chOff x="-623774" y="407959"/>
              <a:chExt cx="2317309" cy="2264556"/>
            </a:xfrm>
          </p:grpSpPr>
          <p:grpSp>
            <p:nvGrpSpPr>
              <p:cNvPr id="814" name="Google Shape;814;p17"/>
              <p:cNvGrpSpPr/>
              <p:nvPr/>
            </p:nvGrpSpPr>
            <p:grpSpPr>
              <a:xfrm rot="1413719">
                <a:off x="-360763" y="695549"/>
                <a:ext cx="1791287" cy="1689375"/>
                <a:chOff x="-2055400" y="3174000"/>
                <a:chExt cx="1520600" cy="1434200"/>
              </a:xfrm>
            </p:grpSpPr>
            <p:sp>
              <p:nvSpPr>
                <p:cNvPr id="815" name="Google Shape;815;p17"/>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7"/>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7"/>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8" name="Google Shape;818;p17"/>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19" name="Google Shape;819;p17"/>
          <p:cNvGrpSpPr/>
          <p:nvPr/>
        </p:nvGrpSpPr>
        <p:grpSpPr>
          <a:xfrm rot="796149" flipH="1">
            <a:off x="7471946" y="-477752"/>
            <a:ext cx="1924872" cy="2026103"/>
            <a:chOff x="1526600" y="450800"/>
            <a:chExt cx="4540675" cy="4779475"/>
          </a:xfrm>
        </p:grpSpPr>
        <p:sp>
          <p:nvSpPr>
            <p:cNvPr id="820" name="Google Shape;820;p17"/>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7"/>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7"/>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7"/>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7"/>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7"/>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7"/>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7"/>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8" name="Google Shape;828;p17"/>
          <p:cNvGrpSpPr/>
          <p:nvPr/>
        </p:nvGrpSpPr>
        <p:grpSpPr>
          <a:xfrm rot="1799838">
            <a:off x="-235487" y="-315742"/>
            <a:ext cx="1712976" cy="2612273"/>
            <a:chOff x="7518282" y="2373612"/>
            <a:chExt cx="1544209" cy="2355088"/>
          </a:xfrm>
        </p:grpSpPr>
        <p:sp>
          <p:nvSpPr>
            <p:cNvPr id="829" name="Google Shape;829;p17"/>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7"/>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7"/>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7"/>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7"/>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7"/>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7"/>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7"/>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7" name="Google Shape;837;p17"/>
          <p:cNvSpPr txBox="1">
            <a:spLocks noGrp="1"/>
          </p:cNvSpPr>
          <p:nvPr>
            <p:ph type="ctrTitle"/>
          </p:nvPr>
        </p:nvSpPr>
        <p:spPr>
          <a:xfrm>
            <a:off x="1949100" y="1587225"/>
            <a:ext cx="5245800" cy="124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500"/>
              <a:buNone/>
              <a:defRPr sz="8000" b="1">
                <a:solidFill>
                  <a:schemeClr val="accent3"/>
                </a:solidFill>
                <a:latin typeface="Josefin Sans"/>
                <a:ea typeface="Josefin Sans"/>
                <a:cs typeface="Josefin Sans"/>
                <a:sym typeface="Josefin Sans"/>
              </a:defRPr>
            </a:lvl1pPr>
            <a:lvl2pPr lvl="1" algn="ctr" rtl="0">
              <a:spcBef>
                <a:spcPts val="0"/>
              </a:spcBef>
              <a:spcAft>
                <a:spcPts val="0"/>
              </a:spcAft>
              <a:buSzPts val="5500"/>
              <a:buNone/>
              <a:defRPr sz="5500"/>
            </a:lvl2pPr>
            <a:lvl3pPr lvl="2" algn="ctr" rtl="0">
              <a:spcBef>
                <a:spcPts val="0"/>
              </a:spcBef>
              <a:spcAft>
                <a:spcPts val="0"/>
              </a:spcAft>
              <a:buSzPts val="5500"/>
              <a:buNone/>
              <a:defRPr sz="5500"/>
            </a:lvl3pPr>
            <a:lvl4pPr lvl="3" algn="ctr" rtl="0">
              <a:spcBef>
                <a:spcPts val="0"/>
              </a:spcBef>
              <a:spcAft>
                <a:spcPts val="0"/>
              </a:spcAft>
              <a:buSzPts val="5500"/>
              <a:buNone/>
              <a:defRPr sz="5500"/>
            </a:lvl4pPr>
            <a:lvl5pPr lvl="4" algn="ctr" rtl="0">
              <a:spcBef>
                <a:spcPts val="0"/>
              </a:spcBef>
              <a:spcAft>
                <a:spcPts val="0"/>
              </a:spcAft>
              <a:buSzPts val="5500"/>
              <a:buNone/>
              <a:defRPr sz="5500"/>
            </a:lvl5pPr>
            <a:lvl6pPr lvl="5" algn="ctr" rtl="0">
              <a:spcBef>
                <a:spcPts val="0"/>
              </a:spcBef>
              <a:spcAft>
                <a:spcPts val="0"/>
              </a:spcAft>
              <a:buSzPts val="5500"/>
              <a:buNone/>
              <a:defRPr sz="5500"/>
            </a:lvl6pPr>
            <a:lvl7pPr lvl="6" algn="ctr" rtl="0">
              <a:spcBef>
                <a:spcPts val="0"/>
              </a:spcBef>
              <a:spcAft>
                <a:spcPts val="0"/>
              </a:spcAft>
              <a:buSzPts val="5500"/>
              <a:buNone/>
              <a:defRPr sz="5500"/>
            </a:lvl7pPr>
            <a:lvl8pPr lvl="7" algn="ctr" rtl="0">
              <a:spcBef>
                <a:spcPts val="0"/>
              </a:spcBef>
              <a:spcAft>
                <a:spcPts val="0"/>
              </a:spcAft>
              <a:buSzPts val="5500"/>
              <a:buNone/>
              <a:defRPr sz="5500"/>
            </a:lvl8pPr>
            <a:lvl9pPr lvl="8" algn="ctr" rtl="0">
              <a:spcBef>
                <a:spcPts val="0"/>
              </a:spcBef>
              <a:spcAft>
                <a:spcPts val="0"/>
              </a:spcAft>
              <a:buSzPts val="5500"/>
              <a:buNone/>
              <a:defRPr sz="5500"/>
            </a:lvl9pPr>
          </a:lstStyle>
          <a:p>
            <a:endParaRPr/>
          </a:p>
        </p:txBody>
      </p:sp>
      <p:sp>
        <p:nvSpPr>
          <p:cNvPr id="838" name="Google Shape;838;p17"/>
          <p:cNvSpPr txBox="1">
            <a:spLocks noGrp="1"/>
          </p:cNvSpPr>
          <p:nvPr>
            <p:ph type="subTitle" idx="1"/>
          </p:nvPr>
        </p:nvSpPr>
        <p:spPr>
          <a:xfrm>
            <a:off x="2436600" y="2732775"/>
            <a:ext cx="4270800" cy="82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5189919C-DD9E-4A20-AE4C-DE235E3AFCF2}"/>
              </a:ext>
            </a:extLst>
          </p:cNvPr>
          <p:cNvSpPr>
            <a:spLocks noChangeArrowheads="1"/>
          </p:cNvSpPr>
          <p:nvPr/>
        </p:nvSpPr>
        <p:spPr bwMode="white">
          <a:xfrm>
            <a:off x="0" y="5029200"/>
            <a:ext cx="9144000" cy="1143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7F7F8E27-6882-46E2-872F-9BD1E8F12B76}"/>
              </a:ext>
            </a:extLst>
          </p:cNvPr>
          <p:cNvSpPr>
            <a:spLocks noChangeArrowheads="1"/>
          </p:cNvSpPr>
          <p:nvPr/>
        </p:nvSpPr>
        <p:spPr bwMode="white">
          <a:xfrm>
            <a:off x="7010400" y="0"/>
            <a:ext cx="21336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3605EF56-E29E-4FC8-82E7-5F1AD6475264}"/>
              </a:ext>
            </a:extLst>
          </p:cNvPr>
          <p:cNvSpPr>
            <a:spLocks noChangeArrowheads="1"/>
          </p:cNvSpPr>
          <p:nvPr/>
        </p:nvSpPr>
        <p:spPr bwMode="white">
          <a:xfrm>
            <a:off x="0" y="1"/>
            <a:ext cx="9144000" cy="116681"/>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87DFE1A0-F508-4BC9-A0B3-3B23557053DA}"/>
              </a:ext>
            </a:extLst>
          </p:cNvPr>
          <p:cNvSpPr>
            <a:spLocks noChangeArrowheads="1"/>
          </p:cNvSpPr>
          <p:nvPr/>
        </p:nvSpPr>
        <p:spPr bwMode="white">
          <a:xfrm>
            <a:off x="0" y="0"/>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8" name="Rectangle 7">
            <a:extLst>
              <a:ext uri="{FF2B5EF4-FFF2-40B4-BE49-F238E27FC236}">
                <a16:creationId xmlns:a16="http://schemas.microsoft.com/office/drawing/2014/main" id="{5EED9C51-419D-4328-A7FC-35CE6A4DF736}"/>
              </a:ext>
            </a:extLst>
          </p:cNvPr>
          <p:cNvSpPr>
            <a:spLocks noChangeArrowheads="1"/>
          </p:cNvSpPr>
          <p:nvPr/>
        </p:nvSpPr>
        <p:spPr bwMode="auto">
          <a:xfrm>
            <a:off x="146051" y="4793458"/>
            <a:ext cx="8832850" cy="23217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9" name="Rectangle 8">
            <a:extLst>
              <a:ext uri="{FF2B5EF4-FFF2-40B4-BE49-F238E27FC236}">
                <a16:creationId xmlns:a16="http://schemas.microsoft.com/office/drawing/2014/main" id="{3B913402-FB00-477E-9615-24063AB498B0}"/>
              </a:ext>
            </a:extLst>
          </p:cNvPr>
          <p:cNvSpPr>
            <a:spLocks noChangeArrowheads="1"/>
          </p:cNvSpPr>
          <p:nvPr/>
        </p:nvSpPr>
        <p:spPr bwMode="auto">
          <a:xfrm>
            <a:off x="152400" y="116682"/>
            <a:ext cx="8832850" cy="4910137"/>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dirty="0">
              <a:solidFill>
                <a:prstClr val="black"/>
              </a:solidFill>
              <a:latin typeface="Georgia"/>
            </a:endParaRPr>
          </a:p>
        </p:txBody>
      </p:sp>
      <p:sp>
        <p:nvSpPr>
          <p:cNvPr id="10" name="Straight Connector 9">
            <a:extLst>
              <a:ext uri="{FF2B5EF4-FFF2-40B4-BE49-F238E27FC236}">
                <a16:creationId xmlns:a16="http://schemas.microsoft.com/office/drawing/2014/main" id="{4FA0326B-92E7-449F-8B58-A0EE718FD763}"/>
              </a:ext>
            </a:extLst>
          </p:cNvPr>
          <p:cNvSpPr>
            <a:spLocks noChangeShapeType="1"/>
          </p:cNvSpPr>
          <p:nvPr/>
        </p:nvSpPr>
        <p:spPr bwMode="auto">
          <a:xfrm rot="5400000">
            <a:off x="4801792" y="2458641"/>
            <a:ext cx="4683919"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11" name="Oval 10">
            <a:extLst>
              <a:ext uri="{FF2B5EF4-FFF2-40B4-BE49-F238E27FC236}">
                <a16:creationId xmlns:a16="http://schemas.microsoft.com/office/drawing/2014/main" id="{EE35C34A-FA6D-4CB0-84A9-58E4D153C2F6}"/>
              </a:ext>
            </a:extLst>
          </p:cNvPr>
          <p:cNvSpPr/>
          <p:nvPr/>
        </p:nvSpPr>
        <p:spPr>
          <a:xfrm>
            <a:off x="6838951" y="2194322"/>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12" name="Oval 11">
            <a:extLst>
              <a:ext uri="{FF2B5EF4-FFF2-40B4-BE49-F238E27FC236}">
                <a16:creationId xmlns:a16="http://schemas.microsoft.com/office/drawing/2014/main" id="{627D1D88-7BC1-4ABE-A438-C6143628E168}"/>
              </a:ext>
            </a:extLst>
          </p:cNvPr>
          <p:cNvSpPr/>
          <p:nvPr/>
        </p:nvSpPr>
        <p:spPr>
          <a:xfrm>
            <a:off x="6934201" y="2265760"/>
            <a:ext cx="420688" cy="314325"/>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3" name="Vertical Text Placeholder 2"/>
          <p:cNvSpPr>
            <a:spLocks noGrp="1"/>
          </p:cNvSpPr>
          <p:nvPr>
            <p:ph type="body" orient="vert" idx="1"/>
          </p:nvPr>
        </p:nvSpPr>
        <p:spPr>
          <a:xfrm>
            <a:off x="304800" y="228600"/>
            <a:ext cx="6553200" cy="4366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1" y="228602"/>
            <a:ext cx="1447800" cy="4388644"/>
          </a:xfrm>
        </p:spPr>
        <p:txBody>
          <a:bodyPr vert="eaVert"/>
          <a:lstStyle/>
          <a:p>
            <a:r>
              <a:rPr lang="en-US"/>
              <a:t>Click to edit Master title style</a:t>
            </a:r>
          </a:p>
        </p:txBody>
      </p:sp>
      <p:sp>
        <p:nvSpPr>
          <p:cNvPr id="13" name="Slide Number Placeholder 5">
            <a:extLst>
              <a:ext uri="{FF2B5EF4-FFF2-40B4-BE49-F238E27FC236}">
                <a16:creationId xmlns:a16="http://schemas.microsoft.com/office/drawing/2014/main" id="{2ADCA1A5-2C92-4AA6-A4C0-5F606A218FCC}"/>
              </a:ext>
            </a:extLst>
          </p:cNvPr>
          <p:cNvSpPr>
            <a:spLocks noGrp="1"/>
          </p:cNvSpPr>
          <p:nvPr>
            <p:ph type="sldNum" sz="quarter" idx="10"/>
          </p:nvPr>
        </p:nvSpPr>
        <p:spPr>
          <a:xfrm>
            <a:off x="6915150" y="2257426"/>
            <a:ext cx="457200" cy="330994"/>
          </a:xfrm>
        </p:spPr>
        <p:txBody>
          <a:bodyPr/>
          <a:lstStyle>
            <a:lvl1pPr>
              <a:defRPr b="1">
                <a:latin typeface="Times New Roman" panose="02020603050405020304" pitchFamily="18" charset="0"/>
              </a:defRPr>
            </a:lvl1pPr>
          </a:lstStyle>
          <a:p>
            <a:fld id="{67F206C0-A142-427B-B249-77353D6FC885}" type="slidenum">
              <a:rPr lang="en-US" altLang="vi-VN"/>
              <a:pPr/>
              <a:t>‹#›</a:t>
            </a:fld>
            <a:endParaRPr lang="en-US" altLang="vi-VN"/>
          </a:p>
        </p:txBody>
      </p:sp>
      <p:sp>
        <p:nvSpPr>
          <p:cNvPr id="14" name="Date Placeholder 3">
            <a:extLst>
              <a:ext uri="{FF2B5EF4-FFF2-40B4-BE49-F238E27FC236}">
                <a16:creationId xmlns:a16="http://schemas.microsoft.com/office/drawing/2014/main" id="{FD006725-13B4-4EA4-9879-1883B54C60FF}"/>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DF565D9A-9CA5-4742-8E5C-9D35DBF64F53}" type="datetimeFigureOut">
              <a:rPr lang="en-US"/>
              <a:pPr>
                <a:defRPr/>
              </a:pPr>
              <a:t>05-Sep-22</a:t>
            </a:fld>
            <a:endParaRPr lang="en-US"/>
          </a:p>
        </p:txBody>
      </p:sp>
      <p:sp>
        <p:nvSpPr>
          <p:cNvPr id="15" name="Footer Placeholder 4">
            <a:extLst>
              <a:ext uri="{FF2B5EF4-FFF2-40B4-BE49-F238E27FC236}">
                <a16:creationId xmlns:a16="http://schemas.microsoft.com/office/drawing/2014/main" id="{38532330-E3CA-4F1E-899E-A21E10D67F19}"/>
              </a:ext>
            </a:extLst>
          </p:cNvPr>
          <p:cNvSpPr>
            <a:spLocks noGrp="1"/>
          </p:cNvSpPr>
          <p:nvPr>
            <p:ph type="ftr" sz="quarter" idx="12"/>
          </p:nvPr>
        </p:nvSpPr>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2548574413"/>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2" y="2914650"/>
            <a:ext cx="6400800" cy="1314450"/>
          </a:xfrm>
        </p:spPr>
        <p:txBody>
          <a:bodyPr/>
          <a:lstStyle>
            <a:lvl1pPr marL="0" indent="0" algn="ctr">
              <a:buNone/>
              <a:defRPr>
                <a:solidFill>
                  <a:schemeClr val="tx1">
                    <a:tint val="75000"/>
                  </a:schemeClr>
                </a:solidFill>
              </a:defRPr>
            </a:lvl1pPr>
            <a:lvl2pPr marL="457086" indent="0" algn="ctr">
              <a:buNone/>
              <a:defRPr>
                <a:solidFill>
                  <a:schemeClr val="tx1">
                    <a:tint val="75000"/>
                  </a:schemeClr>
                </a:solidFill>
              </a:defRPr>
            </a:lvl2pPr>
            <a:lvl3pPr marL="914172"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4" indent="0" algn="ctr">
              <a:buNone/>
              <a:defRPr>
                <a:solidFill>
                  <a:schemeClr val="tx1">
                    <a:tint val="75000"/>
                  </a:schemeClr>
                </a:solidFill>
              </a:defRPr>
            </a:lvl7pPr>
            <a:lvl8pPr marL="3199600" indent="0" algn="ctr">
              <a:buNone/>
              <a:defRPr>
                <a:solidFill>
                  <a:schemeClr val="tx1">
                    <a:tint val="75000"/>
                  </a:schemeClr>
                </a:solidFill>
              </a:defRPr>
            </a:lvl8pPr>
            <a:lvl9pPr marL="365668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05-Sep-22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78444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05-Sep-22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692196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77"/>
            <a:ext cx="7772400" cy="1021556"/>
          </a:xfrm>
        </p:spPr>
        <p:txBody>
          <a:bodyPr anchor="t"/>
          <a:lstStyle>
            <a:lvl1pPr algn="l">
              <a:defRPr sz="4049" b="1" cap="all"/>
            </a:lvl1pPr>
          </a:lstStyle>
          <a:p>
            <a:r>
              <a:rPr lang="en-US"/>
              <a:t>Click to edit Master title style</a:t>
            </a:r>
          </a:p>
        </p:txBody>
      </p:sp>
      <p:sp>
        <p:nvSpPr>
          <p:cNvPr id="3" name="Text Placeholder 2"/>
          <p:cNvSpPr>
            <a:spLocks noGrp="1"/>
          </p:cNvSpPr>
          <p:nvPr>
            <p:ph type="body" idx="1"/>
          </p:nvPr>
        </p:nvSpPr>
        <p:spPr>
          <a:xfrm>
            <a:off x="722315" y="2180037"/>
            <a:ext cx="7772400" cy="1125140"/>
          </a:xfrm>
        </p:spPr>
        <p:txBody>
          <a:bodyPr anchor="b"/>
          <a:lstStyle>
            <a:lvl1pPr marL="0" indent="0">
              <a:buNone/>
              <a:defRPr sz="2024">
                <a:solidFill>
                  <a:schemeClr val="tx1">
                    <a:tint val="75000"/>
                  </a:schemeClr>
                </a:solidFill>
              </a:defRPr>
            </a:lvl1pPr>
            <a:lvl2pPr marL="457086" indent="0">
              <a:buNone/>
              <a:defRPr sz="1800">
                <a:solidFill>
                  <a:schemeClr val="tx1">
                    <a:tint val="75000"/>
                  </a:schemeClr>
                </a:solidFill>
              </a:defRPr>
            </a:lvl2pPr>
            <a:lvl3pPr marL="914172" indent="0">
              <a:buNone/>
              <a:defRPr sz="1650">
                <a:solidFill>
                  <a:schemeClr val="tx1">
                    <a:tint val="75000"/>
                  </a:schemeClr>
                </a:solidFill>
              </a:defRPr>
            </a:lvl3pPr>
            <a:lvl4pPr marL="1371257" indent="0">
              <a:buNone/>
              <a:defRPr sz="1425">
                <a:solidFill>
                  <a:schemeClr val="tx1">
                    <a:tint val="75000"/>
                  </a:schemeClr>
                </a:solidFill>
              </a:defRPr>
            </a:lvl4pPr>
            <a:lvl5pPr marL="1828343" indent="0">
              <a:buNone/>
              <a:defRPr sz="1425">
                <a:solidFill>
                  <a:schemeClr val="tx1">
                    <a:tint val="75000"/>
                  </a:schemeClr>
                </a:solidFill>
              </a:defRPr>
            </a:lvl5pPr>
            <a:lvl6pPr marL="2285429" indent="0">
              <a:buNone/>
              <a:defRPr sz="1425">
                <a:solidFill>
                  <a:schemeClr val="tx1">
                    <a:tint val="75000"/>
                  </a:schemeClr>
                </a:solidFill>
              </a:defRPr>
            </a:lvl6pPr>
            <a:lvl7pPr marL="2742514" indent="0">
              <a:buNone/>
              <a:defRPr sz="1425">
                <a:solidFill>
                  <a:schemeClr val="tx1">
                    <a:tint val="75000"/>
                  </a:schemeClr>
                </a:solidFill>
              </a:defRPr>
            </a:lvl7pPr>
            <a:lvl8pPr marL="3199600" indent="0">
              <a:buNone/>
              <a:defRPr sz="1425">
                <a:solidFill>
                  <a:schemeClr val="tx1">
                    <a:tint val="75000"/>
                  </a:schemeClr>
                </a:solidFill>
              </a:defRPr>
            </a:lvl8pPr>
            <a:lvl9pPr marL="3656686" indent="0">
              <a:buNone/>
              <a:defRPr sz="1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05-Sep-22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391049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2" y="1200153"/>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53"/>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05-Sep-22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572045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7"/>
            <a:ext cx="4040188" cy="479822"/>
          </a:xfrm>
        </p:spPr>
        <p:txBody>
          <a:bodyPr anchor="b"/>
          <a:lstStyle>
            <a:lvl1pPr marL="0" indent="0">
              <a:buNone/>
              <a:defRPr sz="2399" b="1"/>
            </a:lvl1pPr>
            <a:lvl2pPr marL="457086" indent="0">
              <a:buNone/>
              <a:defRPr sz="2024"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4" indent="0">
              <a:buNone/>
              <a:defRPr sz="1650" b="1"/>
            </a:lvl7pPr>
            <a:lvl8pPr marL="3199600" indent="0">
              <a:buNone/>
              <a:defRPr sz="1650" b="1"/>
            </a:lvl8pPr>
            <a:lvl9pPr marL="3656686" indent="0">
              <a:buNone/>
              <a:defRPr sz="1650" b="1"/>
            </a:lvl9pPr>
          </a:lstStyle>
          <a:p>
            <a:pPr lvl="0"/>
            <a:r>
              <a:rPr lang="en-US"/>
              <a:t>Click to edit Master text styles</a:t>
            </a:r>
          </a:p>
        </p:txBody>
      </p:sp>
      <p:sp>
        <p:nvSpPr>
          <p:cNvPr id="4" name="Content Placeholder 3"/>
          <p:cNvSpPr>
            <a:spLocks noGrp="1"/>
          </p:cNvSpPr>
          <p:nvPr>
            <p:ph sz="half" idx="2"/>
          </p:nvPr>
        </p:nvSpPr>
        <p:spPr>
          <a:xfrm>
            <a:off x="457201" y="1631158"/>
            <a:ext cx="4040188"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151337"/>
            <a:ext cx="4041775" cy="479822"/>
          </a:xfrm>
        </p:spPr>
        <p:txBody>
          <a:bodyPr anchor="b"/>
          <a:lstStyle>
            <a:lvl1pPr marL="0" indent="0">
              <a:buNone/>
              <a:defRPr sz="2399" b="1"/>
            </a:lvl1pPr>
            <a:lvl2pPr marL="457086" indent="0">
              <a:buNone/>
              <a:defRPr sz="2024"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4" indent="0">
              <a:buNone/>
              <a:defRPr sz="1650" b="1"/>
            </a:lvl7pPr>
            <a:lvl8pPr marL="3199600" indent="0">
              <a:buNone/>
              <a:defRPr sz="1650" b="1"/>
            </a:lvl8pPr>
            <a:lvl9pPr marL="3656686" indent="0">
              <a:buNone/>
              <a:defRPr sz="1650" b="1"/>
            </a:lvl9pPr>
          </a:lstStyle>
          <a:p>
            <a:pPr lvl="0"/>
            <a:r>
              <a:rPr lang="en-US"/>
              <a:t>Click to edit Master text styles</a:t>
            </a:r>
          </a:p>
        </p:txBody>
      </p:sp>
      <p:sp>
        <p:nvSpPr>
          <p:cNvPr id="6" name="Content Placeholder 5"/>
          <p:cNvSpPr>
            <a:spLocks noGrp="1"/>
          </p:cNvSpPr>
          <p:nvPr>
            <p:ph sz="quarter" idx="4"/>
          </p:nvPr>
        </p:nvSpPr>
        <p:spPr>
          <a:xfrm>
            <a:off x="4645031" y="1631158"/>
            <a:ext cx="4041775"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05-Sep-22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728017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05-Sep-22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970297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6" y="773444"/>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marL="0" marR="0" lvl="0" indent="0" algn="ctr" defTabSz="685646"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4425043" y="4838924"/>
            <a:ext cx="293917" cy="1650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marL="0" marR="0" lvl="0" indent="0" algn="ctr" defTabSz="685646"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05-Sep-22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3505201" y="4797171"/>
            <a:ext cx="2133600" cy="273844"/>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232826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3307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9"/>
            <a:ext cx="3008313" cy="871538"/>
          </a:xfrm>
        </p:spPr>
        <p:txBody>
          <a:bodyPr anchor="b"/>
          <a:lstStyle>
            <a:lvl1pPr algn="l">
              <a:defRPr sz="2024" b="1"/>
            </a:lvl1pPr>
          </a:lstStyle>
          <a:p>
            <a:r>
              <a:rPr lang="en-US"/>
              <a:t>Click to edit Master title style</a:t>
            </a:r>
          </a:p>
        </p:txBody>
      </p:sp>
      <p:sp>
        <p:nvSpPr>
          <p:cNvPr id="3" name="Content Placeholder 2"/>
          <p:cNvSpPr>
            <a:spLocks noGrp="1"/>
          </p:cNvSpPr>
          <p:nvPr>
            <p:ph idx="1"/>
          </p:nvPr>
        </p:nvSpPr>
        <p:spPr>
          <a:xfrm>
            <a:off x="3575051" y="204791"/>
            <a:ext cx="5111750" cy="4389835"/>
          </a:xfrm>
        </p:spPr>
        <p:txBody>
          <a:bodyPr/>
          <a:lstStyle>
            <a:lvl1pPr>
              <a:defRPr sz="3224"/>
            </a:lvl1pPr>
            <a:lvl2pPr>
              <a:defRPr sz="2849"/>
            </a:lvl2pPr>
            <a:lvl3pPr>
              <a:defRPr sz="2399"/>
            </a:lvl3pPr>
            <a:lvl4pPr>
              <a:defRPr sz="2024"/>
            </a:lvl4pPr>
            <a:lvl5pPr>
              <a:defRPr sz="2024"/>
            </a:lvl5pPr>
            <a:lvl6pPr>
              <a:defRPr sz="2024"/>
            </a:lvl6pPr>
            <a:lvl7pPr>
              <a:defRPr sz="2024"/>
            </a:lvl7pPr>
            <a:lvl8pPr>
              <a:defRPr sz="2024"/>
            </a:lvl8pPr>
            <a:lvl9pPr>
              <a:defRPr sz="20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30"/>
            <a:ext cx="3008313" cy="3518297"/>
          </a:xfrm>
        </p:spPr>
        <p:txBody>
          <a:bodyPr/>
          <a:lstStyle>
            <a:lvl1pPr marL="0" indent="0">
              <a:buNone/>
              <a:defRPr sz="1425"/>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4" indent="0">
              <a:buNone/>
              <a:defRPr sz="900"/>
            </a:lvl7pPr>
            <a:lvl8pPr marL="3199600" indent="0">
              <a:buNone/>
              <a:defRPr sz="900"/>
            </a:lvl8pPr>
            <a:lvl9pPr marL="365668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05-Sep-22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19126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2">
  <p:cSld name="CUSTOM_7_1">
    <p:spTree>
      <p:nvGrpSpPr>
        <p:cNvPr id="1" name="Shape 1490"/>
        <p:cNvGrpSpPr/>
        <p:nvPr/>
      </p:nvGrpSpPr>
      <p:grpSpPr>
        <a:xfrm>
          <a:off x="0" y="0"/>
          <a:ext cx="0" cy="0"/>
          <a:chOff x="0" y="0"/>
          <a:chExt cx="0" cy="0"/>
        </a:xfrm>
      </p:grpSpPr>
      <p:pic>
        <p:nvPicPr>
          <p:cNvPr id="1491" name="Google Shape;1491;p30"/>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492" name="Google Shape;1492;p30"/>
          <p:cNvGrpSpPr/>
          <p:nvPr/>
        </p:nvGrpSpPr>
        <p:grpSpPr>
          <a:xfrm rot="-400594" flipH="1">
            <a:off x="-1067584" y="-323644"/>
            <a:ext cx="2189343" cy="1717897"/>
            <a:chOff x="-2415600" y="2986400"/>
            <a:chExt cx="1943075" cy="1524659"/>
          </a:xfrm>
        </p:grpSpPr>
        <p:sp>
          <p:nvSpPr>
            <p:cNvPr id="1493" name="Google Shape;1493;p30"/>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0"/>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0"/>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0"/>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0"/>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8" name="Google Shape;1498;p30"/>
            <p:cNvGrpSpPr/>
            <p:nvPr/>
          </p:nvGrpSpPr>
          <p:grpSpPr>
            <a:xfrm>
              <a:off x="-2218800" y="3088875"/>
              <a:ext cx="1598825" cy="1190475"/>
              <a:chOff x="-2218800" y="3088875"/>
              <a:chExt cx="1598825" cy="1190475"/>
            </a:xfrm>
          </p:grpSpPr>
          <p:sp>
            <p:nvSpPr>
              <p:cNvPr id="1499" name="Google Shape;1499;p30"/>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0"/>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01" name="Google Shape;1501;p30"/>
          <p:cNvSpPr txBox="1">
            <a:spLocks noGrp="1"/>
          </p:cNvSpPr>
          <p:nvPr>
            <p:ph type="title"/>
          </p:nvPr>
        </p:nvSpPr>
        <p:spPr>
          <a:xfrm>
            <a:off x="2115000" y="583850"/>
            <a:ext cx="49140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grpSp>
        <p:nvGrpSpPr>
          <p:cNvPr id="1502" name="Google Shape;1502;p30"/>
          <p:cNvGrpSpPr/>
          <p:nvPr/>
        </p:nvGrpSpPr>
        <p:grpSpPr>
          <a:xfrm rot="1799838" flipH="1">
            <a:off x="8041050" y="-764725"/>
            <a:ext cx="2643213" cy="2133168"/>
            <a:chOff x="-729163" y="3851975"/>
            <a:chExt cx="2464103" cy="1988620"/>
          </a:xfrm>
        </p:grpSpPr>
        <p:sp>
          <p:nvSpPr>
            <p:cNvPr id="1503" name="Google Shape;1503;p30"/>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0"/>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0"/>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0"/>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0"/>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0"/>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0"/>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0"/>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0"/>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0"/>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0"/>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0"/>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0"/>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0"/>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2"/>
            <a:ext cx="5486400" cy="425054"/>
          </a:xfrm>
        </p:spPr>
        <p:txBody>
          <a:bodyPr anchor="b"/>
          <a:lstStyle>
            <a:lvl1pPr algn="l">
              <a:defRPr sz="2024"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p:spPr>
        <p:txBody>
          <a:bodyPr/>
          <a:lstStyle>
            <a:lvl1pPr marL="0" indent="0">
              <a:buNone/>
              <a:defRPr sz="3224"/>
            </a:lvl1pPr>
            <a:lvl2pPr marL="457086" indent="0">
              <a:buNone/>
              <a:defRPr sz="2849"/>
            </a:lvl2pPr>
            <a:lvl3pPr marL="914172" indent="0">
              <a:buNone/>
              <a:defRPr sz="2399"/>
            </a:lvl3pPr>
            <a:lvl4pPr marL="1371257" indent="0">
              <a:buNone/>
              <a:defRPr sz="2024"/>
            </a:lvl4pPr>
            <a:lvl5pPr marL="1828343" indent="0">
              <a:buNone/>
              <a:defRPr sz="2024"/>
            </a:lvl5pPr>
            <a:lvl6pPr marL="2285429" indent="0">
              <a:buNone/>
              <a:defRPr sz="2024"/>
            </a:lvl6pPr>
            <a:lvl7pPr marL="2742514" indent="0">
              <a:buNone/>
              <a:defRPr sz="2024"/>
            </a:lvl7pPr>
            <a:lvl8pPr marL="3199600" indent="0">
              <a:buNone/>
              <a:defRPr sz="2024"/>
            </a:lvl8pPr>
            <a:lvl9pPr marL="3656686" indent="0">
              <a:buNone/>
              <a:defRPr sz="2024"/>
            </a:lvl9pPr>
          </a:lstStyle>
          <a:p>
            <a:endParaRPr lang="en-US"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25"/>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4" indent="0">
              <a:buNone/>
              <a:defRPr sz="900"/>
            </a:lvl7pPr>
            <a:lvl8pPr marL="3199600" indent="0">
              <a:buNone/>
              <a:defRPr sz="900"/>
            </a:lvl8pPr>
            <a:lvl9pPr marL="365668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05-Sep-22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218707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05-Sep-22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89525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1"/>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05981"/>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05-Sep-22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53080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114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143001" y="841773"/>
            <a:ext cx="6858000" cy="1790700"/>
          </a:xfrm>
        </p:spPr>
        <p:txBody>
          <a:bodyPr anchor="b"/>
          <a:lstStyle>
            <a:lvl1pPr algn="ctr">
              <a:defRPr sz="44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143001" y="2701528"/>
            <a:ext cx="6858000" cy="1241822"/>
          </a:xfrm>
        </p:spPr>
        <p:txBody>
          <a:bodyPr/>
          <a:lstStyle>
            <a:lvl1pPr marL="0" indent="0" algn="ctr">
              <a:buNone/>
              <a:defRPr sz="1800"/>
            </a:lvl1pPr>
            <a:lvl2pPr marL="342857" indent="0" algn="ctr">
              <a:buNone/>
              <a:defRPr sz="1500"/>
            </a:lvl2pPr>
            <a:lvl3pPr marL="685715" indent="0" algn="ctr">
              <a:buNone/>
              <a:defRPr sz="1350"/>
            </a:lvl3pPr>
            <a:lvl4pPr marL="1028572" indent="0" algn="ctr">
              <a:buNone/>
              <a:defRPr sz="1200"/>
            </a:lvl4pPr>
            <a:lvl5pPr marL="1371428" indent="0" algn="ctr">
              <a:buNone/>
              <a:defRPr sz="1200"/>
            </a:lvl5pPr>
            <a:lvl6pPr marL="1714285" indent="0" algn="ctr">
              <a:buNone/>
              <a:defRPr sz="1200"/>
            </a:lvl6pPr>
            <a:lvl7pPr marL="2057143" indent="0" algn="ctr">
              <a:buNone/>
              <a:defRPr sz="1200"/>
            </a:lvl7pPr>
            <a:lvl8pPr marL="2400000" indent="0" algn="ctr">
              <a:buNone/>
              <a:defRPr sz="1200"/>
            </a:lvl8pPr>
            <a:lvl9pPr marL="2742857"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05-Sep-22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26455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05-Sep-22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10871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623888" y="1282305"/>
            <a:ext cx="7886700" cy="2139553"/>
          </a:xfrm>
        </p:spPr>
        <p:txBody>
          <a:bodyPr anchor="b"/>
          <a:lstStyle>
            <a:lvl1pPr>
              <a:defRPr sz="44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623888" y="3442100"/>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350">
                <a:solidFill>
                  <a:schemeClr val="tx1">
                    <a:tint val="75000"/>
                  </a:schemeClr>
                </a:solidFill>
              </a:defRPr>
            </a:lvl3pPr>
            <a:lvl4pPr marL="1028572" indent="0">
              <a:buNone/>
              <a:defRPr sz="1200">
                <a:solidFill>
                  <a:schemeClr val="tx1">
                    <a:tint val="75000"/>
                  </a:schemeClr>
                </a:solidFill>
              </a:defRPr>
            </a:lvl4pPr>
            <a:lvl5pPr marL="1371428" indent="0">
              <a:buNone/>
              <a:defRPr sz="1200">
                <a:solidFill>
                  <a:schemeClr val="tx1">
                    <a:tint val="75000"/>
                  </a:schemeClr>
                </a:solidFill>
              </a:defRPr>
            </a:lvl5pPr>
            <a:lvl6pPr marL="1714285" indent="0">
              <a:buNone/>
              <a:defRPr sz="1200">
                <a:solidFill>
                  <a:schemeClr val="tx1">
                    <a:tint val="75000"/>
                  </a:schemeClr>
                </a:solidFill>
              </a:defRPr>
            </a:lvl6pPr>
            <a:lvl7pPr marL="2057143"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05-Sep-22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10131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05-Sep-22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76783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629842" y="273846"/>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629843" y="1260873"/>
            <a:ext cx="3868340" cy="617934"/>
          </a:xfrm>
        </p:spPr>
        <p:txBody>
          <a:bodyPr anchor="b"/>
          <a:lstStyle>
            <a:lvl1pPr marL="0" indent="0">
              <a:buNone/>
              <a:defRPr sz="1800" b="1"/>
            </a:lvl1pPr>
            <a:lvl2pPr marL="342857" indent="0">
              <a:buNone/>
              <a:defRPr sz="1500" b="1"/>
            </a:lvl2pPr>
            <a:lvl3pPr marL="685715" indent="0">
              <a:buNone/>
              <a:defRPr sz="1350" b="1"/>
            </a:lvl3pPr>
            <a:lvl4pPr marL="1028572" indent="0">
              <a:buNone/>
              <a:defRPr sz="1200" b="1"/>
            </a:lvl4pPr>
            <a:lvl5pPr marL="1371428" indent="0">
              <a:buNone/>
              <a:defRPr sz="1200" b="1"/>
            </a:lvl5pPr>
            <a:lvl6pPr marL="1714285" indent="0">
              <a:buNone/>
              <a:defRPr sz="1200" b="1"/>
            </a:lvl6pPr>
            <a:lvl7pPr marL="2057143"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629843"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4629151" y="1260873"/>
            <a:ext cx="3887391" cy="617934"/>
          </a:xfrm>
        </p:spPr>
        <p:txBody>
          <a:bodyPr anchor="b"/>
          <a:lstStyle>
            <a:lvl1pPr marL="0" indent="0">
              <a:buNone/>
              <a:defRPr sz="1800" b="1"/>
            </a:lvl1pPr>
            <a:lvl2pPr marL="342857" indent="0">
              <a:buNone/>
              <a:defRPr sz="1500" b="1"/>
            </a:lvl2pPr>
            <a:lvl3pPr marL="685715" indent="0">
              <a:buNone/>
              <a:defRPr sz="1350" b="1"/>
            </a:lvl3pPr>
            <a:lvl4pPr marL="1028572" indent="0">
              <a:buNone/>
              <a:defRPr sz="1200" b="1"/>
            </a:lvl4pPr>
            <a:lvl5pPr marL="1371428" indent="0">
              <a:buNone/>
              <a:defRPr sz="1200" b="1"/>
            </a:lvl5pPr>
            <a:lvl6pPr marL="1714285" indent="0">
              <a:buNone/>
              <a:defRPr sz="1200" b="1"/>
            </a:lvl6pPr>
            <a:lvl7pPr marL="2057143"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05-Sep-22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3088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05-Sep-22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103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15">
    <p:spTree>
      <p:nvGrpSpPr>
        <p:cNvPr id="1" name="Shape 1743"/>
        <p:cNvGrpSpPr/>
        <p:nvPr/>
      </p:nvGrpSpPr>
      <p:grpSpPr>
        <a:xfrm>
          <a:off x="0" y="0"/>
          <a:ext cx="0" cy="0"/>
          <a:chOff x="0" y="0"/>
          <a:chExt cx="0" cy="0"/>
        </a:xfrm>
      </p:grpSpPr>
      <p:pic>
        <p:nvPicPr>
          <p:cNvPr id="1744" name="Google Shape;1744;p35"/>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745" name="Google Shape;1745;p35"/>
          <p:cNvGrpSpPr/>
          <p:nvPr/>
        </p:nvGrpSpPr>
        <p:grpSpPr>
          <a:xfrm rot="963590" flipH="1">
            <a:off x="-261770" y="-757972"/>
            <a:ext cx="2643664" cy="2133532"/>
            <a:chOff x="-729163" y="3851975"/>
            <a:chExt cx="2464103" cy="1988620"/>
          </a:xfrm>
        </p:grpSpPr>
        <p:sp>
          <p:nvSpPr>
            <p:cNvPr id="1746" name="Google Shape;1746;p35"/>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5"/>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5"/>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5"/>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5"/>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5"/>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5"/>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5"/>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5"/>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5"/>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5"/>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5"/>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5"/>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5"/>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0" name="Google Shape;1760;p35"/>
          <p:cNvGrpSpPr/>
          <p:nvPr/>
        </p:nvGrpSpPr>
        <p:grpSpPr>
          <a:xfrm rot="3429524">
            <a:off x="-297982" y="582342"/>
            <a:ext cx="1827779" cy="1923904"/>
            <a:chOff x="1526600" y="450800"/>
            <a:chExt cx="4540675" cy="4779475"/>
          </a:xfrm>
        </p:grpSpPr>
        <p:sp>
          <p:nvSpPr>
            <p:cNvPr id="1761" name="Google Shape;1761;p35"/>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5"/>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5"/>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5"/>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5"/>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5"/>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5"/>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5"/>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9" name="Google Shape;1769;p35"/>
          <p:cNvGrpSpPr/>
          <p:nvPr/>
        </p:nvGrpSpPr>
        <p:grpSpPr>
          <a:xfrm rot="-9827298" flipH="1">
            <a:off x="-207463" y="3361067"/>
            <a:ext cx="2535050" cy="2494263"/>
            <a:chOff x="7235149" y="-718650"/>
            <a:chExt cx="3031064" cy="2982297"/>
          </a:xfrm>
        </p:grpSpPr>
        <p:grpSp>
          <p:nvGrpSpPr>
            <p:cNvPr id="1770" name="Google Shape;1770;p35"/>
            <p:cNvGrpSpPr/>
            <p:nvPr/>
          </p:nvGrpSpPr>
          <p:grpSpPr>
            <a:xfrm rot="-4962260" flipH="1">
              <a:off x="7958573" y="-653239"/>
              <a:ext cx="596905" cy="1865484"/>
              <a:chOff x="-1858600" y="2385325"/>
              <a:chExt cx="523125" cy="1635025"/>
            </a:xfrm>
          </p:grpSpPr>
          <p:sp>
            <p:nvSpPr>
              <p:cNvPr id="1771" name="Google Shape;1771;p3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5" name="Google Shape;1775;p35"/>
            <p:cNvGrpSpPr/>
            <p:nvPr/>
          </p:nvGrpSpPr>
          <p:grpSpPr>
            <a:xfrm rot="-4962260" flipH="1">
              <a:off x="7743302" y="-357136"/>
              <a:ext cx="1178407" cy="2061785"/>
              <a:chOff x="-1779100" y="2408800"/>
              <a:chExt cx="1032750" cy="1807075"/>
            </a:xfrm>
          </p:grpSpPr>
          <p:sp>
            <p:nvSpPr>
              <p:cNvPr id="1776" name="Google Shape;1776;p3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0" name="Google Shape;1780;p35"/>
            <p:cNvGrpSpPr/>
            <p:nvPr/>
          </p:nvGrpSpPr>
          <p:grpSpPr>
            <a:xfrm rot="-3828478" flipH="1">
              <a:off x="7664496" y="-324322"/>
              <a:ext cx="2244432" cy="2193641"/>
              <a:chOff x="-623774" y="407959"/>
              <a:chExt cx="2317309" cy="2264556"/>
            </a:xfrm>
          </p:grpSpPr>
          <p:grpSp>
            <p:nvGrpSpPr>
              <p:cNvPr id="1781" name="Google Shape;1781;p35"/>
              <p:cNvGrpSpPr/>
              <p:nvPr/>
            </p:nvGrpSpPr>
            <p:grpSpPr>
              <a:xfrm rot="1413719">
                <a:off x="-360763" y="695549"/>
                <a:ext cx="1791287" cy="1689375"/>
                <a:chOff x="-2055400" y="3174000"/>
                <a:chExt cx="1520600" cy="1434200"/>
              </a:xfrm>
            </p:grpSpPr>
            <p:sp>
              <p:nvSpPr>
                <p:cNvPr id="1782" name="Google Shape;1782;p35"/>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5"/>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5"/>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5" name="Google Shape;1785;p35"/>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86" name="Google Shape;1786;p35"/>
          <p:cNvGrpSpPr/>
          <p:nvPr/>
        </p:nvGrpSpPr>
        <p:grpSpPr>
          <a:xfrm rot="10424794">
            <a:off x="7872109" y="-480315"/>
            <a:ext cx="2101989" cy="1676391"/>
            <a:chOff x="-874852" y="3661982"/>
            <a:chExt cx="2044303" cy="1580085"/>
          </a:xfrm>
        </p:grpSpPr>
        <p:grpSp>
          <p:nvGrpSpPr>
            <p:cNvPr id="1787" name="Google Shape;1787;p35"/>
            <p:cNvGrpSpPr/>
            <p:nvPr/>
          </p:nvGrpSpPr>
          <p:grpSpPr>
            <a:xfrm rot="5249857" flipH="1">
              <a:off x="48808" y="4095917"/>
              <a:ext cx="537972" cy="1681428"/>
              <a:chOff x="-1858600" y="2385325"/>
              <a:chExt cx="523125" cy="1635025"/>
            </a:xfrm>
          </p:grpSpPr>
          <p:sp>
            <p:nvSpPr>
              <p:cNvPr id="1788" name="Google Shape;1788;p3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2" name="Google Shape;1792;p35"/>
            <p:cNvGrpSpPr/>
            <p:nvPr/>
          </p:nvGrpSpPr>
          <p:grpSpPr>
            <a:xfrm rot="5249857" flipH="1">
              <a:off x="-340747" y="3668895"/>
              <a:ext cx="1062060" cy="1858361"/>
              <a:chOff x="-1779100" y="2408800"/>
              <a:chExt cx="1032750" cy="1807075"/>
            </a:xfrm>
          </p:grpSpPr>
          <p:sp>
            <p:nvSpPr>
              <p:cNvPr id="1793" name="Google Shape;1793;p3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7" name="Google Shape;1797;p35"/>
            <p:cNvGrpSpPr/>
            <p:nvPr/>
          </p:nvGrpSpPr>
          <p:grpSpPr>
            <a:xfrm rot="2700000" flipH="1">
              <a:off x="-365668" y="3606652"/>
              <a:ext cx="531184" cy="1660213"/>
              <a:chOff x="-1858600" y="2385325"/>
              <a:chExt cx="523125" cy="1635025"/>
            </a:xfrm>
          </p:grpSpPr>
          <p:sp>
            <p:nvSpPr>
              <p:cNvPr id="1798" name="Google Shape;1798;p3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02" name="Google Shape;1802;p35"/>
          <p:cNvGrpSpPr/>
          <p:nvPr/>
        </p:nvGrpSpPr>
        <p:grpSpPr>
          <a:xfrm rot="5170076">
            <a:off x="7747652" y="3954174"/>
            <a:ext cx="1827621" cy="1923738"/>
            <a:chOff x="1526600" y="450800"/>
            <a:chExt cx="4540675" cy="4779475"/>
          </a:xfrm>
        </p:grpSpPr>
        <p:sp>
          <p:nvSpPr>
            <p:cNvPr id="1803" name="Google Shape;1803;p35"/>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5"/>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5"/>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5"/>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5"/>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5"/>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5"/>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5"/>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05-Sep-22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0993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629842" y="1543050"/>
            <a:ext cx="2949178" cy="2858691"/>
          </a:xfrm>
        </p:spPr>
        <p:txBody>
          <a:bodyPr/>
          <a:lstStyle>
            <a:lvl1pPr marL="0" indent="0">
              <a:buNone/>
              <a:defRPr sz="1200"/>
            </a:lvl1pPr>
            <a:lvl2pPr marL="342857" indent="0">
              <a:buNone/>
              <a:defRPr sz="1050"/>
            </a:lvl2pPr>
            <a:lvl3pPr marL="685715" indent="0">
              <a:buNone/>
              <a:defRPr sz="900"/>
            </a:lvl3pPr>
            <a:lvl4pPr marL="1028572" indent="0">
              <a:buNone/>
              <a:defRPr sz="750"/>
            </a:lvl4pPr>
            <a:lvl5pPr marL="1371428" indent="0">
              <a:buNone/>
              <a:defRPr sz="750"/>
            </a:lvl5pPr>
            <a:lvl6pPr marL="1714285" indent="0">
              <a:buNone/>
              <a:defRPr sz="750"/>
            </a:lvl6pPr>
            <a:lvl7pPr marL="2057143" indent="0">
              <a:buNone/>
              <a:defRPr sz="750"/>
            </a:lvl7pPr>
            <a:lvl8pPr marL="2400000" indent="0">
              <a:buNone/>
              <a:defRPr sz="750"/>
            </a:lvl8pPr>
            <a:lvl9pPr marL="2742857"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05-Sep-22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93819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3887391" y="740571"/>
            <a:ext cx="4629150" cy="3655219"/>
          </a:xfrm>
        </p:spPr>
        <p:txBody>
          <a:bodyPr/>
          <a:lstStyle>
            <a:lvl1pPr marL="0" indent="0">
              <a:buNone/>
              <a:defRPr sz="2400"/>
            </a:lvl1pPr>
            <a:lvl2pPr marL="342857" indent="0">
              <a:buNone/>
              <a:defRPr sz="2100"/>
            </a:lvl2pPr>
            <a:lvl3pPr marL="685715" indent="0">
              <a:buNone/>
              <a:defRPr sz="1800"/>
            </a:lvl3pPr>
            <a:lvl4pPr marL="1028572" indent="0">
              <a:buNone/>
              <a:defRPr sz="1500"/>
            </a:lvl4pPr>
            <a:lvl5pPr marL="1371428" indent="0">
              <a:buNone/>
              <a:defRPr sz="1500"/>
            </a:lvl5pPr>
            <a:lvl6pPr marL="1714285" indent="0">
              <a:buNone/>
              <a:defRPr sz="1500"/>
            </a:lvl6pPr>
            <a:lvl7pPr marL="2057143" indent="0">
              <a:buNone/>
              <a:defRPr sz="1500"/>
            </a:lvl7pPr>
            <a:lvl8pPr marL="2400000" indent="0">
              <a:buNone/>
              <a:defRPr sz="1500"/>
            </a:lvl8pPr>
            <a:lvl9pPr marL="2742857" indent="0">
              <a:buNone/>
              <a:defRPr sz="15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629842" y="1543050"/>
            <a:ext cx="2949178" cy="2858691"/>
          </a:xfrm>
        </p:spPr>
        <p:txBody>
          <a:bodyPr/>
          <a:lstStyle>
            <a:lvl1pPr marL="0" indent="0">
              <a:buNone/>
              <a:defRPr sz="1200"/>
            </a:lvl1pPr>
            <a:lvl2pPr marL="342857" indent="0">
              <a:buNone/>
              <a:defRPr sz="1050"/>
            </a:lvl2pPr>
            <a:lvl3pPr marL="685715" indent="0">
              <a:buNone/>
              <a:defRPr sz="900"/>
            </a:lvl3pPr>
            <a:lvl4pPr marL="1028572" indent="0">
              <a:buNone/>
              <a:defRPr sz="750"/>
            </a:lvl4pPr>
            <a:lvl5pPr marL="1371428" indent="0">
              <a:buNone/>
              <a:defRPr sz="750"/>
            </a:lvl5pPr>
            <a:lvl6pPr marL="1714285" indent="0">
              <a:buNone/>
              <a:defRPr sz="750"/>
            </a:lvl6pPr>
            <a:lvl7pPr marL="2057143" indent="0">
              <a:buNone/>
              <a:defRPr sz="750"/>
            </a:lvl7pPr>
            <a:lvl8pPr marL="2400000" indent="0">
              <a:buNone/>
              <a:defRPr sz="750"/>
            </a:lvl8pPr>
            <a:lvl9pPr marL="2742857"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05-Sep-22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24985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05-Sep-22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08575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6543675" y="273845"/>
            <a:ext cx="1971675" cy="435887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628650" y="273845"/>
            <a:ext cx="5800725" cy="43588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05-Sep-22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28579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2937398" y="130626"/>
            <a:ext cx="6207793" cy="383241"/>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685783">
              <a:defRPr/>
            </a:pPr>
            <a:endParaRPr lang="zh-CN" altLang="en-US" sz="1350" kern="0">
              <a:solidFill>
                <a:sysClr val="window" lastClr="FFFFFF"/>
              </a:solidFill>
              <a:latin typeface="微软雅黑"/>
              <a:ea typeface="微软雅黑"/>
            </a:endParaRPr>
          </a:p>
        </p:txBody>
      </p:sp>
      <p:sp>
        <p:nvSpPr>
          <p:cNvPr id="3" name="圆角矩形 2"/>
          <p:cNvSpPr/>
          <p:nvPr userDrawn="1"/>
        </p:nvSpPr>
        <p:spPr>
          <a:xfrm>
            <a:off x="476974" y="130626"/>
            <a:ext cx="2403313" cy="383241"/>
          </a:xfrm>
          <a:prstGeom prst="roundRect">
            <a:avLst/>
          </a:prstGeom>
          <a:solidFill>
            <a:srgbClr val="EC7070"/>
          </a:solidFill>
          <a:ln w="12700" cap="flat" cmpd="sng" algn="ctr">
            <a:noFill/>
            <a:prstDash val="solid"/>
            <a:miter lim="800000"/>
          </a:ln>
          <a:effectLst/>
        </p:spPr>
        <p:txBody>
          <a:bodyPr rtlCol="0" anchor="ctr"/>
          <a:lstStyle/>
          <a:p>
            <a:pPr algn="ctr" defTabSz="685783">
              <a:defRPr/>
            </a:pPr>
            <a:endParaRPr lang="zh-CN" altLang="en-US" sz="1350" kern="0">
              <a:solidFill>
                <a:sysClr val="window" lastClr="FFFFFF"/>
              </a:solidFill>
              <a:latin typeface="微软雅黑"/>
              <a:ea typeface="微软雅黑"/>
            </a:endParaRPr>
          </a:p>
        </p:txBody>
      </p:sp>
      <p:sp>
        <p:nvSpPr>
          <p:cNvPr id="4" name="圆角矩形 3"/>
          <p:cNvSpPr/>
          <p:nvPr userDrawn="1"/>
        </p:nvSpPr>
        <p:spPr>
          <a:xfrm>
            <a:off x="532473" y="162941"/>
            <a:ext cx="2292982" cy="310117"/>
          </a:xfrm>
          <a:prstGeom prst="roundRect">
            <a:avLst/>
          </a:prstGeom>
          <a:noFill/>
          <a:ln w="12700" cap="flat" cmpd="sng" algn="ctr">
            <a:solidFill>
              <a:sysClr val="window" lastClr="FFFFFF"/>
            </a:solidFill>
            <a:prstDash val="dash"/>
            <a:miter lim="800000"/>
          </a:ln>
          <a:effectLst/>
        </p:spPr>
        <p:txBody>
          <a:bodyPr rtlCol="0" anchor="ctr"/>
          <a:lstStyle/>
          <a:p>
            <a:pPr algn="ctr" defTabSz="685783">
              <a:defRPr/>
            </a:pPr>
            <a:endParaRPr lang="zh-CN" altLang="en-US" sz="1350" kern="0">
              <a:solidFill>
                <a:sysClr val="window" lastClr="FFFFFF"/>
              </a:solidFill>
              <a:latin typeface="微软雅黑"/>
              <a:ea typeface="微软雅黑"/>
            </a:endParaRPr>
          </a:p>
        </p:txBody>
      </p:sp>
      <p:cxnSp>
        <p:nvCxnSpPr>
          <p:cNvPr id="5" name="直接连接符 4"/>
          <p:cNvCxnSpPr/>
          <p:nvPr userDrawn="1"/>
        </p:nvCxnSpPr>
        <p:spPr>
          <a:xfrm>
            <a:off x="2988583" y="130629"/>
            <a:ext cx="0" cy="393326"/>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1694" y="130626"/>
            <a:ext cx="419084" cy="383241"/>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685783">
              <a:defRPr/>
            </a:pPr>
            <a:endParaRPr lang="zh-CN" altLang="en-US" sz="1350" kern="0">
              <a:solidFill>
                <a:sysClr val="window" lastClr="FFFFFF"/>
              </a:solidFill>
              <a:latin typeface="微软雅黑"/>
              <a:ea typeface="微软雅黑"/>
            </a:endParaRPr>
          </a:p>
        </p:txBody>
      </p:sp>
      <p:cxnSp>
        <p:nvCxnSpPr>
          <p:cNvPr id="7" name="直接连接符 6"/>
          <p:cNvCxnSpPr/>
          <p:nvPr userDrawn="1"/>
        </p:nvCxnSpPr>
        <p:spPr>
          <a:xfrm>
            <a:off x="353867" y="120544"/>
            <a:ext cx="0" cy="393326"/>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5132950"/>
            <a:ext cx="9145190"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8097802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101" y="1319725"/>
            <a:ext cx="4524600" cy="22485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6100">
                <a:solidFill>
                  <a:schemeClr val="lt2"/>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101" y="3568225"/>
            <a:ext cx="4524600" cy="345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Open Sans"/>
              <a:buNone/>
              <a:defRPr sz="1600">
                <a:solidFill>
                  <a:schemeClr val="dk2"/>
                </a:solidFill>
                <a:latin typeface="Open Sans"/>
                <a:ea typeface="Open Sans"/>
                <a:cs typeface="Open Sans"/>
                <a:sym typeface="Open Sans"/>
              </a:defRPr>
            </a:lvl1pPr>
            <a:lvl2pPr lvl="1" algn="ctr">
              <a:lnSpc>
                <a:spcPct val="100000"/>
              </a:lnSpc>
              <a:spcBef>
                <a:spcPts val="0"/>
              </a:spcBef>
              <a:spcAft>
                <a:spcPts val="0"/>
              </a:spcAft>
              <a:buSzPts val="1800"/>
              <a:buFont typeface="Open Sans"/>
              <a:buNone/>
              <a:defRPr sz="1800">
                <a:latin typeface="Open Sans"/>
                <a:ea typeface="Open Sans"/>
                <a:cs typeface="Open Sans"/>
                <a:sym typeface="Open Sans"/>
              </a:defRPr>
            </a:lvl2pPr>
            <a:lvl3pPr lvl="2" algn="ctr">
              <a:lnSpc>
                <a:spcPct val="100000"/>
              </a:lnSpc>
              <a:spcBef>
                <a:spcPts val="0"/>
              </a:spcBef>
              <a:spcAft>
                <a:spcPts val="0"/>
              </a:spcAft>
              <a:buSzPts val="1800"/>
              <a:buFont typeface="Open Sans"/>
              <a:buNone/>
              <a:defRPr sz="1800">
                <a:latin typeface="Open Sans"/>
                <a:ea typeface="Open Sans"/>
                <a:cs typeface="Open Sans"/>
                <a:sym typeface="Open Sans"/>
              </a:defRPr>
            </a:lvl3pPr>
            <a:lvl4pPr lvl="3" algn="ctr">
              <a:lnSpc>
                <a:spcPct val="100000"/>
              </a:lnSpc>
              <a:spcBef>
                <a:spcPts val="0"/>
              </a:spcBef>
              <a:spcAft>
                <a:spcPts val="0"/>
              </a:spcAft>
              <a:buSzPts val="1800"/>
              <a:buFont typeface="Open Sans"/>
              <a:buNone/>
              <a:defRPr sz="1800">
                <a:latin typeface="Open Sans"/>
                <a:ea typeface="Open Sans"/>
                <a:cs typeface="Open Sans"/>
                <a:sym typeface="Open Sans"/>
              </a:defRPr>
            </a:lvl4pPr>
            <a:lvl5pPr lvl="4" algn="ctr">
              <a:lnSpc>
                <a:spcPct val="100000"/>
              </a:lnSpc>
              <a:spcBef>
                <a:spcPts val="0"/>
              </a:spcBef>
              <a:spcAft>
                <a:spcPts val="0"/>
              </a:spcAft>
              <a:buSzPts val="1800"/>
              <a:buFont typeface="Open Sans"/>
              <a:buNone/>
              <a:defRPr sz="1800">
                <a:latin typeface="Open Sans"/>
                <a:ea typeface="Open Sans"/>
                <a:cs typeface="Open Sans"/>
                <a:sym typeface="Open Sans"/>
              </a:defRPr>
            </a:lvl5pPr>
            <a:lvl6pPr lvl="5" algn="ctr">
              <a:lnSpc>
                <a:spcPct val="100000"/>
              </a:lnSpc>
              <a:spcBef>
                <a:spcPts val="0"/>
              </a:spcBef>
              <a:spcAft>
                <a:spcPts val="0"/>
              </a:spcAft>
              <a:buSzPts val="1800"/>
              <a:buFont typeface="Open Sans"/>
              <a:buNone/>
              <a:defRPr sz="1800">
                <a:latin typeface="Open Sans"/>
                <a:ea typeface="Open Sans"/>
                <a:cs typeface="Open Sans"/>
                <a:sym typeface="Open Sans"/>
              </a:defRPr>
            </a:lvl6pPr>
            <a:lvl7pPr lvl="6" algn="ctr">
              <a:lnSpc>
                <a:spcPct val="100000"/>
              </a:lnSpc>
              <a:spcBef>
                <a:spcPts val="0"/>
              </a:spcBef>
              <a:spcAft>
                <a:spcPts val="0"/>
              </a:spcAft>
              <a:buSzPts val="1800"/>
              <a:buFont typeface="Open Sans"/>
              <a:buNone/>
              <a:defRPr sz="1800">
                <a:latin typeface="Open Sans"/>
                <a:ea typeface="Open Sans"/>
                <a:cs typeface="Open Sans"/>
                <a:sym typeface="Open Sans"/>
              </a:defRPr>
            </a:lvl7pPr>
            <a:lvl8pPr lvl="7" algn="ctr">
              <a:lnSpc>
                <a:spcPct val="100000"/>
              </a:lnSpc>
              <a:spcBef>
                <a:spcPts val="0"/>
              </a:spcBef>
              <a:spcAft>
                <a:spcPts val="0"/>
              </a:spcAft>
              <a:buSzPts val="1800"/>
              <a:buFont typeface="Open Sans"/>
              <a:buNone/>
              <a:defRPr sz="1800">
                <a:latin typeface="Open Sans"/>
                <a:ea typeface="Open Sans"/>
                <a:cs typeface="Open Sans"/>
                <a:sym typeface="Open Sans"/>
              </a:defRPr>
            </a:lvl8pPr>
            <a:lvl9pPr lvl="8" algn="ctr">
              <a:lnSpc>
                <a:spcPct val="100000"/>
              </a:lnSpc>
              <a:spcBef>
                <a:spcPts val="0"/>
              </a:spcBef>
              <a:spcAft>
                <a:spcPts val="0"/>
              </a:spcAft>
              <a:buSzPts val="1800"/>
              <a:buFont typeface="Open Sans"/>
              <a:buNone/>
              <a:defRPr sz="1800">
                <a:latin typeface="Open Sans"/>
                <a:ea typeface="Open Sans"/>
                <a:cs typeface="Open Sans"/>
                <a:sym typeface="Open Sans"/>
              </a:defRPr>
            </a:lvl9pPr>
          </a:lstStyle>
          <a:p>
            <a:endParaRPr/>
          </a:p>
        </p:txBody>
      </p:sp>
      <p:grpSp>
        <p:nvGrpSpPr>
          <p:cNvPr id="11" name="Google Shape;11;p2"/>
          <p:cNvGrpSpPr/>
          <p:nvPr/>
        </p:nvGrpSpPr>
        <p:grpSpPr>
          <a:xfrm rot="-2390044">
            <a:off x="-244568" y="4130126"/>
            <a:ext cx="1100032" cy="1035527"/>
            <a:chOff x="3611750" y="1496100"/>
            <a:chExt cx="821550" cy="773375"/>
          </a:xfrm>
        </p:grpSpPr>
        <p:sp>
          <p:nvSpPr>
            <p:cNvPr id="12" name="Google Shape;12;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 name="Google Shape;29;p2"/>
          <p:cNvGrpSpPr/>
          <p:nvPr/>
        </p:nvGrpSpPr>
        <p:grpSpPr>
          <a:xfrm>
            <a:off x="8316796" y="2886510"/>
            <a:ext cx="947638" cy="1717592"/>
            <a:chOff x="5329525" y="1305350"/>
            <a:chExt cx="595325" cy="1079025"/>
          </a:xfrm>
        </p:grpSpPr>
        <p:sp>
          <p:nvSpPr>
            <p:cNvPr id="30" name="Google Shape;30;p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 name="Google Shape;40;p2"/>
          <p:cNvGrpSpPr/>
          <p:nvPr/>
        </p:nvGrpSpPr>
        <p:grpSpPr>
          <a:xfrm>
            <a:off x="-224125" y="4427292"/>
            <a:ext cx="1670211" cy="1572271"/>
            <a:chOff x="3611750" y="1496100"/>
            <a:chExt cx="821550" cy="773375"/>
          </a:xfrm>
        </p:grpSpPr>
        <p:sp>
          <p:nvSpPr>
            <p:cNvPr id="41" name="Google Shape;41;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2"/>
          <p:cNvGrpSpPr/>
          <p:nvPr/>
        </p:nvGrpSpPr>
        <p:grpSpPr>
          <a:xfrm rot="856444">
            <a:off x="7844063" y="3762970"/>
            <a:ext cx="1777123" cy="1769839"/>
            <a:chOff x="4532700" y="3320475"/>
            <a:chExt cx="647125" cy="644450"/>
          </a:xfrm>
        </p:grpSpPr>
        <p:sp>
          <p:nvSpPr>
            <p:cNvPr id="59" name="Google Shape;59;p2"/>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677018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txBox="1">
            <a:spLocks noGrp="1"/>
          </p:cNvSpPr>
          <p:nvPr>
            <p:ph type="title"/>
          </p:nvPr>
        </p:nvSpPr>
        <p:spPr>
          <a:xfrm>
            <a:off x="4520101" y="2386225"/>
            <a:ext cx="39108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8" name="Google Shape;78;p3"/>
          <p:cNvSpPr txBox="1">
            <a:spLocks noGrp="1"/>
          </p:cNvSpPr>
          <p:nvPr>
            <p:ph type="title" idx="2" hasCustomPrompt="1"/>
          </p:nvPr>
        </p:nvSpPr>
        <p:spPr>
          <a:xfrm>
            <a:off x="4520101" y="1383025"/>
            <a:ext cx="3910800" cy="10032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9" name="Google Shape;79;p3"/>
          <p:cNvSpPr txBox="1">
            <a:spLocks noGrp="1"/>
          </p:cNvSpPr>
          <p:nvPr>
            <p:ph type="subTitle" idx="1"/>
          </p:nvPr>
        </p:nvSpPr>
        <p:spPr>
          <a:xfrm>
            <a:off x="4520101" y="3393000"/>
            <a:ext cx="3910800" cy="36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 name="Google Shape;80;p3"/>
          <p:cNvGrpSpPr/>
          <p:nvPr/>
        </p:nvGrpSpPr>
        <p:grpSpPr>
          <a:xfrm rot="1432807" flipH="1">
            <a:off x="-629832" y="4094520"/>
            <a:ext cx="1492488" cy="2705076"/>
            <a:chOff x="5329525" y="1305350"/>
            <a:chExt cx="595325" cy="1079025"/>
          </a:xfrm>
        </p:grpSpPr>
        <p:sp>
          <p:nvSpPr>
            <p:cNvPr id="81" name="Google Shape;81;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1" name="Google Shape;91;p3"/>
          <p:cNvGrpSpPr/>
          <p:nvPr/>
        </p:nvGrpSpPr>
        <p:grpSpPr>
          <a:xfrm rot="-689217">
            <a:off x="39959" y="3595906"/>
            <a:ext cx="1356593" cy="2458821"/>
            <a:chOff x="5329525" y="1305350"/>
            <a:chExt cx="595325" cy="1079025"/>
          </a:xfrm>
        </p:grpSpPr>
        <p:sp>
          <p:nvSpPr>
            <p:cNvPr id="92" name="Google Shape;92;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 name="Google Shape;102;p3"/>
          <p:cNvGrpSpPr/>
          <p:nvPr/>
        </p:nvGrpSpPr>
        <p:grpSpPr>
          <a:xfrm>
            <a:off x="8316796" y="2886510"/>
            <a:ext cx="947638" cy="1717592"/>
            <a:chOff x="5329525" y="1305350"/>
            <a:chExt cx="595325" cy="1079025"/>
          </a:xfrm>
        </p:grpSpPr>
        <p:sp>
          <p:nvSpPr>
            <p:cNvPr id="103" name="Google Shape;103;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3" name="Google Shape;113;p3"/>
          <p:cNvGrpSpPr/>
          <p:nvPr/>
        </p:nvGrpSpPr>
        <p:grpSpPr>
          <a:xfrm rot="856444">
            <a:off x="7980363" y="4100120"/>
            <a:ext cx="1777123" cy="1769839"/>
            <a:chOff x="4532700" y="3320475"/>
            <a:chExt cx="647125" cy="644450"/>
          </a:xfrm>
        </p:grpSpPr>
        <p:sp>
          <p:nvSpPr>
            <p:cNvPr id="114" name="Google Shape;114;p3"/>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3"/>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3"/>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3"/>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3"/>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3"/>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3"/>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3"/>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3"/>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3"/>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3"/>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3"/>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3"/>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3"/>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3"/>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3"/>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1" name="Google Shape;131;p3"/>
          <p:cNvGrpSpPr/>
          <p:nvPr/>
        </p:nvGrpSpPr>
        <p:grpSpPr>
          <a:xfrm rot="-5400000">
            <a:off x="8351380" y="-232016"/>
            <a:ext cx="951533" cy="947599"/>
            <a:chOff x="4532700" y="3320475"/>
            <a:chExt cx="647125" cy="644450"/>
          </a:xfrm>
        </p:grpSpPr>
        <p:sp>
          <p:nvSpPr>
            <p:cNvPr id="132" name="Google Shape;132;p3"/>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3"/>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3"/>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3"/>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3"/>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3"/>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3"/>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3"/>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3"/>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3"/>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3"/>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3"/>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3"/>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3"/>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3"/>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473883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9"/>
        <p:cNvGrpSpPr/>
        <p:nvPr/>
      </p:nvGrpSpPr>
      <p:grpSpPr>
        <a:xfrm>
          <a:off x="0" y="0"/>
          <a:ext cx="0" cy="0"/>
          <a:chOff x="0" y="0"/>
          <a:chExt cx="0" cy="0"/>
        </a:xfrm>
      </p:grpSpPr>
      <p:sp>
        <p:nvSpPr>
          <p:cNvPr id="150" name="Google Shape;15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 name="Google Shape;151;p4"/>
          <p:cNvSpPr txBox="1">
            <a:spLocks noGrp="1"/>
          </p:cNvSpPr>
          <p:nvPr>
            <p:ph type="body" idx="1"/>
          </p:nvPr>
        </p:nvSpPr>
        <p:spPr>
          <a:xfrm>
            <a:off x="720000" y="1177625"/>
            <a:ext cx="7704000" cy="3454500"/>
          </a:xfrm>
          <a:prstGeom prst="rect">
            <a:avLst/>
          </a:prstGeom>
        </p:spPr>
        <p:txBody>
          <a:bodyPr spcFirstLastPara="1" wrap="square" lIns="91425" tIns="91425" rIns="91425" bIns="91425" anchor="t" anchorCtr="0">
            <a:noAutofit/>
          </a:bodyPr>
          <a:lstStyle>
            <a:lvl1pPr marL="457206" lvl="0" indent="-304804" rtl="0">
              <a:lnSpc>
                <a:spcPct val="100000"/>
              </a:lnSpc>
              <a:spcBef>
                <a:spcPts val="0"/>
              </a:spcBef>
              <a:spcAft>
                <a:spcPts val="0"/>
              </a:spcAft>
              <a:buClr>
                <a:srgbClr val="434343"/>
              </a:buClr>
              <a:buSzPts val="1200"/>
              <a:buAutoNum type="arabicPeriod"/>
              <a:defRPr sz="1200">
                <a:solidFill>
                  <a:srgbClr val="434343"/>
                </a:solidFill>
              </a:defRPr>
            </a:lvl1pPr>
            <a:lvl2pPr marL="914411" lvl="1" indent="-304804"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17" lvl="2" indent="-304804"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23" lvl="3" indent="-304804"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29" lvl="4" indent="-304804"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34" lvl="5" indent="-304804"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40" lvl="6" indent="-304804"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46" lvl="7" indent="-304804"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51" lvl="8" indent="-304804"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grpSp>
        <p:nvGrpSpPr>
          <p:cNvPr id="152" name="Google Shape;152;p4"/>
          <p:cNvGrpSpPr/>
          <p:nvPr/>
        </p:nvGrpSpPr>
        <p:grpSpPr>
          <a:xfrm>
            <a:off x="-274197" y="-6258"/>
            <a:ext cx="1159289" cy="1091309"/>
            <a:chOff x="3611750" y="1496100"/>
            <a:chExt cx="821550" cy="773375"/>
          </a:xfrm>
        </p:grpSpPr>
        <p:sp>
          <p:nvSpPr>
            <p:cNvPr id="153" name="Google Shape;153;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 name="Google Shape;170;p4"/>
          <p:cNvGrpSpPr/>
          <p:nvPr/>
        </p:nvGrpSpPr>
        <p:grpSpPr>
          <a:xfrm rot="-4503473">
            <a:off x="8572972" y="3778458"/>
            <a:ext cx="794011" cy="747451"/>
            <a:chOff x="3611750" y="1496100"/>
            <a:chExt cx="821550" cy="773375"/>
          </a:xfrm>
        </p:grpSpPr>
        <p:sp>
          <p:nvSpPr>
            <p:cNvPr id="171" name="Google Shape;171;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8" name="Google Shape;188;p4"/>
          <p:cNvGrpSpPr/>
          <p:nvPr/>
        </p:nvGrpSpPr>
        <p:grpSpPr>
          <a:xfrm rot="-4503338">
            <a:off x="8241308" y="4242552"/>
            <a:ext cx="1100046" cy="1035541"/>
            <a:chOff x="3611750" y="1496100"/>
            <a:chExt cx="821550" cy="773375"/>
          </a:xfrm>
        </p:grpSpPr>
        <p:sp>
          <p:nvSpPr>
            <p:cNvPr id="189" name="Google Shape;189;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247457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6"/>
        <p:cNvGrpSpPr/>
        <p:nvPr/>
      </p:nvGrpSpPr>
      <p:grpSpPr>
        <a:xfrm>
          <a:off x="0" y="0"/>
          <a:ext cx="0" cy="0"/>
          <a:chOff x="0" y="0"/>
          <a:chExt cx="0" cy="0"/>
        </a:xfrm>
      </p:grpSpPr>
      <p:sp>
        <p:nvSpPr>
          <p:cNvPr id="207" name="Google Shape;207;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5"/>
          <p:cNvSpPr txBox="1">
            <a:spLocks noGrp="1"/>
          </p:cNvSpPr>
          <p:nvPr>
            <p:ph type="title" idx="2"/>
          </p:nvPr>
        </p:nvSpPr>
        <p:spPr>
          <a:xfrm>
            <a:off x="1596676" y="2385247"/>
            <a:ext cx="27426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0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9" name="Google Shape;209;p5"/>
          <p:cNvSpPr txBox="1">
            <a:spLocks noGrp="1"/>
          </p:cNvSpPr>
          <p:nvPr>
            <p:ph type="title" idx="3"/>
          </p:nvPr>
        </p:nvSpPr>
        <p:spPr>
          <a:xfrm>
            <a:off x="4804722" y="2385247"/>
            <a:ext cx="27426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0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0" name="Google Shape;210;p5"/>
          <p:cNvSpPr txBox="1">
            <a:spLocks noGrp="1"/>
          </p:cNvSpPr>
          <p:nvPr>
            <p:ph type="subTitle" idx="1"/>
          </p:nvPr>
        </p:nvSpPr>
        <p:spPr>
          <a:xfrm>
            <a:off x="4804726" y="2944150"/>
            <a:ext cx="27426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11" name="Google Shape;211;p5"/>
          <p:cNvSpPr txBox="1">
            <a:spLocks noGrp="1"/>
          </p:cNvSpPr>
          <p:nvPr>
            <p:ph type="subTitle" idx="4"/>
          </p:nvPr>
        </p:nvSpPr>
        <p:spPr>
          <a:xfrm>
            <a:off x="1596676" y="2944150"/>
            <a:ext cx="27426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212" name="Google Shape;212;p5"/>
          <p:cNvGrpSpPr/>
          <p:nvPr/>
        </p:nvGrpSpPr>
        <p:grpSpPr>
          <a:xfrm rot="-2390044">
            <a:off x="-244568" y="4130126"/>
            <a:ext cx="1100032" cy="1035527"/>
            <a:chOff x="3611750" y="1496100"/>
            <a:chExt cx="821550" cy="773375"/>
          </a:xfrm>
        </p:grpSpPr>
        <p:sp>
          <p:nvSpPr>
            <p:cNvPr id="213" name="Google Shape;213;p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0" name="Google Shape;230;p5"/>
          <p:cNvGrpSpPr/>
          <p:nvPr/>
        </p:nvGrpSpPr>
        <p:grpSpPr>
          <a:xfrm>
            <a:off x="-224125" y="4152292"/>
            <a:ext cx="1670211" cy="1572271"/>
            <a:chOff x="3611750" y="1496100"/>
            <a:chExt cx="821550" cy="773375"/>
          </a:xfrm>
        </p:grpSpPr>
        <p:sp>
          <p:nvSpPr>
            <p:cNvPr id="231" name="Google Shape;231;p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8" name="Google Shape;248;p5"/>
          <p:cNvGrpSpPr/>
          <p:nvPr/>
        </p:nvGrpSpPr>
        <p:grpSpPr>
          <a:xfrm rot="10381071">
            <a:off x="8007404" y="-222342"/>
            <a:ext cx="947641" cy="1717597"/>
            <a:chOff x="5329525" y="1305350"/>
            <a:chExt cx="595325" cy="1079025"/>
          </a:xfrm>
        </p:grpSpPr>
        <p:sp>
          <p:nvSpPr>
            <p:cNvPr id="249" name="Google Shape;249;p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 name="Google Shape;259;p5"/>
          <p:cNvGrpSpPr/>
          <p:nvPr/>
        </p:nvGrpSpPr>
        <p:grpSpPr>
          <a:xfrm rot="-9096855" flipH="1">
            <a:off x="8217804" y="-659091"/>
            <a:ext cx="1429565" cy="2591082"/>
            <a:chOff x="5329525" y="1305350"/>
            <a:chExt cx="595325" cy="1079025"/>
          </a:xfrm>
        </p:grpSpPr>
        <p:sp>
          <p:nvSpPr>
            <p:cNvPr id="260" name="Google Shape;260;p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140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16">
    <p:spTree>
      <p:nvGrpSpPr>
        <p:cNvPr id="1" name="Shape 1811"/>
        <p:cNvGrpSpPr/>
        <p:nvPr/>
      </p:nvGrpSpPr>
      <p:grpSpPr>
        <a:xfrm>
          <a:off x="0" y="0"/>
          <a:ext cx="0" cy="0"/>
          <a:chOff x="0" y="0"/>
          <a:chExt cx="0" cy="0"/>
        </a:xfrm>
      </p:grpSpPr>
      <p:pic>
        <p:nvPicPr>
          <p:cNvPr id="1812" name="Google Shape;1812;p36"/>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813" name="Google Shape;1813;p36"/>
          <p:cNvGrpSpPr/>
          <p:nvPr/>
        </p:nvGrpSpPr>
        <p:grpSpPr>
          <a:xfrm rot="-1529531" flipH="1">
            <a:off x="-954979" y="-634053"/>
            <a:ext cx="2743809" cy="2699664"/>
            <a:chOff x="7235149" y="-718650"/>
            <a:chExt cx="3031064" cy="2982297"/>
          </a:xfrm>
        </p:grpSpPr>
        <p:grpSp>
          <p:nvGrpSpPr>
            <p:cNvPr id="1814" name="Google Shape;1814;p36"/>
            <p:cNvGrpSpPr/>
            <p:nvPr/>
          </p:nvGrpSpPr>
          <p:grpSpPr>
            <a:xfrm rot="-4962260" flipH="1">
              <a:off x="7958573" y="-653239"/>
              <a:ext cx="596905" cy="1865484"/>
              <a:chOff x="-1858600" y="2385325"/>
              <a:chExt cx="523125" cy="1635025"/>
            </a:xfrm>
          </p:grpSpPr>
          <p:sp>
            <p:nvSpPr>
              <p:cNvPr id="1815" name="Google Shape;1815;p36"/>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6"/>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6"/>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6"/>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9" name="Google Shape;1819;p36"/>
            <p:cNvGrpSpPr/>
            <p:nvPr/>
          </p:nvGrpSpPr>
          <p:grpSpPr>
            <a:xfrm rot="-4962260" flipH="1">
              <a:off x="7743302" y="-357136"/>
              <a:ext cx="1178407" cy="2061785"/>
              <a:chOff x="-1779100" y="2408800"/>
              <a:chExt cx="1032750" cy="1807075"/>
            </a:xfrm>
          </p:grpSpPr>
          <p:sp>
            <p:nvSpPr>
              <p:cNvPr id="1820" name="Google Shape;1820;p36"/>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6"/>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6"/>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6"/>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4" name="Google Shape;1824;p36"/>
            <p:cNvGrpSpPr/>
            <p:nvPr/>
          </p:nvGrpSpPr>
          <p:grpSpPr>
            <a:xfrm rot="-3828478" flipH="1">
              <a:off x="7664496" y="-324322"/>
              <a:ext cx="2244432" cy="2193641"/>
              <a:chOff x="-623774" y="407959"/>
              <a:chExt cx="2317309" cy="2264556"/>
            </a:xfrm>
          </p:grpSpPr>
          <p:grpSp>
            <p:nvGrpSpPr>
              <p:cNvPr id="1825" name="Google Shape;1825;p36"/>
              <p:cNvGrpSpPr/>
              <p:nvPr/>
            </p:nvGrpSpPr>
            <p:grpSpPr>
              <a:xfrm rot="1413719">
                <a:off x="-360763" y="695549"/>
                <a:ext cx="1791287" cy="1689375"/>
                <a:chOff x="-2055400" y="3174000"/>
                <a:chExt cx="1520600" cy="1434200"/>
              </a:xfrm>
            </p:grpSpPr>
            <p:sp>
              <p:nvSpPr>
                <p:cNvPr id="1826" name="Google Shape;1826;p36"/>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6"/>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6"/>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9" name="Google Shape;1829;p36"/>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30" name="Google Shape;1830;p36"/>
          <p:cNvGrpSpPr/>
          <p:nvPr/>
        </p:nvGrpSpPr>
        <p:grpSpPr>
          <a:xfrm rot="6549583">
            <a:off x="8069153" y="-193177"/>
            <a:ext cx="1855790" cy="1819886"/>
            <a:chOff x="7928300" y="-514224"/>
            <a:chExt cx="1855805" cy="1819900"/>
          </a:xfrm>
        </p:grpSpPr>
        <p:sp>
          <p:nvSpPr>
            <p:cNvPr id="1831" name="Google Shape;1831;p36"/>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6"/>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6"/>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6"/>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6"/>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6"/>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6"/>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6"/>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6"/>
            <p:cNvSpPr/>
            <p:nvPr/>
          </p:nvSpPr>
          <p:spPr>
            <a:xfrm>
              <a:off x="8681179" y="383867"/>
              <a:ext cx="1102926" cy="853276"/>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0" name="Google Shape;1840;p36"/>
          <p:cNvGrpSpPr/>
          <p:nvPr/>
        </p:nvGrpSpPr>
        <p:grpSpPr>
          <a:xfrm rot="495391">
            <a:off x="8039094" y="971709"/>
            <a:ext cx="1916587" cy="2062600"/>
            <a:chOff x="-700138" y="3808702"/>
            <a:chExt cx="1916655" cy="2062674"/>
          </a:xfrm>
        </p:grpSpPr>
        <p:sp>
          <p:nvSpPr>
            <p:cNvPr id="1841" name="Google Shape;1841;p36"/>
            <p:cNvSpPr/>
            <p:nvPr/>
          </p:nvSpPr>
          <p:spPr>
            <a:xfrm rot="-1128775">
              <a:off x="-425908" y="4068745"/>
              <a:ext cx="1419635" cy="1616920"/>
            </a:xfrm>
            <a:custGeom>
              <a:avLst/>
              <a:gdLst/>
              <a:ahLst/>
              <a:cxnLst/>
              <a:rect l="l" t="t" r="r" b="b"/>
              <a:pathLst>
                <a:path w="39095" h="44528" extrusionOk="0">
                  <a:moveTo>
                    <a:pt x="26633" y="0"/>
                  </a:moveTo>
                  <a:cubicBezTo>
                    <a:pt x="26552" y="0"/>
                    <a:pt x="26469" y="13"/>
                    <a:pt x="26386" y="38"/>
                  </a:cubicBezTo>
                  <a:lnTo>
                    <a:pt x="0" y="8878"/>
                  </a:lnTo>
                  <a:lnTo>
                    <a:pt x="11575" y="43436"/>
                  </a:lnTo>
                  <a:cubicBezTo>
                    <a:pt x="11787" y="44097"/>
                    <a:pt x="12397" y="44528"/>
                    <a:pt x="13057" y="44528"/>
                  </a:cubicBezTo>
                  <a:cubicBezTo>
                    <a:pt x="13229" y="44528"/>
                    <a:pt x="13404" y="44499"/>
                    <a:pt x="13577" y="44437"/>
                  </a:cubicBezTo>
                  <a:lnTo>
                    <a:pt x="38494" y="36097"/>
                  </a:lnTo>
                  <a:cubicBezTo>
                    <a:pt x="38861" y="35964"/>
                    <a:pt x="39095" y="35530"/>
                    <a:pt x="38961" y="35130"/>
                  </a:cubicBezTo>
                  <a:lnTo>
                    <a:pt x="27386" y="538"/>
                  </a:lnTo>
                  <a:cubicBezTo>
                    <a:pt x="27279" y="215"/>
                    <a:pt x="26975" y="0"/>
                    <a:pt x="26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6"/>
            <p:cNvSpPr/>
            <p:nvPr/>
          </p:nvSpPr>
          <p:spPr>
            <a:xfrm rot="-1128775">
              <a:off x="-474625" y="3993204"/>
              <a:ext cx="1414805" cy="1633006"/>
            </a:xfrm>
            <a:custGeom>
              <a:avLst/>
              <a:gdLst/>
              <a:ahLst/>
              <a:cxnLst/>
              <a:rect l="l" t="t" r="r" b="b"/>
              <a:pathLst>
                <a:path w="38962" h="44971" extrusionOk="0">
                  <a:moveTo>
                    <a:pt x="26500" y="0"/>
                  </a:moveTo>
                  <a:cubicBezTo>
                    <a:pt x="26418" y="0"/>
                    <a:pt x="26335" y="12"/>
                    <a:pt x="26252" y="38"/>
                  </a:cubicBezTo>
                  <a:lnTo>
                    <a:pt x="867" y="8544"/>
                  </a:lnTo>
                  <a:cubicBezTo>
                    <a:pt x="300" y="8744"/>
                    <a:pt x="0" y="9345"/>
                    <a:pt x="200" y="9912"/>
                  </a:cubicBezTo>
                  <a:lnTo>
                    <a:pt x="11942" y="44970"/>
                  </a:lnTo>
                  <a:lnTo>
                    <a:pt x="38327" y="36131"/>
                  </a:lnTo>
                  <a:cubicBezTo>
                    <a:pt x="38761" y="35997"/>
                    <a:pt x="38961" y="35563"/>
                    <a:pt x="38828" y="35163"/>
                  </a:cubicBezTo>
                  <a:lnTo>
                    <a:pt x="27253" y="538"/>
                  </a:lnTo>
                  <a:cubicBezTo>
                    <a:pt x="27145" y="215"/>
                    <a:pt x="26841" y="0"/>
                    <a:pt x="26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6"/>
            <p:cNvSpPr/>
            <p:nvPr/>
          </p:nvSpPr>
          <p:spPr>
            <a:xfrm rot="-1128775">
              <a:off x="411142" y="5063464"/>
              <a:ext cx="300449" cy="167182"/>
            </a:xfrm>
            <a:custGeom>
              <a:avLst/>
              <a:gdLst/>
              <a:ahLst/>
              <a:cxnLst/>
              <a:rect l="l" t="t" r="r" b="b"/>
              <a:pathLst>
                <a:path w="8274" h="4604" fill="none" extrusionOk="0">
                  <a:moveTo>
                    <a:pt x="835" y="1935"/>
                  </a:moveTo>
                  <a:lnTo>
                    <a:pt x="6539" y="0"/>
                  </a:lnTo>
                  <a:moveTo>
                    <a:pt x="1" y="3202"/>
                  </a:moveTo>
                  <a:lnTo>
                    <a:pt x="7973" y="534"/>
                  </a:lnTo>
                  <a:moveTo>
                    <a:pt x="335" y="4103"/>
                  </a:moveTo>
                  <a:lnTo>
                    <a:pt x="8274" y="1435"/>
                  </a:lnTo>
                  <a:moveTo>
                    <a:pt x="1736" y="4603"/>
                  </a:moveTo>
                  <a:lnTo>
                    <a:pt x="7440" y="2702"/>
                  </a:lnTo>
                </a:path>
              </a:pathLst>
            </a:custGeom>
            <a:noFill/>
            <a:ln w="952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6"/>
            <p:cNvSpPr/>
            <p:nvPr/>
          </p:nvSpPr>
          <p:spPr>
            <a:xfrm rot="-1128775">
              <a:off x="206184" y="5200882"/>
              <a:ext cx="918160" cy="352049"/>
            </a:xfrm>
            <a:custGeom>
              <a:avLst/>
              <a:gdLst/>
              <a:ahLst/>
              <a:cxnLst/>
              <a:rect l="l" t="t" r="r" b="b"/>
              <a:pathLst>
                <a:path w="25285" h="9695" extrusionOk="0">
                  <a:moveTo>
                    <a:pt x="24884" y="1"/>
                  </a:moveTo>
                  <a:lnTo>
                    <a:pt x="0" y="8340"/>
                  </a:lnTo>
                  <a:lnTo>
                    <a:pt x="267" y="9107"/>
                  </a:lnTo>
                  <a:cubicBezTo>
                    <a:pt x="371" y="9473"/>
                    <a:pt x="700" y="9695"/>
                    <a:pt x="1061" y="9695"/>
                  </a:cubicBezTo>
                  <a:cubicBezTo>
                    <a:pt x="1162" y="9695"/>
                    <a:pt x="1266" y="9678"/>
                    <a:pt x="1368" y="9641"/>
                  </a:cubicBezTo>
                  <a:lnTo>
                    <a:pt x="24618" y="1869"/>
                  </a:lnTo>
                  <a:cubicBezTo>
                    <a:pt x="25051" y="1736"/>
                    <a:pt x="25285" y="1235"/>
                    <a:pt x="25151" y="835"/>
                  </a:cubicBezTo>
                  <a:lnTo>
                    <a:pt x="248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6"/>
            <p:cNvSpPr/>
            <p:nvPr/>
          </p:nvSpPr>
          <p:spPr>
            <a:xfrm rot="-1128775">
              <a:off x="-404925" y="4413984"/>
              <a:ext cx="539022" cy="1345775"/>
            </a:xfrm>
            <a:custGeom>
              <a:avLst/>
              <a:gdLst/>
              <a:ahLst/>
              <a:cxnLst/>
              <a:rect l="l" t="t" r="r" b="b"/>
              <a:pathLst>
                <a:path w="14844" h="37061" extrusionOk="0">
                  <a:moveTo>
                    <a:pt x="2769" y="0"/>
                  </a:moveTo>
                  <a:lnTo>
                    <a:pt x="867" y="634"/>
                  </a:lnTo>
                  <a:cubicBezTo>
                    <a:pt x="300" y="834"/>
                    <a:pt x="0" y="1435"/>
                    <a:pt x="200" y="2002"/>
                  </a:cubicBezTo>
                  <a:lnTo>
                    <a:pt x="11942" y="37060"/>
                  </a:lnTo>
                  <a:lnTo>
                    <a:pt x="14844" y="36093"/>
                  </a:lnTo>
                  <a:lnTo>
                    <a:pt x="27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6"/>
            <p:cNvSpPr/>
            <p:nvPr/>
          </p:nvSpPr>
          <p:spPr>
            <a:xfrm rot="-1128775">
              <a:off x="-276077" y="4234377"/>
              <a:ext cx="661395" cy="495483"/>
            </a:xfrm>
            <a:custGeom>
              <a:avLst/>
              <a:gdLst/>
              <a:ahLst/>
              <a:cxnLst/>
              <a:rect l="l" t="t" r="r" b="b"/>
              <a:pathLst>
                <a:path w="18214" h="13645" fill="none" extrusionOk="0">
                  <a:moveTo>
                    <a:pt x="18214" y="7373"/>
                  </a:moveTo>
                  <a:lnTo>
                    <a:pt x="16045" y="935"/>
                  </a:lnTo>
                  <a:cubicBezTo>
                    <a:pt x="15278" y="1202"/>
                    <a:pt x="14444" y="802"/>
                    <a:pt x="14177" y="1"/>
                  </a:cubicBezTo>
                  <a:lnTo>
                    <a:pt x="935" y="4437"/>
                  </a:lnTo>
                  <a:cubicBezTo>
                    <a:pt x="1201" y="5205"/>
                    <a:pt x="801" y="6039"/>
                    <a:pt x="1" y="6305"/>
                  </a:cubicBezTo>
                  <a:lnTo>
                    <a:pt x="2169" y="12743"/>
                  </a:lnTo>
                  <a:cubicBezTo>
                    <a:pt x="2936" y="12477"/>
                    <a:pt x="3770" y="12877"/>
                    <a:pt x="4037" y="13644"/>
                  </a:cubicBezTo>
                  <a:lnTo>
                    <a:pt x="17280" y="9241"/>
                  </a:lnTo>
                  <a:cubicBezTo>
                    <a:pt x="17013" y="8440"/>
                    <a:pt x="17413" y="7606"/>
                    <a:pt x="18214" y="737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6"/>
            <p:cNvSpPr/>
            <p:nvPr/>
          </p:nvSpPr>
          <p:spPr>
            <a:xfrm rot="-1128775">
              <a:off x="201603" y="5203043"/>
              <a:ext cx="909699" cy="322237"/>
            </a:xfrm>
            <a:custGeom>
              <a:avLst/>
              <a:gdLst/>
              <a:ahLst/>
              <a:cxnLst/>
              <a:rect l="l" t="t" r="r" b="b"/>
              <a:pathLst>
                <a:path w="25052" h="8874" extrusionOk="0">
                  <a:moveTo>
                    <a:pt x="24884" y="1"/>
                  </a:moveTo>
                  <a:lnTo>
                    <a:pt x="0" y="8340"/>
                  </a:lnTo>
                  <a:lnTo>
                    <a:pt x="200" y="8874"/>
                  </a:lnTo>
                  <a:lnTo>
                    <a:pt x="25051" y="568"/>
                  </a:lnTo>
                  <a:lnTo>
                    <a:pt x="248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6"/>
            <p:cNvSpPr/>
            <p:nvPr/>
          </p:nvSpPr>
          <p:spPr>
            <a:xfrm rot="-1128775">
              <a:off x="222822" y="5233880"/>
              <a:ext cx="902437" cy="311343"/>
            </a:xfrm>
            <a:custGeom>
              <a:avLst/>
              <a:gdLst/>
              <a:ahLst/>
              <a:cxnLst/>
              <a:rect l="l" t="t" r="r" b="b"/>
              <a:pathLst>
                <a:path w="24852" h="8574" extrusionOk="0">
                  <a:moveTo>
                    <a:pt x="24852" y="0"/>
                  </a:moveTo>
                  <a:lnTo>
                    <a:pt x="1" y="8340"/>
                  </a:lnTo>
                  <a:cubicBezTo>
                    <a:pt x="34" y="8406"/>
                    <a:pt x="134" y="8506"/>
                    <a:pt x="201" y="8573"/>
                  </a:cubicBezTo>
                  <a:lnTo>
                    <a:pt x="24818" y="334"/>
                  </a:lnTo>
                  <a:cubicBezTo>
                    <a:pt x="24852" y="200"/>
                    <a:pt x="24852" y="100"/>
                    <a:pt x="24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6"/>
            <p:cNvSpPr/>
            <p:nvPr/>
          </p:nvSpPr>
          <p:spPr>
            <a:xfrm rot="-1128775">
              <a:off x="421575" y="5546080"/>
              <a:ext cx="96954" cy="205964"/>
            </a:xfrm>
            <a:custGeom>
              <a:avLst/>
              <a:gdLst/>
              <a:ahLst/>
              <a:cxnLst/>
              <a:rect l="l" t="t" r="r" b="b"/>
              <a:pathLst>
                <a:path w="2670" h="5672" extrusionOk="0">
                  <a:moveTo>
                    <a:pt x="901" y="1"/>
                  </a:moveTo>
                  <a:lnTo>
                    <a:pt x="1" y="301"/>
                  </a:lnTo>
                  <a:lnTo>
                    <a:pt x="1769" y="5672"/>
                  </a:lnTo>
                  <a:lnTo>
                    <a:pt x="2002" y="4871"/>
                  </a:lnTo>
                  <a:lnTo>
                    <a:pt x="2669" y="5371"/>
                  </a:lnTo>
                  <a:lnTo>
                    <a:pt x="9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0" name="Google Shape;1850;p36"/>
          <p:cNvGrpSpPr/>
          <p:nvPr/>
        </p:nvGrpSpPr>
        <p:grpSpPr>
          <a:xfrm rot="1625577">
            <a:off x="-734614" y="3481965"/>
            <a:ext cx="1810844" cy="1871626"/>
            <a:chOff x="334100" y="971800"/>
            <a:chExt cx="1810984" cy="1871771"/>
          </a:xfrm>
        </p:grpSpPr>
        <p:sp>
          <p:nvSpPr>
            <p:cNvPr id="1851" name="Google Shape;1851;p36"/>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6"/>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53" name="Google Shape;1853;p36"/>
            <p:cNvGrpSpPr/>
            <p:nvPr/>
          </p:nvGrpSpPr>
          <p:grpSpPr>
            <a:xfrm>
              <a:off x="1214129" y="978980"/>
              <a:ext cx="913828" cy="1211839"/>
              <a:chOff x="1214129" y="978980"/>
              <a:chExt cx="913828" cy="1211839"/>
            </a:xfrm>
          </p:grpSpPr>
          <p:sp>
            <p:nvSpPr>
              <p:cNvPr id="1854" name="Google Shape;1854;p36"/>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6"/>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6" name="Google Shape;1856;p36"/>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6"/>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6"/>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9" name="Google Shape;1859;p36"/>
          <p:cNvGrpSpPr/>
          <p:nvPr/>
        </p:nvGrpSpPr>
        <p:grpSpPr>
          <a:xfrm rot="-6973059">
            <a:off x="7416467" y="3716414"/>
            <a:ext cx="1617325" cy="2466075"/>
            <a:chOff x="7518282" y="2373612"/>
            <a:chExt cx="1544209" cy="2355088"/>
          </a:xfrm>
        </p:grpSpPr>
        <p:sp>
          <p:nvSpPr>
            <p:cNvPr id="1860" name="Google Shape;1860;p36"/>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6"/>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6"/>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6"/>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6"/>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6"/>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6"/>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6"/>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0"/>
        <p:cNvGrpSpPr/>
        <p:nvPr/>
      </p:nvGrpSpPr>
      <p:grpSpPr>
        <a:xfrm>
          <a:off x="0" y="0"/>
          <a:ext cx="0" cy="0"/>
          <a:chOff x="0" y="0"/>
          <a:chExt cx="0" cy="0"/>
        </a:xfrm>
      </p:grpSpPr>
      <p:sp>
        <p:nvSpPr>
          <p:cNvPr id="271" name="Google Shape;271;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lnSpc>
                <a:spcPct val="140000"/>
              </a:lnSpc>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72" name="Google Shape;272;p6"/>
          <p:cNvGrpSpPr/>
          <p:nvPr/>
        </p:nvGrpSpPr>
        <p:grpSpPr>
          <a:xfrm rot="-2390044">
            <a:off x="-244568" y="4130126"/>
            <a:ext cx="1100032" cy="1035527"/>
            <a:chOff x="3611750" y="1496100"/>
            <a:chExt cx="821550" cy="773375"/>
          </a:xfrm>
        </p:grpSpPr>
        <p:sp>
          <p:nvSpPr>
            <p:cNvPr id="273" name="Google Shape;273;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0" name="Google Shape;290;p6"/>
          <p:cNvGrpSpPr/>
          <p:nvPr/>
        </p:nvGrpSpPr>
        <p:grpSpPr>
          <a:xfrm>
            <a:off x="-223970" y="4633345"/>
            <a:ext cx="1159289" cy="1091309"/>
            <a:chOff x="3611750" y="1496100"/>
            <a:chExt cx="821550" cy="773375"/>
          </a:xfrm>
        </p:grpSpPr>
        <p:sp>
          <p:nvSpPr>
            <p:cNvPr id="291" name="Google Shape;291;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8" name="Google Shape;308;p6"/>
          <p:cNvGrpSpPr/>
          <p:nvPr/>
        </p:nvGrpSpPr>
        <p:grpSpPr>
          <a:xfrm rot="-4503338">
            <a:off x="8241308" y="4242552"/>
            <a:ext cx="1100046" cy="1035541"/>
            <a:chOff x="3611750" y="1496100"/>
            <a:chExt cx="821550" cy="773375"/>
          </a:xfrm>
        </p:grpSpPr>
        <p:sp>
          <p:nvSpPr>
            <p:cNvPr id="309" name="Google Shape;309;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6" name="Google Shape;326;p6"/>
          <p:cNvGrpSpPr/>
          <p:nvPr/>
        </p:nvGrpSpPr>
        <p:grpSpPr>
          <a:xfrm rot="9900035">
            <a:off x="-274079" y="-369995"/>
            <a:ext cx="1159271" cy="1091292"/>
            <a:chOff x="3611750" y="1496100"/>
            <a:chExt cx="821550" cy="773375"/>
          </a:xfrm>
        </p:grpSpPr>
        <p:sp>
          <p:nvSpPr>
            <p:cNvPr id="327" name="Google Shape;327;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4" name="Google Shape;344;p6"/>
          <p:cNvGrpSpPr/>
          <p:nvPr/>
        </p:nvGrpSpPr>
        <p:grpSpPr>
          <a:xfrm rot="-4503580">
            <a:off x="8286658" y="3243183"/>
            <a:ext cx="1291852" cy="1216099"/>
            <a:chOff x="3611750" y="1496100"/>
            <a:chExt cx="821550" cy="773375"/>
          </a:xfrm>
        </p:grpSpPr>
        <p:sp>
          <p:nvSpPr>
            <p:cNvPr id="345" name="Google Shape;345;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2" name="Google Shape;362;p6"/>
          <p:cNvGrpSpPr/>
          <p:nvPr/>
        </p:nvGrpSpPr>
        <p:grpSpPr>
          <a:xfrm rot="10381071">
            <a:off x="8524879" y="-222342"/>
            <a:ext cx="947641" cy="1717597"/>
            <a:chOff x="5329525" y="1305350"/>
            <a:chExt cx="595325" cy="1079025"/>
          </a:xfrm>
        </p:grpSpPr>
        <p:sp>
          <p:nvSpPr>
            <p:cNvPr id="363" name="Google Shape;363;p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931475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3"/>
        <p:cNvGrpSpPr/>
        <p:nvPr/>
      </p:nvGrpSpPr>
      <p:grpSpPr>
        <a:xfrm>
          <a:off x="0" y="0"/>
          <a:ext cx="0" cy="0"/>
          <a:chOff x="0" y="0"/>
          <a:chExt cx="0" cy="0"/>
        </a:xfrm>
      </p:grpSpPr>
      <p:sp>
        <p:nvSpPr>
          <p:cNvPr id="374" name="Google Shape;374;p7"/>
          <p:cNvSpPr txBox="1">
            <a:spLocks noGrp="1"/>
          </p:cNvSpPr>
          <p:nvPr>
            <p:ph type="body" idx="1"/>
          </p:nvPr>
        </p:nvSpPr>
        <p:spPr>
          <a:xfrm>
            <a:off x="720000" y="1535150"/>
            <a:ext cx="3227400" cy="2965200"/>
          </a:xfrm>
          <a:prstGeom prst="rect">
            <a:avLst/>
          </a:prstGeom>
        </p:spPr>
        <p:txBody>
          <a:bodyPr spcFirstLastPara="1" wrap="square" lIns="91425" tIns="91425" rIns="91425" bIns="91425" anchor="ctr" anchorCtr="0">
            <a:noAutofit/>
          </a:bodyPr>
          <a:lstStyle>
            <a:lvl1pPr marL="457206" lvl="0" indent="-292103" rtl="0">
              <a:lnSpc>
                <a:spcPct val="100000"/>
              </a:lnSpc>
              <a:spcBef>
                <a:spcPts val="0"/>
              </a:spcBef>
              <a:spcAft>
                <a:spcPts val="0"/>
              </a:spcAft>
              <a:buSzPts val="1000"/>
              <a:buChar char="●"/>
              <a:defRPr>
                <a:solidFill>
                  <a:srgbClr val="434343"/>
                </a:solidFill>
              </a:defRPr>
            </a:lvl1pPr>
            <a:lvl2pPr marL="914411" lvl="1" indent="-317504" rtl="0">
              <a:lnSpc>
                <a:spcPct val="115000"/>
              </a:lnSpc>
              <a:spcBef>
                <a:spcPts val="1000"/>
              </a:spcBef>
              <a:spcAft>
                <a:spcPts val="0"/>
              </a:spcAft>
              <a:buSzPts val="1400"/>
              <a:buChar char="○"/>
              <a:defRPr>
                <a:solidFill>
                  <a:srgbClr val="434343"/>
                </a:solidFill>
              </a:defRPr>
            </a:lvl2pPr>
            <a:lvl3pPr marL="1371617" lvl="2" indent="-317504" rtl="0">
              <a:lnSpc>
                <a:spcPct val="115000"/>
              </a:lnSpc>
              <a:spcBef>
                <a:spcPts val="1600"/>
              </a:spcBef>
              <a:spcAft>
                <a:spcPts val="0"/>
              </a:spcAft>
              <a:buSzPts val="1400"/>
              <a:buChar char="■"/>
              <a:defRPr>
                <a:solidFill>
                  <a:srgbClr val="434343"/>
                </a:solidFill>
              </a:defRPr>
            </a:lvl3pPr>
            <a:lvl4pPr marL="1828823" lvl="3" indent="-317504" rtl="0">
              <a:lnSpc>
                <a:spcPct val="115000"/>
              </a:lnSpc>
              <a:spcBef>
                <a:spcPts val="1600"/>
              </a:spcBef>
              <a:spcAft>
                <a:spcPts val="0"/>
              </a:spcAft>
              <a:buSzPts val="1400"/>
              <a:buChar char="●"/>
              <a:defRPr>
                <a:solidFill>
                  <a:srgbClr val="434343"/>
                </a:solidFill>
              </a:defRPr>
            </a:lvl4pPr>
            <a:lvl5pPr marL="2286029" lvl="4" indent="-317504" rtl="0">
              <a:lnSpc>
                <a:spcPct val="115000"/>
              </a:lnSpc>
              <a:spcBef>
                <a:spcPts val="1600"/>
              </a:spcBef>
              <a:spcAft>
                <a:spcPts val="0"/>
              </a:spcAft>
              <a:buSzPts val="1400"/>
              <a:buChar char="○"/>
              <a:defRPr>
                <a:solidFill>
                  <a:srgbClr val="434343"/>
                </a:solidFill>
              </a:defRPr>
            </a:lvl5pPr>
            <a:lvl6pPr marL="2743234" lvl="5" indent="-317504" rtl="0">
              <a:lnSpc>
                <a:spcPct val="115000"/>
              </a:lnSpc>
              <a:spcBef>
                <a:spcPts val="1600"/>
              </a:spcBef>
              <a:spcAft>
                <a:spcPts val="0"/>
              </a:spcAft>
              <a:buSzPts val="1400"/>
              <a:buChar char="■"/>
              <a:defRPr>
                <a:solidFill>
                  <a:srgbClr val="434343"/>
                </a:solidFill>
              </a:defRPr>
            </a:lvl6pPr>
            <a:lvl7pPr marL="3200440" lvl="6" indent="-317504" rtl="0">
              <a:lnSpc>
                <a:spcPct val="115000"/>
              </a:lnSpc>
              <a:spcBef>
                <a:spcPts val="1600"/>
              </a:spcBef>
              <a:spcAft>
                <a:spcPts val="0"/>
              </a:spcAft>
              <a:buSzPts val="1400"/>
              <a:buChar char="●"/>
              <a:defRPr>
                <a:solidFill>
                  <a:srgbClr val="434343"/>
                </a:solidFill>
              </a:defRPr>
            </a:lvl7pPr>
            <a:lvl8pPr marL="3657646" lvl="7" indent="-317504" rtl="0">
              <a:lnSpc>
                <a:spcPct val="115000"/>
              </a:lnSpc>
              <a:spcBef>
                <a:spcPts val="1600"/>
              </a:spcBef>
              <a:spcAft>
                <a:spcPts val="0"/>
              </a:spcAft>
              <a:buSzPts val="1400"/>
              <a:buChar char="○"/>
              <a:defRPr>
                <a:solidFill>
                  <a:srgbClr val="434343"/>
                </a:solidFill>
              </a:defRPr>
            </a:lvl8pPr>
            <a:lvl9pPr marL="4114851" lvl="8" indent="-317504" rtl="0">
              <a:lnSpc>
                <a:spcPct val="115000"/>
              </a:lnSpc>
              <a:spcBef>
                <a:spcPts val="1600"/>
              </a:spcBef>
              <a:spcAft>
                <a:spcPts val="1600"/>
              </a:spcAft>
              <a:buSzPts val="1400"/>
              <a:buChar char="■"/>
              <a:defRPr>
                <a:solidFill>
                  <a:srgbClr val="434343"/>
                </a:solidFill>
              </a:defRPr>
            </a:lvl9pPr>
          </a:lstStyle>
          <a:p>
            <a:endParaRPr/>
          </a:p>
        </p:txBody>
      </p:sp>
      <p:sp>
        <p:nvSpPr>
          <p:cNvPr id="375" name="Google Shape;375;p7"/>
          <p:cNvSpPr txBox="1">
            <a:spLocks noGrp="1"/>
          </p:cNvSpPr>
          <p:nvPr>
            <p:ph type="title"/>
          </p:nvPr>
        </p:nvSpPr>
        <p:spPr>
          <a:xfrm>
            <a:off x="720000" y="772475"/>
            <a:ext cx="3227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76" name="Google Shape;376;p7"/>
          <p:cNvGrpSpPr/>
          <p:nvPr/>
        </p:nvGrpSpPr>
        <p:grpSpPr>
          <a:xfrm>
            <a:off x="-274197" y="-6258"/>
            <a:ext cx="1159289" cy="1091309"/>
            <a:chOff x="3611750" y="1496100"/>
            <a:chExt cx="821550" cy="773375"/>
          </a:xfrm>
        </p:grpSpPr>
        <p:sp>
          <p:nvSpPr>
            <p:cNvPr id="377" name="Google Shape;377;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4" name="Google Shape;394;p7"/>
          <p:cNvGrpSpPr/>
          <p:nvPr/>
        </p:nvGrpSpPr>
        <p:grpSpPr>
          <a:xfrm rot="-4503473">
            <a:off x="8572972" y="3778458"/>
            <a:ext cx="794011" cy="747451"/>
            <a:chOff x="3611750" y="1496100"/>
            <a:chExt cx="821550" cy="773375"/>
          </a:xfrm>
        </p:grpSpPr>
        <p:sp>
          <p:nvSpPr>
            <p:cNvPr id="395" name="Google Shape;395;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2" name="Google Shape;412;p7"/>
          <p:cNvGrpSpPr/>
          <p:nvPr/>
        </p:nvGrpSpPr>
        <p:grpSpPr>
          <a:xfrm rot="-4503338">
            <a:off x="8241308" y="4242552"/>
            <a:ext cx="1100046" cy="1035541"/>
            <a:chOff x="3611750" y="1496100"/>
            <a:chExt cx="821550" cy="773375"/>
          </a:xfrm>
        </p:grpSpPr>
        <p:sp>
          <p:nvSpPr>
            <p:cNvPr id="413" name="Google Shape;413;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045518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30"/>
        <p:cNvGrpSpPr/>
        <p:nvPr/>
      </p:nvGrpSpPr>
      <p:grpSpPr>
        <a:xfrm>
          <a:off x="0" y="0"/>
          <a:ext cx="0" cy="0"/>
          <a:chOff x="0" y="0"/>
          <a:chExt cx="0" cy="0"/>
        </a:xfrm>
      </p:grpSpPr>
      <p:sp>
        <p:nvSpPr>
          <p:cNvPr id="431" name="Google Shape;431;p8"/>
          <p:cNvSpPr txBox="1">
            <a:spLocks noGrp="1"/>
          </p:cNvSpPr>
          <p:nvPr>
            <p:ph type="title"/>
          </p:nvPr>
        </p:nvSpPr>
        <p:spPr>
          <a:xfrm>
            <a:off x="713100" y="1307101"/>
            <a:ext cx="4430400" cy="25293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4800"/>
              <a:buNone/>
              <a:defRPr sz="9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432" name="Google Shape;432;p8"/>
          <p:cNvGrpSpPr/>
          <p:nvPr/>
        </p:nvGrpSpPr>
        <p:grpSpPr>
          <a:xfrm rot="-2390044">
            <a:off x="-244568" y="4130126"/>
            <a:ext cx="1100032" cy="1035527"/>
            <a:chOff x="3611750" y="1496100"/>
            <a:chExt cx="821550" cy="773375"/>
          </a:xfrm>
        </p:grpSpPr>
        <p:sp>
          <p:nvSpPr>
            <p:cNvPr id="433" name="Google Shape;433;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0" name="Google Shape;450;p8"/>
          <p:cNvGrpSpPr/>
          <p:nvPr/>
        </p:nvGrpSpPr>
        <p:grpSpPr>
          <a:xfrm>
            <a:off x="-224125" y="4575541"/>
            <a:ext cx="1670211" cy="1572271"/>
            <a:chOff x="3611750" y="1496100"/>
            <a:chExt cx="821550" cy="773375"/>
          </a:xfrm>
        </p:grpSpPr>
        <p:sp>
          <p:nvSpPr>
            <p:cNvPr id="451" name="Google Shape;451;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8" name="Google Shape;468;p8"/>
          <p:cNvGrpSpPr/>
          <p:nvPr/>
        </p:nvGrpSpPr>
        <p:grpSpPr>
          <a:xfrm rot="10381071">
            <a:off x="8007404" y="-222342"/>
            <a:ext cx="947641" cy="1717597"/>
            <a:chOff x="5329525" y="1305350"/>
            <a:chExt cx="595325" cy="1079025"/>
          </a:xfrm>
        </p:grpSpPr>
        <p:sp>
          <p:nvSpPr>
            <p:cNvPr id="469" name="Google Shape;469;p8"/>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8"/>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8"/>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8"/>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8"/>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8"/>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8"/>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8"/>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8"/>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8"/>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9" name="Google Shape;479;p8"/>
          <p:cNvGrpSpPr/>
          <p:nvPr/>
        </p:nvGrpSpPr>
        <p:grpSpPr>
          <a:xfrm rot="4751213">
            <a:off x="-244566" y="-137415"/>
            <a:ext cx="1100034" cy="1035529"/>
            <a:chOff x="3611750" y="1496100"/>
            <a:chExt cx="821550" cy="773375"/>
          </a:xfrm>
        </p:grpSpPr>
        <p:sp>
          <p:nvSpPr>
            <p:cNvPr id="480" name="Google Shape;480;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7" name="Google Shape;497;p8"/>
          <p:cNvGrpSpPr/>
          <p:nvPr/>
        </p:nvGrpSpPr>
        <p:grpSpPr>
          <a:xfrm rot="-9096855" flipH="1">
            <a:off x="8217804" y="-659091"/>
            <a:ext cx="1429565" cy="2591082"/>
            <a:chOff x="5329525" y="1305350"/>
            <a:chExt cx="595325" cy="1079025"/>
          </a:xfrm>
        </p:grpSpPr>
        <p:sp>
          <p:nvSpPr>
            <p:cNvPr id="498" name="Google Shape;498;p8"/>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8"/>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8"/>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8"/>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8"/>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8"/>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8"/>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8"/>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8"/>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8"/>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258632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08"/>
        <p:cNvGrpSpPr/>
        <p:nvPr/>
      </p:nvGrpSpPr>
      <p:grpSpPr>
        <a:xfrm>
          <a:off x="0" y="0"/>
          <a:ext cx="0" cy="0"/>
          <a:chOff x="0" y="0"/>
          <a:chExt cx="0" cy="0"/>
        </a:xfrm>
      </p:grpSpPr>
      <p:sp>
        <p:nvSpPr>
          <p:cNvPr id="509" name="Google Shape;509;p9"/>
          <p:cNvSpPr txBox="1">
            <a:spLocks noGrp="1"/>
          </p:cNvSpPr>
          <p:nvPr>
            <p:ph type="title"/>
          </p:nvPr>
        </p:nvSpPr>
        <p:spPr>
          <a:xfrm>
            <a:off x="2324250" y="1337600"/>
            <a:ext cx="4495500" cy="135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10" name="Google Shape;510;p9"/>
          <p:cNvSpPr txBox="1">
            <a:spLocks noGrp="1"/>
          </p:cNvSpPr>
          <p:nvPr>
            <p:ph type="subTitle" idx="1"/>
          </p:nvPr>
        </p:nvSpPr>
        <p:spPr>
          <a:xfrm>
            <a:off x="2324350" y="2690000"/>
            <a:ext cx="4495500" cy="113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11" name="Google Shape;511;p9"/>
          <p:cNvGrpSpPr/>
          <p:nvPr/>
        </p:nvGrpSpPr>
        <p:grpSpPr>
          <a:xfrm rot="-430491" flipH="1">
            <a:off x="-394777" y="2010702"/>
            <a:ext cx="1859413" cy="3370180"/>
            <a:chOff x="5329525" y="1305350"/>
            <a:chExt cx="595325" cy="1079025"/>
          </a:xfrm>
        </p:grpSpPr>
        <p:sp>
          <p:nvSpPr>
            <p:cNvPr id="512" name="Google Shape;512;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2" name="Google Shape;522;p9"/>
          <p:cNvGrpSpPr/>
          <p:nvPr/>
        </p:nvGrpSpPr>
        <p:grpSpPr>
          <a:xfrm rot="-2552483">
            <a:off x="395688" y="2236438"/>
            <a:ext cx="1232522" cy="2233943"/>
            <a:chOff x="5329525" y="1305350"/>
            <a:chExt cx="595325" cy="1079025"/>
          </a:xfrm>
        </p:grpSpPr>
        <p:sp>
          <p:nvSpPr>
            <p:cNvPr id="523" name="Google Shape;523;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3" name="Google Shape;533;p9"/>
          <p:cNvGrpSpPr/>
          <p:nvPr/>
        </p:nvGrpSpPr>
        <p:grpSpPr>
          <a:xfrm rot="-362166" flipH="1">
            <a:off x="7546946" y="-173674"/>
            <a:ext cx="1232488" cy="2233882"/>
            <a:chOff x="5329525" y="1305350"/>
            <a:chExt cx="595325" cy="1079025"/>
          </a:xfrm>
        </p:grpSpPr>
        <p:sp>
          <p:nvSpPr>
            <p:cNvPr id="534" name="Google Shape;534;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4" name="Google Shape;544;p9"/>
          <p:cNvGrpSpPr/>
          <p:nvPr/>
        </p:nvGrpSpPr>
        <p:grpSpPr>
          <a:xfrm rot="-2484274">
            <a:off x="7805065" y="-873896"/>
            <a:ext cx="1859413" cy="3370180"/>
            <a:chOff x="5329525" y="1305350"/>
            <a:chExt cx="595325" cy="1079025"/>
          </a:xfrm>
        </p:grpSpPr>
        <p:sp>
          <p:nvSpPr>
            <p:cNvPr id="545" name="Google Shape;545;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951464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5"/>
        <p:cNvGrpSpPr/>
        <p:nvPr/>
      </p:nvGrpSpPr>
      <p:grpSpPr>
        <a:xfrm>
          <a:off x="0" y="0"/>
          <a:ext cx="0" cy="0"/>
          <a:chOff x="0" y="0"/>
          <a:chExt cx="0" cy="0"/>
        </a:xfrm>
      </p:grpSpPr>
      <p:sp>
        <p:nvSpPr>
          <p:cNvPr id="556" name="Google Shape;556;p10"/>
          <p:cNvSpPr txBox="1">
            <a:spLocks noGrp="1"/>
          </p:cNvSpPr>
          <p:nvPr>
            <p:ph type="title"/>
          </p:nvPr>
        </p:nvSpPr>
        <p:spPr>
          <a:xfrm>
            <a:off x="720000" y="4053100"/>
            <a:ext cx="7710900" cy="55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57" name="Google Shape;557;p10"/>
          <p:cNvGrpSpPr/>
          <p:nvPr/>
        </p:nvGrpSpPr>
        <p:grpSpPr>
          <a:xfrm>
            <a:off x="-274197" y="-6258"/>
            <a:ext cx="1159289" cy="1091309"/>
            <a:chOff x="3611750" y="1496100"/>
            <a:chExt cx="821550" cy="773375"/>
          </a:xfrm>
        </p:grpSpPr>
        <p:sp>
          <p:nvSpPr>
            <p:cNvPr id="558" name="Google Shape;558;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5" name="Google Shape;575;p10"/>
          <p:cNvGrpSpPr/>
          <p:nvPr/>
        </p:nvGrpSpPr>
        <p:grpSpPr>
          <a:xfrm rot="-4503378">
            <a:off x="8128505" y="3665849"/>
            <a:ext cx="1407854" cy="1325299"/>
            <a:chOff x="3611750" y="1496100"/>
            <a:chExt cx="821550" cy="773375"/>
          </a:xfrm>
        </p:grpSpPr>
        <p:sp>
          <p:nvSpPr>
            <p:cNvPr id="576" name="Google Shape;576;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93" name="Google Shape;593;p10"/>
          <p:cNvGrpSpPr/>
          <p:nvPr/>
        </p:nvGrpSpPr>
        <p:grpSpPr>
          <a:xfrm rot="-4503473">
            <a:off x="8162445" y="2482488"/>
            <a:ext cx="1813608" cy="1707259"/>
            <a:chOff x="3611750" y="1496100"/>
            <a:chExt cx="821550" cy="773375"/>
          </a:xfrm>
        </p:grpSpPr>
        <p:sp>
          <p:nvSpPr>
            <p:cNvPr id="594" name="Google Shape;594;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1" name="Google Shape;611;p10"/>
          <p:cNvGrpSpPr/>
          <p:nvPr/>
        </p:nvGrpSpPr>
        <p:grpSpPr>
          <a:xfrm>
            <a:off x="-647302" y="659979"/>
            <a:ext cx="1905503" cy="1793689"/>
            <a:chOff x="3611750" y="1496100"/>
            <a:chExt cx="821550" cy="773375"/>
          </a:xfrm>
        </p:grpSpPr>
        <p:sp>
          <p:nvSpPr>
            <p:cNvPr id="612" name="Google Shape;612;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9" name="Google Shape;629;p10"/>
          <p:cNvGrpSpPr/>
          <p:nvPr/>
        </p:nvGrpSpPr>
        <p:grpSpPr>
          <a:xfrm rot="-2487427">
            <a:off x="-547423" y="3941170"/>
            <a:ext cx="1905527" cy="1793680"/>
            <a:chOff x="3611750" y="1496100"/>
            <a:chExt cx="821550" cy="773375"/>
          </a:xfrm>
        </p:grpSpPr>
        <p:sp>
          <p:nvSpPr>
            <p:cNvPr id="630" name="Google Shape;630;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7" name="Google Shape;647;p10"/>
          <p:cNvGrpSpPr/>
          <p:nvPr/>
        </p:nvGrpSpPr>
        <p:grpSpPr>
          <a:xfrm rot="-4503338">
            <a:off x="7997333" y="4320227"/>
            <a:ext cx="1100046" cy="1035541"/>
            <a:chOff x="3611750" y="1496100"/>
            <a:chExt cx="821550" cy="773375"/>
          </a:xfrm>
        </p:grpSpPr>
        <p:sp>
          <p:nvSpPr>
            <p:cNvPr id="648" name="Google Shape;648;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181852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65"/>
        <p:cNvGrpSpPr/>
        <p:nvPr/>
      </p:nvGrpSpPr>
      <p:grpSpPr>
        <a:xfrm>
          <a:off x="0" y="0"/>
          <a:ext cx="0" cy="0"/>
          <a:chOff x="0" y="0"/>
          <a:chExt cx="0" cy="0"/>
        </a:xfrm>
      </p:grpSpPr>
      <p:sp>
        <p:nvSpPr>
          <p:cNvPr id="666" name="Google Shape;666;p11"/>
          <p:cNvSpPr txBox="1">
            <a:spLocks noGrp="1"/>
          </p:cNvSpPr>
          <p:nvPr>
            <p:ph type="title" hasCustomPrompt="1"/>
          </p:nvPr>
        </p:nvSpPr>
        <p:spPr>
          <a:xfrm>
            <a:off x="906776" y="1251013"/>
            <a:ext cx="3637200" cy="21003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49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67" name="Google Shape;667;p11"/>
          <p:cNvSpPr txBox="1">
            <a:spLocks noGrp="1"/>
          </p:cNvSpPr>
          <p:nvPr>
            <p:ph type="subTitle" idx="1"/>
          </p:nvPr>
        </p:nvSpPr>
        <p:spPr>
          <a:xfrm>
            <a:off x="906776" y="3395389"/>
            <a:ext cx="36372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668" name="Google Shape;668;p11"/>
          <p:cNvGrpSpPr/>
          <p:nvPr/>
        </p:nvGrpSpPr>
        <p:grpSpPr>
          <a:xfrm rot="2552483" flipH="1">
            <a:off x="7667604" y="2917938"/>
            <a:ext cx="1232522" cy="2233943"/>
            <a:chOff x="5329525" y="1305350"/>
            <a:chExt cx="595325" cy="1079025"/>
          </a:xfrm>
        </p:grpSpPr>
        <p:sp>
          <p:nvSpPr>
            <p:cNvPr id="669" name="Google Shape;669;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9" name="Google Shape;679;p11"/>
          <p:cNvGrpSpPr/>
          <p:nvPr/>
        </p:nvGrpSpPr>
        <p:grpSpPr>
          <a:xfrm rot="2484274" flipH="1">
            <a:off x="-605387" y="-873896"/>
            <a:ext cx="1859413" cy="3370180"/>
            <a:chOff x="5329525" y="1305350"/>
            <a:chExt cx="595325" cy="1079025"/>
          </a:xfrm>
        </p:grpSpPr>
        <p:sp>
          <p:nvSpPr>
            <p:cNvPr id="680" name="Google Shape;680;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0" name="Google Shape;690;p11"/>
          <p:cNvGrpSpPr/>
          <p:nvPr/>
        </p:nvGrpSpPr>
        <p:grpSpPr>
          <a:xfrm rot="362166">
            <a:off x="279654" y="-173674"/>
            <a:ext cx="1232488" cy="2233882"/>
            <a:chOff x="5329525" y="1305350"/>
            <a:chExt cx="595325" cy="1079025"/>
          </a:xfrm>
        </p:grpSpPr>
        <p:sp>
          <p:nvSpPr>
            <p:cNvPr id="691" name="Google Shape;691;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1" name="Google Shape;701;p11"/>
          <p:cNvGrpSpPr/>
          <p:nvPr/>
        </p:nvGrpSpPr>
        <p:grpSpPr>
          <a:xfrm rot="430491">
            <a:off x="7888580" y="2462652"/>
            <a:ext cx="1859413" cy="3370180"/>
            <a:chOff x="5329525" y="1305350"/>
            <a:chExt cx="595325" cy="1079025"/>
          </a:xfrm>
        </p:grpSpPr>
        <p:sp>
          <p:nvSpPr>
            <p:cNvPr id="702" name="Google Shape;702;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043074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12"/>
        <p:cNvGrpSpPr/>
        <p:nvPr/>
      </p:nvGrpSpPr>
      <p:grpSpPr>
        <a:xfrm>
          <a:off x="0" y="0"/>
          <a:ext cx="0" cy="0"/>
          <a:chOff x="0" y="0"/>
          <a:chExt cx="0" cy="0"/>
        </a:xfrm>
      </p:grpSpPr>
    </p:spTree>
    <p:extLst>
      <p:ext uri="{BB962C8B-B14F-4D97-AF65-F5344CB8AC3E}">
        <p14:creationId xmlns:p14="http://schemas.microsoft.com/office/powerpoint/2010/main" val="30898207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13"/>
        <p:cNvGrpSpPr/>
        <p:nvPr/>
      </p:nvGrpSpPr>
      <p:grpSpPr>
        <a:xfrm>
          <a:off x="0" y="0"/>
          <a:ext cx="0" cy="0"/>
          <a:chOff x="0" y="0"/>
          <a:chExt cx="0" cy="0"/>
        </a:xfrm>
      </p:grpSpPr>
      <p:sp>
        <p:nvSpPr>
          <p:cNvPr id="714" name="Google Shape;71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5" name="Google Shape;715;p13"/>
          <p:cNvSpPr txBox="1">
            <a:spLocks noGrp="1"/>
          </p:cNvSpPr>
          <p:nvPr>
            <p:ph type="title" idx="2"/>
          </p:nvPr>
        </p:nvSpPr>
        <p:spPr>
          <a:xfrm>
            <a:off x="1858337" y="1386449"/>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13"/>
          <p:cNvSpPr txBox="1">
            <a:spLocks noGrp="1"/>
          </p:cNvSpPr>
          <p:nvPr>
            <p:ph type="subTitle" idx="1"/>
          </p:nvPr>
        </p:nvSpPr>
        <p:spPr>
          <a:xfrm>
            <a:off x="1858325" y="1841575"/>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7" name="Google Shape;717;p13"/>
          <p:cNvSpPr txBox="1">
            <a:spLocks noGrp="1"/>
          </p:cNvSpPr>
          <p:nvPr>
            <p:ph type="title" idx="3" hasCustomPrompt="1"/>
          </p:nvPr>
        </p:nvSpPr>
        <p:spPr>
          <a:xfrm>
            <a:off x="943726" y="1546475"/>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18" name="Google Shape;718;p13"/>
          <p:cNvSpPr txBox="1">
            <a:spLocks noGrp="1"/>
          </p:cNvSpPr>
          <p:nvPr>
            <p:ph type="title" idx="4"/>
          </p:nvPr>
        </p:nvSpPr>
        <p:spPr>
          <a:xfrm>
            <a:off x="5645425" y="1386425"/>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9" name="Google Shape;719;p13"/>
          <p:cNvSpPr txBox="1">
            <a:spLocks noGrp="1"/>
          </p:cNvSpPr>
          <p:nvPr>
            <p:ph type="subTitle" idx="5"/>
          </p:nvPr>
        </p:nvSpPr>
        <p:spPr>
          <a:xfrm>
            <a:off x="5645425" y="1841571"/>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0" name="Google Shape;720;p13"/>
          <p:cNvSpPr txBox="1">
            <a:spLocks noGrp="1"/>
          </p:cNvSpPr>
          <p:nvPr>
            <p:ph type="title" idx="6" hasCustomPrompt="1"/>
          </p:nvPr>
        </p:nvSpPr>
        <p:spPr>
          <a:xfrm>
            <a:off x="4726937" y="1546475"/>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21" name="Google Shape;721;p13"/>
          <p:cNvSpPr txBox="1">
            <a:spLocks noGrp="1"/>
          </p:cNvSpPr>
          <p:nvPr>
            <p:ph type="title" idx="7"/>
          </p:nvPr>
        </p:nvSpPr>
        <p:spPr>
          <a:xfrm>
            <a:off x="2425537" y="3130323"/>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13"/>
          <p:cNvSpPr txBox="1">
            <a:spLocks noGrp="1"/>
          </p:cNvSpPr>
          <p:nvPr>
            <p:ph type="subTitle" idx="8"/>
          </p:nvPr>
        </p:nvSpPr>
        <p:spPr>
          <a:xfrm>
            <a:off x="2425526" y="3585450"/>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title" idx="9" hasCustomPrompt="1"/>
          </p:nvPr>
        </p:nvSpPr>
        <p:spPr>
          <a:xfrm>
            <a:off x="1510925" y="3290350"/>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24" name="Google Shape;724;p13"/>
          <p:cNvSpPr txBox="1">
            <a:spLocks noGrp="1"/>
          </p:cNvSpPr>
          <p:nvPr>
            <p:ph type="title" idx="13"/>
          </p:nvPr>
        </p:nvSpPr>
        <p:spPr>
          <a:xfrm>
            <a:off x="6212625" y="3130300"/>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5" name="Google Shape;725;p13"/>
          <p:cNvSpPr txBox="1">
            <a:spLocks noGrp="1"/>
          </p:cNvSpPr>
          <p:nvPr>
            <p:ph type="subTitle" idx="14"/>
          </p:nvPr>
        </p:nvSpPr>
        <p:spPr>
          <a:xfrm>
            <a:off x="6212625" y="3585446"/>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6" name="Google Shape;726;p13"/>
          <p:cNvSpPr txBox="1">
            <a:spLocks noGrp="1"/>
          </p:cNvSpPr>
          <p:nvPr>
            <p:ph type="title" idx="15" hasCustomPrompt="1"/>
          </p:nvPr>
        </p:nvSpPr>
        <p:spPr>
          <a:xfrm>
            <a:off x="5294137" y="3290350"/>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grpSp>
        <p:nvGrpSpPr>
          <p:cNvPr id="727" name="Google Shape;727;p13"/>
          <p:cNvGrpSpPr/>
          <p:nvPr/>
        </p:nvGrpSpPr>
        <p:grpSpPr>
          <a:xfrm rot="-2390044">
            <a:off x="-244568" y="4130126"/>
            <a:ext cx="1100032" cy="1035527"/>
            <a:chOff x="3611750" y="1496100"/>
            <a:chExt cx="821550" cy="773375"/>
          </a:xfrm>
        </p:grpSpPr>
        <p:sp>
          <p:nvSpPr>
            <p:cNvPr id="728" name="Google Shape;728;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5" name="Google Shape;745;p13"/>
          <p:cNvGrpSpPr/>
          <p:nvPr/>
        </p:nvGrpSpPr>
        <p:grpSpPr>
          <a:xfrm>
            <a:off x="-224125" y="4575541"/>
            <a:ext cx="1670211" cy="1572271"/>
            <a:chOff x="3611750" y="1496100"/>
            <a:chExt cx="821550" cy="773375"/>
          </a:xfrm>
        </p:grpSpPr>
        <p:sp>
          <p:nvSpPr>
            <p:cNvPr id="746" name="Google Shape;746;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63" name="Google Shape;763;p13"/>
          <p:cNvGrpSpPr/>
          <p:nvPr/>
        </p:nvGrpSpPr>
        <p:grpSpPr>
          <a:xfrm rot="10381071">
            <a:off x="8007404" y="-222342"/>
            <a:ext cx="947641" cy="1717597"/>
            <a:chOff x="5329525" y="1305350"/>
            <a:chExt cx="595325" cy="1079025"/>
          </a:xfrm>
        </p:grpSpPr>
        <p:sp>
          <p:nvSpPr>
            <p:cNvPr id="764" name="Google Shape;764;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74" name="Google Shape;774;p13"/>
          <p:cNvGrpSpPr/>
          <p:nvPr/>
        </p:nvGrpSpPr>
        <p:grpSpPr>
          <a:xfrm rot="4751213">
            <a:off x="-244566" y="-137415"/>
            <a:ext cx="1100034" cy="1035529"/>
            <a:chOff x="3611750" y="1496100"/>
            <a:chExt cx="821550" cy="773375"/>
          </a:xfrm>
        </p:grpSpPr>
        <p:sp>
          <p:nvSpPr>
            <p:cNvPr id="775" name="Google Shape;775;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92" name="Google Shape;792;p13"/>
          <p:cNvGrpSpPr/>
          <p:nvPr/>
        </p:nvGrpSpPr>
        <p:grpSpPr>
          <a:xfrm rot="-9096855" flipH="1">
            <a:off x="8217804" y="-659091"/>
            <a:ext cx="1429565" cy="2591082"/>
            <a:chOff x="5329525" y="1305350"/>
            <a:chExt cx="595325" cy="1079025"/>
          </a:xfrm>
        </p:grpSpPr>
        <p:sp>
          <p:nvSpPr>
            <p:cNvPr id="793" name="Google Shape;793;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2676946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03"/>
        <p:cNvGrpSpPr/>
        <p:nvPr/>
      </p:nvGrpSpPr>
      <p:grpSpPr>
        <a:xfrm>
          <a:off x="0" y="0"/>
          <a:ext cx="0" cy="0"/>
          <a:chOff x="0" y="0"/>
          <a:chExt cx="0" cy="0"/>
        </a:xfrm>
      </p:grpSpPr>
      <p:sp>
        <p:nvSpPr>
          <p:cNvPr id="804" name="Google Shape;804;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05" name="Google Shape;805;p14"/>
          <p:cNvGrpSpPr/>
          <p:nvPr/>
        </p:nvGrpSpPr>
        <p:grpSpPr>
          <a:xfrm>
            <a:off x="-274197" y="-6258"/>
            <a:ext cx="1159289" cy="1091309"/>
            <a:chOff x="3611750" y="1496100"/>
            <a:chExt cx="821550" cy="773375"/>
          </a:xfrm>
        </p:grpSpPr>
        <p:sp>
          <p:nvSpPr>
            <p:cNvPr id="806" name="Google Shape;806;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815;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6" name="Google Shape;816;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23" name="Google Shape;823;p14"/>
          <p:cNvGrpSpPr/>
          <p:nvPr/>
        </p:nvGrpSpPr>
        <p:grpSpPr>
          <a:xfrm rot="-4503473">
            <a:off x="8572972" y="3778458"/>
            <a:ext cx="794011" cy="747451"/>
            <a:chOff x="3611750" y="1496100"/>
            <a:chExt cx="821550" cy="773375"/>
          </a:xfrm>
        </p:grpSpPr>
        <p:sp>
          <p:nvSpPr>
            <p:cNvPr id="824" name="Google Shape;824;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838;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839;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0" name="Google Shape;840;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41" name="Google Shape;841;p14"/>
          <p:cNvGrpSpPr/>
          <p:nvPr/>
        </p:nvGrpSpPr>
        <p:grpSpPr>
          <a:xfrm rot="-4503338">
            <a:off x="8241308" y="4242552"/>
            <a:ext cx="1100046" cy="1035541"/>
            <a:chOff x="3611750" y="1496100"/>
            <a:chExt cx="821550" cy="773375"/>
          </a:xfrm>
        </p:grpSpPr>
        <p:sp>
          <p:nvSpPr>
            <p:cNvPr id="842" name="Google Shape;842;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663757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59"/>
        <p:cNvGrpSpPr/>
        <p:nvPr/>
      </p:nvGrpSpPr>
      <p:grpSpPr>
        <a:xfrm>
          <a:off x="0" y="0"/>
          <a:ext cx="0" cy="0"/>
          <a:chOff x="0" y="0"/>
          <a:chExt cx="0" cy="0"/>
        </a:xfrm>
      </p:grpSpPr>
      <p:sp>
        <p:nvSpPr>
          <p:cNvPr id="860" name="Google Shape;860;p15"/>
          <p:cNvSpPr txBox="1">
            <a:spLocks noGrp="1"/>
          </p:cNvSpPr>
          <p:nvPr>
            <p:ph type="title"/>
          </p:nvPr>
        </p:nvSpPr>
        <p:spPr>
          <a:xfrm>
            <a:off x="713176" y="2965025"/>
            <a:ext cx="46320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61" name="Google Shape;861;p15"/>
          <p:cNvSpPr txBox="1">
            <a:spLocks noGrp="1"/>
          </p:cNvSpPr>
          <p:nvPr>
            <p:ph type="subTitle" idx="1"/>
          </p:nvPr>
        </p:nvSpPr>
        <p:spPr>
          <a:xfrm>
            <a:off x="713100" y="1360676"/>
            <a:ext cx="4632000" cy="147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sz="25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862" name="Google Shape;862;p15"/>
          <p:cNvGrpSpPr/>
          <p:nvPr/>
        </p:nvGrpSpPr>
        <p:grpSpPr>
          <a:xfrm rot="-2390044">
            <a:off x="-244568" y="4130126"/>
            <a:ext cx="1100032" cy="1035527"/>
            <a:chOff x="3611750" y="1496100"/>
            <a:chExt cx="821550" cy="773375"/>
          </a:xfrm>
        </p:grpSpPr>
        <p:sp>
          <p:nvSpPr>
            <p:cNvPr id="863" name="Google Shape;863;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867;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80" name="Google Shape;880;p15"/>
          <p:cNvGrpSpPr/>
          <p:nvPr/>
        </p:nvGrpSpPr>
        <p:grpSpPr>
          <a:xfrm>
            <a:off x="-224125" y="4152292"/>
            <a:ext cx="1670211" cy="1572271"/>
            <a:chOff x="3611750" y="1496100"/>
            <a:chExt cx="821550" cy="773375"/>
          </a:xfrm>
        </p:grpSpPr>
        <p:sp>
          <p:nvSpPr>
            <p:cNvPr id="881" name="Google Shape;881;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98" name="Google Shape;898;p15"/>
          <p:cNvGrpSpPr/>
          <p:nvPr/>
        </p:nvGrpSpPr>
        <p:grpSpPr>
          <a:xfrm rot="856444">
            <a:off x="7844063" y="3762970"/>
            <a:ext cx="1777123" cy="1769839"/>
            <a:chOff x="4532700" y="3320475"/>
            <a:chExt cx="647125" cy="644450"/>
          </a:xfrm>
        </p:grpSpPr>
        <p:sp>
          <p:nvSpPr>
            <p:cNvPr id="899" name="Google Shape;899;p15"/>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15"/>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15"/>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15"/>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15"/>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15"/>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15"/>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15"/>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15"/>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15"/>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15"/>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15"/>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15"/>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15"/>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15"/>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15"/>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15"/>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16" name="Google Shape;916;p15"/>
          <p:cNvGrpSpPr/>
          <p:nvPr/>
        </p:nvGrpSpPr>
        <p:grpSpPr>
          <a:xfrm>
            <a:off x="-274197" y="-6258"/>
            <a:ext cx="1159289" cy="1091309"/>
            <a:chOff x="3611750" y="1496100"/>
            <a:chExt cx="821550" cy="773375"/>
          </a:xfrm>
        </p:grpSpPr>
        <p:sp>
          <p:nvSpPr>
            <p:cNvPr id="917" name="Google Shape;917;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4" name="Google Shape;934;p15"/>
          <p:cNvGrpSpPr/>
          <p:nvPr/>
        </p:nvGrpSpPr>
        <p:grpSpPr>
          <a:xfrm>
            <a:off x="8316796" y="2886510"/>
            <a:ext cx="947638" cy="1717592"/>
            <a:chOff x="5329525" y="1305350"/>
            <a:chExt cx="595325" cy="1079025"/>
          </a:xfrm>
        </p:grpSpPr>
        <p:sp>
          <p:nvSpPr>
            <p:cNvPr id="935" name="Google Shape;935;p1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1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1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1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1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1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1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1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1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1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6704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theme" Target="../theme/theme1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3.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4.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theme" Target="../theme/theme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5.jp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8.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image" Target="../media/image6.jpg"/><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theme" Target="../theme/theme9.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CEBE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09625" y="535300"/>
            <a:ext cx="7724700" cy="572700"/>
          </a:xfrm>
          <a:prstGeom prst="rect">
            <a:avLst/>
          </a:prstGeom>
          <a:noFill/>
          <a:ln>
            <a:noFill/>
          </a:ln>
          <a:effectLst>
            <a:outerShdw blurRad="57150" dist="28575" dir="1800000" algn="bl" rotWithShape="0">
              <a:schemeClr val="accent1"/>
            </a:outerShdw>
          </a:effectLst>
        </p:spPr>
        <p:txBody>
          <a:bodyPr spcFirstLastPara="1" wrap="square" lIns="91425" tIns="91425" rIns="91425" bIns="91425" anchor="ctr" anchorCtr="0">
            <a:noAutofit/>
          </a:bodyPr>
          <a:lstStyle>
            <a:lvl1pPr lvl="0" rtl="0">
              <a:spcBef>
                <a:spcPts val="0"/>
              </a:spcBef>
              <a:spcAft>
                <a:spcPts val="0"/>
              </a:spcAft>
              <a:buClr>
                <a:schemeClr val="lt2"/>
              </a:buClr>
              <a:buSzPts val="2500"/>
              <a:buFont typeface="Josefin Sans"/>
              <a:buNone/>
              <a:defRPr sz="2500" b="1">
                <a:solidFill>
                  <a:schemeClr val="lt2"/>
                </a:solidFill>
                <a:latin typeface="Josefin Sans"/>
                <a:ea typeface="Josefin Sans"/>
                <a:cs typeface="Josefin Sans"/>
                <a:sym typeface="Josefin Sans"/>
              </a:defRPr>
            </a:lvl1pPr>
            <a:lvl2pPr lvl="1" rtl="0">
              <a:spcBef>
                <a:spcPts val="0"/>
              </a:spcBef>
              <a:spcAft>
                <a:spcPts val="0"/>
              </a:spcAft>
              <a:buClr>
                <a:schemeClr val="dk1"/>
              </a:buClr>
              <a:buSzPts val="2200"/>
              <a:buNone/>
              <a:defRPr sz="2200">
                <a:solidFill>
                  <a:schemeClr val="dk1"/>
                </a:solidFill>
              </a:defRPr>
            </a:lvl2pPr>
            <a:lvl3pPr lvl="2" rtl="0">
              <a:spcBef>
                <a:spcPts val="0"/>
              </a:spcBef>
              <a:spcAft>
                <a:spcPts val="0"/>
              </a:spcAft>
              <a:buClr>
                <a:schemeClr val="dk1"/>
              </a:buClr>
              <a:buSzPts val="2200"/>
              <a:buNone/>
              <a:defRPr sz="2200">
                <a:solidFill>
                  <a:schemeClr val="dk1"/>
                </a:solidFill>
              </a:defRPr>
            </a:lvl3pPr>
            <a:lvl4pPr lvl="3" rtl="0">
              <a:spcBef>
                <a:spcPts val="0"/>
              </a:spcBef>
              <a:spcAft>
                <a:spcPts val="0"/>
              </a:spcAft>
              <a:buClr>
                <a:schemeClr val="dk1"/>
              </a:buClr>
              <a:buSzPts val="2200"/>
              <a:buNone/>
              <a:defRPr sz="2200">
                <a:solidFill>
                  <a:schemeClr val="dk1"/>
                </a:solidFill>
              </a:defRPr>
            </a:lvl4pPr>
            <a:lvl5pPr lvl="4" rtl="0">
              <a:spcBef>
                <a:spcPts val="0"/>
              </a:spcBef>
              <a:spcAft>
                <a:spcPts val="0"/>
              </a:spcAft>
              <a:buClr>
                <a:schemeClr val="dk1"/>
              </a:buClr>
              <a:buSzPts val="2200"/>
              <a:buNone/>
              <a:defRPr sz="2200">
                <a:solidFill>
                  <a:schemeClr val="dk1"/>
                </a:solidFill>
              </a:defRPr>
            </a:lvl5pPr>
            <a:lvl6pPr lvl="5" rtl="0">
              <a:spcBef>
                <a:spcPts val="0"/>
              </a:spcBef>
              <a:spcAft>
                <a:spcPts val="0"/>
              </a:spcAft>
              <a:buClr>
                <a:schemeClr val="dk1"/>
              </a:buClr>
              <a:buSzPts val="2200"/>
              <a:buNone/>
              <a:defRPr sz="2200">
                <a:solidFill>
                  <a:schemeClr val="dk1"/>
                </a:solidFill>
              </a:defRPr>
            </a:lvl6pPr>
            <a:lvl7pPr lvl="6" rtl="0">
              <a:spcBef>
                <a:spcPts val="0"/>
              </a:spcBef>
              <a:spcAft>
                <a:spcPts val="0"/>
              </a:spcAft>
              <a:buClr>
                <a:schemeClr val="dk1"/>
              </a:buClr>
              <a:buSzPts val="2200"/>
              <a:buNone/>
              <a:defRPr sz="2200">
                <a:solidFill>
                  <a:schemeClr val="dk1"/>
                </a:solidFill>
              </a:defRPr>
            </a:lvl7pPr>
            <a:lvl8pPr lvl="7" rtl="0">
              <a:spcBef>
                <a:spcPts val="0"/>
              </a:spcBef>
              <a:spcAft>
                <a:spcPts val="0"/>
              </a:spcAft>
              <a:buClr>
                <a:schemeClr val="dk1"/>
              </a:buClr>
              <a:buSzPts val="2200"/>
              <a:buNone/>
              <a:defRPr sz="2200">
                <a:solidFill>
                  <a:schemeClr val="dk1"/>
                </a:solidFill>
              </a:defRPr>
            </a:lvl8pPr>
            <a:lvl9pPr lvl="8" rtl="0">
              <a:spcBef>
                <a:spcPts val="0"/>
              </a:spcBef>
              <a:spcAft>
                <a:spcPts val="0"/>
              </a:spcAft>
              <a:buClr>
                <a:schemeClr val="dk1"/>
              </a:buClr>
              <a:buSzPts val="2200"/>
              <a:buNone/>
              <a:defRPr sz="2200">
                <a:solidFill>
                  <a:schemeClr val="dk1"/>
                </a:solidFill>
              </a:defRPr>
            </a:lvl9pPr>
          </a:lstStyle>
          <a:p>
            <a:endParaRPr/>
          </a:p>
        </p:txBody>
      </p:sp>
      <p:sp>
        <p:nvSpPr>
          <p:cNvPr id="7" name="Google Shape;7;p1"/>
          <p:cNvSpPr txBox="1">
            <a:spLocks noGrp="1"/>
          </p:cNvSpPr>
          <p:nvPr>
            <p:ph type="body" idx="1"/>
          </p:nvPr>
        </p:nvSpPr>
        <p:spPr>
          <a:xfrm>
            <a:off x="709625" y="1264275"/>
            <a:ext cx="7724700" cy="33438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1pPr>
            <a:lvl2pPr marL="914400" lvl="1"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2pPr>
            <a:lvl3pPr marL="1371600" lvl="2"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3pPr>
            <a:lvl4pPr marL="1828800" lvl="3"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4pPr>
            <a:lvl5pPr marL="2286000" lvl="4"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5pPr>
            <a:lvl6pPr marL="2743200" lvl="5"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6pPr>
            <a:lvl7pPr marL="3200400" lvl="6"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7pPr>
            <a:lvl8pPr marL="3657600" lvl="7"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8pPr>
            <a:lvl9pPr marL="4114800" lvl="8"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5" r:id="rId4"/>
    <p:sldLayoutId id="2147483659" r:id="rId5"/>
    <p:sldLayoutId id="2147483663" r:id="rId6"/>
    <p:sldLayoutId id="2147483676" r:id="rId7"/>
    <p:sldLayoutId id="2147483681" r:id="rId8"/>
    <p:sldLayoutId id="2147483682"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08775" y="503450"/>
            <a:ext cx="7526400" cy="572700"/>
          </a:xfrm>
          <a:prstGeom prst="rect">
            <a:avLst/>
          </a:prstGeom>
          <a:noFill/>
          <a:ln>
            <a:noFill/>
          </a:ln>
        </p:spPr>
        <p:txBody>
          <a:bodyPr spcFirstLastPara="1" wrap="square" lIns="68569" tIns="68569" rIns="68569" bIns="68569" anchor="ctr" anchorCtr="0">
            <a:noAutofit/>
          </a:bodyPr>
          <a:lstStyle>
            <a:lvl1pPr lvl="0"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1pPr>
            <a:lvl2pPr lvl="1"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2pPr>
            <a:lvl3pPr lvl="2"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3pPr>
            <a:lvl4pPr lvl="3"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4pPr>
            <a:lvl5pPr lvl="4"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5pPr>
            <a:lvl6pPr lvl="5"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6pPr>
            <a:lvl7pPr lvl="6"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7pPr>
            <a:lvl8pPr lvl="7"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8pPr>
            <a:lvl9pPr lvl="8"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9pPr>
          </a:lstStyle>
          <a:p>
            <a:endParaRPr/>
          </a:p>
        </p:txBody>
      </p:sp>
      <p:sp>
        <p:nvSpPr>
          <p:cNvPr id="7" name="Google Shape;7;p1"/>
          <p:cNvSpPr txBox="1">
            <a:spLocks noGrp="1"/>
          </p:cNvSpPr>
          <p:nvPr>
            <p:ph type="body" idx="1"/>
          </p:nvPr>
        </p:nvSpPr>
        <p:spPr>
          <a:xfrm>
            <a:off x="808775" y="1484700"/>
            <a:ext cx="7526400" cy="3084300"/>
          </a:xfrm>
          <a:prstGeom prst="rect">
            <a:avLst/>
          </a:prstGeom>
          <a:noFill/>
          <a:ln>
            <a:noFill/>
          </a:ln>
        </p:spPr>
        <p:txBody>
          <a:bodyPr spcFirstLastPara="1" wrap="square" lIns="68569" tIns="68569" rIns="68569" bIns="68569" anchor="t" anchorCtr="0">
            <a:noAutofit/>
          </a:bodyPr>
          <a:lstStyle>
            <a:lvl1pPr marL="457200" lvl="0"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1pPr>
            <a:lvl2pPr marL="914400" lvl="1"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2pPr>
            <a:lvl3pPr marL="1371600" lvl="2"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3pPr>
            <a:lvl4pPr marL="1828800" lvl="3"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4pPr>
            <a:lvl5pPr marL="2286000" lvl="4"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5pPr>
            <a:lvl6pPr marL="2743200" lvl="5"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6pPr>
            <a:lvl7pPr marL="3200400" lvl="6"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7pPr>
            <a:lvl8pPr marL="3657600" lvl="7"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8pPr>
            <a:lvl9pPr marL="4114800" lvl="8"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9pPr>
          </a:lstStyle>
          <a:p>
            <a:endParaRPr/>
          </a:p>
        </p:txBody>
      </p:sp>
    </p:spTree>
    <p:extLst>
      <p:ext uri="{BB962C8B-B14F-4D97-AF65-F5344CB8AC3E}">
        <p14:creationId xmlns:p14="http://schemas.microsoft.com/office/powerpoint/2010/main" val="253317416"/>
      </p:ext>
    </p:extLst>
  </p:cSld>
  <p:clrMap bg1="lt1" tx1="dk1" bg2="dk2"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3834821092"/>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98150" y="1129130"/>
            <a:ext cx="1700700" cy="14838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1pPr>
            <a:lvl2pPr lvl="1"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2pPr>
            <a:lvl3pPr lvl="2"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3pPr>
            <a:lvl4pPr lvl="3"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4pPr>
            <a:lvl5pPr lvl="4"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5pPr>
            <a:lvl6pPr lvl="5"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6pPr>
            <a:lvl7pPr lvl="6"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7pPr>
            <a:lvl8pPr lvl="7"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8pPr>
            <a:lvl9pPr lvl="8"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9pPr>
          </a:lstStyle>
          <a:p>
            <a:endParaRPr/>
          </a:p>
        </p:txBody>
      </p:sp>
      <p:sp>
        <p:nvSpPr>
          <p:cNvPr id="7" name="Google Shape;7;p1"/>
          <p:cNvSpPr txBox="1">
            <a:spLocks noGrp="1"/>
          </p:cNvSpPr>
          <p:nvPr>
            <p:ph type="body" idx="1"/>
          </p:nvPr>
        </p:nvSpPr>
        <p:spPr>
          <a:xfrm>
            <a:off x="2871075" y="1007295"/>
            <a:ext cx="5561100" cy="35712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Cabin"/>
              <a:buChar char="⊙"/>
              <a:defRPr sz="3000">
                <a:solidFill>
                  <a:schemeClr val="dk1"/>
                </a:solidFill>
                <a:latin typeface="Cabin"/>
                <a:ea typeface="Cabin"/>
                <a:cs typeface="Cabin"/>
                <a:sym typeface="Cabin"/>
              </a:defRPr>
            </a:lvl1pPr>
            <a:lvl2pPr marL="914400" lvl="1"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2pPr>
            <a:lvl3pPr marL="1371600" lvl="2"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3pPr>
            <a:lvl4pPr marL="1828800" lvl="3"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4pPr>
            <a:lvl5pPr marL="2286000" lvl="4"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5pPr>
            <a:lvl6pPr marL="2743200" lvl="5"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6pPr>
            <a:lvl7pPr marL="3200400" lvl="6"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7pPr>
            <a:lvl8pPr marL="3657600" lvl="7"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8pPr>
            <a:lvl9pPr marL="4114800" lvl="8"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200">
                <a:solidFill>
                  <a:schemeClr val="dk1"/>
                </a:solidFill>
                <a:latin typeface="Cabin Condensed"/>
                <a:ea typeface="Cabin Condensed"/>
                <a:cs typeface="Cabin Condensed"/>
                <a:sym typeface="Cabin Condensed"/>
              </a:defRPr>
            </a:lvl1pPr>
            <a:lvl2pPr lvl="1" algn="r">
              <a:buNone/>
              <a:defRPr sz="1200">
                <a:solidFill>
                  <a:schemeClr val="dk1"/>
                </a:solidFill>
                <a:latin typeface="Cabin Condensed"/>
                <a:ea typeface="Cabin Condensed"/>
                <a:cs typeface="Cabin Condensed"/>
                <a:sym typeface="Cabin Condensed"/>
              </a:defRPr>
            </a:lvl2pPr>
            <a:lvl3pPr lvl="2" algn="r">
              <a:buNone/>
              <a:defRPr sz="1200">
                <a:solidFill>
                  <a:schemeClr val="dk1"/>
                </a:solidFill>
                <a:latin typeface="Cabin Condensed"/>
                <a:ea typeface="Cabin Condensed"/>
                <a:cs typeface="Cabin Condensed"/>
                <a:sym typeface="Cabin Condensed"/>
              </a:defRPr>
            </a:lvl3pPr>
            <a:lvl4pPr lvl="3" algn="r">
              <a:buNone/>
              <a:defRPr sz="1200">
                <a:solidFill>
                  <a:schemeClr val="dk1"/>
                </a:solidFill>
                <a:latin typeface="Cabin Condensed"/>
                <a:ea typeface="Cabin Condensed"/>
                <a:cs typeface="Cabin Condensed"/>
                <a:sym typeface="Cabin Condensed"/>
              </a:defRPr>
            </a:lvl4pPr>
            <a:lvl5pPr lvl="4" algn="r">
              <a:buNone/>
              <a:defRPr sz="1200">
                <a:solidFill>
                  <a:schemeClr val="dk1"/>
                </a:solidFill>
                <a:latin typeface="Cabin Condensed"/>
                <a:ea typeface="Cabin Condensed"/>
                <a:cs typeface="Cabin Condensed"/>
                <a:sym typeface="Cabin Condensed"/>
              </a:defRPr>
            </a:lvl5pPr>
            <a:lvl6pPr lvl="5" algn="r">
              <a:buNone/>
              <a:defRPr sz="1200">
                <a:solidFill>
                  <a:schemeClr val="dk1"/>
                </a:solidFill>
                <a:latin typeface="Cabin Condensed"/>
                <a:ea typeface="Cabin Condensed"/>
                <a:cs typeface="Cabin Condensed"/>
                <a:sym typeface="Cabin Condensed"/>
              </a:defRPr>
            </a:lvl6pPr>
            <a:lvl7pPr lvl="6" algn="r">
              <a:buNone/>
              <a:defRPr sz="1200">
                <a:solidFill>
                  <a:schemeClr val="dk1"/>
                </a:solidFill>
                <a:latin typeface="Cabin Condensed"/>
                <a:ea typeface="Cabin Condensed"/>
                <a:cs typeface="Cabin Condensed"/>
                <a:sym typeface="Cabin Condensed"/>
              </a:defRPr>
            </a:lvl7pPr>
            <a:lvl8pPr lvl="7" algn="r">
              <a:buNone/>
              <a:defRPr sz="1200">
                <a:solidFill>
                  <a:schemeClr val="dk1"/>
                </a:solidFill>
                <a:latin typeface="Cabin Condensed"/>
                <a:ea typeface="Cabin Condensed"/>
                <a:cs typeface="Cabin Condensed"/>
                <a:sym typeface="Cabin Condensed"/>
              </a:defRPr>
            </a:lvl8pPr>
            <a:lvl9pPr lvl="8" algn="r">
              <a:buNone/>
              <a:defRPr sz="1200">
                <a:solidFill>
                  <a:schemeClr val="dk1"/>
                </a:solidFill>
                <a:latin typeface="Cabin Condensed"/>
                <a:ea typeface="Cabin Condensed"/>
                <a:cs typeface="Cabin Condensed"/>
                <a:sym typeface="Cabin Condensed"/>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021678265"/>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1DB8BA-032A-584B-A213-9A27B5FEA55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1C64FA67-F996-9242-B15A-51FE892911F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4032A556-B60E-CD4F-9FF3-234313BC714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5ACB9FB-E85E-C149-A1A8-58C522FB5447}" type="datetimeFigureOut">
              <a:rPr lang="x-none" smtClean="0"/>
              <a:t>05-Sep-22</a:t>
            </a:fld>
            <a:endParaRPr lang="x-none"/>
          </a:p>
        </p:txBody>
      </p:sp>
      <p:sp>
        <p:nvSpPr>
          <p:cNvPr id="5" name="Footer Placeholder 4">
            <a:extLst>
              <a:ext uri="{FF2B5EF4-FFF2-40B4-BE49-F238E27FC236}">
                <a16:creationId xmlns:a16="http://schemas.microsoft.com/office/drawing/2014/main" id="{0FCAD26C-ED2E-484B-85E7-29B409D5D3D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9FC0B261-4E22-D44C-B894-A344A15B272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6311A99-AB52-DD4A-9E72-0109B213F5D8}" type="slidenum">
              <a:rPr lang="x-none" smtClean="0"/>
              <a:t>‹#›</a:t>
            </a:fld>
            <a:endParaRPr lang="x-none"/>
          </a:p>
        </p:txBody>
      </p:sp>
    </p:spTree>
    <p:extLst>
      <p:ext uri="{BB962C8B-B14F-4D97-AF65-F5344CB8AC3E}">
        <p14:creationId xmlns:p14="http://schemas.microsoft.com/office/powerpoint/2010/main" val="194653011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1"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4"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x-none"/>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4"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9"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1" algn="l" defTabSz="685783"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EEEEEE"/>
            </a:gs>
            <a:gs pos="6700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81"/>
            <a:ext cx="8229601" cy="533311"/>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p:cNvSpPr>
            <a:spLocks noGrp="1"/>
          </p:cNvSpPr>
          <p:nvPr>
            <p:ph type="body" idx="1"/>
          </p:nvPr>
        </p:nvSpPr>
        <p:spPr>
          <a:xfrm>
            <a:off x="457200" y="853820"/>
            <a:ext cx="8229601" cy="3740804"/>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5"/>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pPr defTabSz="914171"/>
            <a:fld id="{FD1176A7-B091-469C-82C8-89C693043C40}" type="datetimeFigureOut">
              <a:rPr lang="en-US" smtClean="0">
                <a:solidFill>
                  <a:prstClr val="black">
                    <a:tint val="75000"/>
                  </a:prstClr>
                </a:solidFill>
              </a:rPr>
              <a:pPr defTabSz="914171"/>
              <a:t>05-Sep-22</a:t>
            </a:fld>
            <a:endParaRPr lang="en-US">
              <a:solidFill>
                <a:prstClr val="black">
                  <a:tint val="75000"/>
                </a:prstClr>
              </a:solidFill>
            </a:endParaRPr>
          </a:p>
        </p:txBody>
      </p:sp>
      <p:sp>
        <p:nvSpPr>
          <p:cNvPr id="5" name="Footer Placeholder 4"/>
          <p:cNvSpPr>
            <a:spLocks noGrp="1"/>
          </p:cNvSpPr>
          <p:nvPr>
            <p:ph type="ftr" sz="quarter" idx="3"/>
          </p:nvPr>
        </p:nvSpPr>
        <p:spPr>
          <a:xfrm>
            <a:off x="3124201" y="4767265"/>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pPr defTabSz="914171"/>
            <a:endParaRPr lang="en-US">
              <a:solidFill>
                <a:prstClr val="black">
                  <a:tint val="75000"/>
                </a:prstClr>
              </a:solidFill>
            </a:endParaRPr>
          </a:p>
        </p:txBody>
      </p:sp>
      <p:sp>
        <p:nvSpPr>
          <p:cNvPr id="6" name="Slide Number Placeholder 5"/>
          <p:cNvSpPr>
            <a:spLocks noGrp="1"/>
          </p:cNvSpPr>
          <p:nvPr>
            <p:ph type="sldNum" sz="quarter" idx="4"/>
          </p:nvPr>
        </p:nvSpPr>
        <p:spPr>
          <a:xfrm>
            <a:off x="6553202" y="4767265"/>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pPr defTabSz="914171"/>
            <a:fld id="{5939B1FA-81F2-4940-9AF3-5EAFB5D6669B}" type="slidenum">
              <a:rPr lang="en-US" smtClean="0">
                <a:solidFill>
                  <a:prstClr val="black">
                    <a:tint val="75000"/>
                  </a:prstClr>
                </a:solidFill>
              </a:rPr>
              <a:pPr defTabSz="914171"/>
              <a:t>‹#›</a:t>
            </a:fld>
            <a:endParaRPr lang="en-US">
              <a:solidFill>
                <a:prstClr val="black">
                  <a:tint val="75000"/>
                </a:prstClr>
              </a:solidFill>
            </a:endParaRPr>
          </a:p>
        </p:txBody>
      </p:sp>
    </p:spTree>
    <p:extLst>
      <p:ext uri="{BB962C8B-B14F-4D97-AF65-F5344CB8AC3E}">
        <p14:creationId xmlns:p14="http://schemas.microsoft.com/office/powerpoint/2010/main" val="213293080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l" defTabSz="914134" rtl="0" eaLnBrk="1" latinLnBrk="0" hangingPunct="1">
        <a:spcBef>
          <a:spcPct val="0"/>
        </a:spcBef>
        <a:buNone/>
        <a:defRPr sz="2399" kern="1200">
          <a:solidFill>
            <a:schemeClr val="tx1">
              <a:lumMod val="65000"/>
              <a:lumOff val="35000"/>
            </a:schemeClr>
          </a:solidFill>
          <a:latin typeface="+mj-lt"/>
          <a:ea typeface="+mj-ea"/>
          <a:cs typeface="+mj-cs"/>
        </a:defRPr>
      </a:lvl1pPr>
    </p:titleStyle>
    <p:bodyStyle>
      <a:lvl1pPr marL="342800" indent="-342800" algn="l" defTabSz="914134" rtl="0" eaLnBrk="1" latinLnBrk="0" hangingPunct="1">
        <a:spcBef>
          <a:spcPct val="20000"/>
        </a:spcBef>
        <a:buFont typeface="Arial" pitchFamily="34" charset="0"/>
        <a:buChar char="•"/>
        <a:defRPr sz="2699" kern="1200">
          <a:solidFill>
            <a:schemeClr val="tx1"/>
          </a:solidFill>
          <a:latin typeface="+mj-lt"/>
          <a:ea typeface="+mn-ea"/>
          <a:cs typeface="+mn-cs"/>
        </a:defRPr>
      </a:lvl1pPr>
      <a:lvl2pPr marL="742733" indent="-285667" algn="l" defTabSz="914134" rtl="0" eaLnBrk="1" latinLnBrk="0" hangingPunct="1">
        <a:spcBef>
          <a:spcPct val="20000"/>
        </a:spcBef>
        <a:buFont typeface="Arial" pitchFamily="34" charset="0"/>
        <a:buChar char="–"/>
        <a:defRPr sz="2399" kern="1200">
          <a:solidFill>
            <a:schemeClr val="tx1"/>
          </a:solidFill>
          <a:latin typeface="+mj-lt"/>
          <a:ea typeface="+mn-ea"/>
          <a:cs typeface="+mn-cs"/>
        </a:defRPr>
      </a:lvl2pPr>
      <a:lvl3pPr marL="1142666" indent="-228534" algn="l" defTabSz="914134" rtl="0" eaLnBrk="1" latinLnBrk="0" hangingPunct="1">
        <a:spcBef>
          <a:spcPct val="20000"/>
        </a:spcBef>
        <a:buFont typeface="Arial" pitchFamily="34" charset="0"/>
        <a:buChar char="•"/>
        <a:defRPr sz="1799" kern="1200">
          <a:solidFill>
            <a:schemeClr val="tx1"/>
          </a:solidFill>
          <a:latin typeface="+mj-lt"/>
          <a:ea typeface="+mn-ea"/>
          <a:cs typeface="+mn-cs"/>
        </a:defRPr>
      </a:lvl3pPr>
      <a:lvl4pPr marL="1599734" indent="-228534" algn="l" defTabSz="914134" rtl="0" eaLnBrk="1" latinLnBrk="0" hangingPunct="1">
        <a:spcBef>
          <a:spcPct val="20000"/>
        </a:spcBef>
        <a:buFont typeface="Arial" pitchFamily="34" charset="0"/>
        <a:buChar char="–"/>
        <a:defRPr sz="1500" kern="1200">
          <a:solidFill>
            <a:schemeClr val="tx1"/>
          </a:solidFill>
          <a:latin typeface="+mj-lt"/>
          <a:ea typeface="+mn-ea"/>
          <a:cs typeface="+mn-cs"/>
        </a:defRPr>
      </a:lvl4pPr>
      <a:lvl5pPr marL="2056800" indent="-228534" algn="l" defTabSz="914134" rtl="0" eaLnBrk="1" latinLnBrk="0" hangingPunct="1">
        <a:spcBef>
          <a:spcPct val="20000"/>
        </a:spcBef>
        <a:buFont typeface="Arial" pitchFamily="34" charset="0"/>
        <a:buChar char="»"/>
        <a:defRPr sz="1500" kern="1200">
          <a:solidFill>
            <a:schemeClr val="tx1"/>
          </a:solidFill>
          <a:latin typeface="+mj-lt"/>
          <a:ea typeface="+mn-ea"/>
          <a:cs typeface="+mn-cs"/>
        </a:defRPr>
      </a:lvl5pPr>
      <a:lvl6pPr marL="2513867" indent="-228534" algn="l" defTabSz="91413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33" indent="-228534" algn="l" defTabSz="91413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000" indent="-228534" algn="l" defTabSz="91413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67" indent="-228534" algn="l" defTabSz="91413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34" rtl="0" eaLnBrk="1" latinLnBrk="0" hangingPunct="1">
        <a:defRPr sz="1799" kern="1200">
          <a:solidFill>
            <a:schemeClr val="tx1"/>
          </a:solidFill>
          <a:latin typeface="+mn-lt"/>
          <a:ea typeface="+mn-ea"/>
          <a:cs typeface="+mn-cs"/>
        </a:defRPr>
      </a:lvl1pPr>
      <a:lvl2pPr marL="457067" algn="l" defTabSz="914134" rtl="0" eaLnBrk="1" latinLnBrk="0" hangingPunct="1">
        <a:defRPr sz="1799" kern="1200">
          <a:solidFill>
            <a:schemeClr val="tx1"/>
          </a:solidFill>
          <a:latin typeface="+mn-lt"/>
          <a:ea typeface="+mn-ea"/>
          <a:cs typeface="+mn-cs"/>
        </a:defRPr>
      </a:lvl2pPr>
      <a:lvl3pPr marL="914134" algn="l" defTabSz="914134" rtl="0" eaLnBrk="1" latinLnBrk="0" hangingPunct="1">
        <a:defRPr sz="1799" kern="1200">
          <a:solidFill>
            <a:schemeClr val="tx1"/>
          </a:solidFill>
          <a:latin typeface="+mn-lt"/>
          <a:ea typeface="+mn-ea"/>
          <a:cs typeface="+mn-cs"/>
        </a:defRPr>
      </a:lvl3pPr>
      <a:lvl4pPr marL="1371200" algn="l" defTabSz="914134" rtl="0" eaLnBrk="1" latinLnBrk="0" hangingPunct="1">
        <a:defRPr sz="1799" kern="1200">
          <a:solidFill>
            <a:schemeClr val="tx1"/>
          </a:solidFill>
          <a:latin typeface="+mn-lt"/>
          <a:ea typeface="+mn-ea"/>
          <a:cs typeface="+mn-cs"/>
        </a:defRPr>
      </a:lvl4pPr>
      <a:lvl5pPr marL="1828267" algn="l" defTabSz="914134" rtl="0" eaLnBrk="1" latinLnBrk="0" hangingPunct="1">
        <a:defRPr sz="1799" kern="1200">
          <a:solidFill>
            <a:schemeClr val="tx1"/>
          </a:solidFill>
          <a:latin typeface="+mn-lt"/>
          <a:ea typeface="+mn-ea"/>
          <a:cs typeface="+mn-cs"/>
        </a:defRPr>
      </a:lvl5pPr>
      <a:lvl6pPr marL="2285333" algn="l" defTabSz="914134" rtl="0" eaLnBrk="1" latinLnBrk="0" hangingPunct="1">
        <a:defRPr sz="1799" kern="1200">
          <a:solidFill>
            <a:schemeClr val="tx1"/>
          </a:solidFill>
          <a:latin typeface="+mn-lt"/>
          <a:ea typeface="+mn-ea"/>
          <a:cs typeface="+mn-cs"/>
        </a:defRPr>
      </a:lvl6pPr>
      <a:lvl7pPr marL="2742401" algn="l" defTabSz="914134" rtl="0" eaLnBrk="1" latinLnBrk="0" hangingPunct="1">
        <a:defRPr sz="1799" kern="1200">
          <a:solidFill>
            <a:schemeClr val="tx1"/>
          </a:solidFill>
          <a:latin typeface="+mn-lt"/>
          <a:ea typeface="+mn-ea"/>
          <a:cs typeface="+mn-cs"/>
        </a:defRPr>
      </a:lvl7pPr>
      <a:lvl8pPr marL="3199466" algn="l" defTabSz="914134" rtl="0" eaLnBrk="1" latinLnBrk="0" hangingPunct="1">
        <a:defRPr sz="1799" kern="1200">
          <a:solidFill>
            <a:schemeClr val="tx1"/>
          </a:solidFill>
          <a:latin typeface="+mn-lt"/>
          <a:ea typeface="+mn-ea"/>
          <a:cs typeface="+mn-cs"/>
        </a:defRPr>
      </a:lvl8pPr>
      <a:lvl9pPr marL="3656534" algn="l" defTabSz="914134"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8EFEF"/>
        </a:solidFill>
        <a:effectLst/>
      </p:bgPr>
    </p:bg>
    <p:spTree>
      <p:nvGrpSpPr>
        <p:cNvPr id="1" name=""/>
        <p:cNvGrpSpPr/>
        <p:nvPr/>
      </p:nvGrpSpPr>
      <p:grpSpPr>
        <a:xfrm>
          <a:off x="0" y="0"/>
          <a:ext cx="0" cy="0"/>
          <a:chOff x="0" y="0"/>
          <a:chExt cx="0" cy="0"/>
        </a:xfrm>
      </p:grpSpPr>
      <p:sp>
        <p:nvSpPr>
          <p:cNvPr id="2050" name="Rectangle 16">
            <a:extLst>
              <a:ext uri="{FF2B5EF4-FFF2-40B4-BE49-F238E27FC236}">
                <a16:creationId xmlns:a16="http://schemas.microsoft.com/office/drawing/2014/main" id="{EA9D3709-6061-43C6-9D21-6188E43BE294}"/>
              </a:ext>
            </a:extLst>
          </p:cNvPr>
          <p:cNvSpPr>
            <a:spLocks noChangeArrowheads="1"/>
          </p:cNvSpPr>
          <p:nvPr/>
        </p:nvSpPr>
        <p:spPr bwMode="white">
          <a:xfrm>
            <a:off x="0" y="5029200"/>
            <a:ext cx="9144000" cy="1143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2051" name="Rectangle 15">
            <a:extLst>
              <a:ext uri="{FF2B5EF4-FFF2-40B4-BE49-F238E27FC236}">
                <a16:creationId xmlns:a16="http://schemas.microsoft.com/office/drawing/2014/main" id="{0FAFF44B-FF22-4B51-8106-5C23CEDE3E9E}"/>
              </a:ext>
            </a:extLst>
          </p:cNvPr>
          <p:cNvSpPr>
            <a:spLocks noChangeArrowheads="1"/>
          </p:cNvSpPr>
          <p:nvPr/>
        </p:nvSpPr>
        <p:spPr bwMode="white">
          <a:xfrm>
            <a:off x="0" y="1"/>
            <a:ext cx="9144000" cy="1045369"/>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2052" name="Rectangle 17">
            <a:extLst>
              <a:ext uri="{FF2B5EF4-FFF2-40B4-BE49-F238E27FC236}">
                <a16:creationId xmlns:a16="http://schemas.microsoft.com/office/drawing/2014/main" id="{F3F54C7D-C6F1-4D8D-95B3-ACF91B6E203B}"/>
              </a:ext>
            </a:extLst>
          </p:cNvPr>
          <p:cNvSpPr>
            <a:spLocks noChangeArrowheads="1"/>
          </p:cNvSpPr>
          <p:nvPr/>
        </p:nvSpPr>
        <p:spPr bwMode="white">
          <a:xfrm>
            <a:off x="0" y="0"/>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2053" name="Rectangle 18">
            <a:extLst>
              <a:ext uri="{FF2B5EF4-FFF2-40B4-BE49-F238E27FC236}">
                <a16:creationId xmlns:a16="http://schemas.microsoft.com/office/drawing/2014/main" id="{E2BB73E7-B6DB-4F7B-8F03-822C8CF2762C}"/>
              </a:ext>
            </a:extLst>
          </p:cNvPr>
          <p:cNvSpPr>
            <a:spLocks noChangeArrowheads="1"/>
          </p:cNvSpPr>
          <p:nvPr/>
        </p:nvSpPr>
        <p:spPr bwMode="white">
          <a:xfrm>
            <a:off x="8991600" y="0"/>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9" name="Rectangle 8">
            <a:extLst>
              <a:ext uri="{FF2B5EF4-FFF2-40B4-BE49-F238E27FC236}">
                <a16:creationId xmlns:a16="http://schemas.microsoft.com/office/drawing/2014/main" id="{D862714F-9E61-4BAE-A666-31C1DB2942F0}"/>
              </a:ext>
            </a:extLst>
          </p:cNvPr>
          <p:cNvSpPr>
            <a:spLocks noChangeArrowheads="1"/>
          </p:cNvSpPr>
          <p:nvPr/>
        </p:nvSpPr>
        <p:spPr bwMode="auto">
          <a:xfrm>
            <a:off x="149226" y="4791077"/>
            <a:ext cx="8832850" cy="23217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14" name="Date Placeholder 13">
            <a:extLst>
              <a:ext uri="{FF2B5EF4-FFF2-40B4-BE49-F238E27FC236}">
                <a16:creationId xmlns:a16="http://schemas.microsoft.com/office/drawing/2014/main" id="{1BABFD33-0CAD-43B4-A875-E989CCF95791}"/>
              </a:ext>
            </a:extLst>
          </p:cNvPr>
          <p:cNvSpPr>
            <a:spLocks noGrp="1"/>
          </p:cNvSpPr>
          <p:nvPr>
            <p:ph type="dt" sz="half" idx="2"/>
          </p:nvPr>
        </p:nvSpPr>
        <p:spPr>
          <a:xfrm>
            <a:off x="5791202" y="4804174"/>
            <a:ext cx="3044825" cy="273844"/>
          </a:xfrm>
          <a:prstGeom prst="rect">
            <a:avLst/>
          </a:prstGeom>
        </p:spPr>
        <p:txBody>
          <a:bodyPr vert="horz"/>
          <a:lstStyle>
            <a:lvl1pPr algn="r" eaLnBrk="1" fontAlgn="auto" latinLnBrk="0" hangingPunct="1">
              <a:spcBef>
                <a:spcPts val="0"/>
              </a:spcBef>
              <a:spcAft>
                <a:spcPts val="0"/>
              </a:spcAft>
              <a:defRPr kumimoji="0" sz="1050" b="0">
                <a:solidFill>
                  <a:srgbClr val="FFFFFF"/>
                </a:solidFill>
                <a:latin typeface="Georgia"/>
              </a:defRPr>
            </a:lvl1pPr>
          </a:lstStyle>
          <a:p>
            <a:pPr>
              <a:defRPr/>
            </a:pPr>
            <a:fld id="{366D9694-0B72-4092-BDFA-5F37AEE92F82}" type="datetimeFigureOut">
              <a:rPr lang="en-US"/>
              <a:pPr>
                <a:defRPr/>
              </a:pPr>
              <a:t>05-Sep-22</a:t>
            </a:fld>
            <a:endParaRPr lang="en-US"/>
          </a:p>
        </p:txBody>
      </p:sp>
      <p:sp>
        <p:nvSpPr>
          <p:cNvPr id="3" name="Footer Placeholder 2">
            <a:extLst>
              <a:ext uri="{FF2B5EF4-FFF2-40B4-BE49-F238E27FC236}">
                <a16:creationId xmlns:a16="http://schemas.microsoft.com/office/drawing/2014/main" id="{471B60B5-7C7F-46F6-AB0A-BC9571183EE0}"/>
              </a:ext>
            </a:extLst>
          </p:cNvPr>
          <p:cNvSpPr>
            <a:spLocks noGrp="1"/>
          </p:cNvSpPr>
          <p:nvPr>
            <p:ph type="ftr" sz="quarter" idx="3"/>
          </p:nvPr>
        </p:nvSpPr>
        <p:spPr>
          <a:xfrm>
            <a:off x="304800" y="4807745"/>
            <a:ext cx="3581400" cy="275035"/>
          </a:xfrm>
          <a:prstGeom prst="rect">
            <a:avLst/>
          </a:prstGeom>
        </p:spPr>
        <p:txBody>
          <a:bodyPr vert="horz"/>
          <a:lstStyle>
            <a:lvl1pPr algn="l" eaLnBrk="1" fontAlgn="auto" latinLnBrk="0" hangingPunct="1">
              <a:spcBef>
                <a:spcPts val="0"/>
              </a:spcBef>
              <a:spcAft>
                <a:spcPts val="0"/>
              </a:spcAft>
              <a:defRPr kumimoji="0" sz="900" b="0">
                <a:solidFill>
                  <a:srgbClr val="FFFFFF"/>
                </a:solidFill>
                <a:latin typeface="Georgia"/>
              </a:defRPr>
            </a:lvl1pPr>
          </a:lstStyle>
          <a:p>
            <a:pPr>
              <a:defRPr/>
            </a:pPr>
            <a:endParaRPr lang="en-US"/>
          </a:p>
        </p:txBody>
      </p:sp>
      <p:sp>
        <p:nvSpPr>
          <p:cNvPr id="8" name="Rectangle 7">
            <a:extLst>
              <a:ext uri="{FF2B5EF4-FFF2-40B4-BE49-F238E27FC236}">
                <a16:creationId xmlns:a16="http://schemas.microsoft.com/office/drawing/2014/main" id="{593DB849-6680-44E8-9F98-4570DB43AD27}"/>
              </a:ext>
            </a:extLst>
          </p:cNvPr>
          <p:cNvSpPr>
            <a:spLocks noChangeArrowheads="1"/>
          </p:cNvSpPr>
          <p:nvPr/>
        </p:nvSpPr>
        <p:spPr bwMode="auto">
          <a:xfrm>
            <a:off x="152400" y="116682"/>
            <a:ext cx="8832850" cy="4910137"/>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dirty="0">
              <a:solidFill>
                <a:prstClr val="black"/>
              </a:solidFill>
              <a:latin typeface="Georgia"/>
            </a:endParaRPr>
          </a:p>
        </p:txBody>
      </p:sp>
      <p:sp>
        <p:nvSpPr>
          <p:cNvPr id="10" name="Straight Connector 9">
            <a:extLst>
              <a:ext uri="{FF2B5EF4-FFF2-40B4-BE49-F238E27FC236}">
                <a16:creationId xmlns:a16="http://schemas.microsoft.com/office/drawing/2014/main" id="{A35FF502-0D84-4F28-98B7-AD213DDF7EA8}"/>
              </a:ext>
            </a:extLst>
          </p:cNvPr>
          <p:cNvSpPr>
            <a:spLocks noChangeShapeType="1"/>
          </p:cNvSpPr>
          <p:nvPr/>
        </p:nvSpPr>
        <p:spPr bwMode="auto">
          <a:xfrm>
            <a:off x="152400" y="957263"/>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12" name="Oval 11">
            <a:extLst>
              <a:ext uri="{FF2B5EF4-FFF2-40B4-BE49-F238E27FC236}">
                <a16:creationId xmlns:a16="http://schemas.microsoft.com/office/drawing/2014/main" id="{CEDC2C39-EF3D-4D0B-BE4B-597E00BF8E93}"/>
              </a:ext>
            </a:extLst>
          </p:cNvPr>
          <p:cNvSpPr/>
          <p:nvPr/>
        </p:nvSpPr>
        <p:spPr>
          <a:xfrm>
            <a:off x="4267201" y="716756"/>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15" name="Oval 14">
            <a:extLst>
              <a:ext uri="{FF2B5EF4-FFF2-40B4-BE49-F238E27FC236}">
                <a16:creationId xmlns:a16="http://schemas.microsoft.com/office/drawing/2014/main" id="{6FDADEDA-F59B-4CFA-8EFB-53E5DC3ADBEF}"/>
              </a:ext>
            </a:extLst>
          </p:cNvPr>
          <p:cNvSpPr/>
          <p:nvPr/>
        </p:nvSpPr>
        <p:spPr>
          <a:xfrm>
            <a:off x="4362451" y="788194"/>
            <a:ext cx="419100" cy="315516"/>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23" name="Slide Number Placeholder 22">
            <a:extLst>
              <a:ext uri="{FF2B5EF4-FFF2-40B4-BE49-F238E27FC236}">
                <a16:creationId xmlns:a16="http://schemas.microsoft.com/office/drawing/2014/main" id="{16952C59-611F-4FB1-AA4A-7E3508EDBAC6}"/>
              </a:ext>
            </a:extLst>
          </p:cNvPr>
          <p:cNvSpPr>
            <a:spLocks noGrp="1"/>
          </p:cNvSpPr>
          <p:nvPr>
            <p:ph type="sldNum" sz="quarter" idx="4"/>
          </p:nvPr>
        </p:nvSpPr>
        <p:spPr>
          <a:xfrm>
            <a:off x="4343400" y="779861"/>
            <a:ext cx="457200" cy="330994"/>
          </a:xfrm>
          <a:prstGeom prst="rect">
            <a:avLst/>
          </a:prstGeom>
        </p:spPr>
        <p:txBody>
          <a:bodyPr vert="horz" wrap="square" lIns="45720" tIns="45720" rIns="45720" bIns="45720" numCol="1" anchor="ctr" anchorCtr="0" compatLnSpc="1">
            <a:prstTxWarp prst="textNoShape">
              <a:avLst/>
            </a:prstTxWarp>
            <a:normAutofit/>
          </a:bodyPr>
          <a:lstStyle>
            <a:lvl1pPr algn="ctr" eaLnBrk="1" hangingPunct="1">
              <a:defRPr sz="1200" b="0">
                <a:solidFill>
                  <a:srgbClr val="7B9899"/>
                </a:solidFill>
                <a:latin typeface="Georgia" panose="02040502050405020303" pitchFamily="18" charset="0"/>
              </a:defRPr>
            </a:lvl1pPr>
          </a:lstStyle>
          <a:p>
            <a:fld id="{4B1027A0-17EC-47E1-87C2-DA55D20A5575}" type="slidenum">
              <a:rPr lang="en-US" altLang="vi-VN"/>
              <a:pPr/>
              <a:t>‹#›</a:t>
            </a:fld>
            <a:endParaRPr lang="en-US" altLang="vi-VN"/>
          </a:p>
        </p:txBody>
      </p:sp>
      <p:sp>
        <p:nvSpPr>
          <p:cNvPr id="2062" name="Title Placeholder 21">
            <a:extLst>
              <a:ext uri="{FF2B5EF4-FFF2-40B4-BE49-F238E27FC236}">
                <a16:creationId xmlns:a16="http://schemas.microsoft.com/office/drawing/2014/main" id="{CB242EB5-D66F-47C1-A2FE-D8C217EB2BA0}"/>
              </a:ext>
            </a:extLst>
          </p:cNvPr>
          <p:cNvSpPr>
            <a:spLocks noGrp="1"/>
          </p:cNvSpPr>
          <p:nvPr>
            <p:ph type="title"/>
          </p:nvPr>
        </p:nvSpPr>
        <p:spPr bwMode="auto">
          <a:xfrm>
            <a:off x="301626" y="171451"/>
            <a:ext cx="8534400" cy="569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vi-VN"/>
              <a:t>Click to edit Master title style</a:t>
            </a:r>
          </a:p>
        </p:txBody>
      </p:sp>
      <p:sp>
        <p:nvSpPr>
          <p:cNvPr id="2063" name="Text Placeholder 12">
            <a:extLst>
              <a:ext uri="{FF2B5EF4-FFF2-40B4-BE49-F238E27FC236}">
                <a16:creationId xmlns:a16="http://schemas.microsoft.com/office/drawing/2014/main" id="{930FE2F5-7C8B-4118-B3C5-6C68AA3F35BB}"/>
              </a:ext>
            </a:extLst>
          </p:cNvPr>
          <p:cNvSpPr>
            <a:spLocks noGrp="1"/>
          </p:cNvSpPr>
          <p:nvPr>
            <p:ph type="body" idx="1"/>
          </p:nvPr>
        </p:nvSpPr>
        <p:spPr bwMode="auto">
          <a:xfrm>
            <a:off x="301626" y="1143000"/>
            <a:ext cx="8534400" cy="344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Tree>
    <p:extLst>
      <p:ext uri="{BB962C8B-B14F-4D97-AF65-F5344CB8AC3E}">
        <p14:creationId xmlns:p14="http://schemas.microsoft.com/office/powerpoint/2010/main" val="428550626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2475" kern="1200">
          <a:solidFill>
            <a:srgbClr val="7B9899"/>
          </a:solidFill>
          <a:latin typeface="+mj-lt"/>
          <a:ea typeface="+mj-ea"/>
          <a:cs typeface="+mj-cs"/>
        </a:defRPr>
      </a:lvl1pPr>
      <a:lvl2pPr algn="ctr" rtl="0" eaLnBrk="0" fontAlgn="base" hangingPunct="0">
        <a:spcBef>
          <a:spcPct val="0"/>
        </a:spcBef>
        <a:spcAft>
          <a:spcPct val="0"/>
        </a:spcAft>
        <a:defRPr sz="2475">
          <a:solidFill>
            <a:srgbClr val="7B9899"/>
          </a:solidFill>
          <a:latin typeface="Georgia" pitchFamily="18" charset="0"/>
        </a:defRPr>
      </a:lvl2pPr>
      <a:lvl3pPr algn="ctr" rtl="0" eaLnBrk="0" fontAlgn="base" hangingPunct="0">
        <a:spcBef>
          <a:spcPct val="0"/>
        </a:spcBef>
        <a:spcAft>
          <a:spcPct val="0"/>
        </a:spcAft>
        <a:defRPr sz="2475">
          <a:solidFill>
            <a:srgbClr val="7B9899"/>
          </a:solidFill>
          <a:latin typeface="Georgia" pitchFamily="18" charset="0"/>
        </a:defRPr>
      </a:lvl3pPr>
      <a:lvl4pPr algn="ctr" rtl="0" eaLnBrk="0" fontAlgn="base" hangingPunct="0">
        <a:spcBef>
          <a:spcPct val="0"/>
        </a:spcBef>
        <a:spcAft>
          <a:spcPct val="0"/>
        </a:spcAft>
        <a:defRPr sz="2475">
          <a:solidFill>
            <a:srgbClr val="7B9899"/>
          </a:solidFill>
          <a:latin typeface="Georgia" pitchFamily="18" charset="0"/>
        </a:defRPr>
      </a:lvl4pPr>
      <a:lvl5pPr algn="ctr" rtl="0" eaLnBrk="0" fontAlgn="base" hangingPunct="0">
        <a:spcBef>
          <a:spcPct val="0"/>
        </a:spcBef>
        <a:spcAft>
          <a:spcPct val="0"/>
        </a:spcAft>
        <a:defRPr sz="2475">
          <a:solidFill>
            <a:srgbClr val="7B9899"/>
          </a:solidFill>
          <a:latin typeface="Georgia" pitchFamily="18" charset="0"/>
        </a:defRPr>
      </a:lvl5pPr>
      <a:lvl6pPr marL="342892" algn="ctr" rtl="0" fontAlgn="base">
        <a:spcBef>
          <a:spcPct val="0"/>
        </a:spcBef>
        <a:spcAft>
          <a:spcPct val="0"/>
        </a:spcAft>
        <a:defRPr sz="2475">
          <a:solidFill>
            <a:srgbClr val="7B9899"/>
          </a:solidFill>
          <a:latin typeface="Georgia" pitchFamily="18" charset="0"/>
        </a:defRPr>
      </a:lvl6pPr>
      <a:lvl7pPr marL="685783" algn="ctr" rtl="0" fontAlgn="base">
        <a:spcBef>
          <a:spcPct val="0"/>
        </a:spcBef>
        <a:spcAft>
          <a:spcPct val="0"/>
        </a:spcAft>
        <a:defRPr sz="2475">
          <a:solidFill>
            <a:srgbClr val="7B9899"/>
          </a:solidFill>
          <a:latin typeface="Georgia" pitchFamily="18" charset="0"/>
        </a:defRPr>
      </a:lvl7pPr>
      <a:lvl8pPr marL="1028674" algn="ctr" rtl="0" fontAlgn="base">
        <a:spcBef>
          <a:spcPct val="0"/>
        </a:spcBef>
        <a:spcAft>
          <a:spcPct val="0"/>
        </a:spcAft>
        <a:defRPr sz="2475">
          <a:solidFill>
            <a:srgbClr val="7B9899"/>
          </a:solidFill>
          <a:latin typeface="Georgia" pitchFamily="18" charset="0"/>
        </a:defRPr>
      </a:lvl8pPr>
      <a:lvl9pPr marL="1371566" algn="ctr" rtl="0" fontAlgn="base">
        <a:spcBef>
          <a:spcPct val="0"/>
        </a:spcBef>
        <a:spcAft>
          <a:spcPct val="0"/>
        </a:spcAft>
        <a:defRPr sz="2475">
          <a:solidFill>
            <a:srgbClr val="7B9899"/>
          </a:solidFill>
          <a:latin typeface="Georgia" pitchFamily="18" charset="0"/>
        </a:defRPr>
      </a:lvl9pPr>
    </p:titleStyle>
    <p:bodyStyle>
      <a:lvl1pPr marL="204783" indent="-204783" algn="l" rtl="0" eaLnBrk="0" fontAlgn="base" hangingPunct="0">
        <a:spcBef>
          <a:spcPct val="20000"/>
        </a:spcBef>
        <a:spcAft>
          <a:spcPct val="0"/>
        </a:spcAft>
        <a:buClr>
          <a:schemeClr val="accent1"/>
        </a:buClr>
        <a:buSzPct val="85000"/>
        <a:buFont typeface="Wingdings 2" panose="05020102010507070707" pitchFamily="18" charset="2"/>
        <a:buChar char=""/>
        <a:defRPr sz="2025" kern="1200">
          <a:solidFill>
            <a:schemeClr val="tx1"/>
          </a:solidFill>
          <a:latin typeface="+mn-lt"/>
          <a:ea typeface="+mn-ea"/>
          <a:cs typeface="+mn-cs"/>
        </a:defRPr>
      </a:lvl1pPr>
      <a:lvl2pPr marL="410756" indent="-204783" algn="l" rtl="0" eaLnBrk="0" fontAlgn="base" hangingPunct="0">
        <a:spcBef>
          <a:spcPct val="20000"/>
        </a:spcBef>
        <a:spcAft>
          <a:spcPct val="0"/>
        </a:spcAft>
        <a:buClr>
          <a:schemeClr val="accent2"/>
        </a:buClr>
        <a:buSzPct val="70000"/>
        <a:buFont typeface="Wingdings" panose="05000000000000000000" pitchFamily="2" charset="2"/>
        <a:buChar char=""/>
        <a:defRPr sz="1650" kern="1200">
          <a:solidFill>
            <a:schemeClr val="tx2"/>
          </a:solidFill>
          <a:latin typeface="+mn-lt"/>
          <a:ea typeface="+mn-ea"/>
          <a:cs typeface="+mn-cs"/>
        </a:defRPr>
      </a:lvl2pPr>
      <a:lvl3pPr marL="616728" indent="-171446" algn="l" rtl="0" eaLnBrk="0" fontAlgn="base" hangingPunct="0">
        <a:spcBef>
          <a:spcPct val="20000"/>
        </a:spcBef>
        <a:spcAft>
          <a:spcPct val="0"/>
        </a:spcAft>
        <a:buClr>
          <a:srgbClr val="8CADAE"/>
        </a:buClr>
        <a:buSzPct val="75000"/>
        <a:buFont typeface="Wingdings 2" panose="05020102010507070707" pitchFamily="18" charset="2"/>
        <a:buChar char=""/>
        <a:defRPr sz="1500" kern="1200">
          <a:solidFill>
            <a:schemeClr val="tx1"/>
          </a:solidFill>
          <a:latin typeface="+mn-lt"/>
          <a:ea typeface="+mn-ea"/>
          <a:cs typeface="+mn-cs"/>
        </a:defRPr>
      </a:lvl3pPr>
      <a:lvl4pPr marL="822702" indent="-171446" algn="l" rtl="0" eaLnBrk="0" fontAlgn="base" hangingPunct="0">
        <a:spcBef>
          <a:spcPct val="20000"/>
        </a:spcBef>
        <a:spcAft>
          <a:spcPct val="0"/>
        </a:spcAft>
        <a:buClr>
          <a:srgbClr val="8C7B70"/>
        </a:buClr>
        <a:buSzPct val="70000"/>
        <a:buFont typeface="Wingdings" panose="05000000000000000000" pitchFamily="2" charset="2"/>
        <a:buChar char=""/>
        <a:defRPr sz="1500" kern="1200">
          <a:solidFill>
            <a:schemeClr val="tx2"/>
          </a:solidFill>
          <a:latin typeface="+mn-lt"/>
          <a:ea typeface="+mn-ea"/>
          <a:cs typeface="+mn-cs"/>
        </a:defRPr>
      </a:lvl4pPr>
      <a:lvl5pPr marL="1028674" indent="-171446" algn="l" rtl="0" eaLnBrk="0" fontAlgn="base" hangingPunct="0">
        <a:spcBef>
          <a:spcPct val="20000"/>
        </a:spcBef>
        <a:spcAft>
          <a:spcPct val="0"/>
        </a:spcAft>
        <a:buClr>
          <a:srgbClr val="8FB08C"/>
        </a:buClr>
        <a:buChar char="•"/>
        <a:defRPr kern="1200">
          <a:solidFill>
            <a:schemeClr val="tx1"/>
          </a:solidFill>
          <a:latin typeface="+mn-lt"/>
          <a:ea typeface="+mn-ea"/>
          <a:cs typeface="+mn-cs"/>
        </a:defRPr>
      </a:lvl5pPr>
      <a:lvl6pPr marL="1234409" indent="-137157" algn="l" rtl="0" eaLnBrk="1" latinLnBrk="0" hangingPunct="1">
        <a:spcBef>
          <a:spcPct val="20000"/>
        </a:spcBef>
        <a:buClr>
          <a:schemeClr val="accent6"/>
        </a:buClr>
        <a:buSzPct val="80000"/>
        <a:buFont typeface="Wingdings 2"/>
        <a:buChar char=""/>
        <a:defRPr kumimoji="0" sz="1350" kern="1200">
          <a:solidFill>
            <a:schemeClr val="tx1"/>
          </a:solidFill>
          <a:latin typeface="+mn-lt"/>
          <a:ea typeface="+mn-ea"/>
          <a:cs typeface="+mn-cs"/>
        </a:defRPr>
      </a:lvl6pPr>
      <a:lvl7pPr marL="1440144" indent="-137157" algn="l" rtl="0" eaLnBrk="1" latinLnBrk="0" hangingPunct="1">
        <a:spcBef>
          <a:spcPct val="20000"/>
        </a:spcBef>
        <a:buClr>
          <a:schemeClr val="accent1">
            <a:shade val="75000"/>
          </a:schemeClr>
        </a:buClr>
        <a:buSzPct val="90000"/>
        <a:buChar char="•"/>
        <a:defRPr kumimoji="0" sz="1200" kern="1200" baseline="0">
          <a:solidFill>
            <a:schemeClr val="tx1"/>
          </a:solidFill>
          <a:latin typeface="+mn-lt"/>
          <a:ea typeface="+mn-ea"/>
          <a:cs typeface="+mn-cs"/>
        </a:defRPr>
      </a:lvl7pPr>
      <a:lvl8pPr marL="1577301" indent="-137157" algn="l" rtl="0" eaLnBrk="1" latinLnBrk="0" hangingPunct="1">
        <a:spcBef>
          <a:spcPct val="20000"/>
        </a:spcBef>
        <a:buClr>
          <a:schemeClr val="accent4">
            <a:shade val="75000"/>
          </a:schemeClr>
        </a:buClr>
        <a:buChar char="•"/>
        <a:defRPr kumimoji="0" sz="1200" kern="1200">
          <a:solidFill>
            <a:schemeClr val="tx1"/>
          </a:solidFill>
          <a:latin typeface="+mn-lt"/>
          <a:ea typeface="+mn-ea"/>
          <a:cs typeface="+mn-cs"/>
        </a:defRPr>
      </a:lvl8pPr>
      <a:lvl9pPr marL="1783036" indent="-137157" algn="l" rtl="0" eaLnBrk="1" latinLnBrk="0" hangingPunct="1">
        <a:spcBef>
          <a:spcPct val="20000"/>
        </a:spcBef>
        <a:buClr>
          <a:schemeClr val="accent2">
            <a:shade val="75000"/>
          </a:schemeClr>
        </a:buClr>
        <a:buSzPct val="90000"/>
        <a:buChar char="•"/>
        <a:defRPr kumimoji="0" sz="105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4"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9"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1"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80"/>
            <a:ext cx="8229600" cy="85725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457201" y="1200153"/>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4767265"/>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05-Sep-22</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2" y="4767265"/>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1" y="4767265"/>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3798947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hf hdr="0" ftr="0" dt="0"/>
  <p:txStyles>
    <p:titleStyle>
      <a:lvl1pPr algn="ctr" defTabSz="914172" rtl="0" eaLnBrk="1" latinLnBrk="0" hangingPunct="1">
        <a:spcBef>
          <a:spcPct val="0"/>
        </a:spcBef>
        <a:buNone/>
        <a:defRPr sz="4424" kern="1200">
          <a:solidFill>
            <a:schemeClr val="tx1"/>
          </a:solidFill>
          <a:latin typeface="+mj-lt"/>
          <a:ea typeface="+mj-ea"/>
          <a:cs typeface="+mj-cs"/>
        </a:defRPr>
      </a:lvl1pPr>
    </p:titleStyle>
    <p:bodyStyle>
      <a:lvl1pPr marL="342815" indent="-342815" algn="l" defTabSz="914172" rtl="0" eaLnBrk="1" latinLnBrk="0" hangingPunct="1">
        <a:spcBef>
          <a:spcPct val="20000"/>
        </a:spcBef>
        <a:buFont typeface="Arial" pitchFamily="34" charset="0"/>
        <a:buChar char="•"/>
        <a:defRPr sz="3224" kern="1200">
          <a:solidFill>
            <a:schemeClr val="tx1"/>
          </a:solidFill>
          <a:latin typeface="+mn-lt"/>
          <a:ea typeface="+mn-ea"/>
          <a:cs typeface="+mn-cs"/>
        </a:defRPr>
      </a:lvl1pPr>
      <a:lvl2pPr marL="742764" indent="-285679" algn="l" defTabSz="914172" rtl="0" eaLnBrk="1" latinLnBrk="0" hangingPunct="1">
        <a:spcBef>
          <a:spcPct val="20000"/>
        </a:spcBef>
        <a:buFont typeface="Arial" pitchFamily="34" charset="0"/>
        <a:buChar char="–"/>
        <a:defRPr sz="2849" kern="1200">
          <a:solidFill>
            <a:schemeClr val="tx1"/>
          </a:solidFill>
          <a:latin typeface="+mn-lt"/>
          <a:ea typeface="+mn-ea"/>
          <a:cs typeface="+mn-cs"/>
        </a:defRPr>
      </a:lvl2pPr>
      <a:lvl3pPr marL="1142714" indent="-228543" algn="l" defTabSz="914172"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800"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4pPr>
      <a:lvl5pPr marL="2056885"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5pPr>
      <a:lvl6pPr marL="2513971"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6pPr>
      <a:lvl7pPr marL="2971058"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7pPr>
      <a:lvl8pPr marL="3428143"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8pPr>
      <a:lvl9pPr marL="3885229"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628651" y="273846"/>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628651" y="4767265"/>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783"/>
            <a:fld id="{2B8AC976-F0F5-438A-A4BB-3BAAC2D1A4DD}" type="datetimeFigureOut">
              <a:rPr lang="en-US" smtClean="0">
                <a:solidFill>
                  <a:prstClr val="black">
                    <a:tint val="75000"/>
                  </a:prstClr>
                </a:solidFill>
              </a:rPr>
              <a:pPr defTabSz="685783"/>
              <a:t>05-Sep-22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3028951" y="4767265"/>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6457950" y="4767265"/>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783"/>
            <a:fld id="{F70BFC39-336F-402B-8BB1-7F2D84F98217}"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11907265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29" indent="-171429"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5" indent="-171429"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3" indent="-171429"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57"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15"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72"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28"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286"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15" rtl="0" eaLnBrk="1" latinLnBrk="0" hangingPunct="1">
        <a:defRPr sz="1350" kern="1200">
          <a:solidFill>
            <a:schemeClr val="tx1"/>
          </a:solidFill>
          <a:latin typeface="+mn-lt"/>
          <a:ea typeface="+mn-ea"/>
          <a:cs typeface="+mn-cs"/>
        </a:defRPr>
      </a:lvl1pPr>
      <a:lvl2pPr marL="342857" algn="l" defTabSz="685715" rtl="0" eaLnBrk="1" latinLnBrk="0" hangingPunct="1">
        <a:defRPr sz="1350" kern="1200">
          <a:solidFill>
            <a:schemeClr val="tx1"/>
          </a:solidFill>
          <a:latin typeface="+mn-lt"/>
          <a:ea typeface="+mn-ea"/>
          <a:cs typeface="+mn-cs"/>
        </a:defRPr>
      </a:lvl2pPr>
      <a:lvl3pPr marL="685715" algn="l" defTabSz="685715" rtl="0" eaLnBrk="1" latinLnBrk="0" hangingPunct="1">
        <a:defRPr sz="1350" kern="1200">
          <a:solidFill>
            <a:schemeClr val="tx1"/>
          </a:solidFill>
          <a:latin typeface="+mn-lt"/>
          <a:ea typeface="+mn-ea"/>
          <a:cs typeface="+mn-cs"/>
        </a:defRPr>
      </a:lvl3pPr>
      <a:lvl4pPr marL="1028572" algn="l" defTabSz="685715" rtl="0" eaLnBrk="1" latinLnBrk="0" hangingPunct="1">
        <a:defRPr sz="1350" kern="1200">
          <a:solidFill>
            <a:schemeClr val="tx1"/>
          </a:solidFill>
          <a:latin typeface="+mn-lt"/>
          <a:ea typeface="+mn-ea"/>
          <a:cs typeface="+mn-cs"/>
        </a:defRPr>
      </a:lvl4pPr>
      <a:lvl5pPr marL="1371428" algn="l" defTabSz="685715" rtl="0" eaLnBrk="1" latinLnBrk="0" hangingPunct="1">
        <a:defRPr sz="1350" kern="1200">
          <a:solidFill>
            <a:schemeClr val="tx1"/>
          </a:solidFill>
          <a:latin typeface="+mn-lt"/>
          <a:ea typeface="+mn-ea"/>
          <a:cs typeface="+mn-cs"/>
        </a:defRPr>
      </a:lvl5pPr>
      <a:lvl6pPr marL="1714285" algn="l" defTabSz="685715" rtl="0" eaLnBrk="1" latinLnBrk="0" hangingPunct="1">
        <a:defRPr sz="1350" kern="1200">
          <a:solidFill>
            <a:schemeClr val="tx1"/>
          </a:solidFill>
          <a:latin typeface="+mn-lt"/>
          <a:ea typeface="+mn-ea"/>
          <a:cs typeface="+mn-cs"/>
        </a:defRPr>
      </a:lvl6pPr>
      <a:lvl7pPr marL="2057143" algn="l" defTabSz="685715" rtl="0" eaLnBrk="1" latinLnBrk="0" hangingPunct="1">
        <a:defRPr sz="1350" kern="1200">
          <a:solidFill>
            <a:schemeClr val="tx1"/>
          </a:solidFill>
          <a:latin typeface="+mn-lt"/>
          <a:ea typeface="+mn-ea"/>
          <a:cs typeface="+mn-cs"/>
        </a:defRPr>
      </a:lvl7pPr>
      <a:lvl8pPr marL="2400000" algn="l" defTabSz="685715" rtl="0" eaLnBrk="1" latinLnBrk="0" hangingPunct="1">
        <a:defRPr sz="1350" kern="1200">
          <a:solidFill>
            <a:schemeClr val="tx1"/>
          </a:solidFill>
          <a:latin typeface="+mn-lt"/>
          <a:ea typeface="+mn-ea"/>
          <a:cs typeface="+mn-cs"/>
        </a:defRPr>
      </a:lvl8pPr>
      <a:lvl9pPr marL="2742857" algn="l" defTabSz="685715"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a:blip r:embed="rId2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1" y="445025"/>
            <a:ext cx="77178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2800"/>
              <a:buFont typeface="Quintessential"/>
              <a:buNone/>
              <a:defRPr sz="2800" b="1">
                <a:solidFill>
                  <a:schemeClr val="lt2"/>
                </a:solidFill>
                <a:latin typeface="Quintessential"/>
                <a:ea typeface="Quintessential"/>
                <a:cs typeface="Quintessential"/>
                <a:sym typeface="Quintessential"/>
              </a:defRPr>
            </a:lvl1pPr>
            <a:lvl2pPr lvl="1"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2pPr>
            <a:lvl3pPr lvl="2"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3pPr>
            <a:lvl4pPr lvl="3"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4pPr>
            <a:lvl5pPr lvl="4"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5pPr>
            <a:lvl6pPr lvl="5"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6pPr>
            <a:lvl7pPr lvl="6"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7pPr>
            <a:lvl8pPr lvl="7"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8pPr>
            <a:lvl9pPr lvl="8"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9pPr>
          </a:lstStyle>
          <a:p>
            <a:endParaRPr/>
          </a:p>
        </p:txBody>
      </p:sp>
      <p:sp>
        <p:nvSpPr>
          <p:cNvPr id="7" name="Google Shape;7;p1"/>
          <p:cNvSpPr txBox="1">
            <a:spLocks noGrp="1"/>
          </p:cNvSpPr>
          <p:nvPr>
            <p:ph type="body" idx="1"/>
          </p:nvPr>
        </p:nvSpPr>
        <p:spPr>
          <a:xfrm>
            <a:off x="713101"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306911282"/>
      </p:ext>
    </p:extLst>
  </p:cSld>
  <p:clrMap bg1="lt1" tx1="dk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8.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6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51.xml"/><Relationship Id="rId7" Type="http://schemas.openxmlformats.org/officeDocument/2006/relationships/image" Target="../media/image4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31.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slide" Target="slide12.xml"/><Relationship Id="rId3" Type="http://schemas.openxmlformats.org/officeDocument/2006/relationships/slide" Target="slide5.xml"/><Relationship Id="rId7" Type="http://schemas.openxmlformats.org/officeDocument/2006/relationships/slide" Target="slide17.xml"/><Relationship Id="rId12" Type="http://schemas.openxmlformats.org/officeDocument/2006/relationships/image" Target="../media/image51.png"/><Relationship Id="rId17" Type="http://schemas.openxmlformats.org/officeDocument/2006/relationships/image" Target="../media/image54.jpeg"/><Relationship Id="rId2" Type="http://schemas.openxmlformats.org/officeDocument/2006/relationships/image" Target="../media/image46.png"/><Relationship Id="rId16" Type="http://schemas.openxmlformats.org/officeDocument/2006/relationships/slide" Target="slide9.xml"/><Relationship Id="rId1" Type="http://schemas.openxmlformats.org/officeDocument/2006/relationships/slideLayout" Target="../slideLayouts/slideLayout51.xml"/><Relationship Id="rId6" Type="http://schemas.openxmlformats.org/officeDocument/2006/relationships/image" Target="../media/image48.jpeg"/><Relationship Id="rId11" Type="http://schemas.openxmlformats.org/officeDocument/2006/relationships/image" Target="../media/image43.png"/><Relationship Id="rId5" Type="http://schemas.openxmlformats.org/officeDocument/2006/relationships/slide" Target="slide16.xml"/><Relationship Id="rId15" Type="http://schemas.openxmlformats.org/officeDocument/2006/relationships/image" Target="../media/image53.png"/><Relationship Id="rId10" Type="http://schemas.openxmlformats.org/officeDocument/2006/relationships/image" Target="../media/image50.jpeg"/><Relationship Id="rId4" Type="http://schemas.openxmlformats.org/officeDocument/2006/relationships/image" Target="../media/image47.jpeg"/><Relationship Id="rId9" Type="http://schemas.openxmlformats.org/officeDocument/2006/relationships/slide" Target="slide20.xml"/><Relationship Id="rId14" Type="http://schemas.openxmlformats.org/officeDocument/2006/relationships/image" Target="../media/image52.pn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4.wav"/><Relationship Id="rId7" Type="http://schemas.openxmlformats.org/officeDocument/2006/relationships/image" Target="../media/image58.png"/><Relationship Id="rId2" Type="http://schemas.openxmlformats.org/officeDocument/2006/relationships/audio" Target="../media/audio3.wav"/><Relationship Id="rId1" Type="http://schemas.openxmlformats.org/officeDocument/2006/relationships/slideLayout" Target="../slideLayouts/slideLayout5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 Id="rId9" Type="http://schemas.openxmlformats.org/officeDocument/2006/relationships/image" Target="../media/image59.png"/></Relationships>
</file>

<file path=ppt/slides/_rels/slide3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4.wav"/><Relationship Id="rId7" Type="http://schemas.openxmlformats.org/officeDocument/2006/relationships/image" Target="../media/image61.png"/><Relationship Id="rId2" Type="http://schemas.openxmlformats.org/officeDocument/2006/relationships/audio" Target="../media/audio3.wav"/><Relationship Id="rId1" Type="http://schemas.openxmlformats.org/officeDocument/2006/relationships/slideLayout" Target="../slideLayouts/slideLayout51.xml"/><Relationship Id="rId6" Type="http://schemas.openxmlformats.org/officeDocument/2006/relationships/image" Target="../media/image60.png"/><Relationship Id="rId5" Type="http://schemas.openxmlformats.org/officeDocument/2006/relationships/image" Target="../media/image56.png"/><Relationship Id="rId4" Type="http://schemas.openxmlformats.org/officeDocument/2006/relationships/image" Target="../media/image55.jpeg"/><Relationship Id="rId9" Type="http://schemas.openxmlformats.org/officeDocument/2006/relationships/image" Target="../media/image59.png"/></Relationships>
</file>

<file path=ppt/slides/_rels/slide3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4.wav"/><Relationship Id="rId7" Type="http://schemas.openxmlformats.org/officeDocument/2006/relationships/image" Target="../media/image63.png"/><Relationship Id="rId2" Type="http://schemas.openxmlformats.org/officeDocument/2006/relationships/audio" Target="../media/audio3.wav"/><Relationship Id="rId1" Type="http://schemas.openxmlformats.org/officeDocument/2006/relationships/slideLayout" Target="../slideLayouts/slideLayout51.xml"/><Relationship Id="rId6" Type="http://schemas.openxmlformats.org/officeDocument/2006/relationships/image" Target="../media/image62.png"/><Relationship Id="rId5" Type="http://schemas.openxmlformats.org/officeDocument/2006/relationships/image" Target="../media/image56.png"/><Relationship Id="rId4" Type="http://schemas.openxmlformats.org/officeDocument/2006/relationships/image" Target="../media/image55.jpeg"/><Relationship Id="rId9" Type="http://schemas.openxmlformats.org/officeDocument/2006/relationships/image" Target="../media/image59.png"/></Relationships>
</file>

<file path=ppt/slides/_rels/slide3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4.wav"/><Relationship Id="rId7" Type="http://schemas.openxmlformats.org/officeDocument/2006/relationships/image" Target="../media/image52.png"/><Relationship Id="rId2" Type="http://schemas.openxmlformats.org/officeDocument/2006/relationships/audio" Target="../media/audio3.wav"/><Relationship Id="rId1" Type="http://schemas.openxmlformats.org/officeDocument/2006/relationships/slideLayout" Target="../slideLayouts/slideLayout51.xml"/><Relationship Id="rId6" Type="http://schemas.openxmlformats.org/officeDocument/2006/relationships/image" Target="../media/image64.png"/><Relationship Id="rId5" Type="http://schemas.openxmlformats.org/officeDocument/2006/relationships/image" Target="../media/image56.png"/><Relationship Id="rId4" Type="http://schemas.openxmlformats.org/officeDocument/2006/relationships/image" Target="../media/image55.jpeg"/><Relationship Id="rId9" Type="http://schemas.openxmlformats.org/officeDocument/2006/relationships/image" Target="../media/image65.png"/></Relationships>
</file>

<file path=ppt/slides/_rels/slide3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4.wav"/><Relationship Id="rId7" Type="http://schemas.openxmlformats.org/officeDocument/2006/relationships/image" Target="../media/image66.png"/><Relationship Id="rId2" Type="http://schemas.openxmlformats.org/officeDocument/2006/relationships/audio" Target="../media/audio3.wav"/><Relationship Id="rId1" Type="http://schemas.openxmlformats.org/officeDocument/2006/relationships/slideLayout" Target="../slideLayouts/slideLayout51.xml"/><Relationship Id="rId6" Type="http://schemas.openxmlformats.org/officeDocument/2006/relationships/image" Target="../media/image64.png"/><Relationship Id="rId5" Type="http://schemas.openxmlformats.org/officeDocument/2006/relationships/image" Target="../media/image56.png"/><Relationship Id="rId4" Type="http://schemas.openxmlformats.org/officeDocument/2006/relationships/image" Target="../media/image55.jpeg"/><Relationship Id="rId9" Type="http://schemas.openxmlformats.org/officeDocument/2006/relationships/image" Target="../media/image59.png"/></Relationships>
</file>

<file path=ppt/slides/_rels/slide3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4.wav"/><Relationship Id="rId7" Type="http://schemas.openxmlformats.org/officeDocument/2006/relationships/image" Target="../media/image66.png"/><Relationship Id="rId2" Type="http://schemas.openxmlformats.org/officeDocument/2006/relationships/audio" Target="../media/audio3.wav"/><Relationship Id="rId1" Type="http://schemas.openxmlformats.org/officeDocument/2006/relationships/slideLayout" Target="../slideLayouts/slideLayout51.xml"/><Relationship Id="rId6" Type="http://schemas.openxmlformats.org/officeDocument/2006/relationships/image" Target="../media/image64.png"/><Relationship Id="rId5" Type="http://schemas.openxmlformats.org/officeDocument/2006/relationships/image" Target="../media/image56.png"/><Relationship Id="rId4" Type="http://schemas.openxmlformats.org/officeDocument/2006/relationships/image" Target="../media/image55.jpeg"/><Relationship Id="rId9" Type="http://schemas.openxmlformats.org/officeDocument/2006/relationships/image" Target="../media/image59.png"/></Relationships>
</file>

<file path=ppt/slides/_rels/slide3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4.wav"/><Relationship Id="rId7" Type="http://schemas.openxmlformats.org/officeDocument/2006/relationships/image" Target="../media/image61.png"/><Relationship Id="rId2" Type="http://schemas.openxmlformats.org/officeDocument/2006/relationships/audio" Target="../media/audio3.wav"/><Relationship Id="rId1" Type="http://schemas.openxmlformats.org/officeDocument/2006/relationships/slideLayout" Target="../slideLayouts/slideLayout51.xml"/><Relationship Id="rId6" Type="http://schemas.openxmlformats.org/officeDocument/2006/relationships/image" Target="../media/image60.png"/><Relationship Id="rId5" Type="http://schemas.openxmlformats.org/officeDocument/2006/relationships/image" Target="../media/image56.png"/><Relationship Id="rId4" Type="http://schemas.openxmlformats.org/officeDocument/2006/relationships/image" Target="../media/image55.jpeg"/><Relationship Id="rId9"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7.jpe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6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5.xml"/></Relationships>
</file>

<file path=ppt/slides/_rels/slide42.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9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17.png"/><Relationship Id="rId5" Type="http://schemas.openxmlformats.org/officeDocument/2006/relationships/diagramLayout" Target="../diagrams/layout1.xml"/><Relationship Id="rId10" Type="http://schemas.openxmlformats.org/officeDocument/2006/relationships/image" Target="../media/image16.png"/><Relationship Id="rId4" Type="http://schemas.openxmlformats.org/officeDocument/2006/relationships/diagramData" Target="../diagrams/data1.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BC7130-ACDB-7DF1-6BD7-08692E164071}"/>
              </a:ext>
            </a:extLst>
          </p:cNvPr>
          <p:cNvSpPr/>
          <p:nvPr/>
        </p:nvSpPr>
        <p:spPr>
          <a:xfrm>
            <a:off x="1958390" y="1500187"/>
            <a:ext cx="5703164" cy="1177311"/>
          </a:xfrm>
          <a:prstGeom prst="rect">
            <a:avLst/>
          </a:prstGeom>
          <a:noFill/>
        </p:spPr>
        <p:txBody>
          <a:bodyPr wrap="none" lIns="51435" tIns="25718" rIns="51435" bIns="25718">
            <a:spAutoFit/>
          </a:bodyPr>
          <a:lstStyle/>
          <a:p>
            <a:pPr algn="ctr" defTabSz="514350">
              <a:buClrTx/>
            </a:pPr>
            <a:r>
              <a:rPr lang="en-US" sz="7313" b="1" kern="1200"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ea typeface="+mn-ea"/>
                <a:cs typeface="Times New Roman" panose="02020603050405020304" pitchFamily="18" charset="0"/>
              </a:rPr>
              <a:t>KHỞI ĐỘNG</a:t>
            </a:r>
          </a:p>
        </p:txBody>
      </p:sp>
    </p:spTree>
    <p:extLst>
      <p:ext uri="{BB962C8B-B14F-4D97-AF65-F5344CB8AC3E}">
        <p14:creationId xmlns:p14="http://schemas.microsoft.com/office/powerpoint/2010/main" val="3776859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11"/>
        <p:cNvGrpSpPr/>
        <p:nvPr/>
      </p:nvGrpSpPr>
      <p:grpSpPr>
        <a:xfrm>
          <a:off x="0" y="0"/>
          <a:ext cx="0" cy="0"/>
          <a:chOff x="0" y="0"/>
          <a:chExt cx="0" cy="0"/>
        </a:xfrm>
      </p:grpSpPr>
      <p:sp>
        <p:nvSpPr>
          <p:cNvPr id="2012" name="Google Shape;2012;p45"/>
          <p:cNvSpPr/>
          <p:nvPr/>
        </p:nvSpPr>
        <p:spPr>
          <a:xfrm>
            <a:off x="1255950" y="547100"/>
            <a:ext cx="6632100" cy="479100"/>
          </a:xfrm>
          <a:prstGeom prst="roundRect">
            <a:avLst>
              <a:gd name="adj" fmla="val 500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45"/>
          <p:cNvSpPr txBox="1">
            <a:spLocks noGrp="1"/>
          </p:cNvSpPr>
          <p:nvPr>
            <p:ph type="title"/>
          </p:nvPr>
        </p:nvSpPr>
        <p:spPr>
          <a:xfrm>
            <a:off x="1214391" y="603949"/>
            <a:ext cx="6632100" cy="40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a:solidFill>
                  <a:srgbClr val="C00000"/>
                </a:solidFill>
              </a:rPr>
              <a:t>Hiện</a:t>
            </a:r>
            <a:r>
              <a:rPr lang="en-US" dirty="0">
                <a:solidFill>
                  <a:srgbClr val="C00000"/>
                </a:solidFill>
              </a:rPr>
              <a:t> </a:t>
            </a:r>
            <a:r>
              <a:rPr lang="en-US" dirty="0" err="1" smtClean="0">
                <a:solidFill>
                  <a:srgbClr val="C00000"/>
                </a:solidFill>
              </a:rPr>
              <a:t>thực</a:t>
            </a:r>
            <a:r>
              <a:rPr lang="en-US" dirty="0" smtClean="0">
                <a:solidFill>
                  <a:srgbClr val="C00000"/>
                </a:solidFill>
              </a:rPr>
              <a:t> </a:t>
            </a:r>
            <a:r>
              <a:rPr lang="en-US" dirty="0" err="1">
                <a:solidFill>
                  <a:srgbClr val="C00000"/>
                </a:solidFill>
              </a:rPr>
              <a:t>lịch</a:t>
            </a:r>
            <a:r>
              <a:rPr lang="en-US" dirty="0">
                <a:solidFill>
                  <a:srgbClr val="C00000"/>
                </a:solidFill>
              </a:rPr>
              <a:t> </a:t>
            </a:r>
            <a:r>
              <a:rPr lang="en-US" dirty="0" err="1">
                <a:solidFill>
                  <a:srgbClr val="C00000"/>
                </a:solidFill>
              </a:rPr>
              <a:t>sử</a:t>
            </a:r>
            <a:r>
              <a:rPr lang="en-US" dirty="0">
                <a:solidFill>
                  <a:srgbClr val="C00000"/>
                </a:solidFill>
              </a:rPr>
              <a:t> </a:t>
            </a:r>
            <a:r>
              <a:rPr lang="en-US" dirty="0" err="1">
                <a:solidFill>
                  <a:srgbClr val="C00000"/>
                </a:solidFill>
              </a:rPr>
              <a:t>và</a:t>
            </a:r>
            <a:r>
              <a:rPr lang="en-US" dirty="0">
                <a:solidFill>
                  <a:srgbClr val="C00000"/>
                </a:solidFill>
              </a:rPr>
              <a:t> </a:t>
            </a:r>
            <a:r>
              <a:rPr lang="en-US" dirty="0" err="1">
                <a:solidFill>
                  <a:srgbClr val="C00000"/>
                </a:solidFill>
              </a:rPr>
              <a:t>nhận</a:t>
            </a:r>
            <a:r>
              <a:rPr lang="en-US" dirty="0">
                <a:solidFill>
                  <a:srgbClr val="C00000"/>
                </a:solidFill>
              </a:rPr>
              <a:t> </a:t>
            </a:r>
            <a:r>
              <a:rPr lang="en-US" dirty="0" err="1">
                <a:solidFill>
                  <a:srgbClr val="C00000"/>
                </a:solidFill>
              </a:rPr>
              <a:t>thức</a:t>
            </a:r>
            <a:r>
              <a:rPr lang="en-US" dirty="0">
                <a:solidFill>
                  <a:srgbClr val="C00000"/>
                </a:solidFill>
              </a:rPr>
              <a:t> </a:t>
            </a:r>
            <a:r>
              <a:rPr lang="en-US" dirty="0" err="1">
                <a:solidFill>
                  <a:srgbClr val="C00000"/>
                </a:solidFill>
              </a:rPr>
              <a:t>lịch</a:t>
            </a:r>
            <a:r>
              <a:rPr lang="en-US" dirty="0">
                <a:solidFill>
                  <a:srgbClr val="C00000"/>
                </a:solidFill>
              </a:rPr>
              <a:t> </a:t>
            </a:r>
            <a:r>
              <a:rPr lang="en-US" dirty="0" err="1">
                <a:solidFill>
                  <a:srgbClr val="C00000"/>
                </a:solidFill>
              </a:rPr>
              <a:t>sử</a:t>
            </a:r>
            <a:endParaRPr dirty="0">
              <a:solidFill>
                <a:srgbClr val="C00000"/>
              </a:solidFill>
            </a:endParaRPr>
          </a:p>
        </p:txBody>
      </p:sp>
      <p:graphicFrame>
        <p:nvGraphicFramePr>
          <p:cNvPr id="2014" name="Google Shape;2014;p45"/>
          <p:cNvGraphicFramePr/>
          <p:nvPr>
            <p:extLst>
              <p:ext uri="{D42A27DB-BD31-4B8C-83A1-F6EECF244321}">
                <p14:modId xmlns:p14="http://schemas.microsoft.com/office/powerpoint/2010/main" val="2411104124"/>
              </p:ext>
            </p:extLst>
          </p:nvPr>
        </p:nvGraphicFramePr>
        <p:xfrm>
          <a:off x="763659" y="1254641"/>
          <a:ext cx="7616682" cy="3439621"/>
        </p:xfrm>
        <a:graphic>
          <a:graphicData uri="http://schemas.openxmlformats.org/drawingml/2006/table">
            <a:tbl>
              <a:tblPr>
                <a:noFill/>
                <a:tableStyleId>{C591DCC3-0ABE-4231-9E3D-F637E57D7360}</a:tableStyleId>
              </a:tblPr>
              <a:tblGrid>
                <a:gridCol w="3781661">
                  <a:extLst>
                    <a:ext uri="{9D8B030D-6E8A-4147-A177-3AD203B41FA5}">
                      <a16:colId xmlns:a16="http://schemas.microsoft.com/office/drawing/2014/main" val="20001"/>
                    </a:ext>
                  </a:extLst>
                </a:gridCol>
                <a:gridCol w="3835021">
                  <a:extLst>
                    <a:ext uri="{9D8B030D-6E8A-4147-A177-3AD203B41FA5}">
                      <a16:colId xmlns:a16="http://schemas.microsoft.com/office/drawing/2014/main" val="20003"/>
                    </a:ext>
                  </a:extLst>
                </a:gridCol>
              </a:tblGrid>
              <a:tr h="1122242">
                <a:tc>
                  <a:txBody>
                    <a:bodyPr/>
                    <a:lstStyle/>
                    <a:p>
                      <a:pPr marL="0" lvl="0" indent="0" algn="ctr" rtl="0">
                        <a:spcBef>
                          <a:spcPts val="0"/>
                        </a:spcBef>
                        <a:spcAft>
                          <a:spcPts val="0"/>
                        </a:spcAft>
                        <a:buNone/>
                      </a:pPr>
                      <a:r>
                        <a:rPr lang="en-US" sz="3200" b="1" dirty="0" err="1">
                          <a:solidFill>
                            <a:srgbClr val="C00000"/>
                          </a:solidFill>
                          <a:latin typeface="Times New Roman" panose="02020603050405020304" pitchFamily="18" charset="0"/>
                          <a:ea typeface="Raleway"/>
                          <a:cs typeface="Times New Roman" panose="02020603050405020304" pitchFamily="18" charset="0"/>
                          <a:sym typeface="Raleway"/>
                        </a:rPr>
                        <a:t>Hiện</a:t>
                      </a:r>
                      <a:r>
                        <a:rPr lang="en-US" sz="3200" b="1" dirty="0">
                          <a:solidFill>
                            <a:srgbClr val="C00000"/>
                          </a:solidFill>
                          <a:latin typeface="Times New Roman" panose="02020603050405020304" pitchFamily="18" charset="0"/>
                          <a:ea typeface="Raleway"/>
                          <a:cs typeface="Times New Roman" panose="02020603050405020304" pitchFamily="18" charset="0"/>
                          <a:sym typeface="Raleway"/>
                        </a:rPr>
                        <a:t> </a:t>
                      </a:r>
                      <a:r>
                        <a:rPr lang="en-US" sz="3200" b="1" dirty="0" err="1">
                          <a:solidFill>
                            <a:srgbClr val="C00000"/>
                          </a:solidFill>
                          <a:latin typeface="Times New Roman" panose="02020603050405020304" pitchFamily="18" charset="0"/>
                          <a:ea typeface="Raleway"/>
                          <a:cs typeface="Times New Roman" panose="02020603050405020304" pitchFamily="18" charset="0"/>
                          <a:sym typeface="Raleway"/>
                        </a:rPr>
                        <a:t>thực</a:t>
                      </a:r>
                      <a:r>
                        <a:rPr lang="en-US" sz="3200" b="1" dirty="0">
                          <a:solidFill>
                            <a:srgbClr val="C00000"/>
                          </a:solidFill>
                          <a:latin typeface="Times New Roman" panose="02020603050405020304" pitchFamily="18" charset="0"/>
                          <a:ea typeface="Raleway"/>
                          <a:cs typeface="Times New Roman" panose="02020603050405020304" pitchFamily="18" charset="0"/>
                          <a:sym typeface="Raleway"/>
                        </a:rPr>
                        <a:t> </a:t>
                      </a:r>
                      <a:r>
                        <a:rPr lang="en-US" sz="3200" b="1" dirty="0" err="1">
                          <a:solidFill>
                            <a:srgbClr val="C00000"/>
                          </a:solidFill>
                          <a:latin typeface="Times New Roman" panose="02020603050405020304" pitchFamily="18" charset="0"/>
                          <a:ea typeface="Raleway"/>
                          <a:cs typeface="Times New Roman" panose="02020603050405020304" pitchFamily="18" charset="0"/>
                          <a:sym typeface="Raleway"/>
                        </a:rPr>
                        <a:t>lịch</a:t>
                      </a:r>
                      <a:r>
                        <a:rPr lang="en-US" sz="3200" b="1" dirty="0">
                          <a:solidFill>
                            <a:srgbClr val="C00000"/>
                          </a:solidFill>
                          <a:latin typeface="Times New Roman" panose="02020603050405020304" pitchFamily="18" charset="0"/>
                          <a:ea typeface="Raleway"/>
                          <a:cs typeface="Times New Roman" panose="02020603050405020304" pitchFamily="18" charset="0"/>
                          <a:sym typeface="Raleway"/>
                        </a:rPr>
                        <a:t> </a:t>
                      </a:r>
                      <a:r>
                        <a:rPr lang="en-US" sz="3200" b="1" dirty="0" err="1">
                          <a:solidFill>
                            <a:srgbClr val="C00000"/>
                          </a:solidFill>
                          <a:latin typeface="Times New Roman" panose="02020603050405020304" pitchFamily="18" charset="0"/>
                          <a:ea typeface="Raleway"/>
                          <a:cs typeface="Times New Roman" panose="02020603050405020304" pitchFamily="18" charset="0"/>
                          <a:sym typeface="Raleway"/>
                        </a:rPr>
                        <a:t>sử</a:t>
                      </a:r>
                      <a:endParaRPr sz="3200" b="1" dirty="0">
                        <a:solidFill>
                          <a:srgbClr val="C00000"/>
                        </a:solidFill>
                        <a:latin typeface="Times New Roman" panose="02020603050405020304" pitchFamily="18" charset="0"/>
                        <a:ea typeface="Raleway"/>
                        <a:cs typeface="Times New Roman" panose="02020603050405020304" pitchFamily="18" charset="0"/>
                        <a:sym typeface="Raleway"/>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3200" b="1" dirty="0" smtClean="0">
                          <a:solidFill>
                            <a:srgbClr val="0070C0"/>
                          </a:solidFill>
                          <a:latin typeface="Times New Roman" panose="02020603050405020304" pitchFamily="18" charset="0"/>
                          <a:ea typeface="Raleway"/>
                          <a:cs typeface="Times New Roman" panose="02020603050405020304" pitchFamily="18" charset="0"/>
                          <a:sym typeface="Raleway"/>
                        </a:rPr>
                        <a:t>L</a:t>
                      </a:r>
                      <a:r>
                        <a:rPr lang="vi-VN" sz="3200" b="1" dirty="0" smtClean="0">
                          <a:solidFill>
                            <a:srgbClr val="0070C0"/>
                          </a:solidFill>
                          <a:latin typeface="Times New Roman" panose="02020603050405020304" pitchFamily="18" charset="0"/>
                          <a:ea typeface="Raleway"/>
                          <a:cs typeface="Times New Roman" panose="02020603050405020304" pitchFamily="18" charset="0"/>
                          <a:sym typeface="Raleway"/>
                        </a:rPr>
                        <a:t>ịch sử được con người nhận thức </a:t>
                      </a:r>
                      <a:endParaRPr sz="3200" b="1" dirty="0">
                        <a:solidFill>
                          <a:srgbClr val="0070C0"/>
                        </a:solidFill>
                        <a:latin typeface="Times New Roman" panose="02020603050405020304" pitchFamily="18" charset="0"/>
                        <a:ea typeface="Raleway"/>
                        <a:cs typeface="Times New Roman" panose="02020603050405020304" pitchFamily="18" charset="0"/>
                        <a:sym typeface="Raleway"/>
                      </a:endParaRPr>
                    </a:p>
                  </a:txBody>
                  <a:tcPr marL="91425" marR="91425" marT="91425" marB="91425" anchor="ctr">
                    <a:lnL w="9525" cap="flat" cmpd="sng" algn="ctr">
                      <a:solidFill>
                        <a:schemeClr val="dk1"/>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2281411">
                <a:tc>
                  <a:txBody>
                    <a:bodyPr/>
                    <a:lstStyle/>
                    <a:p>
                      <a:pPr marL="0" lvl="0" indent="0" algn="ctr" rtl="0">
                        <a:spcBef>
                          <a:spcPts val="0"/>
                        </a:spcBef>
                        <a:spcAft>
                          <a:spcPts val="0"/>
                        </a:spcAft>
                        <a:buNone/>
                      </a:pPr>
                      <a:endParaRPr sz="3200" b="1" dirty="0">
                        <a:solidFill>
                          <a:schemeClr val="dk1"/>
                        </a:solidFill>
                        <a:latin typeface="Times New Roman" panose="02020603050405020304" pitchFamily="18" charset="0"/>
                        <a:cs typeface="Times New Roman" panose="02020603050405020304" pitchFamily="18" charset="0"/>
                        <a:sym typeface="Raleway"/>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endParaRPr sz="3200" b="1" dirty="0">
                        <a:latin typeface="Times New Roman" panose="02020603050405020304" pitchFamily="18" charset="0"/>
                        <a:cs typeface="Times New Roman" panose="02020603050405020304" pitchFamily="18" charset="0"/>
                        <a:sym typeface="Raleway"/>
                      </a:endParaRPr>
                    </a:p>
                  </a:txBody>
                  <a:tcPr marL="91425" marR="91425" marT="91425" marB="91425" anchor="ctr">
                    <a:lnL w="9525" cap="flat" cmpd="sng" algn="ctr">
                      <a:solidFill>
                        <a:schemeClr val="dk1"/>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6" name="TextBox 5">
            <a:extLst>
              <a:ext uri="{FF2B5EF4-FFF2-40B4-BE49-F238E27FC236}">
                <a16:creationId xmlns:a16="http://schemas.microsoft.com/office/drawing/2014/main" id="{F3CDDF9D-A858-6883-C747-FE8FA5ACD3F6}"/>
              </a:ext>
            </a:extLst>
          </p:cNvPr>
          <p:cNvSpPr txBox="1"/>
          <p:nvPr/>
        </p:nvSpPr>
        <p:spPr>
          <a:xfrm>
            <a:off x="4734184" y="2355851"/>
            <a:ext cx="3535386" cy="1938992"/>
          </a:xfrm>
          <a:prstGeom prst="rect">
            <a:avLst/>
          </a:prstGeom>
          <a:noFill/>
        </p:spPr>
        <p:txBody>
          <a:bodyPr wrap="square">
            <a:spAutoFit/>
          </a:bodyPr>
          <a:lstStyle/>
          <a:p>
            <a:pPr marL="0" lvl="0" indent="0" algn="just" rtl="0">
              <a:spcBef>
                <a:spcPts val="0"/>
              </a:spcBef>
              <a:spcAft>
                <a:spcPts val="0"/>
              </a:spcAft>
              <a:buNone/>
            </a:pPr>
            <a:r>
              <a:rPr lang="vi-VN" sz="2400" dirty="0">
                <a:latin typeface="+mj-lt"/>
                <a:ea typeface="Raleway"/>
                <a:cs typeface="Raleway"/>
                <a:sym typeface="Raleway"/>
              </a:rPr>
              <a:t>Là toàn bộ những tri thức, hiểu biết, những ý niệm và hình dung của con người về quá khứ (nhận thức về sự việc đã xảy ra).</a:t>
            </a:r>
            <a:endParaRPr lang="vi-VN" sz="2400" dirty="0">
              <a:latin typeface="+mj-lt"/>
              <a:sym typeface="Raleway"/>
            </a:endParaRPr>
          </a:p>
        </p:txBody>
      </p:sp>
      <p:sp>
        <p:nvSpPr>
          <p:cNvPr id="8" name="TextBox 7">
            <a:extLst>
              <a:ext uri="{FF2B5EF4-FFF2-40B4-BE49-F238E27FC236}">
                <a16:creationId xmlns:a16="http://schemas.microsoft.com/office/drawing/2014/main" id="{CF4E80D4-80BC-12EE-C803-0DD45E43BEAF}"/>
              </a:ext>
            </a:extLst>
          </p:cNvPr>
          <p:cNvSpPr txBox="1"/>
          <p:nvPr/>
        </p:nvSpPr>
        <p:spPr>
          <a:xfrm>
            <a:off x="791303" y="2268456"/>
            <a:ext cx="3466175" cy="2308324"/>
          </a:xfrm>
          <a:prstGeom prst="rect">
            <a:avLst/>
          </a:prstGeom>
          <a:noFill/>
        </p:spPr>
        <p:txBody>
          <a:bodyPr wrap="square">
            <a:spAutoFit/>
          </a:bodyPr>
          <a:lstStyle/>
          <a:p>
            <a:pPr marL="0" lvl="0" indent="0" algn="just" rtl="0">
              <a:spcBef>
                <a:spcPts val="0"/>
              </a:spcBef>
              <a:spcAft>
                <a:spcPts val="0"/>
              </a:spcAft>
              <a:buNone/>
            </a:pPr>
            <a:r>
              <a:rPr lang="vi-VN" sz="2400" dirty="0">
                <a:solidFill>
                  <a:schemeClr val="dk1"/>
                </a:solidFill>
                <a:latin typeface="+mj-lt"/>
                <a:ea typeface="Raleway"/>
                <a:cs typeface="Raleway"/>
                <a:sym typeface="Raleway"/>
              </a:rPr>
              <a:t>Là toàn bộ những gì đã diễn ra trong quá khứ, tồn tại 1 cách khách quan, không phụ thuộc vào ý muốn chủ quan của con người (người nhận thức)</a:t>
            </a:r>
            <a:endParaRPr lang="vi-VN" sz="2400" dirty="0">
              <a:solidFill>
                <a:schemeClr val="dk1"/>
              </a:solidFill>
              <a:latin typeface="+mj-lt"/>
              <a:sym typeface="Raleway"/>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32"/>
        <p:cNvGrpSpPr/>
        <p:nvPr/>
      </p:nvGrpSpPr>
      <p:grpSpPr>
        <a:xfrm>
          <a:off x="0" y="0"/>
          <a:ext cx="0" cy="0"/>
          <a:chOff x="0" y="0"/>
          <a:chExt cx="0" cy="0"/>
        </a:xfrm>
      </p:grpSpPr>
      <p:grpSp>
        <p:nvGrpSpPr>
          <p:cNvPr id="1933" name="Google Shape;1933;p41"/>
          <p:cNvGrpSpPr/>
          <p:nvPr/>
        </p:nvGrpSpPr>
        <p:grpSpPr>
          <a:xfrm>
            <a:off x="1445291" y="1164612"/>
            <a:ext cx="6253425" cy="2814287"/>
            <a:chOff x="1453903" y="1165075"/>
            <a:chExt cx="6253425" cy="2814287"/>
          </a:xfrm>
        </p:grpSpPr>
        <p:sp>
          <p:nvSpPr>
            <p:cNvPr id="1934" name="Google Shape;1934;p41"/>
            <p:cNvSpPr/>
            <p:nvPr/>
          </p:nvSpPr>
          <p:spPr>
            <a:xfrm>
              <a:off x="1530028" y="1241262"/>
              <a:ext cx="6177300" cy="2738100"/>
            </a:xfrm>
            <a:prstGeom prst="roundRect">
              <a:avLst>
                <a:gd name="adj" fmla="val 11620"/>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41"/>
            <p:cNvSpPr/>
            <p:nvPr/>
          </p:nvSpPr>
          <p:spPr>
            <a:xfrm>
              <a:off x="1453903" y="1165075"/>
              <a:ext cx="6177156" cy="2738065"/>
            </a:xfrm>
            <a:prstGeom prst="roundRect">
              <a:avLst>
                <a:gd name="adj" fmla="val 1162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6" name="Google Shape;1936;p41"/>
          <p:cNvSpPr txBox="1">
            <a:spLocks noGrp="1"/>
          </p:cNvSpPr>
          <p:nvPr>
            <p:ph type="ctrTitle"/>
          </p:nvPr>
        </p:nvSpPr>
        <p:spPr>
          <a:xfrm>
            <a:off x="1910969" y="1438412"/>
            <a:ext cx="5245800" cy="2342873"/>
          </a:xfrm>
          <a:prstGeom prst="rect">
            <a:avLst/>
          </a:prstGeom>
        </p:spPr>
        <p:txBody>
          <a:bodyPr spcFirstLastPara="1" wrap="square" lIns="91425" tIns="91425" rIns="91425" bIns="91425" anchor="ctr" anchorCtr="0">
            <a:noAutofit/>
          </a:bodyPr>
          <a:lstStyle/>
          <a:p>
            <a:pPr fontAlgn="ctr"/>
            <a:r>
              <a:rPr lang="en-US" sz="3600" dirty="0"/>
              <a:t>BÀI TẬP </a:t>
            </a:r>
            <a:r>
              <a:rPr lang="en-US" sz="3600" dirty="0" smtClean="0"/>
              <a:t>1</a:t>
            </a:r>
            <a:br>
              <a:rPr lang="en-US" sz="3600" dirty="0" smtClean="0"/>
            </a:br>
            <a:r>
              <a:rPr lang="en-US" sz="3600" dirty="0" err="1" smtClean="0"/>
              <a:t>Xác</a:t>
            </a:r>
            <a:r>
              <a:rPr lang="en-US" sz="3600" dirty="0" smtClean="0"/>
              <a:t> </a:t>
            </a:r>
            <a:r>
              <a:rPr lang="en-US" sz="3600" dirty="0" err="1" smtClean="0"/>
              <a:t>định</a:t>
            </a:r>
            <a:r>
              <a:rPr lang="en-US" sz="3600" dirty="0" smtClean="0"/>
              <a:t> </a:t>
            </a:r>
            <a:r>
              <a:rPr lang="en-US" sz="3600" b="1" i="0" u="none" strike="noStrike" dirty="0" err="1" smtClean="0">
                <a:solidFill>
                  <a:srgbClr val="C00000"/>
                </a:solidFill>
                <a:effectLst/>
                <a:latin typeface="Times New Roman" panose="02020603050405020304" pitchFamily="18" charset="0"/>
                <a:ea typeface="Raleway" pitchFamily="2" charset="0"/>
                <a:cs typeface="Times New Roman" panose="02020603050405020304" pitchFamily="18" charset="0"/>
              </a:rPr>
              <a:t>Hiện</a:t>
            </a:r>
            <a:r>
              <a:rPr lang="en-US" sz="3600" b="1" i="0" u="none" strike="noStrike" dirty="0" smtClean="0">
                <a:solidFill>
                  <a:srgbClr val="C00000"/>
                </a:solidFill>
                <a:effectLst/>
                <a:latin typeface="Times New Roman" panose="02020603050405020304" pitchFamily="18" charset="0"/>
                <a:ea typeface="Raleway" pitchFamily="2" charset="0"/>
                <a:cs typeface="Times New Roman" panose="02020603050405020304" pitchFamily="18" charset="0"/>
              </a:rPr>
              <a:t> </a:t>
            </a:r>
            <a:r>
              <a:rPr lang="en-US" sz="3600" b="1" i="0" u="none" strike="noStrike" dirty="0" err="1">
                <a:solidFill>
                  <a:srgbClr val="C00000"/>
                </a:solidFill>
                <a:effectLst/>
                <a:latin typeface="Times New Roman" panose="02020603050405020304" pitchFamily="18" charset="0"/>
                <a:ea typeface="Raleway" pitchFamily="2" charset="0"/>
                <a:cs typeface="Times New Roman" panose="02020603050405020304" pitchFamily="18" charset="0"/>
              </a:rPr>
              <a:t>thực</a:t>
            </a:r>
            <a:r>
              <a:rPr lang="en-US" sz="3600" b="1" i="0" u="none" strike="noStrike" dirty="0">
                <a:solidFill>
                  <a:srgbClr val="C00000"/>
                </a:solidFill>
                <a:effectLst/>
                <a:latin typeface="Times New Roman" panose="02020603050405020304" pitchFamily="18" charset="0"/>
                <a:ea typeface="Raleway" pitchFamily="2" charset="0"/>
                <a:cs typeface="Times New Roman" panose="02020603050405020304" pitchFamily="18" charset="0"/>
              </a:rPr>
              <a:t> </a:t>
            </a:r>
            <a:r>
              <a:rPr lang="en-US" sz="3600" b="1" i="0" u="none" strike="noStrike" dirty="0" err="1">
                <a:solidFill>
                  <a:srgbClr val="C00000"/>
                </a:solidFill>
                <a:effectLst/>
                <a:latin typeface="Times New Roman" panose="02020603050405020304" pitchFamily="18" charset="0"/>
                <a:ea typeface="Raleway" pitchFamily="2" charset="0"/>
                <a:cs typeface="Times New Roman" panose="02020603050405020304" pitchFamily="18" charset="0"/>
              </a:rPr>
              <a:t>lịch</a:t>
            </a:r>
            <a:r>
              <a:rPr lang="en-US" sz="3600" b="1" i="0" u="none" strike="noStrike" dirty="0">
                <a:solidFill>
                  <a:srgbClr val="C00000"/>
                </a:solidFill>
                <a:effectLst/>
                <a:latin typeface="Times New Roman" panose="02020603050405020304" pitchFamily="18" charset="0"/>
                <a:ea typeface="Raleway" pitchFamily="2" charset="0"/>
                <a:cs typeface="Times New Roman" panose="02020603050405020304" pitchFamily="18" charset="0"/>
              </a:rPr>
              <a:t> </a:t>
            </a:r>
            <a:r>
              <a:rPr lang="en-US" sz="3600" b="1" i="0" u="none" strike="noStrike" dirty="0" err="1" smtClean="0">
                <a:solidFill>
                  <a:srgbClr val="C00000"/>
                </a:solidFill>
                <a:effectLst/>
                <a:latin typeface="Times New Roman" panose="02020603050405020304" pitchFamily="18" charset="0"/>
                <a:ea typeface="Raleway" pitchFamily="2" charset="0"/>
                <a:cs typeface="Times New Roman" panose="02020603050405020304" pitchFamily="18" charset="0"/>
              </a:rPr>
              <a:t>sử</a:t>
            </a:r>
            <a:r>
              <a:rPr lang="en-US" sz="3600" b="0" dirty="0" smtClean="0">
                <a:latin typeface="Arial" panose="020B0604020202020204" pitchFamily="34" charset="0"/>
                <a:ea typeface="Raleway" pitchFamily="2" charset="0"/>
                <a:cs typeface="Times New Roman" panose="02020603050405020304" pitchFamily="18" charset="0"/>
              </a:rPr>
              <a:t>, </a:t>
            </a:r>
            <a:r>
              <a:rPr lang="en-US" sz="3600" dirty="0" smtClean="0">
                <a:solidFill>
                  <a:srgbClr val="0070C0"/>
                </a:solidFill>
                <a:latin typeface="Times New Roman" panose="02020603050405020304" pitchFamily="18" charset="0"/>
                <a:cs typeface="Times New Roman" panose="02020603050405020304" pitchFamily="18" charset="0"/>
              </a:rPr>
              <a:t>L</a:t>
            </a:r>
            <a:r>
              <a:rPr lang="vi-VN" sz="3600" dirty="0" smtClean="0">
                <a:solidFill>
                  <a:srgbClr val="0070C0"/>
                </a:solidFill>
                <a:latin typeface="Times New Roman" panose="02020603050405020304" pitchFamily="18" charset="0"/>
                <a:ea typeface="Raleway" pitchFamily="2" charset="0"/>
                <a:cs typeface="Times New Roman" panose="02020603050405020304" pitchFamily="18" charset="0"/>
              </a:rPr>
              <a:t>ịch </a:t>
            </a:r>
            <a:r>
              <a:rPr lang="vi-VN" sz="3600" dirty="0">
                <a:solidFill>
                  <a:srgbClr val="0070C0"/>
                </a:solidFill>
                <a:latin typeface="Times New Roman" panose="02020603050405020304" pitchFamily="18" charset="0"/>
                <a:ea typeface="Raleway" pitchFamily="2" charset="0"/>
                <a:cs typeface="Times New Roman" panose="02020603050405020304" pitchFamily="18" charset="0"/>
              </a:rPr>
              <a:t>sử được con người nhận thức </a:t>
            </a:r>
            <a:endParaRPr lang="en-US" sz="36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936"/>
                                        </p:tgtEl>
                                        <p:attrNameLst>
                                          <p:attrName>style.visibility</p:attrName>
                                        </p:attrNameLst>
                                      </p:cBhvr>
                                      <p:to>
                                        <p:strVal val="visible"/>
                                      </p:to>
                                    </p:set>
                                    <p:animEffect transition="in" filter="circle(out)">
                                      <p:cBhvr>
                                        <p:cTn id="7" dur="2000"/>
                                        <p:tgtEl>
                                          <p:spTgt spid="19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a16="http://schemas.microsoft.com/office/drawing/2014/main" id="{05541104-2353-C61D-0E62-D7A0B9183C3C}"/>
              </a:ext>
            </a:extLst>
          </p:cNvPr>
          <p:cNvPicPr>
            <a:picLocks noChangeAspect="1"/>
          </p:cNvPicPr>
          <p:nvPr/>
        </p:nvPicPr>
        <p:blipFill>
          <a:blip r:embed="rId3"/>
          <a:stretch>
            <a:fillRect/>
          </a:stretch>
        </p:blipFill>
        <p:spPr>
          <a:xfrm>
            <a:off x="-95534" y="-177421"/>
            <a:ext cx="9396564" cy="5568287"/>
          </a:xfrm>
          <a:prstGeom prst="rect">
            <a:avLst/>
          </a:prstGeom>
        </p:spPr>
      </p:pic>
      <p:sp>
        <p:nvSpPr>
          <p:cNvPr id="11" name="TextBox 10">
            <a:extLst>
              <a:ext uri="{FF2B5EF4-FFF2-40B4-BE49-F238E27FC236}">
                <a16:creationId xmlns:a16="http://schemas.microsoft.com/office/drawing/2014/main" id="{2D19FCB9-98B7-B4E6-89F1-74215B34027C}"/>
              </a:ext>
            </a:extLst>
          </p:cNvPr>
          <p:cNvSpPr txBox="1"/>
          <p:nvPr/>
        </p:nvSpPr>
        <p:spPr>
          <a:xfrm>
            <a:off x="177422" y="171502"/>
            <a:ext cx="4363831" cy="3046988"/>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27/4/1521 La-</a:t>
            </a:r>
            <a:r>
              <a:rPr lang="en-US" sz="2400" dirty="0" err="1">
                <a:latin typeface="Times New Roman" panose="02020603050405020304" pitchFamily="18" charset="0"/>
                <a:cs typeface="Times New Roman" panose="02020603050405020304" pitchFamily="18" charset="0"/>
              </a:rPr>
              <a:t>pu</a:t>
            </a:r>
            <a:r>
              <a:rPr lang="en-US" sz="2400" dirty="0">
                <a:latin typeface="Times New Roman" panose="02020603050405020304" pitchFamily="18" charset="0"/>
                <a:cs typeface="Times New Roman" panose="02020603050405020304" pitchFamily="18" charset="0"/>
              </a:rPr>
              <a:t>-la-</a:t>
            </a:r>
            <a:r>
              <a:rPr lang="en-US" sz="2400" dirty="0" err="1">
                <a:latin typeface="Times New Roman" panose="02020603050405020304" pitchFamily="18" charset="0"/>
                <a:cs typeface="Times New Roman" panose="02020603050405020304" pitchFamily="18" charset="0"/>
              </a:rPr>
              <a:t>pu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đẩy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lùi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Ban </a:t>
            </a:r>
            <a:r>
              <a:rPr lang="en-US" sz="2400" dirty="0" err="1">
                <a:latin typeface="Times New Roman" panose="02020603050405020304" pitchFamily="18" charset="0"/>
                <a:cs typeface="Times New Roman" panose="02020603050405020304" pitchFamily="18" charset="0"/>
              </a:rPr>
              <a:t>Nha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huy</a:t>
            </a:r>
            <a:r>
              <a:rPr lang="en-US" sz="2400" dirty="0">
                <a:latin typeface="Times New Roman" panose="02020603050405020304" pitchFamily="18" charset="0"/>
                <a:cs typeface="Times New Roman" panose="02020603050405020304" pitchFamily="18" charset="0"/>
              </a:rPr>
              <a:t> Ma-</a:t>
            </a:r>
            <a:r>
              <a:rPr lang="en-US" sz="2400" dirty="0" err="1">
                <a:latin typeface="Times New Roman" panose="02020603050405020304" pitchFamily="18" charset="0"/>
                <a:cs typeface="Times New Roman" panose="02020603050405020304" pitchFamily="18" charset="0"/>
              </a:rPr>
              <a:t>gien</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lăng</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La-</a:t>
            </a:r>
            <a:r>
              <a:rPr lang="en-US" sz="2400" dirty="0" err="1">
                <a:latin typeface="Times New Roman" panose="02020603050405020304" pitchFamily="18" charset="0"/>
                <a:cs typeface="Times New Roman" panose="02020603050405020304" pitchFamily="18" charset="0"/>
              </a:rPr>
              <a:t>pu</a:t>
            </a:r>
            <a:r>
              <a:rPr lang="en-US" sz="2400" dirty="0">
                <a:latin typeface="Times New Roman" panose="02020603050405020304" pitchFamily="18" charset="0"/>
                <a:cs typeface="Times New Roman" panose="02020603050405020304" pitchFamily="18" charset="0"/>
              </a:rPr>
              <a:t>-la-</a:t>
            </a:r>
            <a:r>
              <a:rPr lang="en-US" sz="2400" dirty="0" err="1">
                <a:latin typeface="Times New Roman" panose="02020603050405020304" pitchFamily="18" charset="0"/>
                <a:cs typeface="Times New Roman" panose="02020603050405020304" pitchFamily="18" charset="0"/>
              </a:rPr>
              <a:t>pu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Phi-lip-pin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Âu</a:t>
            </a:r>
            <a:r>
              <a:rPr lang="en-US" sz="2400" dirty="0">
                <a:latin typeface="Times New Roman" panose="02020603050405020304" pitchFamily="18" charset="0"/>
                <a:cs typeface="Times New Roman" panose="02020603050405020304" pitchFamily="18" charset="0"/>
              </a:rPr>
              <a:t>.</a:t>
            </a:r>
          </a:p>
        </p:txBody>
      </p:sp>
      <p:cxnSp>
        <p:nvCxnSpPr>
          <p:cNvPr id="13" name="Straight Arrow Connector 12">
            <a:extLst>
              <a:ext uri="{FF2B5EF4-FFF2-40B4-BE49-F238E27FC236}">
                <a16:creationId xmlns:a16="http://schemas.microsoft.com/office/drawing/2014/main" id="{A3908BB1-D79E-D38C-AF4E-01F663A4AFF0}"/>
              </a:ext>
            </a:extLst>
          </p:cNvPr>
          <p:cNvCxnSpPr>
            <a:cxnSpLocks/>
          </p:cNvCxnSpPr>
          <p:nvPr/>
        </p:nvCxnSpPr>
        <p:spPr>
          <a:xfrm flipV="1">
            <a:off x="4602748" y="0"/>
            <a:ext cx="0" cy="499330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8" name="TextBox 17">
            <a:extLst>
              <a:ext uri="{FF2B5EF4-FFF2-40B4-BE49-F238E27FC236}">
                <a16:creationId xmlns:a16="http://schemas.microsoft.com/office/drawing/2014/main" id="{3A812744-1A31-782A-2FC5-203FC8D97ECD}"/>
              </a:ext>
            </a:extLst>
          </p:cNvPr>
          <p:cNvSpPr txBox="1"/>
          <p:nvPr/>
        </p:nvSpPr>
        <p:spPr>
          <a:xfrm>
            <a:off x="5418161" y="4304677"/>
            <a:ext cx="3319753" cy="400110"/>
          </a:xfrm>
          <a:prstGeom prst="rect">
            <a:avLst/>
          </a:prstGeom>
          <a:noFill/>
        </p:spPr>
        <p:txBody>
          <a:bodyPr wrap="square">
            <a:spAutoFit/>
          </a:bodyPr>
          <a:lstStyle/>
          <a:p>
            <a:r>
              <a:rPr kumimoji="0" lang="en-US" sz="2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Di </a:t>
            </a:r>
            <a:r>
              <a:rPr kumimoji="0" lang="en-US" sz="20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tích</a:t>
            </a:r>
            <a:r>
              <a:rPr kumimoji="0" lang="en-US" sz="2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bãi</a:t>
            </a:r>
            <a:r>
              <a:rPr kumimoji="0" lang="en-US" sz="2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cọc</a:t>
            </a:r>
            <a:r>
              <a:rPr kumimoji="0" lang="en-US" sz="2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Bạch</a:t>
            </a:r>
            <a:r>
              <a:rPr kumimoji="0" lang="en-US" sz="2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Đằng</a:t>
            </a:r>
            <a:endParaRPr lang="en-US" b="1" dirty="0">
              <a:solidFill>
                <a:srgbClr val="C00000"/>
              </a:solidFill>
            </a:endParaRPr>
          </a:p>
        </p:txBody>
      </p:sp>
      <p:pic>
        <p:nvPicPr>
          <p:cNvPr id="5" name="Picture 4">
            <a:extLst>
              <a:ext uri="{FF2B5EF4-FFF2-40B4-BE49-F238E27FC236}">
                <a16:creationId xmlns:a16="http://schemas.microsoft.com/office/drawing/2014/main" id="{40749323-02BB-9FCF-29D5-F56F894D69CD}"/>
              </a:ext>
            </a:extLst>
          </p:cNvPr>
          <p:cNvPicPr>
            <a:picLocks noChangeAspect="1"/>
          </p:cNvPicPr>
          <p:nvPr/>
        </p:nvPicPr>
        <p:blipFill rotWithShape="1">
          <a:blip r:embed="rId4"/>
          <a:srcRect t="5838" r="4075" b="10846"/>
          <a:stretch/>
        </p:blipFill>
        <p:spPr>
          <a:xfrm>
            <a:off x="226959" y="3218490"/>
            <a:ext cx="1624084" cy="1812873"/>
          </a:xfrm>
          <a:prstGeom prst="roundRect">
            <a:avLst>
              <a:gd name="adj" fmla="val 14813"/>
            </a:avLst>
          </a:prstGeom>
        </p:spPr>
      </p:pic>
      <p:sp>
        <p:nvSpPr>
          <p:cNvPr id="16" name="TextBox 15">
            <a:extLst>
              <a:ext uri="{FF2B5EF4-FFF2-40B4-BE49-F238E27FC236}">
                <a16:creationId xmlns:a16="http://schemas.microsoft.com/office/drawing/2014/main" id="{6B320748-66B1-232F-225B-8B48D92AB56B}"/>
              </a:ext>
            </a:extLst>
          </p:cNvPr>
          <p:cNvSpPr txBox="1"/>
          <p:nvPr/>
        </p:nvSpPr>
        <p:spPr>
          <a:xfrm>
            <a:off x="1823768" y="3889179"/>
            <a:ext cx="2717485" cy="830997"/>
          </a:xfrm>
          <a:prstGeom prst="rect">
            <a:avLst/>
          </a:prstGeom>
          <a:noFill/>
        </p:spPr>
        <p:txBody>
          <a:bodyPr wrap="square">
            <a:spAutoFit/>
          </a:bodyPr>
          <a:lstStyle/>
          <a:p>
            <a:pPr algn="ctr"/>
            <a:r>
              <a:rPr kumimoji="0" lang="en-US" sz="24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Bia </a:t>
            </a:r>
            <a:r>
              <a:rPr kumimoji="0" lang="en-US" sz="24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tưởng</a:t>
            </a:r>
            <a:r>
              <a:rPr kumimoji="0" lang="en-US" sz="24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niệm</a:t>
            </a:r>
            <a:r>
              <a:rPr kumimoji="0" lang="en-US" sz="24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thủ</a:t>
            </a:r>
            <a:r>
              <a:rPr kumimoji="0" lang="en-US" sz="24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lĩnh</a:t>
            </a:r>
            <a:r>
              <a:rPr kumimoji="0" lang="en-US" sz="24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La-</a:t>
            </a:r>
            <a:r>
              <a:rPr kumimoji="0" lang="en-US" sz="24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pu</a:t>
            </a:r>
            <a:r>
              <a:rPr kumimoji="0" lang="en-US" sz="24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-la-</a:t>
            </a:r>
            <a:r>
              <a:rPr kumimoji="0" lang="en-US" sz="24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pu</a:t>
            </a:r>
            <a:endParaRPr lang="en-US" sz="1600" dirty="0">
              <a:solidFill>
                <a:srgbClr val="0070C0"/>
              </a:solidFill>
            </a:endParaRPr>
          </a:p>
        </p:txBody>
      </p:sp>
      <p:pic>
        <p:nvPicPr>
          <p:cNvPr id="8" name="Picture 7">
            <a:extLst>
              <a:ext uri="{FF2B5EF4-FFF2-40B4-BE49-F238E27FC236}">
                <a16:creationId xmlns:a16="http://schemas.microsoft.com/office/drawing/2014/main" id="{B8DAA779-5895-3884-3A2F-CD46EEA47C75}"/>
              </a:ext>
            </a:extLst>
          </p:cNvPr>
          <p:cNvPicPr>
            <a:picLocks noChangeAspect="1"/>
          </p:cNvPicPr>
          <p:nvPr/>
        </p:nvPicPr>
        <p:blipFill>
          <a:blip r:embed="rId5"/>
          <a:stretch>
            <a:fillRect/>
          </a:stretch>
        </p:blipFill>
        <p:spPr>
          <a:xfrm>
            <a:off x="4814208" y="171502"/>
            <a:ext cx="4152367" cy="3840940"/>
          </a:xfrm>
          <a:prstGeom prst="roundRect">
            <a:avLst/>
          </a:prstGeom>
        </p:spPr>
      </p:pic>
      <p:sp>
        <p:nvSpPr>
          <p:cNvPr id="19" name="Google Shape;1946;p42">
            <a:extLst>
              <a:ext uri="{FF2B5EF4-FFF2-40B4-BE49-F238E27FC236}">
                <a16:creationId xmlns:a16="http://schemas.microsoft.com/office/drawing/2014/main" id="{717DCB89-89AE-166E-C0BF-4257044CAA9D}"/>
              </a:ext>
            </a:extLst>
          </p:cNvPr>
          <p:cNvSpPr/>
          <p:nvPr/>
        </p:nvSpPr>
        <p:spPr>
          <a:xfrm>
            <a:off x="4635812" y="4206299"/>
            <a:ext cx="4518437" cy="830997"/>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i="0" u="none" strike="noStrike">
                <a:solidFill>
                  <a:srgbClr val="C00000"/>
                </a:solidFill>
                <a:effectLst/>
                <a:latin typeface="Times New Roman" panose="02020603050405020304" pitchFamily="18" charset="0"/>
                <a:ea typeface="Raleway" pitchFamily="2" charset="0"/>
                <a:cs typeface="Times New Roman" panose="02020603050405020304" pitchFamily="18" charset="0"/>
              </a:rPr>
              <a:t>Hiện thực lịch sử</a:t>
            </a:r>
            <a:endParaRPr sz="2800"/>
          </a:p>
        </p:txBody>
      </p:sp>
      <p:sp>
        <p:nvSpPr>
          <p:cNvPr id="20" name="Google Shape;1946;p42">
            <a:extLst>
              <a:ext uri="{FF2B5EF4-FFF2-40B4-BE49-F238E27FC236}">
                <a16:creationId xmlns:a16="http://schemas.microsoft.com/office/drawing/2014/main" id="{74F7E994-CA69-83D6-17A5-0FB4B0AD7B5F}"/>
              </a:ext>
            </a:extLst>
          </p:cNvPr>
          <p:cNvSpPr/>
          <p:nvPr/>
        </p:nvSpPr>
        <p:spPr>
          <a:xfrm>
            <a:off x="84311" y="4200366"/>
            <a:ext cx="4518437" cy="830997"/>
          </a:xfrm>
          <a:prstGeom prst="roundRect">
            <a:avLst>
              <a:gd name="adj" fmla="val 50000"/>
            </a:avLst>
          </a:prstGeom>
          <a:solidFill>
            <a:schemeClr val="tx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a:solidFill>
                  <a:srgbClr val="0070C0"/>
                </a:solidFill>
                <a:latin typeface="Times New Roman" panose="02020603050405020304" pitchFamily="18" charset="0"/>
                <a:ea typeface="Raleway"/>
                <a:cs typeface="Times New Roman" panose="02020603050405020304" pitchFamily="18" charset="0"/>
                <a:sym typeface="Raleway"/>
              </a:rPr>
              <a:t>Nhận thức lịch sử</a:t>
            </a:r>
            <a:endParaRPr lang="en-US" sz="2800" b="1" dirty="0">
              <a:solidFill>
                <a:srgbClr val="0070C0"/>
              </a:solidFill>
              <a:latin typeface="Times New Roman" panose="02020603050405020304" pitchFamily="18" charset="0"/>
              <a:ea typeface="Raleway"/>
              <a:cs typeface="Times New Roman" panose="02020603050405020304" pitchFamily="18" charset="0"/>
              <a:sym typeface="Raleway"/>
            </a:endParaRPr>
          </a:p>
        </p:txBody>
      </p:sp>
    </p:spTree>
    <p:extLst>
      <p:ext uri="{BB962C8B-B14F-4D97-AF65-F5344CB8AC3E}">
        <p14:creationId xmlns:p14="http://schemas.microsoft.com/office/powerpoint/2010/main" val="1985225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par>
                                <p:cTn id="8" presetID="21"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2000"/>
                                        <p:tgtEl>
                                          <p:spTgt spid="13"/>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heel(1)">
                                      <p:cBhvr>
                                        <p:cTn id="13" dur="2000"/>
                                        <p:tgtEl>
                                          <p:spTgt spid="18"/>
                                        </p:tgtEl>
                                      </p:cBhvr>
                                    </p:animEffect>
                                  </p:childTnLst>
                                </p:cTn>
                              </p:par>
                              <p:par>
                                <p:cTn id="14" presetID="21" presetClass="entr" presetSubtype="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heel(1)">
                                      <p:cBhvr>
                                        <p:cTn id="19" dur="2000"/>
                                        <p:tgtEl>
                                          <p:spTgt spid="16"/>
                                        </p:tgtEl>
                                      </p:cBhvr>
                                    </p:animEffect>
                                  </p:childTnLst>
                                </p:cTn>
                              </p:par>
                              <p:par>
                                <p:cTn id="20" presetID="21"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out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outVertical)">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16" grpId="0"/>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a16="http://schemas.microsoft.com/office/drawing/2014/main" id="{05541104-2353-C61D-0E62-D7A0B9183C3C}"/>
              </a:ext>
            </a:extLst>
          </p:cNvPr>
          <p:cNvPicPr>
            <a:picLocks noChangeAspect="1"/>
          </p:cNvPicPr>
          <p:nvPr/>
        </p:nvPicPr>
        <p:blipFill>
          <a:blip r:embed="rId3"/>
          <a:stretch>
            <a:fillRect/>
          </a:stretch>
        </p:blipFill>
        <p:spPr>
          <a:xfrm>
            <a:off x="-95534" y="-177421"/>
            <a:ext cx="9396564" cy="5568287"/>
          </a:xfrm>
          <a:prstGeom prst="rect">
            <a:avLst/>
          </a:prstGeom>
        </p:spPr>
      </p:pic>
      <p:cxnSp>
        <p:nvCxnSpPr>
          <p:cNvPr id="13" name="Straight Arrow Connector 12">
            <a:extLst>
              <a:ext uri="{FF2B5EF4-FFF2-40B4-BE49-F238E27FC236}">
                <a16:creationId xmlns:a16="http://schemas.microsoft.com/office/drawing/2014/main" id="{A3908BB1-D79E-D38C-AF4E-01F663A4AFF0}"/>
              </a:ext>
            </a:extLst>
          </p:cNvPr>
          <p:cNvCxnSpPr>
            <a:cxnSpLocks/>
          </p:cNvCxnSpPr>
          <p:nvPr/>
        </p:nvCxnSpPr>
        <p:spPr>
          <a:xfrm flipV="1">
            <a:off x="4602748" y="0"/>
            <a:ext cx="0" cy="499330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8" name="TextBox 17">
            <a:extLst>
              <a:ext uri="{FF2B5EF4-FFF2-40B4-BE49-F238E27FC236}">
                <a16:creationId xmlns:a16="http://schemas.microsoft.com/office/drawing/2014/main" id="{3A812744-1A31-782A-2FC5-203FC8D97ECD}"/>
              </a:ext>
            </a:extLst>
          </p:cNvPr>
          <p:cNvSpPr txBox="1"/>
          <p:nvPr/>
        </p:nvSpPr>
        <p:spPr>
          <a:xfrm>
            <a:off x="5418162" y="4422767"/>
            <a:ext cx="3319753" cy="461665"/>
          </a:xfrm>
          <a:prstGeom prst="rect">
            <a:avLst/>
          </a:prstGeom>
          <a:noFill/>
        </p:spPr>
        <p:txBody>
          <a:bodyPr wrap="square">
            <a:spAutoFit/>
          </a:bodyPr>
          <a:lstStyle/>
          <a:p>
            <a:pPr algn="ctr"/>
            <a:r>
              <a:rPr kumimoji="0" lang="en-US" sz="24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Chuyện</a:t>
            </a:r>
            <a:r>
              <a:rPr kumimoji="0" lang="en-US"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nỏ</a:t>
            </a:r>
            <a:r>
              <a:rPr kumimoji="0" lang="en-US"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thần</a:t>
            </a:r>
            <a:endParaRPr lang="en-US" sz="1600" b="1" dirty="0">
              <a:solidFill>
                <a:srgbClr val="C00000"/>
              </a:solidFill>
            </a:endParaRPr>
          </a:p>
        </p:txBody>
      </p:sp>
      <p:sp>
        <p:nvSpPr>
          <p:cNvPr id="16" name="TextBox 15">
            <a:extLst>
              <a:ext uri="{FF2B5EF4-FFF2-40B4-BE49-F238E27FC236}">
                <a16:creationId xmlns:a16="http://schemas.microsoft.com/office/drawing/2014/main" id="{6B320748-66B1-232F-225B-8B48D92AB56B}"/>
              </a:ext>
            </a:extLst>
          </p:cNvPr>
          <p:cNvSpPr txBox="1"/>
          <p:nvPr/>
        </p:nvSpPr>
        <p:spPr>
          <a:xfrm>
            <a:off x="365096" y="4238303"/>
            <a:ext cx="4053383" cy="830997"/>
          </a:xfrm>
          <a:prstGeom prst="rect">
            <a:avLst/>
          </a:prstGeom>
          <a:noFill/>
        </p:spPr>
        <p:txBody>
          <a:bodyPr wrap="square">
            <a:spAutoFit/>
          </a:bodyPr>
          <a:lstStyle/>
          <a:p>
            <a:pPr algn="ctr"/>
            <a:r>
              <a:rPr kumimoji="0" lang="en-US" sz="24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Mũi</a:t>
            </a:r>
            <a:r>
              <a:rPr kumimoji="0" lang="en-US" sz="24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tên</a:t>
            </a:r>
            <a:r>
              <a:rPr kumimoji="0" lang="en-US" sz="24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bằng</a:t>
            </a:r>
            <a:r>
              <a:rPr kumimoji="0" lang="en-US" sz="24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Đồng</a:t>
            </a:r>
            <a:r>
              <a:rPr kumimoji="0" lang="en-US" sz="24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tìm</a:t>
            </a:r>
            <a:r>
              <a:rPr kumimoji="0" lang="en-US" sz="24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thấy</a:t>
            </a:r>
            <a:r>
              <a:rPr kumimoji="0" lang="en-US" sz="24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ở </a:t>
            </a:r>
            <a:r>
              <a:rPr kumimoji="0" lang="en-US" sz="24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Cổ</a:t>
            </a:r>
            <a:r>
              <a:rPr kumimoji="0" lang="en-US" sz="24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Loa (1959)</a:t>
            </a:r>
            <a:endParaRPr lang="en-US" sz="1600" dirty="0">
              <a:solidFill>
                <a:srgbClr val="0070C0"/>
              </a:solidFill>
            </a:endParaRPr>
          </a:p>
        </p:txBody>
      </p:sp>
      <p:pic>
        <p:nvPicPr>
          <p:cNvPr id="3" name="Picture 2">
            <a:extLst>
              <a:ext uri="{FF2B5EF4-FFF2-40B4-BE49-F238E27FC236}">
                <a16:creationId xmlns:a16="http://schemas.microsoft.com/office/drawing/2014/main" id="{2FE57337-B7A8-B070-8CBE-60ADC2A002C5}"/>
              </a:ext>
            </a:extLst>
          </p:cNvPr>
          <p:cNvPicPr>
            <a:picLocks noChangeAspect="1"/>
          </p:cNvPicPr>
          <p:nvPr/>
        </p:nvPicPr>
        <p:blipFill>
          <a:blip r:embed="rId4"/>
          <a:stretch>
            <a:fillRect/>
          </a:stretch>
        </p:blipFill>
        <p:spPr>
          <a:xfrm>
            <a:off x="177697" y="171502"/>
            <a:ext cx="4302056" cy="4076700"/>
          </a:xfrm>
          <a:prstGeom prst="roundRect">
            <a:avLst>
              <a:gd name="adj" fmla="val 7293"/>
            </a:avLst>
          </a:prstGeom>
        </p:spPr>
      </p:pic>
      <p:pic>
        <p:nvPicPr>
          <p:cNvPr id="4" name="Picture 3">
            <a:extLst>
              <a:ext uri="{FF2B5EF4-FFF2-40B4-BE49-F238E27FC236}">
                <a16:creationId xmlns:a16="http://schemas.microsoft.com/office/drawing/2014/main" id="{448F5A64-2BEF-CE55-F7F1-43B62E1ADE15}"/>
              </a:ext>
            </a:extLst>
          </p:cNvPr>
          <p:cNvPicPr>
            <a:picLocks noChangeAspect="1"/>
          </p:cNvPicPr>
          <p:nvPr/>
        </p:nvPicPr>
        <p:blipFill rotWithShape="1">
          <a:blip r:embed="rId5"/>
          <a:srcRect l="20283" r="20016"/>
          <a:stretch/>
        </p:blipFill>
        <p:spPr>
          <a:xfrm>
            <a:off x="4879109" y="171502"/>
            <a:ext cx="3858805" cy="4133175"/>
          </a:xfrm>
          <a:prstGeom prst="rect">
            <a:avLst/>
          </a:prstGeom>
        </p:spPr>
      </p:pic>
      <p:sp>
        <p:nvSpPr>
          <p:cNvPr id="19" name="Google Shape;1946;p42">
            <a:extLst>
              <a:ext uri="{FF2B5EF4-FFF2-40B4-BE49-F238E27FC236}">
                <a16:creationId xmlns:a16="http://schemas.microsoft.com/office/drawing/2014/main" id="{717DCB89-89AE-166E-C0BF-4257044CAA9D}"/>
              </a:ext>
            </a:extLst>
          </p:cNvPr>
          <p:cNvSpPr/>
          <p:nvPr/>
        </p:nvSpPr>
        <p:spPr>
          <a:xfrm>
            <a:off x="84311" y="4184273"/>
            <a:ext cx="4518437" cy="830997"/>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i="0" u="none" strike="noStrike">
                <a:solidFill>
                  <a:srgbClr val="C00000"/>
                </a:solidFill>
                <a:effectLst/>
                <a:latin typeface="Times New Roman" panose="02020603050405020304" pitchFamily="18" charset="0"/>
                <a:ea typeface="Raleway" pitchFamily="2" charset="0"/>
                <a:cs typeface="Times New Roman" panose="02020603050405020304" pitchFamily="18" charset="0"/>
              </a:rPr>
              <a:t>Hiện thực lịch sử</a:t>
            </a:r>
            <a:endParaRPr sz="2800"/>
          </a:p>
        </p:txBody>
      </p:sp>
      <p:sp>
        <p:nvSpPr>
          <p:cNvPr id="20" name="Google Shape;1946;p42">
            <a:extLst>
              <a:ext uri="{FF2B5EF4-FFF2-40B4-BE49-F238E27FC236}">
                <a16:creationId xmlns:a16="http://schemas.microsoft.com/office/drawing/2014/main" id="{74F7E994-CA69-83D6-17A5-0FB4B0AD7B5F}"/>
              </a:ext>
            </a:extLst>
          </p:cNvPr>
          <p:cNvSpPr/>
          <p:nvPr/>
        </p:nvSpPr>
        <p:spPr>
          <a:xfrm>
            <a:off x="4649920" y="4178286"/>
            <a:ext cx="4518437" cy="830997"/>
          </a:xfrm>
          <a:prstGeom prst="roundRect">
            <a:avLst>
              <a:gd name="adj" fmla="val 50000"/>
            </a:avLst>
          </a:prstGeom>
          <a:solidFill>
            <a:schemeClr val="tx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a:solidFill>
                  <a:srgbClr val="0070C0"/>
                </a:solidFill>
                <a:latin typeface="Times New Roman" panose="02020603050405020304" pitchFamily="18" charset="0"/>
                <a:ea typeface="Raleway"/>
                <a:cs typeface="Times New Roman" panose="02020603050405020304" pitchFamily="18" charset="0"/>
                <a:sym typeface="Raleway"/>
              </a:rPr>
              <a:t>Nhận thức lịch sử</a:t>
            </a:r>
            <a:endParaRPr lang="en-US" sz="2800" b="1" dirty="0">
              <a:solidFill>
                <a:srgbClr val="0070C0"/>
              </a:solidFill>
              <a:latin typeface="Times New Roman" panose="02020603050405020304" pitchFamily="18" charset="0"/>
              <a:ea typeface="Raleway"/>
              <a:cs typeface="Times New Roman" panose="02020603050405020304" pitchFamily="18" charset="0"/>
              <a:sym typeface="Raleway"/>
            </a:endParaRPr>
          </a:p>
        </p:txBody>
      </p:sp>
    </p:spTree>
    <p:extLst>
      <p:ext uri="{BB962C8B-B14F-4D97-AF65-F5344CB8AC3E}">
        <p14:creationId xmlns:p14="http://schemas.microsoft.com/office/powerpoint/2010/main" val="1679591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500" fill="hold"/>
                                        <p:tgtEl>
                                          <p:spTgt spid="16"/>
                                        </p:tgtEl>
                                        <p:attrNameLst>
                                          <p:attrName>ppt_w</p:attrName>
                                        </p:attrNameLst>
                                      </p:cBhvr>
                                      <p:tavLst>
                                        <p:tav tm="0">
                                          <p:val>
                                            <p:fltVal val="0"/>
                                          </p:val>
                                        </p:tav>
                                        <p:tav tm="100000">
                                          <p:val>
                                            <p:strVal val="#ppt_w"/>
                                          </p:val>
                                        </p:tav>
                                      </p:tavLst>
                                    </p:anim>
                                    <p:anim calcmode="lin" valueType="num">
                                      <p:cBhvr>
                                        <p:cTn id="13" dur="1500" fill="hold"/>
                                        <p:tgtEl>
                                          <p:spTgt spid="16"/>
                                        </p:tgtEl>
                                        <p:attrNameLst>
                                          <p:attrName>ppt_h</p:attrName>
                                        </p:attrNameLst>
                                      </p:cBhvr>
                                      <p:tavLst>
                                        <p:tav tm="0">
                                          <p:val>
                                            <p:fltVal val="0"/>
                                          </p:val>
                                        </p:tav>
                                        <p:tav tm="100000">
                                          <p:val>
                                            <p:strVal val="#ppt_h"/>
                                          </p:val>
                                        </p:tav>
                                      </p:tavLst>
                                    </p:anim>
                                    <p:animEffect transition="in" filter="fade">
                                      <p:cBhvr>
                                        <p:cTn id="14" dur="1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500" fill="hold"/>
                                        <p:tgtEl>
                                          <p:spTgt spid="4"/>
                                        </p:tgtEl>
                                        <p:attrNameLst>
                                          <p:attrName>ppt_w</p:attrName>
                                        </p:attrNameLst>
                                      </p:cBhvr>
                                      <p:tavLst>
                                        <p:tav tm="0">
                                          <p:val>
                                            <p:fltVal val="0"/>
                                          </p:val>
                                        </p:tav>
                                        <p:tav tm="100000">
                                          <p:val>
                                            <p:strVal val="#ppt_w"/>
                                          </p:val>
                                        </p:tav>
                                      </p:tavLst>
                                    </p:anim>
                                    <p:anim calcmode="lin" valueType="num">
                                      <p:cBhvr>
                                        <p:cTn id="18" dur="1500" fill="hold"/>
                                        <p:tgtEl>
                                          <p:spTgt spid="4"/>
                                        </p:tgtEl>
                                        <p:attrNameLst>
                                          <p:attrName>ppt_h</p:attrName>
                                        </p:attrNameLst>
                                      </p:cBhvr>
                                      <p:tavLst>
                                        <p:tav tm="0">
                                          <p:val>
                                            <p:fltVal val="0"/>
                                          </p:val>
                                        </p:tav>
                                        <p:tav tm="100000">
                                          <p:val>
                                            <p:strVal val="#ppt_h"/>
                                          </p:val>
                                        </p:tav>
                                      </p:tavLst>
                                    </p:anim>
                                    <p:animEffect transition="in" filter="fade">
                                      <p:cBhvr>
                                        <p:cTn id="19" dur="1500"/>
                                        <p:tgtEl>
                                          <p:spTgt spid="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500" fill="hold"/>
                                        <p:tgtEl>
                                          <p:spTgt spid="18"/>
                                        </p:tgtEl>
                                        <p:attrNameLst>
                                          <p:attrName>ppt_w</p:attrName>
                                        </p:attrNameLst>
                                      </p:cBhvr>
                                      <p:tavLst>
                                        <p:tav tm="0">
                                          <p:val>
                                            <p:fltVal val="0"/>
                                          </p:val>
                                        </p:tav>
                                        <p:tav tm="100000">
                                          <p:val>
                                            <p:strVal val="#ppt_w"/>
                                          </p:val>
                                        </p:tav>
                                      </p:tavLst>
                                    </p:anim>
                                    <p:anim calcmode="lin" valueType="num">
                                      <p:cBhvr>
                                        <p:cTn id="23" dur="1500" fill="hold"/>
                                        <p:tgtEl>
                                          <p:spTgt spid="18"/>
                                        </p:tgtEl>
                                        <p:attrNameLst>
                                          <p:attrName>ppt_h</p:attrName>
                                        </p:attrNameLst>
                                      </p:cBhvr>
                                      <p:tavLst>
                                        <p:tav tm="0">
                                          <p:val>
                                            <p:fltVal val="0"/>
                                          </p:val>
                                        </p:tav>
                                        <p:tav tm="100000">
                                          <p:val>
                                            <p:strVal val="#ppt_h"/>
                                          </p:val>
                                        </p:tav>
                                      </p:tavLst>
                                    </p:anim>
                                    <p:animEffect transition="in" filter="fade">
                                      <p:cBhvr>
                                        <p:cTn id="24" dur="1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out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outVertic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6" grpId="0"/>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a16="http://schemas.microsoft.com/office/drawing/2014/main" id="{05541104-2353-C61D-0E62-D7A0B9183C3C}"/>
              </a:ext>
            </a:extLst>
          </p:cNvPr>
          <p:cNvPicPr>
            <a:picLocks noChangeAspect="1"/>
          </p:cNvPicPr>
          <p:nvPr/>
        </p:nvPicPr>
        <p:blipFill>
          <a:blip r:embed="rId3"/>
          <a:stretch>
            <a:fillRect/>
          </a:stretch>
        </p:blipFill>
        <p:spPr>
          <a:xfrm>
            <a:off x="-95534" y="-177421"/>
            <a:ext cx="9396564" cy="5568287"/>
          </a:xfrm>
          <a:prstGeom prst="rect">
            <a:avLst/>
          </a:prstGeom>
        </p:spPr>
      </p:pic>
      <p:pic>
        <p:nvPicPr>
          <p:cNvPr id="3" name="Picture 2">
            <a:extLst>
              <a:ext uri="{FF2B5EF4-FFF2-40B4-BE49-F238E27FC236}">
                <a16:creationId xmlns:a16="http://schemas.microsoft.com/office/drawing/2014/main" id="{445884C4-697E-EB92-B14F-884BB4E78464}"/>
              </a:ext>
            </a:extLst>
          </p:cNvPr>
          <p:cNvPicPr>
            <a:picLocks noChangeAspect="1"/>
          </p:cNvPicPr>
          <p:nvPr/>
        </p:nvPicPr>
        <p:blipFill>
          <a:blip r:embed="rId4"/>
          <a:stretch>
            <a:fillRect/>
          </a:stretch>
        </p:blipFill>
        <p:spPr>
          <a:xfrm>
            <a:off x="131999" y="150195"/>
            <a:ext cx="4440001" cy="4012113"/>
          </a:xfrm>
          <a:prstGeom prst="roundRect">
            <a:avLst>
              <a:gd name="adj" fmla="val 11922"/>
            </a:avLst>
          </a:prstGeom>
        </p:spPr>
      </p:pic>
      <p:sp>
        <p:nvSpPr>
          <p:cNvPr id="10" name="TextBox 9">
            <a:extLst>
              <a:ext uri="{FF2B5EF4-FFF2-40B4-BE49-F238E27FC236}">
                <a16:creationId xmlns:a16="http://schemas.microsoft.com/office/drawing/2014/main" id="{1D8038C5-CC89-D133-7BDC-4FFDADADB7F6}"/>
              </a:ext>
            </a:extLst>
          </p:cNvPr>
          <p:cNvSpPr txBox="1"/>
          <p:nvPr/>
        </p:nvSpPr>
        <p:spPr>
          <a:xfrm>
            <a:off x="131998" y="4162308"/>
            <a:ext cx="4440001" cy="830997"/>
          </a:xfrm>
          <a:prstGeom prst="rect">
            <a:avLst/>
          </a:prstGeom>
          <a:noFill/>
        </p:spPr>
        <p:txBody>
          <a:bodyPr wrap="square">
            <a:spAutoFit/>
          </a:bodyPr>
          <a:lstStyle/>
          <a:p>
            <a:pPr algn="ctr"/>
            <a:r>
              <a:rPr lang="vi-VN" sz="2400" dirty="0">
                <a:latin typeface="Times New Roman" panose="02020603050405020304" pitchFamily="18" charset="0"/>
                <a:cs typeface="Times New Roman" panose="02020603050405020304" pitchFamily="18" charset="0"/>
              </a:rPr>
              <a:t>Chủ tịch Hồ Chí Minh đọc Tuyên ngôn độc lập ngày 2-9-1945</a:t>
            </a:r>
            <a:endParaRPr lang="en-US" sz="24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732BA54E-E5D1-8AF7-41A2-07EF47A84ABB}"/>
              </a:ext>
            </a:extLst>
          </p:cNvPr>
          <p:cNvPicPr>
            <a:picLocks noChangeAspect="1"/>
          </p:cNvPicPr>
          <p:nvPr/>
        </p:nvPicPr>
        <p:blipFill>
          <a:blip r:embed="rId5"/>
          <a:stretch>
            <a:fillRect/>
          </a:stretch>
        </p:blipFill>
        <p:spPr>
          <a:xfrm>
            <a:off x="4954318" y="3403635"/>
            <a:ext cx="1311214" cy="1517345"/>
          </a:xfrm>
          <a:prstGeom prst="rect">
            <a:avLst/>
          </a:prstGeom>
        </p:spPr>
      </p:pic>
      <p:sp>
        <p:nvSpPr>
          <p:cNvPr id="11" name="TextBox 10">
            <a:extLst>
              <a:ext uri="{FF2B5EF4-FFF2-40B4-BE49-F238E27FC236}">
                <a16:creationId xmlns:a16="http://schemas.microsoft.com/office/drawing/2014/main" id="{2D19FCB9-98B7-B4E6-89F1-74215B34027C}"/>
              </a:ext>
            </a:extLst>
          </p:cNvPr>
          <p:cNvSpPr txBox="1"/>
          <p:nvPr/>
        </p:nvSpPr>
        <p:spPr>
          <a:xfrm>
            <a:off x="4799533" y="150195"/>
            <a:ext cx="4243216" cy="3170099"/>
          </a:xfrm>
          <a:prstGeom prst="rect">
            <a:avLst/>
          </a:prstGeom>
          <a:noFill/>
        </p:spPr>
        <p:txBody>
          <a:bodyPr wrap="square" rtlCol="0">
            <a:spAutoFit/>
          </a:bodyPr>
          <a:lstStyle/>
          <a:p>
            <a:pPr algn="just"/>
            <a:r>
              <a:rPr lang="en-US" sz="2000" dirty="0" err="1">
                <a:latin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chuyện</a:t>
            </a:r>
            <a:r>
              <a:rPr lang="en-US" sz="2000" dirty="0">
                <a:latin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cs typeface="Times New Roman" panose="02020603050405020304" pitchFamily="18" charset="0"/>
              </a:rPr>
              <a:t>ngựa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Tơ-roa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diễn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khoảng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1200TCN. </a:t>
            </a:r>
            <a:r>
              <a:rPr lang="en-US" sz="2000" dirty="0" err="1">
                <a:latin typeface="Times New Roman" panose="02020603050405020304" pitchFamily="18" charset="0"/>
                <a:cs typeface="Times New Roman" panose="02020603050405020304" pitchFamily="18" charset="0"/>
              </a:rPr>
              <a:t>Cuộc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nàng</a:t>
            </a:r>
            <a:r>
              <a:rPr lang="en-US" sz="2000" dirty="0">
                <a:latin typeface="Times New Roman" panose="02020603050405020304" pitchFamily="18" charset="0"/>
                <a:cs typeface="Times New Roman" panose="02020603050405020304" pitchFamily="18" charset="0"/>
              </a:rPr>
              <a:t> He-</a:t>
            </a:r>
            <a:r>
              <a:rPr lang="en-US" sz="2000" dirty="0" err="1">
                <a:latin typeface="Times New Roman" panose="02020603050405020304" pitchFamily="18" charset="0"/>
                <a:cs typeface="Times New Roman" panose="02020603050405020304" pitchFamily="18" charset="0"/>
              </a:rPr>
              <a:t>len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cắt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mỏng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bề</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lịch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Tơ-roa-một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vàng</a:t>
            </a:r>
            <a:r>
              <a:rPr lang="en-US" sz="2000" dirty="0">
                <a:latin typeface="Times New Roman" panose="02020603050405020304" pitchFamily="18" charset="0"/>
                <a:cs typeface="Times New Roman" panose="02020603050405020304" pitchFamily="18" charset="0"/>
              </a:rPr>
              <a:t> son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3000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nằm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Đác-đe</a:t>
            </a:r>
            <a:r>
              <a:rPr lang="en-US" sz="2000" dirty="0">
                <a:latin typeface="Times New Roman" panose="02020603050405020304" pitchFamily="18" charset="0"/>
                <a:cs typeface="Times New Roman" panose="02020603050405020304" pitchFamily="18" charset="0"/>
              </a:rPr>
              <a:t> men, </a:t>
            </a:r>
            <a:r>
              <a:rPr lang="en-US" sz="2000" dirty="0" err="1">
                <a:latin typeface="Times New Roman" panose="02020603050405020304" pitchFamily="18" charset="0"/>
                <a:cs typeface="Times New Roman" panose="02020603050405020304" pitchFamily="18" charset="0"/>
              </a:rPr>
              <a:t>kiểm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soát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mọi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tàu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bè</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cớ</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Hy </a:t>
            </a:r>
            <a:r>
              <a:rPr lang="en-US" sz="2000" dirty="0" err="1">
                <a:latin typeface="Times New Roman" panose="02020603050405020304" pitchFamily="18" charset="0"/>
                <a:cs typeface="Times New Roman" panose="02020603050405020304" pitchFamily="18" charset="0"/>
              </a:rPr>
              <a:t>Lạp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tranh</a:t>
            </a:r>
            <a:r>
              <a:rPr lang="en-US" sz="2000" dirty="0">
                <a:latin typeface="Times New Roman" panose="02020603050405020304" pitchFamily="18" charset="0"/>
                <a:cs typeface="Times New Roman" panose="02020603050405020304" pitchFamily="18" charset="0"/>
              </a:rPr>
              <a:t>.</a:t>
            </a:r>
          </a:p>
        </p:txBody>
      </p:sp>
      <p:cxnSp>
        <p:nvCxnSpPr>
          <p:cNvPr id="13" name="Straight Arrow Connector 12">
            <a:extLst>
              <a:ext uri="{FF2B5EF4-FFF2-40B4-BE49-F238E27FC236}">
                <a16:creationId xmlns:a16="http://schemas.microsoft.com/office/drawing/2014/main" id="{A3908BB1-D79E-D38C-AF4E-01F663A4AFF0}"/>
              </a:ext>
            </a:extLst>
          </p:cNvPr>
          <p:cNvCxnSpPr>
            <a:cxnSpLocks/>
          </p:cNvCxnSpPr>
          <p:nvPr/>
        </p:nvCxnSpPr>
        <p:spPr>
          <a:xfrm flipV="1">
            <a:off x="4602748" y="0"/>
            <a:ext cx="0" cy="499330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8" name="TextBox 17">
            <a:extLst>
              <a:ext uri="{FF2B5EF4-FFF2-40B4-BE49-F238E27FC236}">
                <a16:creationId xmlns:a16="http://schemas.microsoft.com/office/drawing/2014/main" id="{3A812744-1A31-782A-2FC5-203FC8D97ECD}"/>
              </a:ext>
            </a:extLst>
          </p:cNvPr>
          <p:cNvSpPr txBox="1"/>
          <p:nvPr/>
        </p:nvSpPr>
        <p:spPr>
          <a:xfrm>
            <a:off x="6301935" y="3755415"/>
            <a:ext cx="2889912" cy="400110"/>
          </a:xfrm>
          <a:prstGeom prst="rect">
            <a:avLst/>
          </a:prstGeom>
          <a:noFill/>
        </p:spPr>
        <p:txBody>
          <a:bodyPr wrap="square">
            <a:spAutoFit/>
          </a:bodyPr>
          <a:lstStyle/>
          <a:p>
            <a:r>
              <a:rPr lang="en-US" sz="2000" b="1" dirty="0">
                <a:solidFill>
                  <a:srgbClr val="C00000"/>
                </a:solidFill>
                <a:latin typeface="Times New Roman" panose="02020603050405020304" pitchFamily="18" charset="0"/>
                <a:cs typeface="Times New Roman" panose="02020603050405020304" pitchFamily="18" charset="0"/>
              </a:rPr>
              <a:t>Con </a:t>
            </a:r>
            <a:r>
              <a:rPr lang="en-US" sz="2000" b="1" dirty="0" err="1">
                <a:solidFill>
                  <a:srgbClr val="C00000"/>
                </a:solidFill>
                <a:latin typeface="Times New Roman" panose="02020603050405020304" pitchFamily="18" charset="0"/>
                <a:cs typeface="Times New Roman" panose="02020603050405020304" pitchFamily="18" charset="0"/>
              </a:rPr>
              <a:t>ngựa</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thành</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Tơ-roa</a:t>
            </a:r>
            <a:r>
              <a:rPr lang="en-US" sz="2000" b="1" dirty="0">
                <a:solidFill>
                  <a:srgbClr val="C00000"/>
                </a:solidFill>
                <a:latin typeface="Times New Roman" panose="02020603050405020304" pitchFamily="18" charset="0"/>
                <a:cs typeface="Times New Roman" panose="02020603050405020304" pitchFamily="18" charset="0"/>
              </a:rPr>
              <a:t> </a:t>
            </a:r>
            <a:endParaRPr lang="en-US" b="1" dirty="0">
              <a:solidFill>
                <a:srgbClr val="C00000"/>
              </a:solidFill>
            </a:endParaRPr>
          </a:p>
        </p:txBody>
      </p:sp>
      <p:sp>
        <p:nvSpPr>
          <p:cNvPr id="19" name="Google Shape;1946;p42">
            <a:extLst>
              <a:ext uri="{FF2B5EF4-FFF2-40B4-BE49-F238E27FC236}">
                <a16:creationId xmlns:a16="http://schemas.microsoft.com/office/drawing/2014/main" id="{717DCB89-89AE-166E-C0BF-4257044CAA9D}"/>
              </a:ext>
            </a:extLst>
          </p:cNvPr>
          <p:cNvSpPr/>
          <p:nvPr/>
        </p:nvSpPr>
        <p:spPr>
          <a:xfrm>
            <a:off x="95902" y="4186372"/>
            <a:ext cx="4518437" cy="830997"/>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r>
              <a:rPr lang="en-US" sz="2800" b="1" dirty="0" err="1">
                <a:solidFill>
                  <a:srgbClr val="C00000"/>
                </a:solidFill>
                <a:latin typeface="Times New Roman" panose="02020603050405020304" pitchFamily="18" charset="0"/>
                <a:ea typeface="Raleway" pitchFamily="2" charset="0"/>
                <a:cs typeface="Times New Roman" panose="02020603050405020304" pitchFamily="18" charset="0"/>
              </a:rPr>
              <a:t>Hiện</a:t>
            </a:r>
            <a:r>
              <a:rPr lang="en-US" sz="2800" b="1" dirty="0">
                <a:solidFill>
                  <a:srgbClr val="C00000"/>
                </a:solidFill>
                <a:latin typeface="Times New Roman" panose="02020603050405020304" pitchFamily="18" charset="0"/>
                <a:ea typeface="Raleway" pitchFamily="2" charset="0"/>
                <a:cs typeface="Times New Roman" panose="02020603050405020304" pitchFamily="18" charset="0"/>
              </a:rPr>
              <a:t> </a:t>
            </a:r>
            <a:r>
              <a:rPr lang="en-US" sz="2800" b="1" dirty="0" err="1">
                <a:solidFill>
                  <a:srgbClr val="C00000"/>
                </a:solidFill>
                <a:latin typeface="Times New Roman" panose="02020603050405020304" pitchFamily="18" charset="0"/>
                <a:ea typeface="Raleway" pitchFamily="2" charset="0"/>
                <a:cs typeface="Times New Roman" panose="02020603050405020304" pitchFamily="18" charset="0"/>
              </a:rPr>
              <a:t>thực</a:t>
            </a:r>
            <a:r>
              <a:rPr lang="en-US" sz="2800" b="1" dirty="0">
                <a:solidFill>
                  <a:srgbClr val="C00000"/>
                </a:solidFill>
                <a:latin typeface="Times New Roman" panose="02020603050405020304" pitchFamily="18" charset="0"/>
                <a:ea typeface="Raleway" pitchFamily="2" charset="0"/>
                <a:cs typeface="Times New Roman" panose="02020603050405020304" pitchFamily="18" charset="0"/>
              </a:rPr>
              <a:t> </a:t>
            </a:r>
            <a:r>
              <a:rPr lang="en-US" sz="2800" b="1" dirty="0" err="1">
                <a:solidFill>
                  <a:srgbClr val="C00000"/>
                </a:solidFill>
                <a:latin typeface="Times New Roman" panose="02020603050405020304" pitchFamily="18" charset="0"/>
                <a:ea typeface="Raleway" pitchFamily="2" charset="0"/>
                <a:cs typeface="Times New Roman" panose="02020603050405020304" pitchFamily="18" charset="0"/>
              </a:rPr>
              <a:t>lịch</a:t>
            </a:r>
            <a:r>
              <a:rPr lang="en-US" sz="2800" b="1" dirty="0">
                <a:solidFill>
                  <a:srgbClr val="C00000"/>
                </a:solidFill>
                <a:latin typeface="Times New Roman" panose="02020603050405020304" pitchFamily="18" charset="0"/>
                <a:ea typeface="Raleway" pitchFamily="2" charset="0"/>
                <a:cs typeface="Times New Roman" panose="02020603050405020304" pitchFamily="18" charset="0"/>
              </a:rPr>
              <a:t> </a:t>
            </a:r>
            <a:r>
              <a:rPr lang="en-US" sz="2800" b="1" dirty="0" err="1">
                <a:solidFill>
                  <a:srgbClr val="C00000"/>
                </a:solidFill>
                <a:latin typeface="Times New Roman" panose="02020603050405020304" pitchFamily="18" charset="0"/>
                <a:ea typeface="Raleway" pitchFamily="2" charset="0"/>
                <a:cs typeface="Times New Roman" panose="02020603050405020304" pitchFamily="18" charset="0"/>
              </a:rPr>
              <a:t>sử</a:t>
            </a:r>
            <a:endParaRPr sz="2800" dirty="0"/>
          </a:p>
        </p:txBody>
      </p:sp>
      <p:sp>
        <p:nvSpPr>
          <p:cNvPr id="20" name="Google Shape;1946;p42">
            <a:extLst>
              <a:ext uri="{FF2B5EF4-FFF2-40B4-BE49-F238E27FC236}">
                <a16:creationId xmlns:a16="http://schemas.microsoft.com/office/drawing/2014/main" id="{74F7E994-CA69-83D6-17A5-0FB4B0AD7B5F}"/>
              </a:ext>
            </a:extLst>
          </p:cNvPr>
          <p:cNvSpPr/>
          <p:nvPr/>
        </p:nvSpPr>
        <p:spPr>
          <a:xfrm>
            <a:off x="4650435" y="4186041"/>
            <a:ext cx="4518437" cy="830997"/>
          </a:xfrm>
          <a:prstGeom prst="roundRect">
            <a:avLst>
              <a:gd name="adj" fmla="val 50000"/>
            </a:avLst>
          </a:prstGeom>
          <a:solidFill>
            <a:schemeClr val="tx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r>
              <a:rPr lang="en-US" sz="2800" b="1">
                <a:solidFill>
                  <a:srgbClr val="0070C0"/>
                </a:solidFill>
                <a:latin typeface="Times New Roman" panose="02020603050405020304" pitchFamily="18" charset="0"/>
                <a:ea typeface="Raleway"/>
                <a:cs typeface="Times New Roman" panose="02020603050405020304" pitchFamily="18" charset="0"/>
                <a:sym typeface="Raleway"/>
              </a:rPr>
              <a:t>Nhận thức lịch sử</a:t>
            </a:r>
            <a:endParaRPr lang="en-US" sz="2800" b="1" dirty="0">
              <a:solidFill>
                <a:srgbClr val="0070C0"/>
              </a:solidFill>
              <a:latin typeface="Times New Roman" panose="02020603050405020304" pitchFamily="18" charset="0"/>
              <a:ea typeface="Raleway"/>
              <a:cs typeface="Times New Roman" panose="02020603050405020304" pitchFamily="18" charset="0"/>
              <a:sym typeface="Raleway"/>
            </a:endParaRPr>
          </a:p>
        </p:txBody>
      </p:sp>
    </p:spTree>
    <p:extLst>
      <p:ext uri="{BB962C8B-B14F-4D97-AF65-F5344CB8AC3E}">
        <p14:creationId xmlns:p14="http://schemas.microsoft.com/office/powerpoint/2010/main" val="4263592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outVertic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outVertical)">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8" grpId="0"/>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32"/>
        <p:cNvGrpSpPr/>
        <p:nvPr/>
      </p:nvGrpSpPr>
      <p:grpSpPr>
        <a:xfrm>
          <a:off x="0" y="0"/>
          <a:ext cx="0" cy="0"/>
          <a:chOff x="0" y="0"/>
          <a:chExt cx="0" cy="0"/>
        </a:xfrm>
      </p:grpSpPr>
      <p:grpSp>
        <p:nvGrpSpPr>
          <p:cNvPr id="1933" name="Google Shape;1933;p41"/>
          <p:cNvGrpSpPr/>
          <p:nvPr/>
        </p:nvGrpSpPr>
        <p:grpSpPr>
          <a:xfrm>
            <a:off x="1445291" y="1164612"/>
            <a:ext cx="6253425" cy="2814287"/>
            <a:chOff x="1453903" y="1165075"/>
            <a:chExt cx="6253425" cy="2814287"/>
          </a:xfrm>
        </p:grpSpPr>
        <p:sp>
          <p:nvSpPr>
            <p:cNvPr id="1934" name="Google Shape;1934;p41"/>
            <p:cNvSpPr/>
            <p:nvPr/>
          </p:nvSpPr>
          <p:spPr>
            <a:xfrm>
              <a:off x="1530028" y="1241262"/>
              <a:ext cx="6177300" cy="2738100"/>
            </a:xfrm>
            <a:prstGeom prst="roundRect">
              <a:avLst>
                <a:gd name="adj" fmla="val 11620"/>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35" name="Google Shape;1935;p41"/>
            <p:cNvSpPr/>
            <p:nvPr/>
          </p:nvSpPr>
          <p:spPr>
            <a:xfrm>
              <a:off x="1453903" y="1165075"/>
              <a:ext cx="6177156" cy="2738065"/>
            </a:xfrm>
            <a:prstGeom prst="roundRect">
              <a:avLst>
                <a:gd name="adj" fmla="val 1162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1936" name="Google Shape;1936;p41"/>
          <p:cNvSpPr txBox="1">
            <a:spLocks noGrp="1"/>
          </p:cNvSpPr>
          <p:nvPr>
            <p:ph type="ctrTitle"/>
          </p:nvPr>
        </p:nvSpPr>
        <p:spPr>
          <a:xfrm>
            <a:off x="1445291" y="1240799"/>
            <a:ext cx="6177156" cy="2562273"/>
          </a:xfrm>
          <a:prstGeom prst="rect">
            <a:avLst/>
          </a:prstGeom>
        </p:spPr>
        <p:txBody>
          <a:bodyPr spcFirstLastPara="1" wrap="square" lIns="91425" tIns="91425" rIns="91425" bIns="91425" anchor="ctr" anchorCtr="0">
            <a:noAutofit/>
          </a:bodyPr>
          <a:lstStyle/>
          <a:p>
            <a:pPr fontAlgn="ctr"/>
            <a:r>
              <a:rPr lang="vi-VN" sz="3600" dirty="0" smtClean="0"/>
              <a:t>Phân </a:t>
            </a:r>
            <a:r>
              <a:rPr lang="vi-VN" sz="3600" dirty="0"/>
              <a:t>biệt hiện thực lịch sử và lịch sử được con người nhận thức qua sự kiện ngày 2-9-1945 ở Việt Nam.</a:t>
            </a:r>
            <a:r>
              <a:rPr lang="en-US" sz="3600" b="1" i="0" u="none" strike="noStrike" dirty="0" smtClean="0">
                <a:solidFill>
                  <a:srgbClr val="C00000"/>
                </a:solidFill>
                <a:effectLst/>
                <a:latin typeface="Times New Roman" panose="02020603050405020304" pitchFamily="18" charset="0"/>
                <a:ea typeface="Raleway" pitchFamily="2" charset="0"/>
                <a:cs typeface="Times New Roman" panose="02020603050405020304" pitchFamily="18" charset="0"/>
              </a:rPr>
              <a:t> </a:t>
            </a:r>
            <a:endParaRPr lang="en-US" sz="3600" dirty="0"/>
          </a:p>
        </p:txBody>
      </p:sp>
      <p:sp>
        <p:nvSpPr>
          <p:cNvPr id="2" name="Rectangle 1"/>
          <p:cNvSpPr/>
          <p:nvPr/>
        </p:nvSpPr>
        <p:spPr>
          <a:xfrm>
            <a:off x="2052377" y="263922"/>
            <a:ext cx="2412840" cy="646331"/>
          </a:xfrm>
          <a:prstGeom prst="rect">
            <a:avLst/>
          </a:prstGeom>
        </p:spPr>
        <p:txBody>
          <a:bodyPr wrap="none">
            <a:spAutoFit/>
          </a:bodyPr>
          <a:lstStyle/>
          <a:p>
            <a:r>
              <a:rPr lang="en-US" sz="3600" b="1" dirty="0">
                <a:solidFill>
                  <a:srgbClr val="E24747"/>
                </a:solidFill>
                <a:latin typeface="Josefin Sans"/>
                <a:sym typeface="Josefin Sans"/>
              </a:rPr>
              <a:t>BÀI TẬP </a:t>
            </a:r>
            <a:r>
              <a:rPr lang="en-US" sz="3600" b="1" dirty="0" smtClean="0">
                <a:solidFill>
                  <a:srgbClr val="E24747"/>
                </a:solidFill>
                <a:latin typeface="Josefin Sans"/>
                <a:sym typeface="Josefin Sans"/>
              </a:rPr>
              <a:t>2</a:t>
            </a:r>
            <a:endParaRPr lang="en-US" dirty="0"/>
          </a:p>
        </p:txBody>
      </p:sp>
    </p:spTree>
    <p:extLst>
      <p:ext uri="{BB962C8B-B14F-4D97-AF65-F5344CB8AC3E}">
        <p14:creationId xmlns:p14="http://schemas.microsoft.com/office/powerpoint/2010/main" val="3048925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936"/>
                                        </p:tgtEl>
                                        <p:attrNameLst>
                                          <p:attrName>style.visibility</p:attrName>
                                        </p:attrNameLst>
                                      </p:cBhvr>
                                      <p:to>
                                        <p:strVal val="visible"/>
                                      </p:to>
                                    </p:set>
                                    <p:animEffect transition="in" filter="circle(out)">
                                      <p:cBhvr>
                                        <p:cTn id="7" dur="2000"/>
                                        <p:tgtEl>
                                          <p:spTgt spid="19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grpSp>
        <p:nvGrpSpPr>
          <p:cNvPr id="1964" name="Google Shape;1964;p43"/>
          <p:cNvGrpSpPr/>
          <p:nvPr/>
        </p:nvGrpSpPr>
        <p:grpSpPr>
          <a:xfrm>
            <a:off x="709701" y="1253704"/>
            <a:ext cx="7724239" cy="2636278"/>
            <a:chOff x="807626" y="1311856"/>
            <a:chExt cx="7533638" cy="2511938"/>
          </a:xfrm>
        </p:grpSpPr>
        <p:sp>
          <p:nvSpPr>
            <p:cNvPr id="1965" name="Google Shape;1965;p43"/>
            <p:cNvSpPr/>
            <p:nvPr/>
          </p:nvSpPr>
          <p:spPr>
            <a:xfrm>
              <a:off x="883863" y="1388093"/>
              <a:ext cx="7457400" cy="2435700"/>
            </a:xfrm>
            <a:prstGeom prst="roundRect">
              <a:avLst>
                <a:gd name="adj" fmla="val 11422"/>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3"/>
            <p:cNvSpPr/>
            <p:nvPr/>
          </p:nvSpPr>
          <p:spPr>
            <a:xfrm>
              <a:off x="807626" y="1311856"/>
              <a:ext cx="7457472" cy="2435773"/>
            </a:xfrm>
            <a:prstGeom prst="roundRect">
              <a:avLst>
                <a:gd name="adj" fmla="val 11422"/>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7" name="Google Shape;1967;p43"/>
          <p:cNvSpPr txBox="1">
            <a:spLocks noGrp="1"/>
          </p:cNvSpPr>
          <p:nvPr>
            <p:ph type="title"/>
          </p:nvPr>
        </p:nvSpPr>
        <p:spPr>
          <a:xfrm>
            <a:off x="986950" y="1714531"/>
            <a:ext cx="6928626" cy="149994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dirty="0">
                <a:solidFill>
                  <a:srgbClr val="C00000"/>
                </a:solidFill>
              </a:rPr>
              <a:t>2. </a:t>
            </a:r>
            <a:r>
              <a:rPr lang="vi-VN" sz="3600" dirty="0">
                <a:solidFill>
                  <a:srgbClr val="C00000"/>
                </a:solidFill>
              </a:rPr>
              <a:t>Đối tượng, chức năng, nhiệm </a:t>
            </a:r>
            <a:r>
              <a:rPr lang="vi-VN" sz="3600" dirty="0" smtClean="0">
                <a:solidFill>
                  <a:srgbClr val="C00000"/>
                </a:solidFill>
              </a:rPr>
              <a:t>vụ</a:t>
            </a:r>
            <a:r>
              <a:rPr lang="en-US" sz="3600" dirty="0" smtClean="0">
                <a:solidFill>
                  <a:srgbClr val="C00000"/>
                </a:solidFill>
              </a:rPr>
              <a:t> </a:t>
            </a:r>
            <a:r>
              <a:rPr lang="vi-VN" sz="3600" dirty="0" smtClean="0">
                <a:solidFill>
                  <a:srgbClr val="C00000"/>
                </a:solidFill>
              </a:rPr>
              <a:t>của </a:t>
            </a:r>
            <a:r>
              <a:rPr lang="vi-VN" sz="3600" dirty="0">
                <a:solidFill>
                  <a:srgbClr val="C00000"/>
                </a:solidFill>
              </a:rPr>
              <a:t>Sử học</a:t>
            </a:r>
          </a:p>
        </p:txBody>
      </p:sp>
      <p:grpSp>
        <p:nvGrpSpPr>
          <p:cNvPr id="1969" name="Google Shape;1969;p43"/>
          <p:cNvGrpSpPr/>
          <p:nvPr/>
        </p:nvGrpSpPr>
        <p:grpSpPr>
          <a:xfrm>
            <a:off x="-894464" y="-756750"/>
            <a:ext cx="3031064" cy="2982297"/>
            <a:chOff x="-894464" y="-756750"/>
            <a:chExt cx="3031064" cy="2982297"/>
          </a:xfrm>
        </p:grpSpPr>
        <p:grpSp>
          <p:nvGrpSpPr>
            <p:cNvPr id="1970" name="Google Shape;1970;p43"/>
            <p:cNvGrpSpPr/>
            <p:nvPr/>
          </p:nvGrpSpPr>
          <p:grpSpPr>
            <a:xfrm rot="4962260">
              <a:off x="664621" y="-773914"/>
              <a:ext cx="596905" cy="1865484"/>
              <a:chOff x="-1858600" y="2385325"/>
              <a:chExt cx="523125" cy="1635025"/>
            </a:xfrm>
          </p:grpSpPr>
          <p:sp>
            <p:nvSpPr>
              <p:cNvPr id="1971" name="Google Shape;1971;p43"/>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3"/>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43"/>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43"/>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5" name="Google Shape;1975;p43"/>
            <p:cNvGrpSpPr/>
            <p:nvPr/>
          </p:nvGrpSpPr>
          <p:grpSpPr>
            <a:xfrm rot="4962260">
              <a:off x="450041" y="-395236"/>
              <a:ext cx="1178407" cy="2061785"/>
              <a:chOff x="-1779100" y="2408800"/>
              <a:chExt cx="1032750" cy="1807075"/>
            </a:xfrm>
          </p:grpSpPr>
          <p:sp>
            <p:nvSpPr>
              <p:cNvPr id="1976" name="Google Shape;1976;p43"/>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43"/>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43"/>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43"/>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0" name="Google Shape;1980;p43"/>
            <p:cNvGrpSpPr/>
            <p:nvPr/>
          </p:nvGrpSpPr>
          <p:grpSpPr>
            <a:xfrm rot="3828478">
              <a:off x="-537179" y="-362422"/>
              <a:ext cx="2244432" cy="2193641"/>
              <a:chOff x="-623774" y="407959"/>
              <a:chExt cx="2317309" cy="2264556"/>
            </a:xfrm>
          </p:grpSpPr>
          <p:grpSp>
            <p:nvGrpSpPr>
              <p:cNvPr id="1981" name="Google Shape;1981;p43"/>
              <p:cNvGrpSpPr/>
              <p:nvPr/>
            </p:nvGrpSpPr>
            <p:grpSpPr>
              <a:xfrm rot="1413719">
                <a:off x="-360763" y="695549"/>
                <a:ext cx="1791287" cy="1689375"/>
                <a:chOff x="-2055400" y="3174000"/>
                <a:chExt cx="1520600" cy="1434200"/>
              </a:xfrm>
            </p:grpSpPr>
            <p:sp>
              <p:nvSpPr>
                <p:cNvPr id="1982" name="Google Shape;1982;p43"/>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43"/>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3"/>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85" name="Google Shape;1985;p43"/>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86" name="Google Shape;1986;p43"/>
          <p:cNvGrpSpPr/>
          <p:nvPr/>
        </p:nvGrpSpPr>
        <p:grpSpPr>
          <a:xfrm rot="666763" flipH="1">
            <a:off x="7643633" y="1592968"/>
            <a:ext cx="1803516" cy="2317460"/>
            <a:chOff x="2173834" y="-584300"/>
            <a:chExt cx="1966115" cy="2500203"/>
          </a:xfrm>
        </p:grpSpPr>
        <p:grpSp>
          <p:nvGrpSpPr>
            <p:cNvPr id="1987" name="Google Shape;1987;p43"/>
            <p:cNvGrpSpPr/>
            <p:nvPr/>
          </p:nvGrpSpPr>
          <p:grpSpPr>
            <a:xfrm rot="1413719">
              <a:off x="2539340" y="-541428"/>
              <a:ext cx="616248" cy="1925931"/>
              <a:chOff x="-1858600" y="2385325"/>
              <a:chExt cx="523125" cy="1635025"/>
            </a:xfrm>
          </p:grpSpPr>
          <p:sp>
            <p:nvSpPr>
              <p:cNvPr id="1988" name="Google Shape;1988;p43"/>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43"/>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43"/>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43"/>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2" name="Google Shape;1992;p43"/>
            <p:cNvGrpSpPr/>
            <p:nvPr/>
          </p:nvGrpSpPr>
          <p:grpSpPr>
            <a:xfrm rot="1413719">
              <a:off x="2548595" y="-367104"/>
              <a:ext cx="1216593" cy="2128592"/>
              <a:chOff x="-1779100" y="2408800"/>
              <a:chExt cx="1032750" cy="1807075"/>
            </a:xfrm>
          </p:grpSpPr>
          <p:sp>
            <p:nvSpPr>
              <p:cNvPr id="1993" name="Google Shape;1993;p43"/>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43"/>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43"/>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43"/>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967"/>
                                        </p:tgtEl>
                                        <p:attrNameLst>
                                          <p:attrName>style.visibility</p:attrName>
                                        </p:attrNameLst>
                                      </p:cBhvr>
                                      <p:to>
                                        <p:strVal val="visible"/>
                                      </p:to>
                                    </p:set>
                                    <p:animEffect transition="in" filter="barn(outHorizontal)">
                                      <p:cBhvr>
                                        <p:cTn id="7" dur="500"/>
                                        <p:tgtEl>
                                          <p:spTgt spid="1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246739" y="-22871"/>
            <a:ext cx="1787857" cy="1713430"/>
          </a:xfrm>
        </p:spPr>
        <p:txBody>
          <a:bodyPr>
            <a:normAutofit/>
          </a:bodyPr>
          <a:lstStyle/>
          <a:p>
            <a:pPr algn="ctr"/>
            <a:r>
              <a:rPr lang="en-US" sz="3200" b="1" dirty="0">
                <a:solidFill>
                  <a:srgbClr val="C00000"/>
                </a:solidFill>
                <a:latin typeface="Times New Roman" panose="02020603050405020304" pitchFamily="18" charset="0"/>
                <a:cs typeface="Times New Roman" panose="02020603050405020304" pitchFamily="18" charset="0"/>
              </a:rPr>
              <a:t>HOẠT ĐỘNG NHÓM</a:t>
            </a:r>
          </a:p>
        </p:txBody>
      </p:sp>
      <p:grpSp>
        <p:nvGrpSpPr>
          <p:cNvPr id="31" name="Group 30"/>
          <p:cNvGrpSpPr/>
          <p:nvPr/>
        </p:nvGrpSpPr>
        <p:grpSpPr>
          <a:xfrm>
            <a:off x="1191" y="1028700"/>
            <a:ext cx="6456969" cy="4120816"/>
            <a:chOff x="0" y="1371600"/>
            <a:chExt cx="8661400" cy="5527676"/>
          </a:xfrm>
        </p:grpSpPr>
        <p:sp>
          <p:nvSpPr>
            <p:cNvPr id="8" name="Freeform 5"/>
            <p:cNvSpPr>
              <a:spLocks/>
            </p:cNvSpPr>
            <p:nvPr/>
          </p:nvSpPr>
          <p:spPr bwMode="auto">
            <a:xfrm>
              <a:off x="0" y="1371600"/>
              <a:ext cx="8661400" cy="5527675"/>
            </a:xfrm>
            <a:custGeom>
              <a:avLst/>
              <a:gdLst>
                <a:gd name="T0" fmla="*/ 3413 w 3414"/>
                <a:gd name="T1" fmla="*/ 2170 h 2178"/>
                <a:gd name="T2" fmla="*/ 1832 w 3414"/>
                <a:gd name="T3" fmla="*/ 1121 h 2178"/>
                <a:gd name="T4" fmla="*/ 1340 w 3414"/>
                <a:gd name="T5" fmla="*/ 1124 h 2178"/>
                <a:gd name="T6" fmla="*/ 746 w 3414"/>
                <a:gd name="T7" fmla="*/ 1045 h 2178"/>
                <a:gd name="T8" fmla="*/ 708 w 3414"/>
                <a:gd name="T9" fmla="*/ 983 h 2178"/>
                <a:gd name="T10" fmla="*/ 722 w 3414"/>
                <a:gd name="T11" fmla="*/ 913 h 2178"/>
                <a:gd name="T12" fmla="*/ 765 w 3414"/>
                <a:gd name="T13" fmla="*/ 873 h 2178"/>
                <a:gd name="T14" fmla="*/ 833 w 3414"/>
                <a:gd name="T15" fmla="*/ 837 h 2178"/>
                <a:gd name="T16" fmla="*/ 1150 w 3414"/>
                <a:gd name="T17" fmla="*/ 745 h 2178"/>
                <a:gd name="T18" fmla="*/ 1521 w 3414"/>
                <a:gd name="T19" fmla="*/ 516 h 2178"/>
                <a:gd name="T20" fmla="*/ 1494 w 3414"/>
                <a:gd name="T21" fmla="*/ 320 h 2178"/>
                <a:gd name="T22" fmla="*/ 1110 w 3414"/>
                <a:gd name="T23" fmla="*/ 129 h 2178"/>
                <a:gd name="T24" fmla="*/ 597 w 3414"/>
                <a:gd name="T25" fmla="*/ 43 h 2178"/>
                <a:gd name="T26" fmla="*/ 0 w 3414"/>
                <a:gd name="T27" fmla="*/ 0 h 2178"/>
                <a:gd name="T28" fmla="*/ 0 w 3414"/>
                <a:gd name="T29" fmla="*/ 209 h 2178"/>
                <a:gd name="T30" fmla="*/ 207 w 3414"/>
                <a:gd name="T31" fmla="*/ 220 h 2178"/>
                <a:gd name="T32" fmla="*/ 292 w 3414"/>
                <a:gd name="T33" fmla="*/ 226 h 2178"/>
                <a:gd name="T34" fmla="*/ 567 w 3414"/>
                <a:gd name="T35" fmla="*/ 241 h 2178"/>
                <a:gd name="T36" fmla="*/ 684 w 3414"/>
                <a:gd name="T37" fmla="*/ 249 h 2178"/>
                <a:gd name="T38" fmla="*/ 1013 w 3414"/>
                <a:gd name="T39" fmla="*/ 394 h 2178"/>
                <a:gd name="T40" fmla="*/ 904 w 3414"/>
                <a:gd name="T41" fmla="*/ 523 h 2178"/>
                <a:gd name="T42" fmla="*/ 817 w 3414"/>
                <a:gd name="T43" fmla="*/ 554 h 2178"/>
                <a:gd name="T44" fmla="*/ 117 w 3414"/>
                <a:gd name="T45" fmla="*/ 858 h 2178"/>
                <a:gd name="T46" fmla="*/ 72 w 3414"/>
                <a:gd name="T47" fmla="*/ 920 h 2178"/>
                <a:gd name="T48" fmla="*/ 47 w 3414"/>
                <a:gd name="T49" fmla="*/ 990 h 2178"/>
                <a:gd name="T50" fmla="*/ 52 w 3414"/>
                <a:gd name="T51" fmla="*/ 1121 h 2178"/>
                <a:gd name="T52" fmla="*/ 849 w 3414"/>
                <a:gd name="T53" fmla="*/ 1485 h 2178"/>
                <a:gd name="T54" fmla="*/ 1613 w 3414"/>
                <a:gd name="T55" fmla="*/ 1541 h 2178"/>
                <a:gd name="T56" fmla="*/ 2144 w 3414"/>
                <a:gd name="T57" fmla="*/ 1848 h 2178"/>
                <a:gd name="T58" fmla="*/ 2125 w 3414"/>
                <a:gd name="T59" fmla="*/ 2178 h 2178"/>
                <a:gd name="T60" fmla="*/ 3414 w 3414"/>
                <a:gd name="T61" fmla="*/ 2178 h 2178"/>
                <a:gd name="T62" fmla="*/ 3413 w 3414"/>
                <a:gd name="T63" fmla="*/ 2170 h 2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14" h="2178">
                  <a:moveTo>
                    <a:pt x="3413" y="2170"/>
                  </a:moveTo>
                  <a:cubicBezTo>
                    <a:pt x="3269" y="1591"/>
                    <a:pt x="2632" y="1151"/>
                    <a:pt x="1832" y="1121"/>
                  </a:cubicBezTo>
                  <a:cubicBezTo>
                    <a:pt x="1670" y="1115"/>
                    <a:pt x="1503" y="1126"/>
                    <a:pt x="1340" y="1124"/>
                  </a:cubicBezTo>
                  <a:cubicBezTo>
                    <a:pt x="1182" y="1123"/>
                    <a:pt x="859" y="1139"/>
                    <a:pt x="746" y="1045"/>
                  </a:cubicBezTo>
                  <a:cubicBezTo>
                    <a:pt x="726" y="1028"/>
                    <a:pt x="713" y="1006"/>
                    <a:pt x="708" y="983"/>
                  </a:cubicBezTo>
                  <a:cubicBezTo>
                    <a:pt x="704" y="960"/>
                    <a:pt x="708" y="935"/>
                    <a:pt x="722" y="913"/>
                  </a:cubicBezTo>
                  <a:cubicBezTo>
                    <a:pt x="731" y="899"/>
                    <a:pt x="746" y="885"/>
                    <a:pt x="765" y="873"/>
                  </a:cubicBezTo>
                  <a:cubicBezTo>
                    <a:pt x="784" y="860"/>
                    <a:pt x="807" y="848"/>
                    <a:pt x="833" y="837"/>
                  </a:cubicBezTo>
                  <a:cubicBezTo>
                    <a:pt x="934" y="793"/>
                    <a:pt x="1075" y="764"/>
                    <a:pt x="1150" y="745"/>
                  </a:cubicBezTo>
                  <a:cubicBezTo>
                    <a:pt x="1308" y="706"/>
                    <a:pt x="1471" y="645"/>
                    <a:pt x="1521" y="516"/>
                  </a:cubicBezTo>
                  <a:cubicBezTo>
                    <a:pt x="1548" y="448"/>
                    <a:pt x="1540" y="377"/>
                    <a:pt x="1494" y="320"/>
                  </a:cubicBezTo>
                  <a:cubicBezTo>
                    <a:pt x="1405" y="209"/>
                    <a:pt x="1242" y="163"/>
                    <a:pt x="1110" y="129"/>
                  </a:cubicBezTo>
                  <a:cubicBezTo>
                    <a:pt x="942" y="86"/>
                    <a:pt x="769" y="62"/>
                    <a:pt x="597" y="43"/>
                  </a:cubicBezTo>
                  <a:cubicBezTo>
                    <a:pt x="398" y="21"/>
                    <a:pt x="200" y="6"/>
                    <a:pt x="0" y="0"/>
                  </a:cubicBezTo>
                  <a:cubicBezTo>
                    <a:pt x="0" y="209"/>
                    <a:pt x="0" y="209"/>
                    <a:pt x="0" y="209"/>
                  </a:cubicBezTo>
                  <a:cubicBezTo>
                    <a:pt x="73" y="216"/>
                    <a:pt x="134" y="215"/>
                    <a:pt x="207" y="220"/>
                  </a:cubicBezTo>
                  <a:cubicBezTo>
                    <a:pt x="230" y="221"/>
                    <a:pt x="268" y="224"/>
                    <a:pt x="292" y="226"/>
                  </a:cubicBezTo>
                  <a:cubicBezTo>
                    <a:pt x="399" y="230"/>
                    <a:pt x="461" y="236"/>
                    <a:pt x="567" y="241"/>
                  </a:cubicBezTo>
                  <a:cubicBezTo>
                    <a:pt x="585" y="243"/>
                    <a:pt x="660" y="247"/>
                    <a:pt x="684" y="249"/>
                  </a:cubicBezTo>
                  <a:cubicBezTo>
                    <a:pt x="804" y="259"/>
                    <a:pt x="987" y="285"/>
                    <a:pt x="1013" y="394"/>
                  </a:cubicBezTo>
                  <a:cubicBezTo>
                    <a:pt x="1027" y="450"/>
                    <a:pt x="985" y="488"/>
                    <a:pt x="904" y="523"/>
                  </a:cubicBezTo>
                  <a:cubicBezTo>
                    <a:pt x="877" y="535"/>
                    <a:pt x="848" y="545"/>
                    <a:pt x="817" y="554"/>
                  </a:cubicBezTo>
                  <a:cubicBezTo>
                    <a:pt x="575" y="629"/>
                    <a:pt x="293" y="654"/>
                    <a:pt x="117" y="858"/>
                  </a:cubicBezTo>
                  <a:cubicBezTo>
                    <a:pt x="101" y="877"/>
                    <a:pt x="86" y="897"/>
                    <a:pt x="72" y="920"/>
                  </a:cubicBezTo>
                  <a:cubicBezTo>
                    <a:pt x="61" y="942"/>
                    <a:pt x="53" y="965"/>
                    <a:pt x="47" y="990"/>
                  </a:cubicBezTo>
                  <a:cubicBezTo>
                    <a:pt x="37" y="1031"/>
                    <a:pt x="38" y="1075"/>
                    <a:pt x="52" y="1121"/>
                  </a:cubicBezTo>
                  <a:cubicBezTo>
                    <a:pt x="131" y="1375"/>
                    <a:pt x="560" y="1449"/>
                    <a:pt x="849" y="1485"/>
                  </a:cubicBezTo>
                  <a:cubicBezTo>
                    <a:pt x="1101" y="1516"/>
                    <a:pt x="1361" y="1512"/>
                    <a:pt x="1613" y="1541"/>
                  </a:cubicBezTo>
                  <a:cubicBezTo>
                    <a:pt x="1884" y="1572"/>
                    <a:pt x="2086" y="1700"/>
                    <a:pt x="2144" y="1848"/>
                  </a:cubicBezTo>
                  <a:cubicBezTo>
                    <a:pt x="2185" y="1953"/>
                    <a:pt x="2172" y="2070"/>
                    <a:pt x="2125" y="2178"/>
                  </a:cubicBezTo>
                  <a:cubicBezTo>
                    <a:pt x="3414" y="2178"/>
                    <a:pt x="3414" y="2178"/>
                    <a:pt x="3414" y="2178"/>
                  </a:cubicBezTo>
                  <a:cubicBezTo>
                    <a:pt x="3414" y="2176"/>
                    <a:pt x="3413" y="2173"/>
                    <a:pt x="3413" y="2170"/>
                  </a:cubicBezTo>
                  <a:close/>
                </a:path>
              </a:pathLst>
            </a:custGeom>
            <a:solidFill>
              <a:schemeClr val="tx1">
                <a:lumMod val="75000"/>
                <a:lumOff val="25000"/>
              </a:schemeClr>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9" name="Freeform 6"/>
            <p:cNvSpPr>
              <a:spLocks/>
            </p:cNvSpPr>
            <p:nvPr/>
          </p:nvSpPr>
          <p:spPr bwMode="auto">
            <a:xfrm>
              <a:off x="0" y="1452563"/>
              <a:ext cx="8556625" cy="5446713"/>
            </a:xfrm>
            <a:custGeom>
              <a:avLst/>
              <a:gdLst>
                <a:gd name="T0" fmla="*/ 3261 w 3373"/>
                <a:gd name="T1" fmla="*/ 1875 h 2146"/>
                <a:gd name="T2" fmla="*/ 3165 w 3373"/>
                <a:gd name="T3" fmla="*/ 1736 h 2146"/>
                <a:gd name="T4" fmla="*/ 3059 w 3373"/>
                <a:gd name="T5" fmla="*/ 1619 h 2146"/>
                <a:gd name="T6" fmla="*/ 2870 w 3373"/>
                <a:gd name="T7" fmla="*/ 1463 h 2146"/>
                <a:gd name="T8" fmla="*/ 2702 w 3373"/>
                <a:gd name="T9" fmla="*/ 1359 h 2146"/>
                <a:gd name="T10" fmla="*/ 2492 w 3373"/>
                <a:gd name="T11" fmla="*/ 1263 h 2146"/>
                <a:gd name="T12" fmla="*/ 2259 w 3373"/>
                <a:gd name="T13" fmla="*/ 1189 h 2146"/>
                <a:gd name="T14" fmla="*/ 2044 w 3373"/>
                <a:gd name="T15" fmla="*/ 1145 h 2146"/>
                <a:gd name="T16" fmla="*/ 1824 w 3373"/>
                <a:gd name="T17" fmla="*/ 1123 h 2146"/>
                <a:gd name="T18" fmla="*/ 1631 w 3373"/>
                <a:gd name="T19" fmla="*/ 1121 h 2146"/>
                <a:gd name="T20" fmla="*/ 1404 w 3373"/>
                <a:gd name="T21" fmla="*/ 1125 h 2146"/>
                <a:gd name="T22" fmla="*/ 1340 w 3373"/>
                <a:gd name="T23" fmla="*/ 1126 h 2146"/>
                <a:gd name="T24" fmla="*/ 1141 w 3373"/>
                <a:gd name="T25" fmla="*/ 1126 h 2146"/>
                <a:gd name="T26" fmla="*/ 924 w 3373"/>
                <a:gd name="T27" fmla="*/ 1113 h 2146"/>
                <a:gd name="T28" fmla="*/ 743 w 3373"/>
                <a:gd name="T29" fmla="*/ 1060 h 2146"/>
                <a:gd name="T30" fmla="*/ 709 w 3373"/>
                <a:gd name="T31" fmla="*/ 1036 h 2146"/>
                <a:gd name="T32" fmla="*/ 675 w 3373"/>
                <a:gd name="T33" fmla="*/ 884 h 2146"/>
                <a:gd name="T34" fmla="*/ 779 w 3373"/>
                <a:gd name="T35" fmla="*/ 792 h 2146"/>
                <a:gd name="T36" fmla="*/ 990 w 3373"/>
                <a:gd name="T37" fmla="*/ 718 h 2146"/>
                <a:gd name="T38" fmla="*/ 1196 w 3373"/>
                <a:gd name="T39" fmla="*/ 666 h 2146"/>
                <a:gd name="T40" fmla="*/ 1397 w 3373"/>
                <a:gd name="T41" fmla="*/ 576 h 2146"/>
                <a:gd name="T42" fmla="*/ 1482 w 3373"/>
                <a:gd name="T43" fmla="*/ 469 h 2146"/>
                <a:gd name="T44" fmla="*/ 1420 w 3373"/>
                <a:gd name="T45" fmla="*/ 262 h 2146"/>
                <a:gd name="T46" fmla="*/ 1275 w 3373"/>
                <a:gd name="T47" fmla="*/ 173 h 2146"/>
                <a:gd name="T48" fmla="*/ 1094 w 3373"/>
                <a:gd name="T49" fmla="*/ 119 h 2146"/>
                <a:gd name="T50" fmla="*/ 1008 w 3373"/>
                <a:gd name="T51" fmla="*/ 98 h 2146"/>
                <a:gd name="T52" fmla="*/ 848 w 3373"/>
                <a:gd name="T53" fmla="*/ 72 h 2146"/>
                <a:gd name="T54" fmla="*/ 629 w 3373"/>
                <a:gd name="T55" fmla="*/ 45 h 2146"/>
                <a:gd name="T56" fmla="*/ 409 w 3373"/>
                <a:gd name="T57" fmla="*/ 20 h 2146"/>
                <a:gd name="T58" fmla="*/ 188 w 3373"/>
                <a:gd name="T59" fmla="*/ 3 h 2146"/>
                <a:gd name="T60" fmla="*/ 45 w 3373"/>
                <a:gd name="T61" fmla="*/ 0 h 2146"/>
                <a:gd name="T62" fmla="*/ 62 w 3373"/>
                <a:gd name="T63" fmla="*/ 9 h 2146"/>
                <a:gd name="T64" fmla="*/ 222 w 3373"/>
                <a:gd name="T65" fmla="*/ 14 h 2146"/>
                <a:gd name="T66" fmla="*/ 443 w 3373"/>
                <a:gd name="T67" fmla="*/ 33 h 2146"/>
                <a:gd name="T68" fmla="*/ 663 w 3373"/>
                <a:gd name="T69" fmla="*/ 58 h 2146"/>
                <a:gd name="T70" fmla="*/ 881 w 3373"/>
                <a:gd name="T71" fmla="*/ 87 h 2146"/>
                <a:gd name="T72" fmla="*/ 1024 w 3373"/>
                <a:gd name="T73" fmla="*/ 111 h 2146"/>
                <a:gd name="T74" fmla="*/ 1127 w 3373"/>
                <a:gd name="T75" fmla="*/ 138 h 2146"/>
                <a:gd name="T76" fmla="*/ 1306 w 3373"/>
                <a:gd name="T77" fmla="*/ 198 h 2146"/>
                <a:gd name="T78" fmla="*/ 1462 w 3373"/>
                <a:gd name="T79" fmla="*/ 335 h 2146"/>
                <a:gd name="T80" fmla="*/ 1456 w 3373"/>
                <a:gd name="T81" fmla="*/ 492 h 2146"/>
                <a:gd name="T82" fmla="*/ 1264 w 3373"/>
                <a:gd name="T83" fmla="*/ 629 h 2146"/>
                <a:gd name="T84" fmla="*/ 1072 w 3373"/>
                <a:gd name="T85" fmla="*/ 683 h 2146"/>
                <a:gd name="T86" fmla="*/ 850 w 3373"/>
                <a:gd name="T87" fmla="*/ 745 h 2146"/>
                <a:gd name="T88" fmla="*/ 691 w 3373"/>
                <a:gd name="T89" fmla="*/ 832 h 2146"/>
                <a:gd name="T90" fmla="*/ 686 w 3373"/>
                <a:gd name="T91" fmla="*/ 1029 h 2146"/>
                <a:gd name="T92" fmla="*/ 717 w 3373"/>
                <a:gd name="T93" fmla="*/ 1057 h 2146"/>
                <a:gd name="T94" fmla="*/ 805 w 3373"/>
                <a:gd name="T95" fmla="*/ 1102 h 2146"/>
                <a:gd name="T96" fmla="*/ 1008 w 3373"/>
                <a:gd name="T97" fmla="*/ 1136 h 2146"/>
                <a:gd name="T98" fmla="*/ 1212 w 3373"/>
                <a:gd name="T99" fmla="*/ 1142 h 2146"/>
                <a:gd name="T100" fmla="*/ 1360 w 3373"/>
                <a:gd name="T101" fmla="*/ 1143 h 2146"/>
                <a:gd name="T102" fmla="*/ 1470 w 3373"/>
                <a:gd name="T103" fmla="*/ 1141 h 2146"/>
                <a:gd name="T104" fmla="*/ 1696 w 3373"/>
                <a:gd name="T105" fmla="*/ 1137 h 2146"/>
                <a:gd name="T106" fmla="*/ 1919 w 3373"/>
                <a:gd name="T107" fmla="*/ 1147 h 2146"/>
                <a:gd name="T108" fmla="*/ 2137 w 3373"/>
                <a:gd name="T109" fmla="*/ 1179 h 2146"/>
                <a:gd name="T110" fmla="*/ 2350 w 3373"/>
                <a:gd name="T111" fmla="*/ 1233 h 2146"/>
                <a:gd name="T112" fmla="*/ 2557 w 3373"/>
                <a:gd name="T113" fmla="*/ 1309 h 2146"/>
                <a:gd name="T114" fmla="*/ 2759 w 3373"/>
                <a:gd name="T115" fmla="*/ 1411 h 2146"/>
                <a:gd name="T116" fmla="*/ 2952 w 3373"/>
                <a:gd name="T117" fmla="*/ 1546 h 2146"/>
                <a:gd name="T118" fmla="*/ 3131 w 3373"/>
                <a:gd name="T119" fmla="*/ 1722 h 2146"/>
                <a:gd name="T120" fmla="*/ 3225 w 3373"/>
                <a:gd name="T121" fmla="*/ 1851 h 2146"/>
                <a:gd name="T122" fmla="*/ 3338 w 3373"/>
                <a:gd name="T123" fmla="*/ 2097 h 2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73" h="2146">
                  <a:moveTo>
                    <a:pt x="3365" y="2116"/>
                  </a:moveTo>
                  <a:cubicBezTo>
                    <a:pt x="3363" y="2109"/>
                    <a:pt x="3361" y="2102"/>
                    <a:pt x="3359" y="2095"/>
                  </a:cubicBezTo>
                  <a:cubicBezTo>
                    <a:pt x="3355" y="2083"/>
                    <a:pt x="3351" y="2070"/>
                    <a:pt x="3347" y="2058"/>
                  </a:cubicBezTo>
                  <a:cubicBezTo>
                    <a:pt x="3340" y="2041"/>
                    <a:pt x="3334" y="2023"/>
                    <a:pt x="3327" y="2006"/>
                  </a:cubicBezTo>
                  <a:cubicBezTo>
                    <a:pt x="3321" y="1993"/>
                    <a:pt x="3315" y="1980"/>
                    <a:pt x="3309" y="1967"/>
                  </a:cubicBezTo>
                  <a:cubicBezTo>
                    <a:pt x="3308" y="1964"/>
                    <a:pt x="3307" y="1961"/>
                    <a:pt x="3306" y="1959"/>
                  </a:cubicBezTo>
                  <a:cubicBezTo>
                    <a:pt x="3299" y="1944"/>
                    <a:pt x="3291" y="1930"/>
                    <a:pt x="3284" y="1915"/>
                  </a:cubicBezTo>
                  <a:cubicBezTo>
                    <a:pt x="3276" y="1902"/>
                    <a:pt x="3269" y="1888"/>
                    <a:pt x="3261" y="1875"/>
                  </a:cubicBezTo>
                  <a:cubicBezTo>
                    <a:pt x="3255" y="1865"/>
                    <a:pt x="3250" y="1855"/>
                    <a:pt x="3244" y="1846"/>
                  </a:cubicBezTo>
                  <a:cubicBezTo>
                    <a:pt x="3242" y="1843"/>
                    <a:pt x="3240" y="1840"/>
                    <a:pt x="3238" y="1837"/>
                  </a:cubicBezTo>
                  <a:cubicBezTo>
                    <a:pt x="3234" y="1830"/>
                    <a:pt x="3229" y="1824"/>
                    <a:pt x="3225" y="1817"/>
                  </a:cubicBezTo>
                  <a:cubicBezTo>
                    <a:pt x="3221" y="1812"/>
                    <a:pt x="3218" y="1807"/>
                    <a:pt x="3214" y="1801"/>
                  </a:cubicBezTo>
                  <a:cubicBezTo>
                    <a:pt x="3211" y="1797"/>
                    <a:pt x="3208" y="1793"/>
                    <a:pt x="3205" y="1789"/>
                  </a:cubicBezTo>
                  <a:cubicBezTo>
                    <a:pt x="3200" y="1782"/>
                    <a:pt x="3195" y="1775"/>
                    <a:pt x="3190" y="1768"/>
                  </a:cubicBezTo>
                  <a:cubicBezTo>
                    <a:pt x="3188" y="1766"/>
                    <a:pt x="3186" y="1763"/>
                    <a:pt x="3185" y="1761"/>
                  </a:cubicBezTo>
                  <a:cubicBezTo>
                    <a:pt x="3178" y="1753"/>
                    <a:pt x="3172" y="1744"/>
                    <a:pt x="3165" y="1736"/>
                  </a:cubicBezTo>
                  <a:cubicBezTo>
                    <a:pt x="3165" y="1735"/>
                    <a:pt x="3164" y="1735"/>
                    <a:pt x="3164" y="1734"/>
                  </a:cubicBezTo>
                  <a:cubicBezTo>
                    <a:pt x="3156" y="1724"/>
                    <a:pt x="3148" y="1715"/>
                    <a:pt x="3140" y="1706"/>
                  </a:cubicBezTo>
                  <a:cubicBezTo>
                    <a:pt x="3132" y="1696"/>
                    <a:pt x="3123" y="1686"/>
                    <a:pt x="3115" y="1677"/>
                  </a:cubicBezTo>
                  <a:cubicBezTo>
                    <a:pt x="3106" y="1667"/>
                    <a:pt x="3098" y="1658"/>
                    <a:pt x="3089" y="1649"/>
                  </a:cubicBezTo>
                  <a:cubicBezTo>
                    <a:pt x="3083" y="1643"/>
                    <a:pt x="3078" y="1638"/>
                    <a:pt x="3072" y="1632"/>
                  </a:cubicBezTo>
                  <a:cubicBezTo>
                    <a:pt x="3071" y="1631"/>
                    <a:pt x="3070" y="1630"/>
                    <a:pt x="3070" y="1630"/>
                  </a:cubicBezTo>
                  <a:cubicBezTo>
                    <a:pt x="3069" y="1629"/>
                    <a:pt x="3068" y="1628"/>
                    <a:pt x="3068" y="1628"/>
                  </a:cubicBezTo>
                  <a:cubicBezTo>
                    <a:pt x="3065" y="1625"/>
                    <a:pt x="3062" y="1622"/>
                    <a:pt x="3059" y="1619"/>
                  </a:cubicBezTo>
                  <a:cubicBezTo>
                    <a:pt x="3050" y="1610"/>
                    <a:pt x="3041" y="1602"/>
                    <a:pt x="3033" y="1594"/>
                  </a:cubicBezTo>
                  <a:cubicBezTo>
                    <a:pt x="3024" y="1586"/>
                    <a:pt x="3015" y="1578"/>
                    <a:pt x="3006" y="1570"/>
                  </a:cubicBezTo>
                  <a:cubicBezTo>
                    <a:pt x="2997" y="1562"/>
                    <a:pt x="2988" y="1554"/>
                    <a:pt x="2979" y="1547"/>
                  </a:cubicBezTo>
                  <a:cubicBezTo>
                    <a:pt x="2975" y="1543"/>
                    <a:pt x="2971" y="1539"/>
                    <a:pt x="2966" y="1535"/>
                  </a:cubicBezTo>
                  <a:cubicBezTo>
                    <a:pt x="2962" y="1532"/>
                    <a:pt x="2957" y="1528"/>
                    <a:pt x="2952" y="1524"/>
                  </a:cubicBezTo>
                  <a:cubicBezTo>
                    <a:pt x="2943" y="1517"/>
                    <a:pt x="2934" y="1510"/>
                    <a:pt x="2925" y="1503"/>
                  </a:cubicBezTo>
                  <a:cubicBezTo>
                    <a:pt x="2916" y="1496"/>
                    <a:pt x="2907" y="1489"/>
                    <a:pt x="2898" y="1483"/>
                  </a:cubicBezTo>
                  <a:cubicBezTo>
                    <a:pt x="2889" y="1476"/>
                    <a:pt x="2880" y="1469"/>
                    <a:pt x="2870" y="1463"/>
                  </a:cubicBezTo>
                  <a:cubicBezTo>
                    <a:pt x="2866" y="1460"/>
                    <a:pt x="2861" y="1456"/>
                    <a:pt x="2856" y="1453"/>
                  </a:cubicBezTo>
                  <a:cubicBezTo>
                    <a:pt x="2852" y="1450"/>
                    <a:pt x="2847" y="1447"/>
                    <a:pt x="2843" y="1444"/>
                  </a:cubicBezTo>
                  <a:cubicBezTo>
                    <a:pt x="2833" y="1438"/>
                    <a:pt x="2824" y="1432"/>
                    <a:pt x="2815" y="1426"/>
                  </a:cubicBezTo>
                  <a:cubicBezTo>
                    <a:pt x="2805" y="1420"/>
                    <a:pt x="2796" y="1414"/>
                    <a:pt x="2787" y="1408"/>
                  </a:cubicBezTo>
                  <a:cubicBezTo>
                    <a:pt x="2777" y="1402"/>
                    <a:pt x="2768" y="1397"/>
                    <a:pt x="2758" y="1391"/>
                  </a:cubicBezTo>
                  <a:cubicBezTo>
                    <a:pt x="2752" y="1388"/>
                    <a:pt x="2746" y="1384"/>
                    <a:pt x="2740" y="1380"/>
                  </a:cubicBezTo>
                  <a:cubicBezTo>
                    <a:pt x="2737" y="1378"/>
                    <a:pt x="2733" y="1377"/>
                    <a:pt x="2730" y="1375"/>
                  </a:cubicBezTo>
                  <a:cubicBezTo>
                    <a:pt x="2721" y="1370"/>
                    <a:pt x="2711" y="1364"/>
                    <a:pt x="2702" y="1359"/>
                  </a:cubicBezTo>
                  <a:cubicBezTo>
                    <a:pt x="2692" y="1354"/>
                    <a:pt x="2682" y="1349"/>
                    <a:pt x="2673" y="1344"/>
                  </a:cubicBezTo>
                  <a:cubicBezTo>
                    <a:pt x="2663" y="1339"/>
                    <a:pt x="2654" y="1334"/>
                    <a:pt x="2644" y="1330"/>
                  </a:cubicBezTo>
                  <a:cubicBezTo>
                    <a:pt x="2635" y="1325"/>
                    <a:pt x="2625" y="1320"/>
                    <a:pt x="2615" y="1316"/>
                  </a:cubicBezTo>
                  <a:cubicBezTo>
                    <a:pt x="2606" y="1311"/>
                    <a:pt x="2596" y="1307"/>
                    <a:pt x="2586" y="1302"/>
                  </a:cubicBezTo>
                  <a:cubicBezTo>
                    <a:pt x="2576" y="1298"/>
                    <a:pt x="2567" y="1294"/>
                    <a:pt x="2557" y="1290"/>
                  </a:cubicBezTo>
                  <a:cubicBezTo>
                    <a:pt x="2547" y="1285"/>
                    <a:pt x="2537" y="1281"/>
                    <a:pt x="2528" y="1277"/>
                  </a:cubicBezTo>
                  <a:cubicBezTo>
                    <a:pt x="2518" y="1273"/>
                    <a:pt x="2508" y="1269"/>
                    <a:pt x="2498" y="1266"/>
                  </a:cubicBezTo>
                  <a:cubicBezTo>
                    <a:pt x="2496" y="1265"/>
                    <a:pt x="2494" y="1264"/>
                    <a:pt x="2492" y="1263"/>
                  </a:cubicBezTo>
                  <a:cubicBezTo>
                    <a:pt x="2484" y="1260"/>
                    <a:pt x="2476" y="1257"/>
                    <a:pt x="2469" y="1254"/>
                  </a:cubicBezTo>
                  <a:cubicBezTo>
                    <a:pt x="2459" y="1251"/>
                    <a:pt x="2449" y="1247"/>
                    <a:pt x="2439" y="1244"/>
                  </a:cubicBezTo>
                  <a:cubicBezTo>
                    <a:pt x="2429" y="1240"/>
                    <a:pt x="2419" y="1237"/>
                    <a:pt x="2409" y="1233"/>
                  </a:cubicBezTo>
                  <a:cubicBezTo>
                    <a:pt x="2399" y="1230"/>
                    <a:pt x="2389" y="1227"/>
                    <a:pt x="2379" y="1223"/>
                  </a:cubicBezTo>
                  <a:cubicBezTo>
                    <a:pt x="2369" y="1220"/>
                    <a:pt x="2359" y="1217"/>
                    <a:pt x="2349" y="1214"/>
                  </a:cubicBezTo>
                  <a:cubicBezTo>
                    <a:pt x="2339" y="1211"/>
                    <a:pt x="2329" y="1208"/>
                    <a:pt x="2319" y="1205"/>
                  </a:cubicBezTo>
                  <a:cubicBezTo>
                    <a:pt x="2309" y="1202"/>
                    <a:pt x="2299" y="1200"/>
                    <a:pt x="2289" y="1197"/>
                  </a:cubicBezTo>
                  <a:cubicBezTo>
                    <a:pt x="2279" y="1194"/>
                    <a:pt x="2269" y="1191"/>
                    <a:pt x="2259" y="1189"/>
                  </a:cubicBezTo>
                  <a:cubicBezTo>
                    <a:pt x="2249" y="1186"/>
                    <a:pt x="2240" y="1184"/>
                    <a:pt x="2230" y="1182"/>
                  </a:cubicBezTo>
                  <a:cubicBezTo>
                    <a:pt x="2230" y="1182"/>
                    <a:pt x="2229" y="1181"/>
                    <a:pt x="2228" y="1181"/>
                  </a:cubicBezTo>
                  <a:cubicBezTo>
                    <a:pt x="2218" y="1179"/>
                    <a:pt x="2208" y="1176"/>
                    <a:pt x="2198" y="1174"/>
                  </a:cubicBezTo>
                  <a:cubicBezTo>
                    <a:pt x="2188" y="1172"/>
                    <a:pt x="2177" y="1170"/>
                    <a:pt x="2167" y="1168"/>
                  </a:cubicBezTo>
                  <a:cubicBezTo>
                    <a:pt x="2157" y="1165"/>
                    <a:pt x="2147" y="1163"/>
                    <a:pt x="2136" y="1161"/>
                  </a:cubicBezTo>
                  <a:cubicBezTo>
                    <a:pt x="2126" y="1159"/>
                    <a:pt x="2116" y="1157"/>
                    <a:pt x="2106" y="1156"/>
                  </a:cubicBezTo>
                  <a:cubicBezTo>
                    <a:pt x="2095" y="1154"/>
                    <a:pt x="2085" y="1152"/>
                    <a:pt x="2075" y="1150"/>
                  </a:cubicBezTo>
                  <a:cubicBezTo>
                    <a:pt x="2064" y="1149"/>
                    <a:pt x="2054" y="1147"/>
                    <a:pt x="2044" y="1145"/>
                  </a:cubicBezTo>
                  <a:cubicBezTo>
                    <a:pt x="2033" y="1144"/>
                    <a:pt x="2023" y="1142"/>
                    <a:pt x="2012" y="1141"/>
                  </a:cubicBezTo>
                  <a:cubicBezTo>
                    <a:pt x="2002" y="1139"/>
                    <a:pt x="1992" y="1138"/>
                    <a:pt x="1981" y="1137"/>
                  </a:cubicBezTo>
                  <a:cubicBezTo>
                    <a:pt x="1974" y="1136"/>
                    <a:pt x="1968" y="1135"/>
                    <a:pt x="1961" y="1134"/>
                  </a:cubicBezTo>
                  <a:cubicBezTo>
                    <a:pt x="1957" y="1134"/>
                    <a:pt x="1953" y="1134"/>
                    <a:pt x="1950" y="1133"/>
                  </a:cubicBezTo>
                  <a:cubicBezTo>
                    <a:pt x="1939" y="1132"/>
                    <a:pt x="1929" y="1131"/>
                    <a:pt x="1918" y="1130"/>
                  </a:cubicBezTo>
                  <a:cubicBezTo>
                    <a:pt x="1908" y="1129"/>
                    <a:pt x="1897" y="1128"/>
                    <a:pt x="1887" y="1127"/>
                  </a:cubicBezTo>
                  <a:cubicBezTo>
                    <a:pt x="1876" y="1126"/>
                    <a:pt x="1866" y="1125"/>
                    <a:pt x="1855" y="1125"/>
                  </a:cubicBezTo>
                  <a:cubicBezTo>
                    <a:pt x="1845" y="1124"/>
                    <a:pt x="1835" y="1123"/>
                    <a:pt x="1824" y="1123"/>
                  </a:cubicBezTo>
                  <a:cubicBezTo>
                    <a:pt x="1824" y="1123"/>
                    <a:pt x="1824" y="1123"/>
                    <a:pt x="1823" y="1123"/>
                  </a:cubicBezTo>
                  <a:cubicBezTo>
                    <a:pt x="1813" y="1122"/>
                    <a:pt x="1802" y="1122"/>
                    <a:pt x="1792" y="1121"/>
                  </a:cubicBezTo>
                  <a:cubicBezTo>
                    <a:pt x="1781" y="1121"/>
                    <a:pt x="1770" y="1121"/>
                    <a:pt x="1760" y="1120"/>
                  </a:cubicBezTo>
                  <a:cubicBezTo>
                    <a:pt x="1749" y="1120"/>
                    <a:pt x="1738" y="1120"/>
                    <a:pt x="1727" y="1120"/>
                  </a:cubicBezTo>
                  <a:cubicBezTo>
                    <a:pt x="1717" y="1120"/>
                    <a:pt x="1706" y="1120"/>
                    <a:pt x="1695" y="1120"/>
                  </a:cubicBezTo>
                  <a:cubicBezTo>
                    <a:pt x="1693" y="1120"/>
                    <a:pt x="1690" y="1120"/>
                    <a:pt x="1687" y="1120"/>
                  </a:cubicBezTo>
                  <a:cubicBezTo>
                    <a:pt x="1663" y="1120"/>
                    <a:pt x="1663" y="1120"/>
                    <a:pt x="1663" y="1120"/>
                  </a:cubicBezTo>
                  <a:cubicBezTo>
                    <a:pt x="1631" y="1121"/>
                    <a:pt x="1631" y="1121"/>
                    <a:pt x="1631" y="1121"/>
                  </a:cubicBezTo>
                  <a:cubicBezTo>
                    <a:pt x="1598" y="1121"/>
                    <a:pt x="1598" y="1121"/>
                    <a:pt x="1598" y="1121"/>
                  </a:cubicBezTo>
                  <a:cubicBezTo>
                    <a:pt x="1566" y="1122"/>
                    <a:pt x="1566" y="1122"/>
                    <a:pt x="1566" y="1122"/>
                  </a:cubicBezTo>
                  <a:cubicBezTo>
                    <a:pt x="1534" y="1123"/>
                    <a:pt x="1534" y="1123"/>
                    <a:pt x="1534" y="1123"/>
                  </a:cubicBezTo>
                  <a:cubicBezTo>
                    <a:pt x="1501" y="1123"/>
                    <a:pt x="1501" y="1123"/>
                    <a:pt x="1501" y="1123"/>
                  </a:cubicBezTo>
                  <a:cubicBezTo>
                    <a:pt x="1469" y="1124"/>
                    <a:pt x="1469" y="1124"/>
                    <a:pt x="1469" y="1124"/>
                  </a:cubicBezTo>
                  <a:cubicBezTo>
                    <a:pt x="1437" y="1125"/>
                    <a:pt x="1437" y="1125"/>
                    <a:pt x="1437" y="1125"/>
                  </a:cubicBezTo>
                  <a:cubicBezTo>
                    <a:pt x="1414" y="1125"/>
                    <a:pt x="1414" y="1125"/>
                    <a:pt x="1414" y="1125"/>
                  </a:cubicBezTo>
                  <a:cubicBezTo>
                    <a:pt x="1404" y="1125"/>
                    <a:pt x="1404" y="1125"/>
                    <a:pt x="1404" y="1125"/>
                  </a:cubicBezTo>
                  <a:cubicBezTo>
                    <a:pt x="1380" y="1126"/>
                    <a:pt x="1380" y="1126"/>
                    <a:pt x="1380" y="1126"/>
                  </a:cubicBezTo>
                  <a:cubicBezTo>
                    <a:pt x="1372" y="1126"/>
                    <a:pt x="1372" y="1126"/>
                    <a:pt x="1372" y="1126"/>
                  </a:cubicBezTo>
                  <a:cubicBezTo>
                    <a:pt x="1363" y="1126"/>
                    <a:pt x="1363" y="1126"/>
                    <a:pt x="1363" y="1126"/>
                  </a:cubicBezTo>
                  <a:cubicBezTo>
                    <a:pt x="1359" y="1126"/>
                    <a:pt x="1359" y="1126"/>
                    <a:pt x="1359" y="1126"/>
                  </a:cubicBezTo>
                  <a:cubicBezTo>
                    <a:pt x="1357" y="1126"/>
                    <a:pt x="1357" y="1126"/>
                    <a:pt x="1357" y="1126"/>
                  </a:cubicBezTo>
                  <a:cubicBezTo>
                    <a:pt x="1354" y="1126"/>
                    <a:pt x="1354" y="1126"/>
                    <a:pt x="1354" y="1126"/>
                  </a:cubicBezTo>
                  <a:cubicBezTo>
                    <a:pt x="1346" y="1126"/>
                    <a:pt x="1346" y="1126"/>
                    <a:pt x="1346" y="1126"/>
                  </a:cubicBezTo>
                  <a:cubicBezTo>
                    <a:pt x="1344" y="1126"/>
                    <a:pt x="1342" y="1126"/>
                    <a:pt x="1340" y="1126"/>
                  </a:cubicBezTo>
                  <a:cubicBezTo>
                    <a:pt x="1329" y="1126"/>
                    <a:pt x="1318" y="1126"/>
                    <a:pt x="1307" y="1126"/>
                  </a:cubicBezTo>
                  <a:cubicBezTo>
                    <a:pt x="1297" y="1126"/>
                    <a:pt x="1287" y="1126"/>
                    <a:pt x="1277" y="1126"/>
                  </a:cubicBezTo>
                  <a:cubicBezTo>
                    <a:pt x="1277" y="1126"/>
                    <a:pt x="1276" y="1126"/>
                    <a:pt x="1275" y="1126"/>
                  </a:cubicBezTo>
                  <a:cubicBezTo>
                    <a:pt x="1264" y="1126"/>
                    <a:pt x="1254" y="1126"/>
                    <a:pt x="1243" y="1126"/>
                  </a:cubicBezTo>
                  <a:cubicBezTo>
                    <a:pt x="1232" y="1126"/>
                    <a:pt x="1221" y="1126"/>
                    <a:pt x="1211" y="1126"/>
                  </a:cubicBezTo>
                  <a:cubicBezTo>
                    <a:pt x="1200" y="1126"/>
                    <a:pt x="1189" y="1126"/>
                    <a:pt x="1178" y="1126"/>
                  </a:cubicBezTo>
                  <a:cubicBezTo>
                    <a:pt x="1168" y="1126"/>
                    <a:pt x="1157" y="1126"/>
                    <a:pt x="1146" y="1126"/>
                  </a:cubicBezTo>
                  <a:cubicBezTo>
                    <a:pt x="1145" y="1126"/>
                    <a:pt x="1143" y="1126"/>
                    <a:pt x="1141" y="1126"/>
                  </a:cubicBezTo>
                  <a:cubicBezTo>
                    <a:pt x="1132" y="1126"/>
                    <a:pt x="1123" y="1126"/>
                    <a:pt x="1114" y="1125"/>
                  </a:cubicBezTo>
                  <a:cubicBezTo>
                    <a:pt x="1104" y="1125"/>
                    <a:pt x="1093" y="1125"/>
                    <a:pt x="1082" y="1125"/>
                  </a:cubicBezTo>
                  <a:cubicBezTo>
                    <a:pt x="1072" y="1124"/>
                    <a:pt x="1061" y="1124"/>
                    <a:pt x="1050" y="1123"/>
                  </a:cubicBezTo>
                  <a:cubicBezTo>
                    <a:pt x="1040" y="1123"/>
                    <a:pt x="1029" y="1122"/>
                    <a:pt x="1019" y="1122"/>
                  </a:cubicBezTo>
                  <a:cubicBezTo>
                    <a:pt x="1014" y="1121"/>
                    <a:pt x="1009" y="1121"/>
                    <a:pt x="1005" y="1121"/>
                  </a:cubicBezTo>
                  <a:cubicBezTo>
                    <a:pt x="999" y="1120"/>
                    <a:pt x="993" y="1120"/>
                    <a:pt x="987" y="1119"/>
                  </a:cubicBezTo>
                  <a:cubicBezTo>
                    <a:pt x="976" y="1118"/>
                    <a:pt x="966" y="1117"/>
                    <a:pt x="955" y="1116"/>
                  </a:cubicBezTo>
                  <a:cubicBezTo>
                    <a:pt x="945" y="1115"/>
                    <a:pt x="934" y="1114"/>
                    <a:pt x="924" y="1113"/>
                  </a:cubicBezTo>
                  <a:cubicBezTo>
                    <a:pt x="914" y="1111"/>
                    <a:pt x="903" y="1110"/>
                    <a:pt x="893" y="1108"/>
                  </a:cubicBezTo>
                  <a:cubicBezTo>
                    <a:pt x="885" y="1107"/>
                    <a:pt x="878" y="1105"/>
                    <a:pt x="870" y="1104"/>
                  </a:cubicBezTo>
                  <a:cubicBezTo>
                    <a:pt x="867" y="1103"/>
                    <a:pt x="865" y="1103"/>
                    <a:pt x="862" y="1102"/>
                  </a:cubicBezTo>
                  <a:cubicBezTo>
                    <a:pt x="852" y="1100"/>
                    <a:pt x="842" y="1097"/>
                    <a:pt x="832" y="1095"/>
                  </a:cubicBezTo>
                  <a:cubicBezTo>
                    <a:pt x="823" y="1092"/>
                    <a:pt x="814" y="1090"/>
                    <a:pt x="805" y="1087"/>
                  </a:cubicBezTo>
                  <a:cubicBezTo>
                    <a:pt x="804" y="1087"/>
                    <a:pt x="803" y="1086"/>
                    <a:pt x="802" y="1086"/>
                  </a:cubicBezTo>
                  <a:cubicBezTo>
                    <a:pt x="792" y="1082"/>
                    <a:pt x="782" y="1079"/>
                    <a:pt x="772" y="1075"/>
                  </a:cubicBezTo>
                  <a:cubicBezTo>
                    <a:pt x="762" y="1070"/>
                    <a:pt x="752" y="1066"/>
                    <a:pt x="743" y="1060"/>
                  </a:cubicBezTo>
                  <a:cubicBezTo>
                    <a:pt x="743" y="1060"/>
                    <a:pt x="743" y="1060"/>
                    <a:pt x="743" y="1060"/>
                  </a:cubicBezTo>
                  <a:cubicBezTo>
                    <a:pt x="741" y="1059"/>
                    <a:pt x="738" y="1058"/>
                    <a:pt x="736" y="1056"/>
                  </a:cubicBezTo>
                  <a:cubicBezTo>
                    <a:pt x="734" y="1055"/>
                    <a:pt x="731" y="1053"/>
                    <a:pt x="729" y="1052"/>
                  </a:cubicBezTo>
                  <a:cubicBezTo>
                    <a:pt x="722" y="1047"/>
                    <a:pt x="722" y="1047"/>
                    <a:pt x="722" y="1047"/>
                  </a:cubicBezTo>
                  <a:cubicBezTo>
                    <a:pt x="720" y="1045"/>
                    <a:pt x="718" y="1043"/>
                    <a:pt x="715" y="1042"/>
                  </a:cubicBezTo>
                  <a:cubicBezTo>
                    <a:pt x="715" y="1042"/>
                    <a:pt x="715" y="1042"/>
                    <a:pt x="715" y="1042"/>
                  </a:cubicBezTo>
                  <a:cubicBezTo>
                    <a:pt x="712" y="1039"/>
                    <a:pt x="712" y="1039"/>
                    <a:pt x="712" y="1039"/>
                  </a:cubicBezTo>
                  <a:cubicBezTo>
                    <a:pt x="709" y="1036"/>
                    <a:pt x="709" y="1036"/>
                    <a:pt x="709" y="1036"/>
                  </a:cubicBezTo>
                  <a:cubicBezTo>
                    <a:pt x="704" y="1032"/>
                    <a:pt x="704" y="1032"/>
                    <a:pt x="704" y="1032"/>
                  </a:cubicBezTo>
                  <a:cubicBezTo>
                    <a:pt x="703" y="1031"/>
                    <a:pt x="702" y="1030"/>
                    <a:pt x="701" y="1029"/>
                  </a:cubicBezTo>
                  <a:cubicBezTo>
                    <a:pt x="700" y="1027"/>
                    <a:pt x="698" y="1025"/>
                    <a:pt x="696" y="1023"/>
                  </a:cubicBezTo>
                  <a:cubicBezTo>
                    <a:pt x="695" y="1022"/>
                    <a:pt x="694" y="1020"/>
                    <a:pt x="693" y="1019"/>
                  </a:cubicBezTo>
                  <a:cubicBezTo>
                    <a:pt x="684" y="1007"/>
                    <a:pt x="676" y="993"/>
                    <a:pt x="671" y="978"/>
                  </a:cubicBezTo>
                  <a:cubicBezTo>
                    <a:pt x="670" y="973"/>
                    <a:pt x="668" y="969"/>
                    <a:pt x="667" y="964"/>
                  </a:cubicBezTo>
                  <a:cubicBezTo>
                    <a:pt x="662" y="943"/>
                    <a:pt x="663" y="920"/>
                    <a:pt x="669" y="899"/>
                  </a:cubicBezTo>
                  <a:cubicBezTo>
                    <a:pt x="671" y="894"/>
                    <a:pt x="673" y="889"/>
                    <a:pt x="675" y="884"/>
                  </a:cubicBezTo>
                  <a:cubicBezTo>
                    <a:pt x="676" y="882"/>
                    <a:pt x="677" y="879"/>
                    <a:pt x="678" y="877"/>
                  </a:cubicBezTo>
                  <a:cubicBezTo>
                    <a:pt x="683" y="869"/>
                    <a:pt x="683" y="869"/>
                    <a:pt x="683" y="869"/>
                  </a:cubicBezTo>
                  <a:cubicBezTo>
                    <a:pt x="688" y="860"/>
                    <a:pt x="695" y="852"/>
                    <a:pt x="703" y="844"/>
                  </a:cubicBezTo>
                  <a:cubicBezTo>
                    <a:pt x="703" y="844"/>
                    <a:pt x="703" y="844"/>
                    <a:pt x="703" y="844"/>
                  </a:cubicBezTo>
                  <a:cubicBezTo>
                    <a:pt x="711" y="836"/>
                    <a:pt x="719" y="829"/>
                    <a:pt x="728" y="822"/>
                  </a:cubicBezTo>
                  <a:cubicBezTo>
                    <a:pt x="733" y="819"/>
                    <a:pt x="737" y="816"/>
                    <a:pt x="742" y="813"/>
                  </a:cubicBezTo>
                  <a:cubicBezTo>
                    <a:pt x="747" y="810"/>
                    <a:pt x="752" y="807"/>
                    <a:pt x="756" y="804"/>
                  </a:cubicBezTo>
                  <a:cubicBezTo>
                    <a:pt x="764" y="800"/>
                    <a:pt x="772" y="796"/>
                    <a:pt x="779" y="792"/>
                  </a:cubicBezTo>
                  <a:cubicBezTo>
                    <a:pt x="791" y="786"/>
                    <a:pt x="803" y="780"/>
                    <a:pt x="815" y="775"/>
                  </a:cubicBezTo>
                  <a:cubicBezTo>
                    <a:pt x="816" y="775"/>
                    <a:pt x="817" y="775"/>
                    <a:pt x="817" y="774"/>
                  </a:cubicBezTo>
                  <a:cubicBezTo>
                    <a:pt x="828" y="770"/>
                    <a:pt x="840" y="765"/>
                    <a:pt x="851" y="761"/>
                  </a:cubicBezTo>
                  <a:cubicBezTo>
                    <a:pt x="863" y="757"/>
                    <a:pt x="874" y="753"/>
                    <a:pt x="886" y="749"/>
                  </a:cubicBezTo>
                  <a:cubicBezTo>
                    <a:pt x="898" y="745"/>
                    <a:pt x="909" y="741"/>
                    <a:pt x="921" y="738"/>
                  </a:cubicBezTo>
                  <a:cubicBezTo>
                    <a:pt x="929" y="735"/>
                    <a:pt x="938" y="733"/>
                    <a:pt x="946" y="730"/>
                  </a:cubicBezTo>
                  <a:cubicBezTo>
                    <a:pt x="949" y="730"/>
                    <a:pt x="952" y="729"/>
                    <a:pt x="955" y="728"/>
                  </a:cubicBezTo>
                  <a:cubicBezTo>
                    <a:pt x="967" y="725"/>
                    <a:pt x="978" y="721"/>
                    <a:pt x="990" y="718"/>
                  </a:cubicBezTo>
                  <a:cubicBezTo>
                    <a:pt x="1001" y="715"/>
                    <a:pt x="1013" y="712"/>
                    <a:pt x="1024" y="710"/>
                  </a:cubicBezTo>
                  <a:cubicBezTo>
                    <a:pt x="1036" y="707"/>
                    <a:pt x="1047" y="704"/>
                    <a:pt x="1058" y="701"/>
                  </a:cubicBezTo>
                  <a:cubicBezTo>
                    <a:pt x="1065" y="699"/>
                    <a:pt x="1071" y="698"/>
                    <a:pt x="1078" y="696"/>
                  </a:cubicBezTo>
                  <a:cubicBezTo>
                    <a:pt x="1083" y="695"/>
                    <a:pt x="1088" y="694"/>
                    <a:pt x="1093" y="693"/>
                  </a:cubicBezTo>
                  <a:cubicBezTo>
                    <a:pt x="1104" y="690"/>
                    <a:pt x="1115" y="687"/>
                    <a:pt x="1127" y="684"/>
                  </a:cubicBezTo>
                  <a:cubicBezTo>
                    <a:pt x="1133" y="683"/>
                    <a:pt x="1138" y="682"/>
                    <a:pt x="1144" y="680"/>
                  </a:cubicBezTo>
                  <a:cubicBezTo>
                    <a:pt x="1150" y="679"/>
                    <a:pt x="1155" y="677"/>
                    <a:pt x="1161" y="676"/>
                  </a:cubicBezTo>
                  <a:cubicBezTo>
                    <a:pt x="1173" y="673"/>
                    <a:pt x="1184" y="669"/>
                    <a:pt x="1196" y="666"/>
                  </a:cubicBezTo>
                  <a:cubicBezTo>
                    <a:pt x="1200" y="665"/>
                    <a:pt x="1205" y="663"/>
                    <a:pt x="1210" y="662"/>
                  </a:cubicBezTo>
                  <a:cubicBezTo>
                    <a:pt x="1217" y="660"/>
                    <a:pt x="1224" y="658"/>
                    <a:pt x="1230" y="655"/>
                  </a:cubicBezTo>
                  <a:cubicBezTo>
                    <a:pt x="1242" y="652"/>
                    <a:pt x="1254" y="648"/>
                    <a:pt x="1265" y="643"/>
                  </a:cubicBezTo>
                  <a:cubicBezTo>
                    <a:pt x="1277" y="639"/>
                    <a:pt x="1289" y="634"/>
                    <a:pt x="1301" y="629"/>
                  </a:cubicBezTo>
                  <a:cubicBezTo>
                    <a:pt x="1313" y="624"/>
                    <a:pt x="1325" y="619"/>
                    <a:pt x="1337" y="613"/>
                  </a:cubicBezTo>
                  <a:cubicBezTo>
                    <a:pt x="1337" y="612"/>
                    <a:pt x="1338" y="612"/>
                    <a:pt x="1338" y="612"/>
                  </a:cubicBezTo>
                  <a:cubicBezTo>
                    <a:pt x="1350" y="606"/>
                    <a:pt x="1362" y="599"/>
                    <a:pt x="1374" y="592"/>
                  </a:cubicBezTo>
                  <a:cubicBezTo>
                    <a:pt x="1382" y="587"/>
                    <a:pt x="1390" y="582"/>
                    <a:pt x="1397" y="576"/>
                  </a:cubicBezTo>
                  <a:cubicBezTo>
                    <a:pt x="1403" y="572"/>
                    <a:pt x="1408" y="568"/>
                    <a:pt x="1413" y="564"/>
                  </a:cubicBezTo>
                  <a:cubicBezTo>
                    <a:pt x="1426" y="554"/>
                    <a:pt x="1437" y="542"/>
                    <a:pt x="1448" y="529"/>
                  </a:cubicBezTo>
                  <a:cubicBezTo>
                    <a:pt x="1451" y="526"/>
                    <a:pt x="1453" y="523"/>
                    <a:pt x="1456" y="519"/>
                  </a:cubicBezTo>
                  <a:cubicBezTo>
                    <a:pt x="1460" y="513"/>
                    <a:pt x="1464" y="507"/>
                    <a:pt x="1468" y="501"/>
                  </a:cubicBezTo>
                  <a:cubicBezTo>
                    <a:pt x="1469" y="498"/>
                    <a:pt x="1471" y="496"/>
                    <a:pt x="1472" y="493"/>
                  </a:cubicBezTo>
                  <a:cubicBezTo>
                    <a:pt x="1473" y="490"/>
                    <a:pt x="1475" y="488"/>
                    <a:pt x="1476" y="485"/>
                  </a:cubicBezTo>
                  <a:cubicBezTo>
                    <a:pt x="1479" y="477"/>
                    <a:pt x="1479" y="477"/>
                    <a:pt x="1479" y="477"/>
                  </a:cubicBezTo>
                  <a:cubicBezTo>
                    <a:pt x="1480" y="474"/>
                    <a:pt x="1481" y="472"/>
                    <a:pt x="1482" y="469"/>
                  </a:cubicBezTo>
                  <a:cubicBezTo>
                    <a:pt x="1490" y="447"/>
                    <a:pt x="1495" y="424"/>
                    <a:pt x="1494" y="401"/>
                  </a:cubicBezTo>
                  <a:cubicBezTo>
                    <a:pt x="1494" y="400"/>
                    <a:pt x="1494" y="400"/>
                    <a:pt x="1494" y="400"/>
                  </a:cubicBezTo>
                  <a:cubicBezTo>
                    <a:pt x="1494" y="400"/>
                    <a:pt x="1494" y="400"/>
                    <a:pt x="1494" y="400"/>
                  </a:cubicBezTo>
                  <a:cubicBezTo>
                    <a:pt x="1493" y="392"/>
                    <a:pt x="1496" y="396"/>
                    <a:pt x="1491" y="376"/>
                  </a:cubicBezTo>
                  <a:cubicBezTo>
                    <a:pt x="1487" y="358"/>
                    <a:pt x="1477" y="343"/>
                    <a:pt x="1469" y="327"/>
                  </a:cubicBezTo>
                  <a:cubicBezTo>
                    <a:pt x="1463" y="316"/>
                    <a:pt x="1456" y="305"/>
                    <a:pt x="1448" y="295"/>
                  </a:cubicBezTo>
                  <a:cubicBezTo>
                    <a:pt x="1447" y="293"/>
                    <a:pt x="1446" y="292"/>
                    <a:pt x="1445" y="291"/>
                  </a:cubicBezTo>
                  <a:cubicBezTo>
                    <a:pt x="1437" y="281"/>
                    <a:pt x="1429" y="271"/>
                    <a:pt x="1420" y="262"/>
                  </a:cubicBezTo>
                  <a:cubicBezTo>
                    <a:pt x="1420" y="262"/>
                    <a:pt x="1419" y="262"/>
                    <a:pt x="1419" y="262"/>
                  </a:cubicBezTo>
                  <a:cubicBezTo>
                    <a:pt x="1418" y="261"/>
                    <a:pt x="1417" y="260"/>
                    <a:pt x="1416" y="258"/>
                  </a:cubicBezTo>
                  <a:cubicBezTo>
                    <a:pt x="1407" y="250"/>
                    <a:pt x="1398" y="243"/>
                    <a:pt x="1389" y="236"/>
                  </a:cubicBezTo>
                  <a:cubicBezTo>
                    <a:pt x="1380" y="229"/>
                    <a:pt x="1371" y="222"/>
                    <a:pt x="1361" y="217"/>
                  </a:cubicBezTo>
                  <a:cubicBezTo>
                    <a:pt x="1360" y="216"/>
                    <a:pt x="1359" y="215"/>
                    <a:pt x="1358" y="215"/>
                  </a:cubicBezTo>
                  <a:cubicBezTo>
                    <a:pt x="1350" y="210"/>
                    <a:pt x="1341" y="205"/>
                    <a:pt x="1333" y="200"/>
                  </a:cubicBezTo>
                  <a:cubicBezTo>
                    <a:pt x="1323" y="195"/>
                    <a:pt x="1314" y="190"/>
                    <a:pt x="1304" y="186"/>
                  </a:cubicBezTo>
                  <a:cubicBezTo>
                    <a:pt x="1294" y="182"/>
                    <a:pt x="1285" y="177"/>
                    <a:pt x="1275" y="173"/>
                  </a:cubicBezTo>
                  <a:cubicBezTo>
                    <a:pt x="1268" y="171"/>
                    <a:pt x="1262" y="168"/>
                    <a:pt x="1255" y="166"/>
                  </a:cubicBezTo>
                  <a:cubicBezTo>
                    <a:pt x="1252" y="165"/>
                    <a:pt x="1248" y="163"/>
                    <a:pt x="1245" y="162"/>
                  </a:cubicBezTo>
                  <a:cubicBezTo>
                    <a:pt x="1235" y="159"/>
                    <a:pt x="1225" y="155"/>
                    <a:pt x="1215" y="152"/>
                  </a:cubicBezTo>
                  <a:cubicBezTo>
                    <a:pt x="1205" y="149"/>
                    <a:pt x="1195" y="146"/>
                    <a:pt x="1185" y="143"/>
                  </a:cubicBezTo>
                  <a:cubicBezTo>
                    <a:pt x="1175" y="140"/>
                    <a:pt x="1165" y="137"/>
                    <a:pt x="1155" y="135"/>
                  </a:cubicBezTo>
                  <a:cubicBezTo>
                    <a:pt x="1152" y="134"/>
                    <a:pt x="1149" y="133"/>
                    <a:pt x="1146" y="132"/>
                  </a:cubicBezTo>
                  <a:cubicBezTo>
                    <a:pt x="1139" y="130"/>
                    <a:pt x="1132" y="128"/>
                    <a:pt x="1125" y="127"/>
                  </a:cubicBezTo>
                  <a:cubicBezTo>
                    <a:pt x="1115" y="124"/>
                    <a:pt x="1104" y="121"/>
                    <a:pt x="1094" y="119"/>
                  </a:cubicBezTo>
                  <a:cubicBezTo>
                    <a:pt x="1093" y="118"/>
                    <a:pt x="1092" y="118"/>
                    <a:pt x="1091" y="118"/>
                  </a:cubicBezTo>
                  <a:cubicBezTo>
                    <a:pt x="1064" y="111"/>
                    <a:pt x="1064" y="111"/>
                    <a:pt x="1064" y="111"/>
                  </a:cubicBezTo>
                  <a:cubicBezTo>
                    <a:pt x="1036" y="104"/>
                    <a:pt x="1036" y="104"/>
                    <a:pt x="1036" y="104"/>
                  </a:cubicBezTo>
                  <a:cubicBezTo>
                    <a:pt x="1034" y="103"/>
                    <a:pt x="1034" y="103"/>
                    <a:pt x="1034" y="103"/>
                  </a:cubicBezTo>
                  <a:cubicBezTo>
                    <a:pt x="1029" y="102"/>
                    <a:pt x="1029" y="102"/>
                    <a:pt x="1029" y="102"/>
                  </a:cubicBezTo>
                  <a:cubicBezTo>
                    <a:pt x="1025" y="101"/>
                    <a:pt x="1025" y="101"/>
                    <a:pt x="1025" y="101"/>
                  </a:cubicBezTo>
                  <a:cubicBezTo>
                    <a:pt x="1024" y="101"/>
                    <a:pt x="1023" y="100"/>
                    <a:pt x="1022" y="100"/>
                  </a:cubicBezTo>
                  <a:cubicBezTo>
                    <a:pt x="1008" y="98"/>
                    <a:pt x="1008" y="98"/>
                    <a:pt x="1008" y="98"/>
                  </a:cubicBezTo>
                  <a:cubicBezTo>
                    <a:pt x="1006" y="97"/>
                    <a:pt x="1005" y="97"/>
                    <a:pt x="1003" y="97"/>
                  </a:cubicBezTo>
                  <a:cubicBezTo>
                    <a:pt x="995" y="95"/>
                    <a:pt x="987" y="94"/>
                    <a:pt x="980" y="92"/>
                  </a:cubicBezTo>
                  <a:cubicBezTo>
                    <a:pt x="977" y="92"/>
                    <a:pt x="975" y="91"/>
                    <a:pt x="972" y="91"/>
                  </a:cubicBezTo>
                  <a:cubicBezTo>
                    <a:pt x="962" y="89"/>
                    <a:pt x="951" y="87"/>
                    <a:pt x="941" y="86"/>
                  </a:cubicBezTo>
                  <a:cubicBezTo>
                    <a:pt x="935" y="85"/>
                    <a:pt x="929" y="84"/>
                    <a:pt x="923" y="83"/>
                  </a:cubicBezTo>
                  <a:cubicBezTo>
                    <a:pt x="919" y="82"/>
                    <a:pt x="915" y="81"/>
                    <a:pt x="910" y="81"/>
                  </a:cubicBezTo>
                  <a:cubicBezTo>
                    <a:pt x="900" y="79"/>
                    <a:pt x="889" y="78"/>
                    <a:pt x="879" y="76"/>
                  </a:cubicBezTo>
                  <a:cubicBezTo>
                    <a:pt x="869" y="75"/>
                    <a:pt x="858" y="73"/>
                    <a:pt x="848" y="72"/>
                  </a:cubicBezTo>
                  <a:cubicBezTo>
                    <a:pt x="837" y="70"/>
                    <a:pt x="827" y="69"/>
                    <a:pt x="817" y="67"/>
                  </a:cubicBezTo>
                  <a:cubicBezTo>
                    <a:pt x="806" y="66"/>
                    <a:pt x="796" y="65"/>
                    <a:pt x="785" y="63"/>
                  </a:cubicBezTo>
                  <a:cubicBezTo>
                    <a:pt x="775" y="62"/>
                    <a:pt x="765" y="61"/>
                    <a:pt x="754" y="59"/>
                  </a:cubicBezTo>
                  <a:cubicBezTo>
                    <a:pt x="744" y="58"/>
                    <a:pt x="733" y="57"/>
                    <a:pt x="723" y="56"/>
                  </a:cubicBezTo>
                  <a:cubicBezTo>
                    <a:pt x="714" y="55"/>
                    <a:pt x="706" y="54"/>
                    <a:pt x="698" y="53"/>
                  </a:cubicBezTo>
                  <a:cubicBezTo>
                    <a:pt x="691" y="52"/>
                    <a:pt x="691" y="52"/>
                    <a:pt x="691" y="52"/>
                  </a:cubicBezTo>
                  <a:cubicBezTo>
                    <a:pt x="660" y="48"/>
                    <a:pt x="660" y="48"/>
                    <a:pt x="660" y="48"/>
                  </a:cubicBezTo>
                  <a:cubicBezTo>
                    <a:pt x="629" y="45"/>
                    <a:pt x="629" y="45"/>
                    <a:pt x="629" y="45"/>
                  </a:cubicBezTo>
                  <a:cubicBezTo>
                    <a:pt x="597" y="41"/>
                    <a:pt x="597" y="41"/>
                    <a:pt x="597" y="41"/>
                  </a:cubicBezTo>
                  <a:cubicBezTo>
                    <a:pt x="566" y="37"/>
                    <a:pt x="566" y="37"/>
                    <a:pt x="566" y="37"/>
                  </a:cubicBezTo>
                  <a:cubicBezTo>
                    <a:pt x="535" y="34"/>
                    <a:pt x="535" y="34"/>
                    <a:pt x="535" y="34"/>
                  </a:cubicBezTo>
                  <a:cubicBezTo>
                    <a:pt x="503" y="30"/>
                    <a:pt x="503" y="30"/>
                    <a:pt x="503" y="30"/>
                  </a:cubicBezTo>
                  <a:cubicBezTo>
                    <a:pt x="472" y="27"/>
                    <a:pt x="472" y="27"/>
                    <a:pt x="472" y="27"/>
                  </a:cubicBezTo>
                  <a:cubicBezTo>
                    <a:pt x="471" y="26"/>
                    <a:pt x="471" y="26"/>
                    <a:pt x="471" y="26"/>
                  </a:cubicBezTo>
                  <a:cubicBezTo>
                    <a:pt x="461" y="25"/>
                    <a:pt x="451" y="24"/>
                    <a:pt x="441" y="23"/>
                  </a:cubicBezTo>
                  <a:cubicBezTo>
                    <a:pt x="430" y="22"/>
                    <a:pt x="420" y="21"/>
                    <a:pt x="409" y="20"/>
                  </a:cubicBezTo>
                  <a:cubicBezTo>
                    <a:pt x="399" y="19"/>
                    <a:pt x="388" y="18"/>
                    <a:pt x="378" y="17"/>
                  </a:cubicBezTo>
                  <a:cubicBezTo>
                    <a:pt x="367" y="16"/>
                    <a:pt x="357" y="15"/>
                    <a:pt x="346" y="14"/>
                  </a:cubicBezTo>
                  <a:cubicBezTo>
                    <a:pt x="336" y="13"/>
                    <a:pt x="325" y="12"/>
                    <a:pt x="315" y="11"/>
                  </a:cubicBezTo>
                  <a:cubicBezTo>
                    <a:pt x="304" y="10"/>
                    <a:pt x="294" y="9"/>
                    <a:pt x="283" y="9"/>
                  </a:cubicBezTo>
                  <a:cubicBezTo>
                    <a:pt x="272" y="8"/>
                    <a:pt x="262" y="7"/>
                    <a:pt x="251" y="6"/>
                  </a:cubicBezTo>
                  <a:cubicBezTo>
                    <a:pt x="249" y="6"/>
                    <a:pt x="247" y="6"/>
                    <a:pt x="244" y="6"/>
                  </a:cubicBezTo>
                  <a:cubicBezTo>
                    <a:pt x="236" y="5"/>
                    <a:pt x="228" y="5"/>
                    <a:pt x="220" y="4"/>
                  </a:cubicBezTo>
                  <a:cubicBezTo>
                    <a:pt x="209" y="4"/>
                    <a:pt x="198" y="3"/>
                    <a:pt x="188" y="3"/>
                  </a:cubicBezTo>
                  <a:cubicBezTo>
                    <a:pt x="177" y="2"/>
                    <a:pt x="167" y="2"/>
                    <a:pt x="156" y="1"/>
                  </a:cubicBezTo>
                  <a:cubicBezTo>
                    <a:pt x="147" y="1"/>
                    <a:pt x="139" y="1"/>
                    <a:pt x="131" y="1"/>
                  </a:cubicBezTo>
                  <a:cubicBezTo>
                    <a:pt x="128" y="1"/>
                    <a:pt x="126" y="0"/>
                    <a:pt x="124" y="0"/>
                  </a:cubicBezTo>
                  <a:cubicBezTo>
                    <a:pt x="117" y="0"/>
                    <a:pt x="109" y="0"/>
                    <a:pt x="102" y="0"/>
                  </a:cubicBezTo>
                  <a:cubicBezTo>
                    <a:pt x="92" y="0"/>
                    <a:pt x="92" y="0"/>
                    <a:pt x="92" y="0"/>
                  </a:cubicBezTo>
                  <a:cubicBezTo>
                    <a:pt x="74" y="0"/>
                    <a:pt x="74" y="0"/>
                    <a:pt x="74" y="0"/>
                  </a:cubicBezTo>
                  <a:cubicBezTo>
                    <a:pt x="60" y="0"/>
                    <a:pt x="60" y="0"/>
                    <a:pt x="60" y="0"/>
                  </a:cubicBezTo>
                  <a:cubicBezTo>
                    <a:pt x="45" y="0"/>
                    <a:pt x="45" y="0"/>
                    <a:pt x="45" y="0"/>
                  </a:cubicBezTo>
                  <a:cubicBezTo>
                    <a:pt x="39" y="0"/>
                    <a:pt x="33" y="0"/>
                    <a:pt x="27" y="0"/>
                  </a:cubicBezTo>
                  <a:cubicBezTo>
                    <a:pt x="24" y="1"/>
                    <a:pt x="20" y="1"/>
                    <a:pt x="17" y="1"/>
                  </a:cubicBezTo>
                  <a:cubicBezTo>
                    <a:pt x="11" y="1"/>
                    <a:pt x="6" y="1"/>
                    <a:pt x="0" y="2"/>
                  </a:cubicBezTo>
                  <a:cubicBezTo>
                    <a:pt x="0" y="10"/>
                    <a:pt x="0" y="10"/>
                    <a:pt x="0" y="10"/>
                  </a:cubicBezTo>
                  <a:cubicBezTo>
                    <a:pt x="7" y="10"/>
                    <a:pt x="14" y="10"/>
                    <a:pt x="21" y="10"/>
                  </a:cubicBezTo>
                  <a:cubicBezTo>
                    <a:pt x="24" y="9"/>
                    <a:pt x="27" y="9"/>
                    <a:pt x="30" y="9"/>
                  </a:cubicBezTo>
                  <a:cubicBezTo>
                    <a:pt x="36" y="9"/>
                    <a:pt x="43" y="9"/>
                    <a:pt x="49" y="9"/>
                  </a:cubicBezTo>
                  <a:cubicBezTo>
                    <a:pt x="62" y="9"/>
                    <a:pt x="62" y="9"/>
                    <a:pt x="62" y="9"/>
                  </a:cubicBezTo>
                  <a:cubicBezTo>
                    <a:pt x="78" y="9"/>
                    <a:pt x="78" y="9"/>
                    <a:pt x="78" y="9"/>
                  </a:cubicBezTo>
                  <a:cubicBezTo>
                    <a:pt x="95" y="9"/>
                    <a:pt x="95" y="9"/>
                    <a:pt x="95" y="9"/>
                  </a:cubicBezTo>
                  <a:cubicBezTo>
                    <a:pt x="106" y="9"/>
                    <a:pt x="106" y="9"/>
                    <a:pt x="106" y="9"/>
                  </a:cubicBezTo>
                  <a:cubicBezTo>
                    <a:pt x="113" y="9"/>
                    <a:pt x="120" y="9"/>
                    <a:pt x="127" y="9"/>
                  </a:cubicBezTo>
                  <a:cubicBezTo>
                    <a:pt x="129" y="9"/>
                    <a:pt x="132" y="9"/>
                    <a:pt x="134" y="10"/>
                  </a:cubicBezTo>
                  <a:cubicBezTo>
                    <a:pt x="143" y="10"/>
                    <a:pt x="151" y="10"/>
                    <a:pt x="159" y="10"/>
                  </a:cubicBezTo>
                  <a:cubicBezTo>
                    <a:pt x="169" y="11"/>
                    <a:pt x="180" y="11"/>
                    <a:pt x="191" y="12"/>
                  </a:cubicBezTo>
                  <a:cubicBezTo>
                    <a:pt x="201" y="12"/>
                    <a:pt x="212" y="13"/>
                    <a:pt x="222" y="14"/>
                  </a:cubicBezTo>
                  <a:cubicBezTo>
                    <a:pt x="231" y="14"/>
                    <a:pt x="240" y="15"/>
                    <a:pt x="248" y="15"/>
                  </a:cubicBezTo>
                  <a:cubicBezTo>
                    <a:pt x="250" y="15"/>
                    <a:pt x="252" y="15"/>
                    <a:pt x="254" y="16"/>
                  </a:cubicBezTo>
                  <a:cubicBezTo>
                    <a:pt x="265" y="16"/>
                    <a:pt x="275" y="17"/>
                    <a:pt x="286" y="18"/>
                  </a:cubicBezTo>
                  <a:cubicBezTo>
                    <a:pt x="296" y="19"/>
                    <a:pt x="307" y="20"/>
                    <a:pt x="317" y="20"/>
                  </a:cubicBezTo>
                  <a:cubicBezTo>
                    <a:pt x="328" y="21"/>
                    <a:pt x="338" y="22"/>
                    <a:pt x="349" y="23"/>
                  </a:cubicBezTo>
                  <a:cubicBezTo>
                    <a:pt x="359" y="24"/>
                    <a:pt x="370" y="25"/>
                    <a:pt x="380" y="26"/>
                  </a:cubicBezTo>
                  <a:cubicBezTo>
                    <a:pt x="391" y="27"/>
                    <a:pt x="401" y="28"/>
                    <a:pt x="412" y="29"/>
                  </a:cubicBezTo>
                  <a:cubicBezTo>
                    <a:pt x="422" y="30"/>
                    <a:pt x="433" y="32"/>
                    <a:pt x="443" y="33"/>
                  </a:cubicBezTo>
                  <a:cubicBezTo>
                    <a:pt x="454" y="34"/>
                    <a:pt x="464" y="35"/>
                    <a:pt x="475" y="36"/>
                  </a:cubicBezTo>
                  <a:cubicBezTo>
                    <a:pt x="475" y="36"/>
                    <a:pt x="475" y="36"/>
                    <a:pt x="475" y="36"/>
                  </a:cubicBezTo>
                  <a:cubicBezTo>
                    <a:pt x="506" y="40"/>
                    <a:pt x="506" y="40"/>
                    <a:pt x="506" y="40"/>
                  </a:cubicBezTo>
                  <a:cubicBezTo>
                    <a:pt x="537" y="44"/>
                    <a:pt x="537" y="44"/>
                    <a:pt x="537" y="44"/>
                  </a:cubicBezTo>
                  <a:cubicBezTo>
                    <a:pt x="569" y="47"/>
                    <a:pt x="569" y="47"/>
                    <a:pt x="569" y="47"/>
                  </a:cubicBezTo>
                  <a:cubicBezTo>
                    <a:pt x="600" y="51"/>
                    <a:pt x="600" y="51"/>
                    <a:pt x="600" y="51"/>
                  </a:cubicBezTo>
                  <a:cubicBezTo>
                    <a:pt x="631" y="55"/>
                    <a:pt x="631" y="55"/>
                    <a:pt x="631" y="55"/>
                  </a:cubicBezTo>
                  <a:cubicBezTo>
                    <a:pt x="663" y="58"/>
                    <a:pt x="663" y="58"/>
                    <a:pt x="663" y="58"/>
                  </a:cubicBezTo>
                  <a:cubicBezTo>
                    <a:pt x="694" y="62"/>
                    <a:pt x="694" y="62"/>
                    <a:pt x="694" y="62"/>
                  </a:cubicBezTo>
                  <a:cubicBezTo>
                    <a:pt x="701" y="63"/>
                    <a:pt x="701" y="63"/>
                    <a:pt x="701" y="63"/>
                  </a:cubicBezTo>
                  <a:cubicBezTo>
                    <a:pt x="709" y="64"/>
                    <a:pt x="717" y="65"/>
                    <a:pt x="725" y="66"/>
                  </a:cubicBezTo>
                  <a:cubicBezTo>
                    <a:pt x="736" y="67"/>
                    <a:pt x="746" y="68"/>
                    <a:pt x="757" y="70"/>
                  </a:cubicBezTo>
                  <a:cubicBezTo>
                    <a:pt x="767" y="71"/>
                    <a:pt x="777" y="72"/>
                    <a:pt x="788" y="74"/>
                  </a:cubicBezTo>
                  <a:cubicBezTo>
                    <a:pt x="798" y="75"/>
                    <a:pt x="809" y="76"/>
                    <a:pt x="819" y="78"/>
                  </a:cubicBezTo>
                  <a:cubicBezTo>
                    <a:pt x="830" y="79"/>
                    <a:pt x="840" y="81"/>
                    <a:pt x="850" y="82"/>
                  </a:cubicBezTo>
                  <a:cubicBezTo>
                    <a:pt x="861" y="84"/>
                    <a:pt x="871" y="85"/>
                    <a:pt x="881" y="87"/>
                  </a:cubicBezTo>
                  <a:cubicBezTo>
                    <a:pt x="892" y="88"/>
                    <a:pt x="902" y="90"/>
                    <a:pt x="913" y="91"/>
                  </a:cubicBezTo>
                  <a:cubicBezTo>
                    <a:pt x="917" y="92"/>
                    <a:pt x="922" y="93"/>
                    <a:pt x="926" y="94"/>
                  </a:cubicBezTo>
                  <a:cubicBezTo>
                    <a:pt x="932" y="94"/>
                    <a:pt x="938" y="95"/>
                    <a:pt x="944" y="96"/>
                  </a:cubicBezTo>
                  <a:cubicBezTo>
                    <a:pt x="954" y="98"/>
                    <a:pt x="964" y="100"/>
                    <a:pt x="974" y="102"/>
                  </a:cubicBezTo>
                  <a:cubicBezTo>
                    <a:pt x="977" y="102"/>
                    <a:pt x="980" y="103"/>
                    <a:pt x="982" y="103"/>
                  </a:cubicBezTo>
                  <a:cubicBezTo>
                    <a:pt x="990" y="105"/>
                    <a:pt x="998" y="106"/>
                    <a:pt x="1005" y="107"/>
                  </a:cubicBezTo>
                  <a:cubicBezTo>
                    <a:pt x="1007" y="108"/>
                    <a:pt x="1009" y="108"/>
                    <a:pt x="1010" y="108"/>
                  </a:cubicBezTo>
                  <a:cubicBezTo>
                    <a:pt x="1024" y="111"/>
                    <a:pt x="1024" y="111"/>
                    <a:pt x="1024" y="111"/>
                  </a:cubicBezTo>
                  <a:cubicBezTo>
                    <a:pt x="1025" y="111"/>
                    <a:pt x="1027" y="112"/>
                    <a:pt x="1028" y="112"/>
                  </a:cubicBezTo>
                  <a:cubicBezTo>
                    <a:pt x="1031" y="113"/>
                    <a:pt x="1031" y="113"/>
                    <a:pt x="1031" y="113"/>
                  </a:cubicBezTo>
                  <a:cubicBezTo>
                    <a:pt x="1036" y="114"/>
                    <a:pt x="1036" y="114"/>
                    <a:pt x="1036" y="114"/>
                  </a:cubicBezTo>
                  <a:cubicBezTo>
                    <a:pt x="1038" y="114"/>
                    <a:pt x="1038" y="114"/>
                    <a:pt x="1038" y="114"/>
                  </a:cubicBezTo>
                  <a:cubicBezTo>
                    <a:pt x="1066" y="122"/>
                    <a:pt x="1066" y="122"/>
                    <a:pt x="1066" y="122"/>
                  </a:cubicBezTo>
                  <a:cubicBezTo>
                    <a:pt x="1093" y="129"/>
                    <a:pt x="1093" y="129"/>
                    <a:pt x="1093" y="129"/>
                  </a:cubicBezTo>
                  <a:cubicBezTo>
                    <a:pt x="1094" y="129"/>
                    <a:pt x="1095" y="129"/>
                    <a:pt x="1097" y="130"/>
                  </a:cubicBezTo>
                  <a:cubicBezTo>
                    <a:pt x="1107" y="132"/>
                    <a:pt x="1117" y="135"/>
                    <a:pt x="1127" y="138"/>
                  </a:cubicBezTo>
                  <a:cubicBezTo>
                    <a:pt x="1134" y="139"/>
                    <a:pt x="1141" y="141"/>
                    <a:pt x="1148" y="143"/>
                  </a:cubicBezTo>
                  <a:cubicBezTo>
                    <a:pt x="1151" y="144"/>
                    <a:pt x="1154" y="145"/>
                    <a:pt x="1157" y="146"/>
                  </a:cubicBezTo>
                  <a:cubicBezTo>
                    <a:pt x="1167" y="148"/>
                    <a:pt x="1177" y="151"/>
                    <a:pt x="1188" y="154"/>
                  </a:cubicBezTo>
                  <a:cubicBezTo>
                    <a:pt x="1198" y="157"/>
                    <a:pt x="1208" y="160"/>
                    <a:pt x="1218" y="164"/>
                  </a:cubicBezTo>
                  <a:cubicBezTo>
                    <a:pt x="1228" y="167"/>
                    <a:pt x="1237" y="170"/>
                    <a:pt x="1247" y="174"/>
                  </a:cubicBezTo>
                  <a:cubicBezTo>
                    <a:pt x="1250" y="175"/>
                    <a:pt x="1253" y="176"/>
                    <a:pt x="1256" y="177"/>
                  </a:cubicBezTo>
                  <a:cubicBezTo>
                    <a:pt x="1263" y="179"/>
                    <a:pt x="1270" y="182"/>
                    <a:pt x="1277" y="185"/>
                  </a:cubicBezTo>
                  <a:cubicBezTo>
                    <a:pt x="1287" y="189"/>
                    <a:pt x="1297" y="193"/>
                    <a:pt x="1306" y="198"/>
                  </a:cubicBezTo>
                  <a:cubicBezTo>
                    <a:pt x="1316" y="202"/>
                    <a:pt x="1326" y="207"/>
                    <a:pt x="1335" y="212"/>
                  </a:cubicBezTo>
                  <a:cubicBezTo>
                    <a:pt x="1343" y="216"/>
                    <a:pt x="1351" y="221"/>
                    <a:pt x="1358" y="225"/>
                  </a:cubicBezTo>
                  <a:cubicBezTo>
                    <a:pt x="1360" y="226"/>
                    <a:pt x="1362" y="228"/>
                    <a:pt x="1363" y="229"/>
                  </a:cubicBezTo>
                  <a:cubicBezTo>
                    <a:pt x="1373" y="235"/>
                    <a:pt x="1382" y="241"/>
                    <a:pt x="1391" y="248"/>
                  </a:cubicBezTo>
                  <a:cubicBezTo>
                    <a:pt x="1399" y="254"/>
                    <a:pt x="1406" y="261"/>
                    <a:pt x="1414" y="268"/>
                  </a:cubicBezTo>
                  <a:cubicBezTo>
                    <a:pt x="1422" y="276"/>
                    <a:pt x="1431" y="286"/>
                    <a:pt x="1438" y="296"/>
                  </a:cubicBezTo>
                  <a:cubicBezTo>
                    <a:pt x="1438" y="296"/>
                    <a:pt x="1439" y="296"/>
                    <a:pt x="1439" y="297"/>
                  </a:cubicBezTo>
                  <a:cubicBezTo>
                    <a:pt x="1448" y="309"/>
                    <a:pt x="1455" y="322"/>
                    <a:pt x="1462" y="335"/>
                  </a:cubicBezTo>
                  <a:cubicBezTo>
                    <a:pt x="1470" y="353"/>
                    <a:pt x="1477" y="372"/>
                    <a:pt x="1481" y="391"/>
                  </a:cubicBezTo>
                  <a:cubicBezTo>
                    <a:pt x="1481" y="393"/>
                    <a:pt x="1482" y="398"/>
                    <a:pt x="1482" y="399"/>
                  </a:cubicBezTo>
                  <a:cubicBezTo>
                    <a:pt x="1482" y="422"/>
                    <a:pt x="1478" y="441"/>
                    <a:pt x="1470" y="462"/>
                  </a:cubicBezTo>
                  <a:cubicBezTo>
                    <a:pt x="1469" y="465"/>
                    <a:pt x="1468" y="467"/>
                    <a:pt x="1467" y="470"/>
                  </a:cubicBezTo>
                  <a:cubicBezTo>
                    <a:pt x="1464" y="478"/>
                    <a:pt x="1464" y="478"/>
                    <a:pt x="1464" y="478"/>
                  </a:cubicBezTo>
                  <a:cubicBezTo>
                    <a:pt x="1463" y="480"/>
                    <a:pt x="1462" y="483"/>
                    <a:pt x="1460" y="485"/>
                  </a:cubicBezTo>
                  <a:cubicBezTo>
                    <a:pt x="1459" y="487"/>
                    <a:pt x="1458" y="489"/>
                    <a:pt x="1457" y="490"/>
                  </a:cubicBezTo>
                  <a:cubicBezTo>
                    <a:pt x="1457" y="491"/>
                    <a:pt x="1457" y="492"/>
                    <a:pt x="1456" y="492"/>
                  </a:cubicBezTo>
                  <a:cubicBezTo>
                    <a:pt x="1451" y="502"/>
                    <a:pt x="1444" y="511"/>
                    <a:pt x="1437" y="520"/>
                  </a:cubicBezTo>
                  <a:cubicBezTo>
                    <a:pt x="1430" y="529"/>
                    <a:pt x="1421" y="538"/>
                    <a:pt x="1412" y="546"/>
                  </a:cubicBezTo>
                  <a:cubicBezTo>
                    <a:pt x="1405" y="553"/>
                    <a:pt x="1396" y="559"/>
                    <a:pt x="1388" y="565"/>
                  </a:cubicBezTo>
                  <a:cubicBezTo>
                    <a:pt x="1383" y="569"/>
                    <a:pt x="1378" y="572"/>
                    <a:pt x="1373" y="575"/>
                  </a:cubicBezTo>
                  <a:cubicBezTo>
                    <a:pt x="1361" y="583"/>
                    <a:pt x="1348" y="590"/>
                    <a:pt x="1336" y="597"/>
                  </a:cubicBezTo>
                  <a:cubicBezTo>
                    <a:pt x="1334" y="598"/>
                    <a:pt x="1332" y="599"/>
                    <a:pt x="1330" y="600"/>
                  </a:cubicBezTo>
                  <a:cubicBezTo>
                    <a:pt x="1320" y="605"/>
                    <a:pt x="1310" y="610"/>
                    <a:pt x="1299" y="614"/>
                  </a:cubicBezTo>
                  <a:cubicBezTo>
                    <a:pt x="1288" y="619"/>
                    <a:pt x="1276" y="624"/>
                    <a:pt x="1264" y="629"/>
                  </a:cubicBezTo>
                  <a:cubicBezTo>
                    <a:pt x="1252" y="633"/>
                    <a:pt x="1240" y="637"/>
                    <a:pt x="1229" y="641"/>
                  </a:cubicBezTo>
                  <a:cubicBezTo>
                    <a:pt x="1220" y="644"/>
                    <a:pt x="1212" y="646"/>
                    <a:pt x="1204" y="649"/>
                  </a:cubicBezTo>
                  <a:cubicBezTo>
                    <a:pt x="1200" y="650"/>
                    <a:pt x="1197" y="651"/>
                    <a:pt x="1194" y="652"/>
                  </a:cubicBezTo>
                  <a:cubicBezTo>
                    <a:pt x="1182" y="655"/>
                    <a:pt x="1171" y="658"/>
                    <a:pt x="1159" y="661"/>
                  </a:cubicBezTo>
                  <a:cubicBezTo>
                    <a:pt x="1152" y="663"/>
                    <a:pt x="1145" y="665"/>
                    <a:pt x="1138" y="667"/>
                  </a:cubicBezTo>
                  <a:cubicBezTo>
                    <a:pt x="1134" y="668"/>
                    <a:pt x="1129" y="669"/>
                    <a:pt x="1125" y="670"/>
                  </a:cubicBezTo>
                  <a:cubicBezTo>
                    <a:pt x="1114" y="673"/>
                    <a:pt x="1102" y="676"/>
                    <a:pt x="1091" y="678"/>
                  </a:cubicBezTo>
                  <a:cubicBezTo>
                    <a:pt x="1085" y="680"/>
                    <a:pt x="1078" y="681"/>
                    <a:pt x="1072" y="683"/>
                  </a:cubicBezTo>
                  <a:cubicBezTo>
                    <a:pt x="1067" y="684"/>
                    <a:pt x="1062" y="685"/>
                    <a:pt x="1057" y="687"/>
                  </a:cubicBezTo>
                  <a:cubicBezTo>
                    <a:pt x="1045" y="689"/>
                    <a:pt x="1034" y="692"/>
                    <a:pt x="1023" y="695"/>
                  </a:cubicBezTo>
                  <a:cubicBezTo>
                    <a:pt x="1011" y="698"/>
                    <a:pt x="1000" y="701"/>
                    <a:pt x="988" y="704"/>
                  </a:cubicBezTo>
                  <a:cubicBezTo>
                    <a:pt x="977" y="707"/>
                    <a:pt x="965" y="710"/>
                    <a:pt x="954" y="713"/>
                  </a:cubicBezTo>
                  <a:cubicBezTo>
                    <a:pt x="949" y="714"/>
                    <a:pt x="944" y="716"/>
                    <a:pt x="939" y="717"/>
                  </a:cubicBezTo>
                  <a:cubicBezTo>
                    <a:pt x="933" y="719"/>
                    <a:pt x="926" y="721"/>
                    <a:pt x="920" y="723"/>
                  </a:cubicBezTo>
                  <a:cubicBezTo>
                    <a:pt x="908" y="726"/>
                    <a:pt x="896" y="730"/>
                    <a:pt x="885" y="733"/>
                  </a:cubicBezTo>
                  <a:cubicBezTo>
                    <a:pt x="873" y="737"/>
                    <a:pt x="861" y="741"/>
                    <a:pt x="850" y="745"/>
                  </a:cubicBezTo>
                  <a:cubicBezTo>
                    <a:pt x="838" y="750"/>
                    <a:pt x="826" y="754"/>
                    <a:pt x="814" y="759"/>
                  </a:cubicBezTo>
                  <a:cubicBezTo>
                    <a:pt x="813" y="760"/>
                    <a:pt x="811" y="760"/>
                    <a:pt x="809" y="761"/>
                  </a:cubicBezTo>
                  <a:cubicBezTo>
                    <a:pt x="799" y="765"/>
                    <a:pt x="789" y="770"/>
                    <a:pt x="778" y="775"/>
                  </a:cubicBezTo>
                  <a:cubicBezTo>
                    <a:pt x="768" y="780"/>
                    <a:pt x="757" y="785"/>
                    <a:pt x="747" y="791"/>
                  </a:cubicBezTo>
                  <a:cubicBezTo>
                    <a:pt x="745" y="792"/>
                    <a:pt x="743" y="793"/>
                    <a:pt x="742" y="794"/>
                  </a:cubicBezTo>
                  <a:cubicBezTo>
                    <a:pt x="734" y="799"/>
                    <a:pt x="726" y="804"/>
                    <a:pt x="718" y="810"/>
                  </a:cubicBezTo>
                  <a:cubicBezTo>
                    <a:pt x="713" y="814"/>
                    <a:pt x="708" y="818"/>
                    <a:pt x="703" y="822"/>
                  </a:cubicBezTo>
                  <a:cubicBezTo>
                    <a:pt x="699" y="825"/>
                    <a:pt x="695" y="829"/>
                    <a:pt x="691" y="832"/>
                  </a:cubicBezTo>
                  <a:cubicBezTo>
                    <a:pt x="683" y="841"/>
                    <a:pt x="676" y="850"/>
                    <a:pt x="670" y="860"/>
                  </a:cubicBezTo>
                  <a:cubicBezTo>
                    <a:pt x="665" y="868"/>
                    <a:pt x="665" y="868"/>
                    <a:pt x="665" y="868"/>
                  </a:cubicBezTo>
                  <a:cubicBezTo>
                    <a:pt x="664" y="870"/>
                    <a:pt x="663" y="873"/>
                    <a:pt x="661" y="876"/>
                  </a:cubicBezTo>
                  <a:cubicBezTo>
                    <a:pt x="659" y="881"/>
                    <a:pt x="657" y="887"/>
                    <a:pt x="655" y="892"/>
                  </a:cubicBezTo>
                  <a:cubicBezTo>
                    <a:pt x="649" y="915"/>
                    <a:pt x="647" y="940"/>
                    <a:pt x="653" y="963"/>
                  </a:cubicBezTo>
                  <a:cubicBezTo>
                    <a:pt x="655" y="973"/>
                    <a:pt x="658" y="983"/>
                    <a:pt x="663" y="992"/>
                  </a:cubicBezTo>
                  <a:cubicBezTo>
                    <a:pt x="668" y="1004"/>
                    <a:pt x="675" y="1015"/>
                    <a:pt x="684" y="1026"/>
                  </a:cubicBezTo>
                  <a:cubicBezTo>
                    <a:pt x="684" y="1027"/>
                    <a:pt x="685" y="1028"/>
                    <a:pt x="686" y="1029"/>
                  </a:cubicBezTo>
                  <a:cubicBezTo>
                    <a:pt x="687" y="1030"/>
                    <a:pt x="688" y="1031"/>
                    <a:pt x="689" y="1032"/>
                  </a:cubicBezTo>
                  <a:cubicBezTo>
                    <a:pt x="691" y="1034"/>
                    <a:pt x="693" y="1037"/>
                    <a:pt x="695" y="1039"/>
                  </a:cubicBezTo>
                  <a:cubicBezTo>
                    <a:pt x="697" y="1040"/>
                    <a:pt x="697" y="1040"/>
                    <a:pt x="697" y="1040"/>
                  </a:cubicBezTo>
                  <a:cubicBezTo>
                    <a:pt x="697" y="1041"/>
                    <a:pt x="698" y="1042"/>
                    <a:pt x="699" y="1043"/>
                  </a:cubicBezTo>
                  <a:cubicBezTo>
                    <a:pt x="706" y="1049"/>
                    <a:pt x="706" y="1049"/>
                    <a:pt x="706" y="1049"/>
                  </a:cubicBezTo>
                  <a:cubicBezTo>
                    <a:pt x="709" y="1052"/>
                    <a:pt x="709" y="1052"/>
                    <a:pt x="709" y="1052"/>
                  </a:cubicBezTo>
                  <a:cubicBezTo>
                    <a:pt x="713" y="1054"/>
                    <a:pt x="713" y="1054"/>
                    <a:pt x="713" y="1054"/>
                  </a:cubicBezTo>
                  <a:cubicBezTo>
                    <a:pt x="714" y="1055"/>
                    <a:pt x="715" y="1056"/>
                    <a:pt x="717" y="1057"/>
                  </a:cubicBezTo>
                  <a:cubicBezTo>
                    <a:pt x="717" y="1058"/>
                    <a:pt x="718" y="1059"/>
                    <a:pt x="719" y="1060"/>
                  </a:cubicBezTo>
                  <a:cubicBezTo>
                    <a:pt x="727" y="1065"/>
                    <a:pt x="727" y="1065"/>
                    <a:pt x="727" y="1065"/>
                  </a:cubicBezTo>
                  <a:cubicBezTo>
                    <a:pt x="729" y="1067"/>
                    <a:pt x="732" y="1068"/>
                    <a:pt x="734" y="1070"/>
                  </a:cubicBezTo>
                  <a:cubicBezTo>
                    <a:pt x="737" y="1071"/>
                    <a:pt x="739" y="1073"/>
                    <a:pt x="742" y="1074"/>
                  </a:cubicBezTo>
                  <a:cubicBezTo>
                    <a:pt x="743" y="1075"/>
                    <a:pt x="744" y="1075"/>
                    <a:pt x="744" y="1076"/>
                  </a:cubicBezTo>
                  <a:cubicBezTo>
                    <a:pt x="754" y="1081"/>
                    <a:pt x="764" y="1086"/>
                    <a:pt x="773" y="1090"/>
                  </a:cubicBezTo>
                  <a:cubicBezTo>
                    <a:pt x="783" y="1094"/>
                    <a:pt x="793" y="1098"/>
                    <a:pt x="803" y="1101"/>
                  </a:cubicBezTo>
                  <a:cubicBezTo>
                    <a:pt x="804" y="1101"/>
                    <a:pt x="804" y="1101"/>
                    <a:pt x="805" y="1102"/>
                  </a:cubicBezTo>
                  <a:cubicBezTo>
                    <a:pt x="814" y="1105"/>
                    <a:pt x="824" y="1107"/>
                    <a:pt x="833" y="1110"/>
                  </a:cubicBezTo>
                  <a:cubicBezTo>
                    <a:pt x="843" y="1113"/>
                    <a:pt x="853" y="1115"/>
                    <a:pt x="863" y="1117"/>
                  </a:cubicBezTo>
                  <a:cubicBezTo>
                    <a:pt x="866" y="1118"/>
                    <a:pt x="869" y="1118"/>
                    <a:pt x="872" y="1119"/>
                  </a:cubicBezTo>
                  <a:cubicBezTo>
                    <a:pt x="879" y="1120"/>
                    <a:pt x="887" y="1122"/>
                    <a:pt x="894" y="1123"/>
                  </a:cubicBezTo>
                  <a:cubicBezTo>
                    <a:pt x="905" y="1125"/>
                    <a:pt x="915" y="1126"/>
                    <a:pt x="925" y="1128"/>
                  </a:cubicBezTo>
                  <a:cubicBezTo>
                    <a:pt x="936" y="1129"/>
                    <a:pt x="946" y="1131"/>
                    <a:pt x="957" y="1132"/>
                  </a:cubicBezTo>
                  <a:cubicBezTo>
                    <a:pt x="967" y="1133"/>
                    <a:pt x="978" y="1134"/>
                    <a:pt x="988" y="1135"/>
                  </a:cubicBezTo>
                  <a:cubicBezTo>
                    <a:pt x="995" y="1135"/>
                    <a:pt x="1001" y="1136"/>
                    <a:pt x="1008" y="1136"/>
                  </a:cubicBezTo>
                  <a:cubicBezTo>
                    <a:pt x="1012" y="1137"/>
                    <a:pt x="1016" y="1137"/>
                    <a:pt x="1020" y="1137"/>
                  </a:cubicBezTo>
                  <a:cubicBezTo>
                    <a:pt x="1030" y="1138"/>
                    <a:pt x="1041" y="1139"/>
                    <a:pt x="1052" y="1139"/>
                  </a:cubicBezTo>
                  <a:cubicBezTo>
                    <a:pt x="1062" y="1140"/>
                    <a:pt x="1073" y="1140"/>
                    <a:pt x="1083" y="1140"/>
                  </a:cubicBezTo>
                  <a:cubicBezTo>
                    <a:pt x="1094" y="1141"/>
                    <a:pt x="1105" y="1141"/>
                    <a:pt x="1115" y="1141"/>
                  </a:cubicBezTo>
                  <a:cubicBezTo>
                    <a:pt x="1125" y="1142"/>
                    <a:pt x="1135" y="1142"/>
                    <a:pt x="1145" y="1142"/>
                  </a:cubicBezTo>
                  <a:cubicBezTo>
                    <a:pt x="1146" y="1142"/>
                    <a:pt x="1147" y="1142"/>
                    <a:pt x="1147" y="1142"/>
                  </a:cubicBezTo>
                  <a:cubicBezTo>
                    <a:pt x="1158" y="1142"/>
                    <a:pt x="1169" y="1142"/>
                    <a:pt x="1180" y="1142"/>
                  </a:cubicBezTo>
                  <a:cubicBezTo>
                    <a:pt x="1190" y="1142"/>
                    <a:pt x="1201" y="1142"/>
                    <a:pt x="1212" y="1142"/>
                  </a:cubicBezTo>
                  <a:cubicBezTo>
                    <a:pt x="1223" y="1142"/>
                    <a:pt x="1233" y="1142"/>
                    <a:pt x="1244" y="1142"/>
                  </a:cubicBezTo>
                  <a:cubicBezTo>
                    <a:pt x="1255" y="1142"/>
                    <a:pt x="1265" y="1142"/>
                    <a:pt x="1276" y="1142"/>
                  </a:cubicBezTo>
                  <a:cubicBezTo>
                    <a:pt x="1278" y="1142"/>
                    <a:pt x="1280" y="1142"/>
                    <a:pt x="1282" y="1142"/>
                  </a:cubicBezTo>
                  <a:cubicBezTo>
                    <a:pt x="1291" y="1142"/>
                    <a:pt x="1299" y="1142"/>
                    <a:pt x="1308" y="1142"/>
                  </a:cubicBezTo>
                  <a:cubicBezTo>
                    <a:pt x="1319" y="1142"/>
                    <a:pt x="1330" y="1142"/>
                    <a:pt x="1341" y="1142"/>
                  </a:cubicBezTo>
                  <a:cubicBezTo>
                    <a:pt x="1344" y="1143"/>
                    <a:pt x="1347" y="1143"/>
                    <a:pt x="1350" y="1143"/>
                  </a:cubicBezTo>
                  <a:cubicBezTo>
                    <a:pt x="1358" y="1143"/>
                    <a:pt x="1358" y="1143"/>
                    <a:pt x="1358" y="1143"/>
                  </a:cubicBezTo>
                  <a:cubicBezTo>
                    <a:pt x="1360" y="1143"/>
                    <a:pt x="1360" y="1143"/>
                    <a:pt x="1360" y="1143"/>
                  </a:cubicBezTo>
                  <a:cubicBezTo>
                    <a:pt x="1363" y="1143"/>
                    <a:pt x="1363" y="1143"/>
                    <a:pt x="1363" y="1143"/>
                  </a:cubicBezTo>
                  <a:cubicBezTo>
                    <a:pt x="1367" y="1143"/>
                    <a:pt x="1367" y="1143"/>
                    <a:pt x="1367" y="1143"/>
                  </a:cubicBezTo>
                  <a:cubicBezTo>
                    <a:pt x="1373" y="1142"/>
                    <a:pt x="1373" y="1142"/>
                    <a:pt x="1373" y="1142"/>
                  </a:cubicBezTo>
                  <a:cubicBezTo>
                    <a:pt x="1384" y="1142"/>
                    <a:pt x="1384" y="1142"/>
                    <a:pt x="1384" y="1142"/>
                  </a:cubicBezTo>
                  <a:cubicBezTo>
                    <a:pt x="1405" y="1142"/>
                    <a:pt x="1405" y="1142"/>
                    <a:pt x="1405" y="1142"/>
                  </a:cubicBezTo>
                  <a:cubicBezTo>
                    <a:pt x="1418" y="1142"/>
                    <a:pt x="1418" y="1142"/>
                    <a:pt x="1418" y="1142"/>
                  </a:cubicBezTo>
                  <a:cubicBezTo>
                    <a:pt x="1437" y="1141"/>
                    <a:pt x="1437" y="1141"/>
                    <a:pt x="1437" y="1141"/>
                  </a:cubicBezTo>
                  <a:cubicBezTo>
                    <a:pt x="1470" y="1141"/>
                    <a:pt x="1470" y="1141"/>
                    <a:pt x="1470" y="1141"/>
                  </a:cubicBezTo>
                  <a:cubicBezTo>
                    <a:pt x="1502" y="1140"/>
                    <a:pt x="1502" y="1140"/>
                    <a:pt x="1502" y="1140"/>
                  </a:cubicBezTo>
                  <a:cubicBezTo>
                    <a:pt x="1534" y="1140"/>
                    <a:pt x="1534" y="1140"/>
                    <a:pt x="1534" y="1140"/>
                  </a:cubicBezTo>
                  <a:cubicBezTo>
                    <a:pt x="1567" y="1139"/>
                    <a:pt x="1567" y="1139"/>
                    <a:pt x="1567" y="1139"/>
                  </a:cubicBezTo>
                  <a:cubicBezTo>
                    <a:pt x="1599" y="1139"/>
                    <a:pt x="1599" y="1139"/>
                    <a:pt x="1599" y="1139"/>
                  </a:cubicBezTo>
                  <a:cubicBezTo>
                    <a:pt x="1631" y="1138"/>
                    <a:pt x="1631" y="1138"/>
                    <a:pt x="1631" y="1138"/>
                  </a:cubicBezTo>
                  <a:cubicBezTo>
                    <a:pt x="1664" y="1138"/>
                    <a:pt x="1664" y="1138"/>
                    <a:pt x="1664" y="1138"/>
                  </a:cubicBezTo>
                  <a:cubicBezTo>
                    <a:pt x="1691" y="1137"/>
                    <a:pt x="1691" y="1137"/>
                    <a:pt x="1691" y="1137"/>
                  </a:cubicBezTo>
                  <a:cubicBezTo>
                    <a:pt x="1693" y="1137"/>
                    <a:pt x="1695" y="1137"/>
                    <a:pt x="1696" y="1137"/>
                  </a:cubicBezTo>
                  <a:cubicBezTo>
                    <a:pt x="1707" y="1137"/>
                    <a:pt x="1718" y="1137"/>
                    <a:pt x="1728" y="1137"/>
                  </a:cubicBezTo>
                  <a:cubicBezTo>
                    <a:pt x="1739" y="1137"/>
                    <a:pt x="1750" y="1137"/>
                    <a:pt x="1760" y="1138"/>
                  </a:cubicBezTo>
                  <a:cubicBezTo>
                    <a:pt x="1771" y="1138"/>
                    <a:pt x="1782" y="1138"/>
                    <a:pt x="1792" y="1139"/>
                  </a:cubicBezTo>
                  <a:cubicBezTo>
                    <a:pt x="1803" y="1139"/>
                    <a:pt x="1814" y="1140"/>
                    <a:pt x="1824" y="1140"/>
                  </a:cubicBezTo>
                  <a:cubicBezTo>
                    <a:pt x="1825" y="1140"/>
                    <a:pt x="1826" y="1140"/>
                    <a:pt x="1827" y="1140"/>
                  </a:cubicBezTo>
                  <a:cubicBezTo>
                    <a:pt x="1837" y="1141"/>
                    <a:pt x="1846" y="1142"/>
                    <a:pt x="1856" y="1142"/>
                  </a:cubicBezTo>
                  <a:cubicBezTo>
                    <a:pt x="1867" y="1143"/>
                    <a:pt x="1877" y="1144"/>
                    <a:pt x="1888" y="1145"/>
                  </a:cubicBezTo>
                  <a:cubicBezTo>
                    <a:pt x="1898" y="1146"/>
                    <a:pt x="1909" y="1146"/>
                    <a:pt x="1919" y="1147"/>
                  </a:cubicBezTo>
                  <a:cubicBezTo>
                    <a:pt x="1930" y="1148"/>
                    <a:pt x="1940" y="1150"/>
                    <a:pt x="1951" y="1151"/>
                  </a:cubicBezTo>
                  <a:cubicBezTo>
                    <a:pt x="1955" y="1151"/>
                    <a:pt x="1959" y="1152"/>
                    <a:pt x="1963" y="1152"/>
                  </a:cubicBezTo>
                  <a:cubicBezTo>
                    <a:pt x="1969" y="1153"/>
                    <a:pt x="1976" y="1154"/>
                    <a:pt x="1982" y="1154"/>
                  </a:cubicBezTo>
                  <a:cubicBezTo>
                    <a:pt x="1992" y="1156"/>
                    <a:pt x="2003" y="1157"/>
                    <a:pt x="2013" y="1159"/>
                  </a:cubicBezTo>
                  <a:cubicBezTo>
                    <a:pt x="2024" y="1160"/>
                    <a:pt x="2034" y="1162"/>
                    <a:pt x="2044" y="1163"/>
                  </a:cubicBezTo>
                  <a:cubicBezTo>
                    <a:pt x="2055" y="1165"/>
                    <a:pt x="2065" y="1166"/>
                    <a:pt x="2075" y="1168"/>
                  </a:cubicBezTo>
                  <a:cubicBezTo>
                    <a:pt x="2086" y="1170"/>
                    <a:pt x="2096" y="1172"/>
                    <a:pt x="2106" y="1173"/>
                  </a:cubicBezTo>
                  <a:cubicBezTo>
                    <a:pt x="2117" y="1175"/>
                    <a:pt x="2127" y="1177"/>
                    <a:pt x="2137" y="1179"/>
                  </a:cubicBezTo>
                  <a:cubicBezTo>
                    <a:pt x="2147" y="1181"/>
                    <a:pt x="2158" y="1183"/>
                    <a:pt x="2168" y="1186"/>
                  </a:cubicBezTo>
                  <a:cubicBezTo>
                    <a:pt x="2178" y="1188"/>
                    <a:pt x="2188" y="1190"/>
                    <a:pt x="2198" y="1192"/>
                  </a:cubicBezTo>
                  <a:cubicBezTo>
                    <a:pt x="2209" y="1195"/>
                    <a:pt x="2219" y="1197"/>
                    <a:pt x="2229" y="1199"/>
                  </a:cubicBezTo>
                  <a:cubicBezTo>
                    <a:pt x="2230" y="1200"/>
                    <a:pt x="2230" y="1200"/>
                    <a:pt x="2231" y="1200"/>
                  </a:cubicBezTo>
                  <a:cubicBezTo>
                    <a:pt x="2241" y="1202"/>
                    <a:pt x="2250" y="1205"/>
                    <a:pt x="2259" y="1207"/>
                  </a:cubicBezTo>
                  <a:cubicBezTo>
                    <a:pt x="2269" y="1210"/>
                    <a:pt x="2280" y="1212"/>
                    <a:pt x="2290" y="1215"/>
                  </a:cubicBezTo>
                  <a:cubicBezTo>
                    <a:pt x="2300" y="1218"/>
                    <a:pt x="2310" y="1221"/>
                    <a:pt x="2320" y="1224"/>
                  </a:cubicBezTo>
                  <a:cubicBezTo>
                    <a:pt x="2330" y="1227"/>
                    <a:pt x="2340" y="1230"/>
                    <a:pt x="2350" y="1233"/>
                  </a:cubicBezTo>
                  <a:cubicBezTo>
                    <a:pt x="2360" y="1236"/>
                    <a:pt x="2370" y="1239"/>
                    <a:pt x="2380" y="1242"/>
                  </a:cubicBezTo>
                  <a:cubicBezTo>
                    <a:pt x="2390" y="1245"/>
                    <a:pt x="2400" y="1249"/>
                    <a:pt x="2410" y="1252"/>
                  </a:cubicBezTo>
                  <a:cubicBezTo>
                    <a:pt x="2420" y="1255"/>
                    <a:pt x="2430" y="1259"/>
                    <a:pt x="2440" y="1262"/>
                  </a:cubicBezTo>
                  <a:cubicBezTo>
                    <a:pt x="2449" y="1266"/>
                    <a:pt x="2459" y="1269"/>
                    <a:pt x="2469" y="1273"/>
                  </a:cubicBezTo>
                  <a:cubicBezTo>
                    <a:pt x="2476" y="1276"/>
                    <a:pt x="2484" y="1279"/>
                    <a:pt x="2491" y="1281"/>
                  </a:cubicBezTo>
                  <a:cubicBezTo>
                    <a:pt x="2493" y="1282"/>
                    <a:pt x="2496" y="1283"/>
                    <a:pt x="2499" y="1285"/>
                  </a:cubicBezTo>
                  <a:cubicBezTo>
                    <a:pt x="2509" y="1288"/>
                    <a:pt x="2518" y="1292"/>
                    <a:pt x="2528" y="1296"/>
                  </a:cubicBezTo>
                  <a:cubicBezTo>
                    <a:pt x="2538" y="1300"/>
                    <a:pt x="2548" y="1305"/>
                    <a:pt x="2557" y="1309"/>
                  </a:cubicBezTo>
                  <a:cubicBezTo>
                    <a:pt x="2567" y="1313"/>
                    <a:pt x="2577" y="1317"/>
                    <a:pt x="2587" y="1322"/>
                  </a:cubicBezTo>
                  <a:cubicBezTo>
                    <a:pt x="2596" y="1326"/>
                    <a:pt x="2606" y="1331"/>
                    <a:pt x="2616" y="1335"/>
                  </a:cubicBezTo>
                  <a:cubicBezTo>
                    <a:pt x="2625" y="1340"/>
                    <a:pt x="2635" y="1344"/>
                    <a:pt x="2644" y="1349"/>
                  </a:cubicBezTo>
                  <a:cubicBezTo>
                    <a:pt x="2654" y="1354"/>
                    <a:pt x="2664" y="1359"/>
                    <a:pt x="2673" y="1364"/>
                  </a:cubicBezTo>
                  <a:cubicBezTo>
                    <a:pt x="2683" y="1369"/>
                    <a:pt x="2692" y="1374"/>
                    <a:pt x="2702" y="1379"/>
                  </a:cubicBezTo>
                  <a:cubicBezTo>
                    <a:pt x="2711" y="1384"/>
                    <a:pt x="2721" y="1389"/>
                    <a:pt x="2730" y="1395"/>
                  </a:cubicBezTo>
                  <a:cubicBezTo>
                    <a:pt x="2732" y="1396"/>
                    <a:pt x="2734" y="1397"/>
                    <a:pt x="2736" y="1398"/>
                  </a:cubicBezTo>
                  <a:cubicBezTo>
                    <a:pt x="2744" y="1402"/>
                    <a:pt x="2751" y="1407"/>
                    <a:pt x="2759" y="1411"/>
                  </a:cubicBezTo>
                  <a:cubicBezTo>
                    <a:pt x="2768" y="1417"/>
                    <a:pt x="2777" y="1423"/>
                    <a:pt x="2787" y="1428"/>
                  </a:cubicBezTo>
                  <a:cubicBezTo>
                    <a:pt x="2796" y="1434"/>
                    <a:pt x="2806" y="1440"/>
                    <a:pt x="2815" y="1446"/>
                  </a:cubicBezTo>
                  <a:cubicBezTo>
                    <a:pt x="2824" y="1452"/>
                    <a:pt x="2833" y="1458"/>
                    <a:pt x="2843" y="1465"/>
                  </a:cubicBezTo>
                  <a:cubicBezTo>
                    <a:pt x="2846" y="1466"/>
                    <a:pt x="2848" y="1468"/>
                    <a:pt x="2851" y="1470"/>
                  </a:cubicBezTo>
                  <a:cubicBezTo>
                    <a:pt x="2858" y="1475"/>
                    <a:pt x="2864" y="1479"/>
                    <a:pt x="2870" y="1484"/>
                  </a:cubicBezTo>
                  <a:cubicBezTo>
                    <a:pt x="2880" y="1490"/>
                    <a:pt x="2889" y="1497"/>
                    <a:pt x="2898" y="1504"/>
                  </a:cubicBezTo>
                  <a:cubicBezTo>
                    <a:pt x="2907" y="1510"/>
                    <a:pt x="2916" y="1517"/>
                    <a:pt x="2925" y="1524"/>
                  </a:cubicBezTo>
                  <a:cubicBezTo>
                    <a:pt x="2934" y="1532"/>
                    <a:pt x="2943" y="1539"/>
                    <a:pt x="2952" y="1546"/>
                  </a:cubicBezTo>
                  <a:cubicBezTo>
                    <a:pt x="2955" y="1548"/>
                    <a:pt x="2957" y="1550"/>
                    <a:pt x="2960" y="1552"/>
                  </a:cubicBezTo>
                  <a:cubicBezTo>
                    <a:pt x="2966" y="1558"/>
                    <a:pt x="2973" y="1563"/>
                    <a:pt x="2979" y="1569"/>
                  </a:cubicBezTo>
                  <a:cubicBezTo>
                    <a:pt x="2988" y="1576"/>
                    <a:pt x="2997" y="1584"/>
                    <a:pt x="3006" y="1592"/>
                  </a:cubicBezTo>
                  <a:cubicBezTo>
                    <a:pt x="3015" y="1600"/>
                    <a:pt x="3023" y="1608"/>
                    <a:pt x="3032" y="1616"/>
                  </a:cubicBezTo>
                  <a:cubicBezTo>
                    <a:pt x="3041" y="1625"/>
                    <a:pt x="3049" y="1633"/>
                    <a:pt x="3057" y="1641"/>
                  </a:cubicBezTo>
                  <a:cubicBezTo>
                    <a:pt x="3065" y="1649"/>
                    <a:pt x="3073" y="1657"/>
                    <a:pt x="3080" y="1665"/>
                  </a:cubicBezTo>
                  <a:cubicBezTo>
                    <a:pt x="3089" y="1674"/>
                    <a:pt x="3097" y="1683"/>
                    <a:pt x="3106" y="1693"/>
                  </a:cubicBezTo>
                  <a:cubicBezTo>
                    <a:pt x="3114" y="1702"/>
                    <a:pt x="3123" y="1712"/>
                    <a:pt x="3131" y="1722"/>
                  </a:cubicBezTo>
                  <a:cubicBezTo>
                    <a:pt x="3136" y="1728"/>
                    <a:pt x="3141" y="1734"/>
                    <a:pt x="3146" y="1741"/>
                  </a:cubicBezTo>
                  <a:cubicBezTo>
                    <a:pt x="3150" y="1745"/>
                    <a:pt x="3153" y="1749"/>
                    <a:pt x="3156" y="1753"/>
                  </a:cubicBezTo>
                  <a:cubicBezTo>
                    <a:pt x="3160" y="1758"/>
                    <a:pt x="3164" y="1763"/>
                    <a:pt x="3167" y="1767"/>
                  </a:cubicBezTo>
                  <a:cubicBezTo>
                    <a:pt x="3172" y="1773"/>
                    <a:pt x="3176" y="1779"/>
                    <a:pt x="3181" y="1786"/>
                  </a:cubicBezTo>
                  <a:cubicBezTo>
                    <a:pt x="3183" y="1789"/>
                    <a:pt x="3185" y="1792"/>
                    <a:pt x="3187" y="1795"/>
                  </a:cubicBezTo>
                  <a:cubicBezTo>
                    <a:pt x="3193" y="1803"/>
                    <a:pt x="3199" y="1812"/>
                    <a:pt x="3205" y="1820"/>
                  </a:cubicBezTo>
                  <a:cubicBezTo>
                    <a:pt x="3205" y="1821"/>
                    <a:pt x="3206" y="1822"/>
                    <a:pt x="3206" y="1823"/>
                  </a:cubicBezTo>
                  <a:cubicBezTo>
                    <a:pt x="3213" y="1832"/>
                    <a:pt x="3219" y="1842"/>
                    <a:pt x="3225" y="1851"/>
                  </a:cubicBezTo>
                  <a:cubicBezTo>
                    <a:pt x="3226" y="1853"/>
                    <a:pt x="3227" y="1855"/>
                    <a:pt x="3228" y="1857"/>
                  </a:cubicBezTo>
                  <a:cubicBezTo>
                    <a:pt x="3236" y="1869"/>
                    <a:pt x="3244" y="1882"/>
                    <a:pt x="3251" y="1895"/>
                  </a:cubicBezTo>
                  <a:cubicBezTo>
                    <a:pt x="3259" y="1909"/>
                    <a:pt x="3266" y="1923"/>
                    <a:pt x="3273" y="1937"/>
                  </a:cubicBezTo>
                  <a:cubicBezTo>
                    <a:pt x="3279" y="1948"/>
                    <a:pt x="3284" y="1959"/>
                    <a:pt x="3289" y="1970"/>
                  </a:cubicBezTo>
                  <a:cubicBezTo>
                    <a:pt x="3291" y="1974"/>
                    <a:pt x="3293" y="1979"/>
                    <a:pt x="3295" y="1983"/>
                  </a:cubicBezTo>
                  <a:cubicBezTo>
                    <a:pt x="3302" y="1999"/>
                    <a:pt x="3309" y="2015"/>
                    <a:pt x="3316" y="2032"/>
                  </a:cubicBezTo>
                  <a:cubicBezTo>
                    <a:pt x="3322" y="2050"/>
                    <a:pt x="3329" y="2069"/>
                    <a:pt x="3335" y="2087"/>
                  </a:cubicBezTo>
                  <a:cubicBezTo>
                    <a:pt x="3336" y="2090"/>
                    <a:pt x="3337" y="2093"/>
                    <a:pt x="3338" y="2097"/>
                  </a:cubicBezTo>
                  <a:cubicBezTo>
                    <a:pt x="3343" y="2113"/>
                    <a:pt x="3347" y="2130"/>
                    <a:pt x="3352" y="2146"/>
                  </a:cubicBezTo>
                  <a:cubicBezTo>
                    <a:pt x="3373" y="2146"/>
                    <a:pt x="3373" y="2146"/>
                    <a:pt x="3373" y="2146"/>
                  </a:cubicBezTo>
                  <a:cubicBezTo>
                    <a:pt x="3371" y="2136"/>
                    <a:pt x="3368" y="2126"/>
                    <a:pt x="3365" y="2116"/>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10" name="Freeform 7"/>
            <p:cNvSpPr>
              <a:spLocks/>
            </p:cNvSpPr>
            <p:nvPr/>
          </p:nvSpPr>
          <p:spPr bwMode="auto">
            <a:xfrm>
              <a:off x="0" y="1825625"/>
              <a:ext cx="5667375" cy="5073650"/>
            </a:xfrm>
            <a:custGeom>
              <a:avLst/>
              <a:gdLst>
                <a:gd name="T0" fmla="*/ 2234 w 2234"/>
                <a:gd name="T1" fmla="*/ 1809 h 1999"/>
                <a:gd name="T2" fmla="*/ 2223 w 2234"/>
                <a:gd name="T3" fmla="*/ 1712 h 1999"/>
                <a:gd name="T4" fmla="*/ 2172 w 2234"/>
                <a:gd name="T5" fmla="*/ 1596 h 1999"/>
                <a:gd name="T6" fmla="*/ 2110 w 2234"/>
                <a:gd name="T7" fmla="*/ 1522 h 1999"/>
                <a:gd name="T8" fmla="*/ 2042 w 2234"/>
                <a:gd name="T9" fmla="*/ 1465 h 1999"/>
                <a:gd name="T10" fmla="*/ 1962 w 2234"/>
                <a:gd name="T11" fmla="*/ 1413 h 1999"/>
                <a:gd name="T12" fmla="*/ 1897 w 2234"/>
                <a:gd name="T13" fmla="*/ 1382 h 1999"/>
                <a:gd name="T14" fmla="*/ 1698 w 2234"/>
                <a:gd name="T15" fmla="*/ 1328 h 1999"/>
                <a:gd name="T16" fmla="*/ 1491 w 2234"/>
                <a:gd name="T17" fmla="*/ 1304 h 1999"/>
                <a:gd name="T18" fmla="*/ 1282 w 2234"/>
                <a:gd name="T19" fmla="*/ 1291 h 1999"/>
                <a:gd name="T20" fmla="*/ 1049 w 2234"/>
                <a:gd name="T21" fmla="*/ 1279 h 1999"/>
                <a:gd name="T22" fmla="*/ 842 w 2234"/>
                <a:gd name="T23" fmla="*/ 1260 h 1999"/>
                <a:gd name="T24" fmla="*/ 640 w 2234"/>
                <a:gd name="T25" fmla="*/ 1230 h 1999"/>
                <a:gd name="T26" fmla="*/ 453 w 2234"/>
                <a:gd name="T27" fmla="*/ 1187 h 1999"/>
                <a:gd name="T28" fmla="*/ 272 w 2234"/>
                <a:gd name="T29" fmla="*/ 1119 h 1999"/>
                <a:gd name="T30" fmla="*/ 130 w 2234"/>
                <a:gd name="T31" fmla="*/ 1012 h 1999"/>
                <a:gd name="T32" fmla="*/ 93 w 2234"/>
                <a:gd name="T33" fmla="*/ 950 h 1999"/>
                <a:gd name="T34" fmla="*/ 107 w 2234"/>
                <a:gd name="T35" fmla="*/ 760 h 1999"/>
                <a:gd name="T36" fmla="*/ 159 w 2234"/>
                <a:gd name="T37" fmla="*/ 689 h 1999"/>
                <a:gd name="T38" fmla="*/ 299 w 2234"/>
                <a:gd name="T39" fmla="*/ 582 h 1999"/>
                <a:gd name="T40" fmla="*/ 511 w 2234"/>
                <a:gd name="T41" fmla="*/ 494 h 1999"/>
                <a:gd name="T42" fmla="*/ 711 w 2234"/>
                <a:gd name="T43" fmla="*/ 441 h 1999"/>
                <a:gd name="T44" fmla="*/ 940 w 2234"/>
                <a:gd name="T45" fmla="*/ 369 h 1999"/>
                <a:gd name="T46" fmla="*/ 1051 w 2234"/>
                <a:gd name="T47" fmla="*/ 208 h 1999"/>
                <a:gd name="T48" fmla="*/ 992 w 2234"/>
                <a:gd name="T49" fmla="*/ 125 h 1999"/>
                <a:gd name="T50" fmla="*/ 843 w 2234"/>
                <a:gd name="T51" fmla="*/ 58 h 1999"/>
                <a:gd name="T52" fmla="*/ 637 w 2234"/>
                <a:gd name="T53" fmla="*/ 32 h 1999"/>
                <a:gd name="T54" fmla="*/ 443 w 2234"/>
                <a:gd name="T55" fmla="*/ 19 h 1999"/>
                <a:gd name="T56" fmla="*/ 218 w 2234"/>
                <a:gd name="T57" fmla="*/ 9 h 1999"/>
                <a:gd name="T58" fmla="*/ 8 w 2234"/>
                <a:gd name="T59" fmla="*/ 0 h 1999"/>
                <a:gd name="T60" fmla="*/ 153 w 2234"/>
                <a:gd name="T61" fmla="*/ 15 h 1999"/>
                <a:gd name="T62" fmla="*/ 386 w 2234"/>
                <a:gd name="T63" fmla="*/ 26 h 1999"/>
                <a:gd name="T64" fmla="*/ 595 w 2234"/>
                <a:gd name="T65" fmla="*/ 38 h 1999"/>
                <a:gd name="T66" fmla="*/ 801 w 2234"/>
                <a:gd name="T67" fmla="*/ 59 h 1999"/>
                <a:gd name="T68" fmla="*/ 954 w 2234"/>
                <a:gd name="T69" fmla="*/ 109 h 1999"/>
                <a:gd name="T70" fmla="*/ 1036 w 2234"/>
                <a:gd name="T71" fmla="*/ 195 h 1999"/>
                <a:gd name="T72" fmla="*/ 965 w 2234"/>
                <a:gd name="T73" fmla="*/ 340 h 1999"/>
                <a:gd name="T74" fmla="*/ 733 w 2234"/>
                <a:gd name="T75" fmla="*/ 423 h 1999"/>
                <a:gd name="T76" fmla="*/ 516 w 2234"/>
                <a:gd name="T77" fmla="*/ 478 h 1999"/>
                <a:gd name="T78" fmla="*/ 299 w 2234"/>
                <a:gd name="T79" fmla="*/ 565 h 1999"/>
                <a:gd name="T80" fmla="*/ 171 w 2234"/>
                <a:gd name="T81" fmla="*/ 655 h 1999"/>
                <a:gd name="T82" fmla="*/ 101 w 2234"/>
                <a:gd name="T83" fmla="*/ 741 h 1999"/>
                <a:gd name="T84" fmla="*/ 72 w 2234"/>
                <a:gd name="T85" fmla="*/ 927 h 1999"/>
                <a:gd name="T86" fmla="*/ 103 w 2234"/>
                <a:gd name="T87" fmla="*/ 995 h 1999"/>
                <a:gd name="T88" fmla="*/ 225 w 2234"/>
                <a:gd name="T89" fmla="*/ 1107 h 1999"/>
                <a:gd name="T90" fmla="*/ 395 w 2234"/>
                <a:gd name="T91" fmla="*/ 1184 h 1999"/>
                <a:gd name="T92" fmla="*/ 594 w 2234"/>
                <a:gd name="T93" fmla="*/ 1236 h 1999"/>
                <a:gd name="T94" fmla="*/ 798 w 2234"/>
                <a:gd name="T95" fmla="*/ 1270 h 1999"/>
                <a:gd name="T96" fmla="*/ 1004 w 2234"/>
                <a:gd name="T97" fmla="*/ 1292 h 1999"/>
                <a:gd name="T98" fmla="*/ 1213 w 2234"/>
                <a:gd name="T99" fmla="*/ 1305 h 1999"/>
                <a:gd name="T100" fmla="*/ 1422 w 2234"/>
                <a:gd name="T101" fmla="*/ 1316 h 1999"/>
                <a:gd name="T102" fmla="*/ 1629 w 2234"/>
                <a:gd name="T103" fmla="*/ 1336 h 1999"/>
                <a:gd name="T104" fmla="*/ 1809 w 2234"/>
                <a:gd name="T105" fmla="*/ 1370 h 1999"/>
                <a:gd name="T106" fmla="*/ 1950 w 2234"/>
                <a:gd name="T107" fmla="*/ 1425 h 1999"/>
                <a:gd name="T108" fmla="*/ 2001 w 2234"/>
                <a:gd name="T109" fmla="*/ 1456 h 1999"/>
                <a:gd name="T110" fmla="*/ 2081 w 2234"/>
                <a:gd name="T111" fmla="*/ 1516 h 1999"/>
                <a:gd name="T112" fmla="*/ 2152 w 2234"/>
                <a:gd name="T113" fmla="*/ 1598 h 1999"/>
                <a:gd name="T114" fmla="*/ 2200 w 2234"/>
                <a:gd name="T115" fmla="*/ 1699 h 1999"/>
                <a:gd name="T116" fmla="*/ 2214 w 2234"/>
                <a:gd name="T117" fmla="*/ 1805 h 1999"/>
                <a:gd name="T118" fmla="*/ 2184 w 2234"/>
                <a:gd name="T119" fmla="*/ 1971 h 1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34" h="1999">
                  <a:moveTo>
                    <a:pt x="2204" y="1980"/>
                  </a:moveTo>
                  <a:cubicBezTo>
                    <a:pt x="2206" y="1971"/>
                    <a:pt x="2206" y="1971"/>
                    <a:pt x="2206" y="1971"/>
                  </a:cubicBezTo>
                  <a:cubicBezTo>
                    <a:pt x="2208" y="1965"/>
                    <a:pt x="2210" y="1959"/>
                    <a:pt x="2212" y="1953"/>
                  </a:cubicBezTo>
                  <a:cubicBezTo>
                    <a:pt x="2214" y="1947"/>
                    <a:pt x="2215" y="1940"/>
                    <a:pt x="2217" y="1934"/>
                  </a:cubicBezTo>
                  <a:cubicBezTo>
                    <a:pt x="2218" y="1928"/>
                    <a:pt x="2220" y="1922"/>
                    <a:pt x="2221" y="1915"/>
                  </a:cubicBezTo>
                  <a:cubicBezTo>
                    <a:pt x="2223" y="1909"/>
                    <a:pt x="2224" y="1903"/>
                    <a:pt x="2225" y="1897"/>
                  </a:cubicBezTo>
                  <a:cubicBezTo>
                    <a:pt x="2227" y="1890"/>
                    <a:pt x="2228" y="1884"/>
                    <a:pt x="2229" y="1877"/>
                  </a:cubicBezTo>
                  <a:cubicBezTo>
                    <a:pt x="2231" y="1864"/>
                    <a:pt x="2232" y="1851"/>
                    <a:pt x="2233" y="1838"/>
                  </a:cubicBezTo>
                  <a:cubicBezTo>
                    <a:pt x="2234" y="1832"/>
                    <a:pt x="2234" y="1825"/>
                    <a:pt x="2234" y="1819"/>
                  </a:cubicBezTo>
                  <a:cubicBezTo>
                    <a:pt x="2234" y="1809"/>
                    <a:pt x="2234" y="1809"/>
                    <a:pt x="2234" y="1809"/>
                  </a:cubicBezTo>
                  <a:cubicBezTo>
                    <a:pt x="2234" y="1799"/>
                    <a:pt x="2234" y="1799"/>
                    <a:pt x="2234" y="1799"/>
                  </a:cubicBezTo>
                  <a:cubicBezTo>
                    <a:pt x="2234" y="1792"/>
                    <a:pt x="2234" y="1785"/>
                    <a:pt x="2233" y="1779"/>
                  </a:cubicBezTo>
                  <a:cubicBezTo>
                    <a:pt x="2233" y="1776"/>
                    <a:pt x="2233" y="1773"/>
                    <a:pt x="2232" y="1770"/>
                  </a:cubicBezTo>
                  <a:cubicBezTo>
                    <a:pt x="2232" y="1766"/>
                    <a:pt x="2232" y="1762"/>
                    <a:pt x="2231" y="1759"/>
                  </a:cubicBezTo>
                  <a:cubicBezTo>
                    <a:pt x="2231" y="1754"/>
                    <a:pt x="2231" y="1754"/>
                    <a:pt x="2231" y="1754"/>
                  </a:cubicBezTo>
                  <a:cubicBezTo>
                    <a:pt x="2230" y="1749"/>
                    <a:pt x="2230" y="1749"/>
                    <a:pt x="2230" y="1749"/>
                  </a:cubicBezTo>
                  <a:cubicBezTo>
                    <a:pt x="2228" y="1739"/>
                    <a:pt x="2228" y="1739"/>
                    <a:pt x="2228" y="1739"/>
                  </a:cubicBezTo>
                  <a:cubicBezTo>
                    <a:pt x="2227" y="1729"/>
                    <a:pt x="2227" y="1729"/>
                    <a:pt x="2227" y="1729"/>
                  </a:cubicBezTo>
                  <a:cubicBezTo>
                    <a:pt x="2226" y="1725"/>
                    <a:pt x="2225" y="1722"/>
                    <a:pt x="2224" y="1719"/>
                  </a:cubicBezTo>
                  <a:cubicBezTo>
                    <a:pt x="2224" y="1716"/>
                    <a:pt x="2223" y="1714"/>
                    <a:pt x="2223" y="1712"/>
                  </a:cubicBezTo>
                  <a:cubicBezTo>
                    <a:pt x="2222" y="1708"/>
                    <a:pt x="2221" y="1703"/>
                    <a:pt x="2219" y="1699"/>
                  </a:cubicBezTo>
                  <a:cubicBezTo>
                    <a:pt x="2217" y="1693"/>
                    <a:pt x="2215" y="1686"/>
                    <a:pt x="2213" y="1680"/>
                  </a:cubicBezTo>
                  <a:cubicBezTo>
                    <a:pt x="2212" y="1676"/>
                    <a:pt x="2211" y="1673"/>
                    <a:pt x="2209" y="1669"/>
                  </a:cubicBezTo>
                  <a:cubicBezTo>
                    <a:pt x="2208" y="1666"/>
                    <a:pt x="2207" y="1663"/>
                    <a:pt x="2206" y="1660"/>
                  </a:cubicBezTo>
                  <a:cubicBezTo>
                    <a:pt x="2203" y="1654"/>
                    <a:pt x="2201" y="1648"/>
                    <a:pt x="2197" y="1642"/>
                  </a:cubicBezTo>
                  <a:cubicBezTo>
                    <a:pt x="2196" y="1639"/>
                    <a:pt x="2195" y="1637"/>
                    <a:pt x="2194" y="1635"/>
                  </a:cubicBezTo>
                  <a:cubicBezTo>
                    <a:pt x="2192" y="1631"/>
                    <a:pt x="2190" y="1627"/>
                    <a:pt x="2188" y="1623"/>
                  </a:cubicBezTo>
                  <a:cubicBezTo>
                    <a:pt x="2184" y="1617"/>
                    <a:pt x="2181" y="1611"/>
                    <a:pt x="2177" y="1605"/>
                  </a:cubicBezTo>
                  <a:cubicBezTo>
                    <a:pt x="2177" y="1605"/>
                    <a:pt x="2177" y="1605"/>
                    <a:pt x="2177" y="1605"/>
                  </a:cubicBezTo>
                  <a:cubicBezTo>
                    <a:pt x="2175" y="1602"/>
                    <a:pt x="2174" y="1599"/>
                    <a:pt x="2172" y="1596"/>
                  </a:cubicBezTo>
                  <a:cubicBezTo>
                    <a:pt x="2166" y="1588"/>
                    <a:pt x="2166" y="1588"/>
                    <a:pt x="2166" y="1588"/>
                  </a:cubicBezTo>
                  <a:cubicBezTo>
                    <a:pt x="2164" y="1585"/>
                    <a:pt x="2162" y="1582"/>
                    <a:pt x="2160" y="1579"/>
                  </a:cubicBezTo>
                  <a:cubicBezTo>
                    <a:pt x="2158" y="1577"/>
                    <a:pt x="2156" y="1574"/>
                    <a:pt x="2154" y="1571"/>
                  </a:cubicBezTo>
                  <a:cubicBezTo>
                    <a:pt x="2150" y="1566"/>
                    <a:pt x="2146" y="1561"/>
                    <a:pt x="2142" y="1557"/>
                  </a:cubicBezTo>
                  <a:cubicBezTo>
                    <a:pt x="2141" y="1556"/>
                    <a:pt x="2141" y="1555"/>
                    <a:pt x="2140" y="1555"/>
                  </a:cubicBezTo>
                  <a:cubicBezTo>
                    <a:pt x="2138" y="1552"/>
                    <a:pt x="2136" y="1549"/>
                    <a:pt x="2134" y="1547"/>
                  </a:cubicBezTo>
                  <a:cubicBezTo>
                    <a:pt x="2126" y="1539"/>
                    <a:pt x="2126" y="1539"/>
                    <a:pt x="2126" y="1539"/>
                  </a:cubicBezTo>
                  <a:cubicBezTo>
                    <a:pt x="2125" y="1538"/>
                    <a:pt x="2124" y="1537"/>
                    <a:pt x="2123" y="1536"/>
                  </a:cubicBezTo>
                  <a:cubicBezTo>
                    <a:pt x="2119" y="1532"/>
                    <a:pt x="2116" y="1528"/>
                    <a:pt x="2112" y="1524"/>
                  </a:cubicBezTo>
                  <a:cubicBezTo>
                    <a:pt x="2111" y="1523"/>
                    <a:pt x="2111" y="1523"/>
                    <a:pt x="2110" y="1522"/>
                  </a:cubicBezTo>
                  <a:cubicBezTo>
                    <a:pt x="2109" y="1522"/>
                    <a:pt x="2109" y="1521"/>
                    <a:pt x="2108" y="1520"/>
                  </a:cubicBezTo>
                  <a:cubicBezTo>
                    <a:pt x="2106" y="1518"/>
                    <a:pt x="2104" y="1516"/>
                    <a:pt x="2101" y="1514"/>
                  </a:cubicBezTo>
                  <a:cubicBezTo>
                    <a:pt x="2098" y="1511"/>
                    <a:pt x="2095" y="1508"/>
                    <a:pt x="2092" y="1506"/>
                  </a:cubicBezTo>
                  <a:cubicBezTo>
                    <a:pt x="2085" y="1498"/>
                    <a:pt x="2085" y="1498"/>
                    <a:pt x="2085" y="1498"/>
                  </a:cubicBezTo>
                  <a:cubicBezTo>
                    <a:pt x="2084" y="1498"/>
                    <a:pt x="2083" y="1497"/>
                    <a:pt x="2082" y="1496"/>
                  </a:cubicBezTo>
                  <a:cubicBezTo>
                    <a:pt x="2080" y="1495"/>
                    <a:pt x="2078" y="1493"/>
                    <a:pt x="2077" y="1492"/>
                  </a:cubicBezTo>
                  <a:cubicBezTo>
                    <a:pt x="2072" y="1488"/>
                    <a:pt x="2067" y="1484"/>
                    <a:pt x="2062" y="1480"/>
                  </a:cubicBezTo>
                  <a:cubicBezTo>
                    <a:pt x="2062" y="1479"/>
                    <a:pt x="2061" y="1479"/>
                    <a:pt x="2060" y="1478"/>
                  </a:cubicBezTo>
                  <a:cubicBezTo>
                    <a:pt x="2055" y="1473"/>
                    <a:pt x="2049" y="1470"/>
                    <a:pt x="2043" y="1465"/>
                  </a:cubicBezTo>
                  <a:cubicBezTo>
                    <a:pt x="2043" y="1465"/>
                    <a:pt x="2043" y="1465"/>
                    <a:pt x="2042" y="1465"/>
                  </a:cubicBezTo>
                  <a:cubicBezTo>
                    <a:pt x="2037" y="1461"/>
                    <a:pt x="2032" y="1457"/>
                    <a:pt x="2026" y="1453"/>
                  </a:cubicBezTo>
                  <a:cubicBezTo>
                    <a:pt x="2025" y="1452"/>
                    <a:pt x="2023" y="1451"/>
                    <a:pt x="2022" y="1450"/>
                  </a:cubicBezTo>
                  <a:cubicBezTo>
                    <a:pt x="2018" y="1447"/>
                    <a:pt x="2013" y="1444"/>
                    <a:pt x="2008" y="1441"/>
                  </a:cubicBezTo>
                  <a:cubicBezTo>
                    <a:pt x="2002" y="1437"/>
                    <a:pt x="2002" y="1437"/>
                    <a:pt x="2002" y="1437"/>
                  </a:cubicBezTo>
                  <a:cubicBezTo>
                    <a:pt x="1999" y="1435"/>
                    <a:pt x="1999" y="1435"/>
                    <a:pt x="1999" y="1435"/>
                  </a:cubicBezTo>
                  <a:cubicBezTo>
                    <a:pt x="1995" y="1432"/>
                    <a:pt x="1995" y="1432"/>
                    <a:pt x="1995" y="1432"/>
                  </a:cubicBezTo>
                  <a:cubicBezTo>
                    <a:pt x="1990" y="1429"/>
                    <a:pt x="1990" y="1429"/>
                    <a:pt x="1990" y="1429"/>
                  </a:cubicBezTo>
                  <a:cubicBezTo>
                    <a:pt x="1987" y="1428"/>
                    <a:pt x="1984" y="1426"/>
                    <a:pt x="1981" y="1424"/>
                  </a:cubicBezTo>
                  <a:cubicBezTo>
                    <a:pt x="1978" y="1422"/>
                    <a:pt x="1975" y="1420"/>
                    <a:pt x="1972" y="1419"/>
                  </a:cubicBezTo>
                  <a:cubicBezTo>
                    <a:pt x="1962" y="1413"/>
                    <a:pt x="1962" y="1413"/>
                    <a:pt x="1962" y="1413"/>
                  </a:cubicBezTo>
                  <a:cubicBezTo>
                    <a:pt x="1961" y="1412"/>
                    <a:pt x="1961" y="1412"/>
                    <a:pt x="1961" y="1412"/>
                  </a:cubicBezTo>
                  <a:cubicBezTo>
                    <a:pt x="1960" y="1412"/>
                    <a:pt x="1960" y="1412"/>
                    <a:pt x="1960" y="1412"/>
                  </a:cubicBezTo>
                  <a:cubicBezTo>
                    <a:pt x="1958" y="1410"/>
                    <a:pt x="1958" y="1410"/>
                    <a:pt x="1958" y="1410"/>
                  </a:cubicBezTo>
                  <a:cubicBezTo>
                    <a:pt x="1953" y="1408"/>
                    <a:pt x="1953" y="1408"/>
                    <a:pt x="1953" y="1408"/>
                  </a:cubicBezTo>
                  <a:cubicBezTo>
                    <a:pt x="1943" y="1403"/>
                    <a:pt x="1943" y="1403"/>
                    <a:pt x="1943" y="1403"/>
                  </a:cubicBezTo>
                  <a:cubicBezTo>
                    <a:pt x="1940" y="1401"/>
                    <a:pt x="1940" y="1401"/>
                    <a:pt x="1940" y="1401"/>
                  </a:cubicBezTo>
                  <a:cubicBezTo>
                    <a:pt x="1934" y="1398"/>
                    <a:pt x="1934" y="1398"/>
                    <a:pt x="1934" y="1398"/>
                  </a:cubicBezTo>
                  <a:cubicBezTo>
                    <a:pt x="1929" y="1395"/>
                    <a:pt x="1923" y="1393"/>
                    <a:pt x="1918" y="1391"/>
                  </a:cubicBezTo>
                  <a:cubicBezTo>
                    <a:pt x="1917" y="1390"/>
                    <a:pt x="1915" y="1389"/>
                    <a:pt x="1914" y="1389"/>
                  </a:cubicBezTo>
                  <a:cubicBezTo>
                    <a:pt x="1908" y="1386"/>
                    <a:pt x="1903" y="1384"/>
                    <a:pt x="1897" y="1382"/>
                  </a:cubicBezTo>
                  <a:cubicBezTo>
                    <a:pt x="1890" y="1379"/>
                    <a:pt x="1883" y="1376"/>
                    <a:pt x="1875" y="1373"/>
                  </a:cubicBezTo>
                  <a:cubicBezTo>
                    <a:pt x="1868" y="1371"/>
                    <a:pt x="1861" y="1368"/>
                    <a:pt x="1854" y="1366"/>
                  </a:cubicBezTo>
                  <a:cubicBezTo>
                    <a:pt x="1846" y="1363"/>
                    <a:pt x="1839" y="1361"/>
                    <a:pt x="1832" y="1358"/>
                  </a:cubicBezTo>
                  <a:cubicBezTo>
                    <a:pt x="1824" y="1356"/>
                    <a:pt x="1817" y="1354"/>
                    <a:pt x="1810" y="1352"/>
                  </a:cubicBezTo>
                  <a:cubicBezTo>
                    <a:pt x="1802" y="1350"/>
                    <a:pt x="1795" y="1348"/>
                    <a:pt x="1787" y="1346"/>
                  </a:cubicBezTo>
                  <a:cubicBezTo>
                    <a:pt x="1780" y="1345"/>
                    <a:pt x="1773" y="1343"/>
                    <a:pt x="1765" y="1341"/>
                  </a:cubicBezTo>
                  <a:cubicBezTo>
                    <a:pt x="1759" y="1340"/>
                    <a:pt x="1753" y="1338"/>
                    <a:pt x="1746" y="1337"/>
                  </a:cubicBezTo>
                  <a:cubicBezTo>
                    <a:pt x="1745" y="1337"/>
                    <a:pt x="1744" y="1336"/>
                    <a:pt x="1743" y="1336"/>
                  </a:cubicBezTo>
                  <a:cubicBezTo>
                    <a:pt x="1735" y="1335"/>
                    <a:pt x="1728" y="1333"/>
                    <a:pt x="1720" y="1332"/>
                  </a:cubicBezTo>
                  <a:cubicBezTo>
                    <a:pt x="1713" y="1330"/>
                    <a:pt x="1705" y="1329"/>
                    <a:pt x="1698" y="1328"/>
                  </a:cubicBezTo>
                  <a:cubicBezTo>
                    <a:pt x="1690" y="1327"/>
                    <a:pt x="1682" y="1325"/>
                    <a:pt x="1675" y="1324"/>
                  </a:cubicBezTo>
                  <a:cubicBezTo>
                    <a:pt x="1667" y="1323"/>
                    <a:pt x="1660" y="1322"/>
                    <a:pt x="1652" y="1321"/>
                  </a:cubicBezTo>
                  <a:cubicBezTo>
                    <a:pt x="1645" y="1320"/>
                    <a:pt x="1637" y="1319"/>
                    <a:pt x="1629" y="1318"/>
                  </a:cubicBezTo>
                  <a:cubicBezTo>
                    <a:pt x="1622" y="1317"/>
                    <a:pt x="1614" y="1316"/>
                    <a:pt x="1606" y="1315"/>
                  </a:cubicBezTo>
                  <a:cubicBezTo>
                    <a:pt x="1599" y="1314"/>
                    <a:pt x="1591" y="1313"/>
                    <a:pt x="1583" y="1312"/>
                  </a:cubicBezTo>
                  <a:cubicBezTo>
                    <a:pt x="1579" y="1312"/>
                    <a:pt x="1574" y="1311"/>
                    <a:pt x="1569" y="1311"/>
                  </a:cubicBezTo>
                  <a:cubicBezTo>
                    <a:pt x="1566" y="1311"/>
                    <a:pt x="1563" y="1310"/>
                    <a:pt x="1560" y="1310"/>
                  </a:cubicBezTo>
                  <a:cubicBezTo>
                    <a:pt x="1553" y="1309"/>
                    <a:pt x="1545" y="1309"/>
                    <a:pt x="1537" y="1308"/>
                  </a:cubicBezTo>
                  <a:cubicBezTo>
                    <a:pt x="1530" y="1307"/>
                    <a:pt x="1522" y="1307"/>
                    <a:pt x="1514" y="1306"/>
                  </a:cubicBezTo>
                  <a:cubicBezTo>
                    <a:pt x="1507" y="1305"/>
                    <a:pt x="1499" y="1305"/>
                    <a:pt x="1491" y="1304"/>
                  </a:cubicBezTo>
                  <a:cubicBezTo>
                    <a:pt x="1483" y="1303"/>
                    <a:pt x="1476" y="1303"/>
                    <a:pt x="1468" y="1302"/>
                  </a:cubicBezTo>
                  <a:cubicBezTo>
                    <a:pt x="1460" y="1302"/>
                    <a:pt x="1453" y="1301"/>
                    <a:pt x="1445" y="1300"/>
                  </a:cubicBezTo>
                  <a:cubicBezTo>
                    <a:pt x="1437" y="1300"/>
                    <a:pt x="1429" y="1299"/>
                    <a:pt x="1422" y="1299"/>
                  </a:cubicBezTo>
                  <a:cubicBezTo>
                    <a:pt x="1414" y="1298"/>
                    <a:pt x="1406" y="1298"/>
                    <a:pt x="1398" y="1297"/>
                  </a:cubicBezTo>
                  <a:cubicBezTo>
                    <a:pt x="1395" y="1297"/>
                    <a:pt x="1392" y="1297"/>
                    <a:pt x="1388" y="1297"/>
                  </a:cubicBezTo>
                  <a:cubicBezTo>
                    <a:pt x="1384" y="1297"/>
                    <a:pt x="1379" y="1296"/>
                    <a:pt x="1375" y="1296"/>
                  </a:cubicBezTo>
                  <a:cubicBezTo>
                    <a:pt x="1367" y="1296"/>
                    <a:pt x="1360" y="1295"/>
                    <a:pt x="1352" y="1295"/>
                  </a:cubicBezTo>
                  <a:cubicBezTo>
                    <a:pt x="1344" y="1294"/>
                    <a:pt x="1336" y="1294"/>
                    <a:pt x="1329" y="1293"/>
                  </a:cubicBezTo>
                  <a:cubicBezTo>
                    <a:pt x="1321" y="1293"/>
                    <a:pt x="1313" y="1293"/>
                    <a:pt x="1305" y="1292"/>
                  </a:cubicBezTo>
                  <a:cubicBezTo>
                    <a:pt x="1298" y="1292"/>
                    <a:pt x="1290" y="1291"/>
                    <a:pt x="1282" y="1291"/>
                  </a:cubicBezTo>
                  <a:cubicBezTo>
                    <a:pt x="1274" y="1291"/>
                    <a:pt x="1267" y="1290"/>
                    <a:pt x="1259" y="1290"/>
                  </a:cubicBezTo>
                  <a:cubicBezTo>
                    <a:pt x="1251" y="1289"/>
                    <a:pt x="1243" y="1289"/>
                    <a:pt x="1235" y="1289"/>
                  </a:cubicBezTo>
                  <a:cubicBezTo>
                    <a:pt x="1228" y="1288"/>
                    <a:pt x="1220" y="1288"/>
                    <a:pt x="1212" y="1288"/>
                  </a:cubicBezTo>
                  <a:cubicBezTo>
                    <a:pt x="1204" y="1287"/>
                    <a:pt x="1197" y="1287"/>
                    <a:pt x="1189" y="1286"/>
                  </a:cubicBezTo>
                  <a:cubicBezTo>
                    <a:pt x="1181" y="1286"/>
                    <a:pt x="1173" y="1286"/>
                    <a:pt x="1166" y="1285"/>
                  </a:cubicBezTo>
                  <a:cubicBezTo>
                    <a:pt x="1158" y="1285"/>
                    <a:pt x="1150" y="1284"/>
                    <a:pt x="1142" y="1284"/>
                  </a:cubicBezTo>
                  <a:cubicBezTo>
                    <a:pt x="1135" y="1284"/>
                    <a:pt x="1127" y="1283"/>
                    <a:pt x="1119" y="1283"/>
                  </a:cubicBezTo>
                  <a:cubicBezTo>
                    <a:pt x="1111" y="1282"/>
                    <a:pt x="1104" y="1282"/>
                    <a:pt x="1096" y="1281"/>
                  </a:cubicBezTo>
                  <a:cubicBezTo>
                    <a:pt x="1088" y="1281"/>
                    <a:pt x="1080" y="1281"/>
                    <a:pt x="1073" y="1280"/>
                  </a:cubicBezTo>
                  <a:cubicBezTo>
                    <a:pt x="1065" y="1280"/>
                    <a:pt x="1057" y="1279"/>
                    <a:pt x="1049" y="1279"/>
                  </a:cubicBezTo>
                  <a:cubicBezTo>
                    <a:pt x="1042" y="1278"/>
                    <a:pt x="1034" y="1278"/>
                    <a:pt x="1026" y="1277"/>
                  </a:cubicBezTo>
                  <a:cubicBezTo>
                    <a:pt x="1023" y="1277"/>
                    <a:pt x="1020" y="1277"/>
                    <a:pt x="1017" y="1276"/>
                  </a:cubicBezTo>
                  <a:cubicBezTo>
                    <a:pt x="1012" y="1276"/>
                    <a:pt x="1008" y="1276"/>
                    <a:pt x="1003" y="1275"/>
                  </a:cubicBezTo>
                  <a:cubicBezTo>
                    <a:pt x="995" y="1275"/>
                    <a:pt x="988" y="1274"/>
                    <a:pt x="980" y="1274"/>
                  </a:cubicBezTo>
                  <a:cubicBezTo>
                    <a:pt x="972" y="1273"/>
                    <a:pt x="964" y="1272"/>
                    <a:pt x="957" y="1272"/>
                  </a:cubicBezTo>
                  <a:cubicBezTo>
                    <a:pt x="949" y="1271"/>
                    <a:pt x="941" y="1270"/>
                    <a:pt x="934" y="1270"/>
                  </a:cubicBezTo>
                  <a:cubicBezTo>
                    <a:pt x="926" y="1269"/>
                    <a:pt x="918" y="1268"/>
                    <a:pt x="911" y="1267"/>
                  </a:cubicBezTo>
                  <a:cubicBezTo>
                    <a:pt x="903" y="1267"/>
                    <a:pt x="895" y="1266"/>
                    <a:pt x="888" y="1265"/>
                  </a:cubicBezTo>
                  <a:cubicBezTo>
                    <a:pt x="880" y="1264"/>
                    <a:pt x="872" y="1263"/>
                    <a:pt x="865" y="1263"/>
                  </a:cubicBezTo>
                  <a:cubicBezTo>
                    <a:pt x="857" y="1262"/>
                    <a:pt x="849" y="1261"/>
                    <a:pt x="842" y="1260"/>
                  </a:cubicBezTo>
                  <a:cubicBezTo>
                    <a:pt x="837" y="1259"/>
                    <a:pt x="833" y="1259"/>
                    <a:pt x="829" y="1258"/>
                  </a:cubicBezTo>
                  <a:cubicBezTo>
                    <a:pt x="826" y="1258"/>
                    <a:pt x="822" y="1257"/>
                    <a:pt x="819" y="1257"/>
                  </a:cubicBezTo>
                  <a:cubicBezTo>
                    <a:pt x="811" y="1256"/>
                    <a:pt x="803" y="1255"/>
                    <a:pt x="796" y="1254"/>
                  </a:cubicBezTo>
                  <a:cubicBezTo>
                    <a:pt x="788" y="1253"/>
                    <a:pt x="781" y="1252"/>
                    <a:pt x="773" y="1251"/>
                  </a:cubicBezTo>
                  <a:cubicBezTo>
                    <a:pt x="765" y="1250"/>
                    <a:pt x="758" y="1249"/>
                    <a:pt x="750" y="1248"/>
                  </a:cubicBezTo>
                  <a:cubicBezTo>
                    <a:pt x="743" y="1247"/>
                    <a:pt x="735" y="1246"/>
                    <a:pt x="727" y="1244"/>
                  </a:cubicBezTo>
                  <a:cubicBezTo>
                    <a:pt x="720" y="1243"/>
                    <a:pt x="712" y="1242"/>
                    <a:pt x="705" y="1241"/>
                  </a:cubicBezTo>
                  <a:cubicBezTo>
                    <a:pt x="697" y="1240"/>
                    <a:pt x="690" y="1238"/>
                    <a:pt x="682" y="1237"/>
                  </a:cubicBezTo>
                  <a:cubicBezTo>
                    <a:pt x="674" y="1236"/>
                    <a:pt x="667" y="1235"/>
                    <a:pt x="659" y="1233"/>
                  </a:cubicBezTo>
                  <a:cubicBezTo>
                    <a:pt x="653" y="1232"/>
                    <a:pt x="646" y="1231"/>
                    <a:pt x="640" y="1230"/>
                  </a:cubicBezTo>
                  <a:cubicBezTo>
                    <a:pt x="639" y="1230"/>
                    <a:pt x="638" y="1230"/>
                    <a:pt x="637" y="1229"/>
                  </a:cubicBezTo>
                  <a:cubicBezTo>
                    <a:pt x="629" y="1228"/>
                    <a:pt x="622" y="1227"/>
                    <a:pt x="614" y="1225"/>
                  </a:cubicBezTo>
                  <a:cubicBezTo>
                    <a:pt x="607" y="1224"/>
                    <a:pt x="599" y="1222"/>
                    <a:pt x="592" y="1221"/>
                  </a:cubicBezTo>
                  <a:cubicBezTo>
                    <a:pt x="584" y="1219"/>
                    <a:pt x="577" y="1218"/>
                    <a:pt x="569" y="1216"/>
                  </a:cubicBezTo>
                  <a:cubicBezTo>
                    <a:pt x="562" y="1214"/>
                    <a:pt x="554" y="1213"/>
                    <a:pt x="547" y="1211"/>
                  </a:cubicBezTo>
                  <a:cubicBezTo>
                    <a:pt x="539" y="1209"/>
                    <a:pt x="532" y="1208"/>
                    <a:pt x="524" y="1206"/>
                  </a:cubicBezTo>
                  <a:cubicBezTo>
                    <a:pt x="517" y="1204"/>
                    <a:pt x="510" y="1202"/>
                    <a:pt x="502" y="1201"/>
                  </a:cubicBezTo>
                  <a:cubicBezTo>
                    <a:pt x="495" y="1199"/>
                    <a:pt x="487" y="1197"/>
                    <a:pt x="480" y="1195"/>
                  </a:cubicBezTo>
                  <a:cubicBezTo>
                    <a:pt x="473" y="1193"/>
                    <a:pt x="465" y="1191"/>
                    <a:pt x="458" y="1189"/>
                  </a:cubicBezTo>
                  <a:cubicBezTo>
                    <a:pt x="456" y="1188"/>
                    <a:pt x="454" y="1188"/>
                    <a:pt x="453" y="1187"/>
                  </a:cubicBezTo>
                  <a:cubicBezTo>
                    <a:pt x="447" y="1186"/>
                    <a:pt x="441" y="1184"/>
                    <a:pt x="436" y="1182"/>
                  </a:cubicBezTo>
                  <a:cubicBezTo>
                    <a:pt x="428" y="1180"/>
                    <a:pt x="421" y="1178"/>
                    <a:pt x="414" y="1176"/>
                  </a:cubicBezTo>
                  <a:cubicBezTo>
                    <a:pt x="406" y="1173"/>
                    <a:pt x="399" y="1171"/>
                    <a:pt x="392" y="1169"/>
                  </a:cubicBezTo>
                  <a:cubicBezTo>
                    <a:pt x="385" y="1166"/>
                    <a:pt x="377" y="1164"/>
                    <a:pt x="370" y="1161"/>
                  </a:cubicBezTo>
                  <a:cubicBezTo>
                    <a:pt x="367" y="1160"/>
                    <a:pt x="364" y="1159"/>
                    <a:pt x="361" y="1158"/>
                  </a:cubicBezTo>
                  <a:cubicBezTo>
                    <a:pt x="357" y="1156"/>
                    <a:pt x="353" y="1154"/>
                    <a:pt x="348" y="1153"/>
                  </a:cubicBezTo>
                  <a:cubicBezTo>
                    <a:pt x="341" y="1150"/>
                    <a:pt x="334" y="1147"/>
                    <a:pt x="327" y="1144"/>
                  </a:cubicBezTo>
                  <a:cubicBezTo>
                    <a:pt x="320" y="1141"/>
                    <a:pt x="313" y="1138"/>
                    <a:pt x="305" y="1135"/>
                  </a:cubicBezTo>
                  <a:cubicBezTo>
                    <a:pt x="298" y="1132"/>
                    <a:pt x="291" y="1129"/>
                    <a:pt x="284" y="1125"/>
                  </a:cubicBezTo>
                  <a:cubicBezTo>
                    <a:pt x="280" y="1123"/>
                    <a:pt x="276" y="1121"/>
                    <a:pt x="272" y="1119"/>
                  </a:cubicBezTo>
                  <a:cubicBezTo>
                    <a:pt x="269" y="1118"/>
                    <a:pt x="266" y="1116"/>
                    <a:pt x="263" y="1115"/>
                  </a:cubicBezTo>
                  <a:cubicBezTo>
                    <a:pt x="256" y="1111"/>
                    <a:pt x="249" y="1107"/>
                    <a:pt x="242" y="1103"/>
                  </a:cubicBezTo>
                  <a:cubicBezTo>
                    <a:pt x="235" y="1099"/>
                    <a:pt x="228" y="1095"/>
                    <a:pt x="222" y="1091"/>
                  </a:cubicBezTo>
                  <a:cubicBezTo>
                    <a:pt x="215" y="1087"/>
                    <a:pt x="208" y="1082"/>
                    <a:pt x="201" y="1077"/>
                  </a:cubicBezTo>
                  <a:cubicBezTo>
                    <a:pt x="197" y="1075"/>
                    <a:pt x="194" y="1072"/>
                    <a:pt x="190" y="1069"/>
                  </a:cubicBezTo>
                  <a:cubicBezTo>
                    <a:pt x="187" y="1067"/>
                    <a:pt x="184" y="1065"/>
                    <a:pt x="181" y="1063"/>
                  </a:cubicBezTo>
                  <a:cubicBezTo>
                    <a:pt x="174" y="1057"/>
                    <a:pt x="168" y="1052"/>
                    <a:pt x="162" y="1046"/>
                  </a:cubicBezTo>
                  <a:cubicBezTo>
                    <a:pt x="157" y="1042"/>
                    <a:pt x="153" y="1038"/>
                    <a:pt x="149" y="1034"/>
                  </a:cubicBezTo>
                  <a:cubicBezTo>
                    <a:pt x="148" y="1033"/>
                    <a:pt x="148" y="1033"/>
                    <a:pt x="148" y="1033"/>
                  </a:cubicBezTo>
                  <a:cubicBezTo>
                    <a:pt x="142" y="1026"/>
                    <a:pt x="135" y="1019"/>
                    <a:pt x="130" y="1012"/>
                  </a:cubicBezTo>
                  <a:cubicBezTo>
                    <a:pt x="128" y="1010"/>
                    <a:pt x="127" y="1008"/>
                    <a:pt x="125" y="1007"/>
                  </a:cubicBezTo>
                  <a:cubicBezTo>
                    <a:pt x="119" y="997"/>
                    <a:pt x="119" y="997"/>
                    <a:pt x="119" y="997"/>
                  </a:cubicBezTo>
                  <a:cubicBezTo>
                    <a:pt x="116" y="994"/>
                    <a:pt x="114" y="990"/>
                    <a:pt x="112" y="987"/>
                  </a:cubicBezTo>
                  <a:cubicBezTo>
                    <a:pt x="112" y="987"/>
                    <a:pt x="112" y="987"/>
                    <a:pt x="112" y="987"/>
                  </a:cubicBezTo>
                  <a:cubicBezTo>
                    <a:pt x="106" y="977"/>
                    <a:pt x="106" y="977"/>
                    <a:pt x="106" y="977"/>
                  </a:cubicBezTo>
                  <a:cubicBezTo>
                    <a:pt x="105" y="975"/>
                    <a:pt x="104" y="973"/>
                    <a:pt x="103" y="971"/>
                  </a:cubicBezTo>
                  <a:cubicBezTo>
                    <a:pt x="100" y="966"/>
                    <a:pt x="100" y="966"/>
                    <a:pt x="100" y="966"/>
                  </a:cubicBezTo>
                  <a:cubicBezTo>
                    <a:pt x="96" y="956"/>
                    <a:pt x="96" y="956"/>
                    <a:pt x="96" y="956"/>
                  </a:cubicBezTo>
                  <a:cubicBezTo>
                    <a:pt x="95" y="955"/>
                    <a:pt x="95" y="955"/>
                    <a:pt x="95" y="955"/>
                  </a:cubicBezTo>
                  <a:cubicBezTo>
                    <a:pt x="94" y="953"/>
                    <a:pt x="94" y="952"/>
                    <a:pt x="93" y="950"/>
                  </a:cubicBezTo>
                  <a:cubicBezTo>
                    <a:pt x="91" y="944"/>
                    <a:pt x="91" y="944"/>
                    <a:pt x="91" y="944"/>
                  </a:cubicBezTo>
                  <a:cubicBezTo>
                    <a:pt x="87" y="933"/>
                    <a:pt x="87" y="933"/>
                    <a:pt x="87" y="933"/>
                  </a:cubicBezTo>
                  <a:cubicBezTo>
                    <a:pt x="86" y="929"/>
                    <a:pt x="85" y="925"/>
                    <a:pt x="84" y="921"/>
                  </a:cubicBezTo>
                  <a:cubicBezTo>
                    <a:pt x="83" y="919"/>
                    <a:pt x="83" y="917"/>
                    <a:pt x="82" y="914"/>
                  </a:cubicBezTo>
                  <a:cubicBezTo>
                    <a:pt x="76" y="886"/>
                    <a:pt x="75" y="856"/>
                    <a:pt x="82" y="827"/>
                  </a:cubicBezTo>
                  <a:cubicBezTo>
                    <a:pt x="83" y="824"/>
                    <a:pt x="84" y="819"/>
                    <a:pt x="85" y="816"/>
                  </a:cubicBezTo>
                  <a:cubicBezTo>
                    <a:pt x="86" y="812"/>
                    <a:pt x="87" y="808"/>
                    <a:pt x="88" y="804"/>
                  </a:cubicBezTo>
                  <a:cubicBezTo>
                    <a:pt x="92" y="793"/>
                    <a:pt x="92" y="793"/>
                    <a:pt x="92" y="793"/>
                  </a:cubicBezTo>
                  <a:cubicBezTo>
                    <a:pt x="94" y="789"/>
                    <a:pt x="95" y="785"/>
                    <a:pt x="97" y="782"/>
                  </a:cubicBezTo>
                  <a:cubicBezTo>
                    <a:pt x="100" y="774"/>
                    <a:pt x="104" y="767"/>
                    <a:pt x="107" y="760"/>
                  </a:cubicBezTo>
                  <a:cubicBezTo>
                    <a:pt x="109" y="757"/>
                    <a:pt x="111" y="753"/>
                    <a:pt x="113" y="750"/>
                  </a:cubicBezTo>
                  <a:cubicBezTo>
                    <a:pt x="116" y="744"/>
                    <a:pt x="116" y="744"/>
                    <a:pt x="116" y="744"/>
                  </a:cubicBezTo>
                  <a:cubicBezTo>
                    <a:pt x="117" y="743"/>
                    <a:pt x="118" y="741"/>
                    <a:pt x="119" y="739"/>
                  </a:cubicBezTo>
                  <a:cubicBezTo>
                    <a:pt x="126" y="730"/>
                    <a:pt x="126" y="730"/>
                    <a:pt x="126" y="730"/>
                  </a:cubicBezTo>
                  <a:cubicBezTo>
                    <a:pt x="126" y="729"/>
                    <a:pt x="126" y="729"/>
                    <a:pt x="126" y="729"/>
                  </a:cubicBezTo>
                  <a:cubicBezTo>
                    <a:pt x="133" y="720"/>
                    <a:pt x="133" y="720"/>
                    <a:pt x="133" y="720"/>
                  </a:cubicBezTo>
                  <a:cubicBezTo>
                    <a:pt x="137" y="715"/>
                    <a:pt x="137" y="715"/>
                    <a:pt x="137" y="715"/>
                  </a:cubicBezTo>
                  <a:cubicBezTo>
                    <a:pt x="140" y="710"/>
                    <a:pt x="140" y="710"/>
                    <a:pt x="140" y="710"/>
                  </a:cubicBezTo>
                  <a:cubicBezTo>
                    <a:pt x="148" y="701"/>
                    <a:pt x="148" y="701"/>
                    <a:pt x="148" y="701"/>
                  </a:cubicBezTo>
                  <a:cubicBezTo>
                    <a:pt x="152" y="697"/>
                    <a:pt x="155" y="693"/>
                    <a:pt x="159" y="689"/>
                  </a:cubicBezTo>
                  <a:cubicBezTo>
                    <a:pt x="166" y="681"/>
                    <a:pt x="174" y="673"/>
                    <a:pt x="181" y="666"/>
                  </a:cubicBezTo>
                  <a:cubicBezTo>
                    <a:pt x="184" y="663"/>
                    <a:pt x="187" y="661"/>
                    <a:pt x="189" y="659"/>
                  </a:cubicBezTo>
                  <a:cubicBezTo>
                    <a:pt x="193" y="656"/>
                    <a:pt x="196" y="653"/>
                    <a:pt x="199" y="650"/>
                  </a:cubicBezTo>
                  <a:cubicBezTo>
                    <a:pt x="206" y="645"/>
                    <a:pt x="212" y="640"/>
                    <a:pt x="218" y="635"/>
                  </a:cubicBezTo>
                  <a:cubicBezTo>
                    <a:pt x="218" y="635"/>
                    <a:pt x="219" y="635"/>
                    <a:pt x="219" y="634"/>
                  </a:cubicBezTo>
                  <a:cubicBezTo>
                    <a:pt x="228" y="627"/>
                    <a:pt x="237" y="620"/>
                    <a:pt x="247" y="614"/>
                  </a:cubicBezTo>
                  <a:cubicBezTo>
                    <a:pt x="251" y="611"/>
                    <a:pt x="254" y="609"/>
                    <a:pt x="258" y="607"/>
                  </a:cubicBezTo>
                  <a:cubicBezTo>
                    <a:pt x="275" y="596"/>
                    <a:pt x="275" y="596"/>
                    <a:pt x="275" y="596"/>
                  </a:cubicBezTo>
                  <a:cubicBezTo>
                    <a:pt x="278" y="594"/>
                    <a:pt x="278" y="594"/>
                    <a:pt x="278" y="594"/>
                  </a:cubicBezTo>
                  <a:cubicBezTo>
                    <a:pt x="299" y="582"/>
                    <a:pt x="299" y="582"/>
                    <a:pt x="299" y="582"/>
                  </a:cubicBezTo>
                  <a:cubicBezTo>
                    <a:pt x="300" y="581"/>
                    <a:pt x="301" y="580"/>
                    <a:pt x="302" y="580"/>
                  </a:cubicBezTo>
                  <a:cubicBezTo>
                    <a:pt x="311" y="575"/>
                    <a:pt x="320" y="570"/>
                    <a:pt x="329" y="566"/>
                  </a:cubicBezTo>
                  <a:cubicBezTo>
                    <a:pt x="333" y="563"/>
                    <a:pt x="338" y="561"/>
                    <a:pt x="342" y="559"/>
                  </a:cubicBezTo>
                  <a:cubicBezTo>
                    <a:pt x="346" y="557"/>
                    <a:pt x="351" y="555"/>
                    <a:pt x="356" y="553"/>
                  </a:cubicBezTo>
                  <a:cubicBezTo>
                    <a:pt x="364" y="549"/>
                    <a:pt x="373" y="545"/>
                    <a:pt x="382" y="541"/>
                  </a:cubicBezTo>
                  <a:cubicBezTo>
                    <a:pt x="391" y="537"/>
                    <a:pt x="399" y="533"/>
                    <a:pt x="408" y="530"/>
                  </a:cubicBezTo>
                  <a:cubicBezTo>
                    <a:pt x="417" y="526"/>
                    <a:pt x="425" y="523"/>
                    <a:pt x="434" y="520"/>
                  </a:cubicBezTo>
                  <a:cubicBezTo>
                    <a:pt x="442" y="517"/>
                    <a:pt x="451" y="513"/>
                    <a:pt x="460" y="510"/>
                  </a:cubicBezTo>
                  <a:cubicBezTo>
                    <a:pt x="468" y="507"/>
                    <a:pt x="477" y="505"/>
                    <a:pt x="485" y="502"/>
                  </a:cubicBezTo>
                  <a:cubicBezTo>
                    <a:pt x="494" y="499"/>
                    <a:pt x="502" y="496"/>
                    <a:pt x="511" y="494"/>
                  </a:cubicBezTo>
                  <a:cubicBezTo>
                    <a:pt x="515" y="492"/>
                    <a:pt x="518" y="491"/>
                    <a:pt x="522" y="490"/>
                  </a:cubicBezTo>
                  <a:cubicBezTo>
                    <a:pt x="527" y="489"/>
                    <a:pt x="531" y="487"/>
                    <a:pt x="536" y="486"/>
                  </a:cubicBezTo>
                  <a:cubicBezTo>
                    <a:pt x="544" y="483"/>
                    <a:pt x="553" y="481"/>
                    <a:pt x="561" y="479"/>
                  </a:cubicBezTo>
                  <a:cubicBezTo>
                    <a:pt x="570" y="476"/>
                    <a:pt x="578" y="474"/>
                    <a:pt x="586" y="472"/>
                  </a:cubicBezTo>
                  <a:cubicBezTo>
                    <a:pt x="595" y="469"/>
                    <a:pt x="603" y="467"/>
                    <a:pt x="612" y="465"/>
                  </a:cubicBezTo>
                  <a:cubicBezTo>
                    <a:pt x="620" y="463"/>
                    <a:pt x="628" y="461"/>
                    <a:pt x="637" y="458"/>
                  </a:cubicBezTo>
                  <a:cubicBezTo>
                    <a:pt x="645" y="456"/>
                    <a:pt x="653" y="454"/>
                    <a:pt x="662" y="452"/>
                  </a:cubicBezTo>
                  <a:cubicBezTo>
                    <a:pt x="670" y="450"/>
                    <a:pt x="678" y="448"/>
                    <a:pt x="687" y="446"/>
                  </a:cubicBezTo>
                  <a:cubicBezTo>
                    <a:pt x="694" y="445"/>
                    <a:pt x="701" y="443"/>
                    <a:pt x="708" y="441"/>
                  </a:cubicBezTo>
                  <a:cubicBezTo>
                    <a:pt x="709" y="441"/>
                    <a:pt x="710" y="441"/>
                    <a:pt x="711" y="441"/>
                  </a:cubicBezTo>
                  <a:cubicBezTo>
                    <a:pt x="720" y="439"/>
                    <a:pt x="728" y="437"/>
                    <a:pt x="736" y="435"/>
                  </a:cubicBezTo>
                  <a:cubicBezTo>
                    <a:pt x="745" y="433"/>
                    <a:pt x="753" y="431"/>
                    <a:pt x="761" y="429"/>
                  </a:cubicBezTo>
                  <a:cubicBezTo>
                    <a:pt x="769" y="427"/>
                    <a:pt x="778" y="425"/>
                    <a:pt x="786" y="423"/>
                  </a:cubicBezTo>
                  <a:cubicBezTo>
                    <a:pt x="794" y="421"/>
                    <a:pt x="803" y="419"/>
                    <a:pt x="811" y="417"/>
                  </a:cubicBezTo>
                  <a:cubicBezTo>
                    <a:pt x="820" y="415"/>
                    <a:pt x="828" y="412"/>
                    <a:pt x="836" y="410"/>
                  </a:cubicBezTo>
                  <a:cubicBezTo>
                    <a:pt x="845" y="407"/>
                    <a:pt x="853" y="405"/>
                    <a:pt x="862" y="402"/>
                  </a:cubicBezTo>
                  <a:cubicBezTo>
                    <a:pt x="870" y="399"/>
                    <a:pt x="879" y="396"/>
                    <a:pt x="887" y="393"/>
                  </a:cubicBezTo>
                  <a:cubicBezTo>
                    <a:pt x="889" y="392"/>
                    <a:pt x="891" y="391"/>
                    <a:pt x="893" y="391"/>
                  </a:cubicBezTo>
                  <a:cubicBezTo>
                    <a:pt x="900" y="388"/>
                    <a:pt x="907" y="385"/>
                    <a:pt x="913" y="382"/>
                  </a:cubicBezTo>
                  <a:cubicBezTo>
                    <a:pt x="922" y="378"/>
                    <a:pt x="931" y="374"/>
                    <a:pt x="940" y="369"/>
                  </a:cubicBezTo>
                  <a:cubicBezTo>
                    <a:pt x="949" y="365"/>
                    <a:pt x="958" y="359"/>
                    <a:pt x="967" y="354"/>
                  </a:cubicBezTo>
                  <a:cubicBezTo>
                    <a:pt x="971" y="351"/>
                    <a:pt x="975" y="349"/>
                    <a:pt x="978" y="347"/>
                  </a:cubicBezTo>
                  <a:cubicBezTo>
                    <a:pt x="988" y="340"/>
                    <a:pt x="988" y="340"/>
                    <a:pt x="988" y="340"/>
                  </a:cubicBezTo>
                  <a:cubicBezTo>
                    <a:pt x="990" y="338"/>
                    <a:pt x="993" y="336"/>
                    <a:pt x="995" y="334"/>
                  </a:cubicBezTo>
                  <a:cubicBezTo>
                    <a:pt x="996" y="334"/>
                    <a:pt x="997" y="333"/>
                    <a:pt x="998" y="332"/>
                  </a:cubicBezTo>
                  <a:cubicBezTo>
                    <a:pt x="1004" y="327"/>
                    <a:pt x="1010" y="323"/>
                    <a:pt x="1016" y="317"/>
                  </a:cubicBezTo>
                  <a:cubicBezTo>
                    <a:pt x="1019" y="314"/>
                    <a:pt x="1022" y="311"/>
                    <a:pt x="1025" y="308"/>
                  </a:cubicBezTo>
                  <a:cubicBezTo>
                    <a:pt x="1033" y="299"/>
                    <a:pt x="1040" y="290"/>
                    <a:pt x="1046" y="279"/>
                  </a:cubicBezTo>
                  <a:cubicBezTo>
                    <a:pt x="1053" y="265"/>
                    <a:pt x="1057" y="248"/>
                    <a:pt x="1056" y="232"/>
                  </a:cubicBezTo>
                  <a:cubicBezTo>
                    <a:pt x="1055" y="224"/>
                    <a:pt x="1054" y="216"/>
                    <a:pt x="1051" y="208"/>
                  </a:cubicBezTo>
                  <a:cubicBezTo>
                    <a:pt x="1050" y="205"/>
                    <a:pt x="1050" y="205"/>
                    <a:pt x="1050" y="205"/>
                  </a:cubicBezTo>
                  <a:cubicBezTo>
                    <a:pt x="1050" y="205"/>
                    <a:pt x="1050" y="204"/>
                    <a:pt x="1050" y="204"/>
                  </a:cubicBezTo>
                  <a:cubicBezTo>
                    <a:pt x="1050" y="203"/>
                    <a:pt x="1049" y="203"/>
                    <a:pt x="1049" y="202"/>
                  </a:cubicBezTo>
                  <a:cubicBezTo>
                    <a:pt x="1047" y="197"/>
                    <a:pt x="1047" y="197"/>
                    <a:pt x="1047" y="197"/>
                  </a:cubicBezTo>
                  <a:cubicBezTo>
                    <a:pt x="1045" y="191"/>
                    <a:pt x="1045" y="191"/>
                    <a:pt x="1045" y="191"/>
                  </a:cubicBezTo>
                  <a:cubicBezTo>
                    <a:pt x="1044" y="190"/>
                    <a:pt x="1043" y="188"/>
                    <a:pt x="1042" y="186"/>
                  </a:cubicBezTo>
                  <a:cubicBezTo>
                    <a:pt x="1039" y="181"/>
                    <a:pt x="1037" y="176"/>
                    <a:pt x="1034" y="172"/>
                  </a:cubicBezTo>
                  <a:cubicBezTo>
                    <a:pt x="1028" y="163"/>
                    <a:pt x="1022" y="155"/>
                    <a:pt x="1016" y="148"/>
                  </a:cubicBezTo>
                  <a:cubicBezTo>
                    <a:pt x="1013" y="145"/>
                    <a:pt x="1009" y="141"/>
                    <a:pt x="1006" y="138"/>
                  </a:cubicBezTo>
                  <a:cubicBezTo>
                    <a:pt x="1001" y="134"/>
                    <a:pt x="997" y="129"/>
                    <a:pt x="992" y="125"/>
                  </a:cubicBezTo>
                  <a:cubicBezTo>
                    <a:pt x="986" y="121"/>
                    <a:pt x="981" y="116"/>
                    <a:pt x="975" y="112"/>
                  </a:cubicBezTo>
                  <a:cubicBezTo>
                    <a:pt x="974" y="112"/>
                    <a:pt x="973" y="111"/>
                    <a:pt x="972" y="110"/>
                  </a:cubicBezTo>
                  <a:cubicBezTo>
                    <a:pt x="965" y="106"/>
                    <a:pt x="958" y="102"/>
                    <a:pt x="951" y="98"/>
                  </a:cubicBezTo>
                  <a:cubicBezTo>
                    <a:pt x="945" y="95"/>
                    <a:pt x="940" y="92"/>
                    <a:pt x="934" y="89"/>
                  </a:cubicBezTo>
                  <a:cubicBezTo>
                    <a:pt x="933" y="89"/>
                    <a:pt x="931" y="88"/>
                    <a:pt x="930" y="87"/>
                  </a:cubicBezTo>
                  <a:cubicBezTo>
                    <a:pt x="923" y="84"/>
                    <a:pt x="916" y="81"/>
                    <a:pt x="909" y="78"/>
                  </a:cubicBezTo>
                  <a:cubicBezTo>
                    <a:pt x="903" y="76"/>
                    <a:pt x="897" y="74"/>
                    <a:pt x="891" y="72"/>
                  </a:cubicBezTo>
                  <a:cubicBezTo>
                    <a:pt x="889" y="71"/>
                    <a:pt x="888" y="71"/>
                    <a:pt x="887" y="71"/>
                  </a:cubicBezTo>
                  <a:cubicBezTo>
                    <a:pt x="880" y="68"/>
                    <a:pt x="872" y="66"/>
                    <a:pt x="865" y="64"/>
                  </a:cubicBezTo>
                  <a:cubicBezTo>
                    <a:pt x="857" y="62"/>
                    <a:pt x="850" y="60"/>
                    <a:pt x="843" y="58"/>
                  </a:cubicBezTo>
                  <a:cubicBezTo>
                    <a:pt x="835" y="57"/>
                    <a:pt x="828" y="55"/>
                    <a:pt x="820" y="53"/>
                  </a:cubicBezTo>
                  <a:cubicBezTo>
                    <a:pt x="814" y="52"/>
                    <a:pt x="808" y="51"/>
                    <a:pt x="801" y="50"/>
                  </a:cubicBezTo>
                  <a:cubicBezTo>
                    <a:pt x="800" y="49"/>
                    <a:pt x="799" y="49"/>
                    <a:pt x="798" y="49"/>
                  </a:cubicBezTo>
                  <a:cubicBezTo>
                    <a:pt x="790" y="48"/>
                    <a:pt x="783" y="47"/>
                    <a:pt x="775" y="45"/>
                  </a:cubicBezTo>
                  <a:cubicBezTo>
                    <a:pt x="767" y="44"/>
                    <a:pt x="760" y="43"/>
                    <a:pt x="752" y="42"/>
                  </a:cubicBezTo>
                  <a:cubicBezTo>
                    <a:pt x="744" y="41"/>
                    <a:pt x="737" y="40"/>
                    <a:pt x="729" y="40"/>
                  </a:cubicBezTo>
                  <a:cubicBezTo>
                    <a:pt x="722" y="39"/>
                    <a:pt x="714" y="38"/>
                    <a:pt x="706" y="37"/>
                  </a:cubicBezTo>
                  <a:cubicBezTo>
                    <a:pt x="698" y="36"/>
                    <a:pt x="691" y="36"/>
                    <a:pt x="683" y="35"/>
                  </a:cubicBezTo>
                  <a:cubicBezTo>
                    <a:pt x="675" y="34"/>
                    <a:pt x="668" y="34"/>
                    <a:pt x="660" y="33"/>
                  </a:cubicBezTo>
                  <a:cubicBezTo>
                    <a:pt x="652" y="33"/>
                    <a:pt x="645" y="32"/>
                    <a:pt x="637" y="32"/>
                  </a:cubicBezTo>
                  <a:cubicBezTo>
                    <a:pt x="631" y="31"/>
                    <a:pt x="626" y="31"/>
                    <a:pt x="621" y="30"/>
                  </a:cubicBezTo>
                  <a:cubicBezTo>
                    <a:pt x="618" y="30"/>
                    <a:pt x="616" y="30"/>
                    <a:pt x="614" y="30"/>
                  </a:cubicBezTo>
                  <a:cubicBezTo>
                    <a:pt x="606" y="29"/>
                    <a:pt x="598" y="29"/>
                    <a:pt x="591" y="28"/>
                  </a:cubicBezTo>
                  <a:cubicBezTo>
                    <a:pt x="583" y="27"/>
                    <a:pt x="575" y="27"/>
                    <a:pt x="567" y="26"/>
                  </a:cubicBezTo>
                  <a:cubicBezTo>
                    <a:pt x="560" y="26"/>
                    <a:pt x="552" y="25"/>
                    <a:pt x="544" y="25"/>
                  </a:cubicBezTo>
                  <a:cubicBezTo>
                    <a:pt x="536" y="24"/>
                    <a:pt x="529" y="24"/>
                    <a:pt x="521" y="23"/>
                  </a:cubicBezTo>
                  <a:cubicBezTo>
                    <a:pt x="513" y="23"/>
                    <a:pt x="505" y="22"/>
                    <a:pt x="498" y="22"/>
                  </a:cubicBezTo>
                  <a:cubicBezTo>
                    <a:pt x="490" y="22"/>
                    <a:pt x="482" y="21"/>
                    <a:pt x="474" y="21"/>
                  </a:cubicBezTo>
                  <a:cubicBezTo>
                    <a:pt x="467" y="20"/>
                    <a:pt x="459" y="20"/>
                    <a:pt x="451" y="20"/>
                  </a:cubicBezTo>
                  <a:cubicBezTo>
                    <a:pt x="448" y="19"/>
                    <a:pt x="446" y="19"/>
                    <a:pt x="443" y="19"/>
                  </a:cubicBezTo>
                  <a:cubicBezTo>
                    <a:pt x="438" y="19"/>
                    <a:pt x="433" y="19"/>
                    <a:pt x="428" y="19"/>
                  </a:cubicBezTo>
                  <a:cubicBezTo>
                    <a:pt x="420" y="18"/>
                    <a:pt x="412" y="18"/>
                    <a:pt x="404" y="17"/>
                  </a:cubicBezTo>
                  <a:cubicBezTo>
                    <a:pt x="397" y="17"/>
                    <a:pt x="389" y="17"/>
                    <a:pt x="381" y="16"/>
                  </a:cubicBezTo>
                  <a:cubicBezTo>
                    <a:pt x="373" y="16"/>
                    <a:pt x="366" y="16"/>
                    <a:pt x="358" y="15"/>
                  </a:cubicBezTo>
                  <a:cubicBezTo>
                    <a:pt x="350" y="15"/>
                    <a:pt x="342" y="15"/>
                    <a:pt x="335" y="14"/>
                  </a:cubicBezTo>
                  <a:cubicBezTo>
                    <a:pt x="327" y="14"/>
                    <a:pt x="319" y="14"/>
                    <a:pt x="311" y="13"/>
                  </a:cubicBezTo>
                  <a:cubicBezTo>
                    <a:pt x="303" y="13"/>
                    <a:pt x="296" y="13"/>
                    <a:pt x="288" y="12"/>
                  </a:cubicBezTo>
                  <a:cubicBezTo>
                    <a:pt x="280" y="12"/>
                    <a:pt x="272" y="11"/>
                    <a:pt x="265" y="11"/>
                  </a:cubicBezTo>
                  <a:cubicBezTo>
                    <a:pt x="257" y="11"/>
                    <a:pt x="249" y="10"/>
                    <a:pt x="241" y="10"/>
                  </a:cubicBezTo>
                  <a:cubicBezTo>
                    <a:pt x="233" y="10"/>
                    <a:pt x="226" y="9"/>
                    <a:pt x="218" y="9"/>
                  </a:cubicBezTo>
                  <a:cubicBezTo>
                    <a:pt x="210" y="9"/>
                    <a:pt x="202" y="8"/>
                    <a:pt x="195" y="8"/>
                  </a:cubicBezTo>
                  <a:cubicBezTo>
                    <a:pt x="187" y="8"/>
                    <a:pt x="179" y="7"/>
                    <a:pt x="171" y="7"/>
                  </a:cubicBezTo>
                  <a:cubicBezTo>
                    <a:pt x="163" y="7"/>
                    <a:pt x="156" y="6"/>
                    <a:pt x="148" y="6"/>
                  </a:cubicBezTo>
                  <a:cubicBezTo>
                    <a:pt x="140" y="6"/>
                    <a:pt x="132" y="5"/>
                    <a:pt x="125" y="5"/>
                  </a:cubicBezTo>
                  <a:cubicBezTo>
                    <a:pt x="117" y="4"/>
                    <a:pt x="109" y="4"/>
                    <a:pt x="101" y="4"/>
                  </a:cubicBezTo>
                  <a:cubicBezTo>
                    <a:pt x="101" y="4"/>
                    <a:pt x="100" y="4"/>
                    <a:pt x="99" y="4"/>
                  </a:cubicBezTo>
                  <a:cubicBezTo>
                    <a:pt x="92" y="3"/>
                    <a:pt x="85" y="3"/>
                    <a:pt x="78" y="3"/>
                  </a:cubicBezTo>
                  <a:cubicBezTo>
                    <a:pt x="70" y="2"/>
                    <a:pt x="62" y="2"/>
                    <a:pt x="55" y="2"/>
                  </a:cubicBezTo>
                  <a:cubicBezTo>
                    <a:pt x="47" y="1"/>
                    <a:pt x="39" y="1"/>
                    <a:pt x="31" y="1"/>
                  </a:cubicBezTo>
                  <a:cubicBezTo>
                    <a:pt x="24" y="1"/>
                    <a:pt x="16" y="0"/>
                    <a:pt x="8" y="0"/>
                  </a:cubicBezTo>
                  <a:cubicBezTo>
                    <a:pt x="5" y="0"/>
                    <a:pt x="3" y="0"/>
                    <a:pt x="0" y="0"/>
                  </a:cubicBezTo>
                  <a:cubicBezTo>
                    <a:pt x="0" y="8"/>
                    <a:pt x="0" y="8"/>
                    <a:pt x="0" y="8"/>
                  </a:cubicBezTo>
                  <a:cubicBezTo>
                    <a:pt x="5" y="8"/>
                    <a:pt x="9" y="8"/>
                    <a:pt x="14" y="8"/>
                  </a:cubicBezTo>
                  <a:cubicBezTo>
                    <a:pt x="21" y="9"/>
                    <a:pt x="29" y="9"/>
                    <a:pt x="37" y="9"/>
                  </a:cubicBezTo>
                  <a:cubicBezTo>
                    <a:pt x="45" y="10"/>
                    <a:pt x="52" y="10"/>
                    <a:pt x="60" y="10"/>
                  </a:cubicBezTo>
                  <a:cubicBezTo>
                    <a:pt x="68" y="11"/>
                    <a:pt x="76" y="11"/>
                    <a:pt x="83" y="11"/>
                  </a:cubicBezTo>
                  <a:cubicBezTo>
                    <a:pt x="90" y="12"/>
                    <a:pt x="96" y="12"/>
                    <a:pt x="103" y="12"/>
                  </a:cubicBezTo>
                  <a:cubicBezTo>
                    <a:pt x="104" y="12"/>
                    <a:pt x="105" y="12"/>
                    <a:pt x="107" y="13"/>
                  </a:cubicBezTo>
                  <a:cubicBezTo>
                    <a:pt x="115" y="13"/>
                    <a:pt x="122" y="13"/>
                    <a:pt x="130" y="14"/>
                  </a:cubicBezTo>
                  <a:cubicBezTo>
                    <a:pt x="138" y="14"/>
                    <a:pt x="146" y="14"/>
                    <a:pt x="153" y="15"/>
                  </a:cubicBezTo>
                  <a:cubicBezTo>
                    <a:pt x="161" y="15"/>
                    <a:pt x="169" y="15"/>
                    <a:pt x="177" y="16"/>
                  </a:cubicBezTo>
                  <a:cubicBezTo>
                    <a:pt x="184" y="16"/>
                    <a:pt x="192" y="17"/>
                    <a:pt x="200" y="17"/>
                  </a:cubicBezTo>
                  <a:cubicBezTo>
                    <a:pt x="208" y="17"/>
                    <a:pt x="215" y="18"/>
                    <a:pt x="223" y="18"/>
                  </a:cubicBezTo>
                  <a:cubicBezTo>
                    <a:pt x="231" y="18"/>
                    <a:pt x="239" y="19"/>
                    <a:pt x="246" y="19"/>
                  </a:cubicBezTo>
                  <a:cubicBezTo>
                    <a:pt x="254" y="20"/>
                    <a:pt x="262" y="20"/>
                    <a:pt x="270" y="20"/>
                  </a:cubicBezTo>
                  <a:cubicBezTo>
                    <a:pt x="277" y="21"/>
                    <a:pt x="285" y="21"/>
                    <a:pt x="293" y="21"/>
                  </a:cubicBezTo>
                  <a:cubicBezTo>
                    <a:pt x="301" y="22"/>
                    <a:pt x="308" y="22"/>
                    <a:pt x="316" y="22"/>
                  </a:cubicBezTo>
                  <a:cubicBezTo>
                    <a:pt x="324" y="23"/>
                    <a:pt x="332" y="23"/>
                    <a:pt x="339" y="24"/>
                  </a:cubicBezTo>
                  <a:cubicBezTo>
                    <a:pt x="347" y="24"/>
                    <a:pt x="355" y="24"/>
                    <a:pt x="363" y="25"/>
                  </a:cubicBezTo>
                  <a:cubicBezTo>
                    <a:pt x="370" y="25"/>
                    <a:pt x="378" y="25"/>
                    <a:pt x="386" y="26"/>
                  </a:cubicBezTo>
                  <a:cubicBezTo>
                    <a:pt x="394" y="26"/>
                    <a:pt x="401" y="26"/>
                    <a:pt x="409" y="27"/>
                  </a:cubicBezTo>
                  <a:cubicBezTo>
                    <a:pt x="417" y="27"/>
                    <a:pt x="425" y="28"/>
                    <a:pt x="432" y="28"/>
                  </a:cubicBezTo>
                  <a:cubicBezTo>
                    <a:pt x="437" y="28"/>
                    <a:pt x="442" y="28"/>
                    <a:pt x="447" y="29"/>
                  </a:cubicBezTo>
                  <a:cubicBezTo>
                    <a:pt x="450" y="29"/>
                    <a:pt x="453" y="29"/>
                    <a:pt x="456" y="29"/>
                  </a:cubicBezTo>
                  <a:cubicBezTo>
                    <a:pt x="463" y="29"/>
                    <a:pt x="471" y="30"/>
                    <a:pt x="479" y="30"/>
                  </a:cubicBezTo>
                  <a:cubicBezTo>
                    <a:pt x="487" y="31"/>
                    <a:pt x="494" y="31"/>
                    <a:pt x="502" y="32"/>
                  </a:cubicBezTo>
                  <a:cubicBezTo>
                    <a:pt x="510" y="32"/>
                    <a:pt x="518" y="32"/>
                    <a:pt x="525" y="33"/>
                  </a:cubicBezTo>
                  <a:cubicBezTo>
                    <a:pt x="533" y="33"/>
                    <a:pt x="541" y="34"/>
                    <a:pt x="549" y="34"/>
                  </a:cubicBezTo>
                  <a:cubicBezTo>
                    <a:pt x="556" y="35"/>
                    <a:pt x="564" y="36"/>
                    <a:pt x="572" y="36"/>
                  </a:cubicBezTo>
                  <a:cubicBezTo>
                    <a:pt x="579" y="37"/>
                    <a:pt x="587" y="37"/>
                    <a:pt x="595" y="38"/>
                  </a:cubicBezTo>
                  <a:cubicBezTo>
                    <a:pt x="603" y="38"/>
                    <a:pt x="610" y="39"/>
                    <a:pt x="618" y="40"/>
                  </a:cubicBezTo>
                  <a:cubicBezTo>
                    <a:pt x="620" y="40"/>
                    <a:pt x="622" y="40"/>
                    <a:pt x="624" y="40"/>
                  </a:cubicBezTo>
                  <a:cubicBezTo>
                    <a:pt x="630" y="41"/>
                    <a:pt x="635" y="41"/>
                    <a:pt x="641" y="41"/>
                  </a:cubicBezTo>
                  <a:cubicBezTo>
                    <a:pt x="649" y="42"/>
                    <a:pt x="656" y="43"/>
                    <a:pt x="664" y="43"/>
                  </a:cubicBezTo>
                  <a:cubicBezTo>
                    <a:pt x="672" y="44"/>
                    <a:pt x="679" y="45"/>
                    <a:pt x="687" y="45"/>
                  </a:cubicBezTo>
                  <a:cubicBezTo>
                    <a:pt x="695" y="46"/>
                    <a:pt x="703" y="47"/>
                    <a:pt x="710" y="47"/>
                  </a:cubicBezTo>
                  <a:cubicBezTo>
                    <a:pt x="718" y="48"/>
                    <a:pt x="726" y="49"/>
                    <a:pt x="733" y="50"/>
                  </a:cubicBezTo>
                  <a:cubicBezTo>
                    <a:pt x="741" y="51"/>
                    <a:pt x="748" y="52"/>
                    <a:pt x="756" y="53"/>
                  </a:cubicBezTo>
                  <a:cubicBezTo>
                    <a:pt x="764" y="54"/>
                    <a:pt x="771" y="55"/>
                    <a:pt x="779" y="56"/>
                  </a:cubicBezTo>
                  <a:cubicBezTo>
                    <a:pt x="786" y="57"/>
                    <a:pt x="794" y="58"/>
                    <a:pt x="801" y="59"/>
                  </a:cubicBezTo>
                  <a:cubicBezTo>
                    <a:pt x="802" y="60"/>
                    <a:pt x="803" y="60"/>
                    <a:pt x="804" y="60"/>
                  </a:cubicBezTo>
                  <a:cubicBezTo>
                    <a:pt x="811" y="61"/>
                    <a:pt x="817" y="62"/>
                    <a:pt x="824" y="64"/>
                  </a:cubicBezTo>
                  <a:cubicBezTo>
                    <a:pt x="831" y="65"/>
                    <a:pt x="839" y="67"/>
                    <a:pt x="846" y="69"/>
                  </a:cubicBezTo>
                  <a:cubicBezTo>
                    <a:pt x="854" y="71"/>
                    <a:pt x="861" y="73"/>
                    <a:pt x="868" y="75"/>
                  </a:cubicBezTo>
                  <a:cubicBezTo>
                    <a:pt x="876" y="77"/>
                    <a:pt x="883" y="79"/>
                    <a:pt x="890" y="81"/>
                  </a:cubicBezTo>
                  <a:cubicBezTo>
                    <a:pt x="891" y="82"/>
                    <a:pt x="892" y="82"/>
                    <a:pt x="893" y="82"/>
                  </a:cubicBezTo>
                  <a:cubicBezTo>
                    <a:pt x="899" y="84"/>
                    <a:pt x="906" y="87"/>
                    <a:pt x="912" y="89"/>
                  </a:cubicBezTo>
                  <a:cubicBezTo>
                    <a:pt x="919" y="92"/>
                    <a:pt x="926" y="95"/>
                    <a:pt x="933" y="98"/>
                  </a:cubicBezTo>
                  <a:cubicBezTo>
                    <a:pt x="934" y="99"/>
                    <a:pt x="935" y="99"/>
                    <a:pt x="935" y="99"/>
                  </a:cubicBezTo>
                  <a:cubicBezTo>
                    <a:pt x="942" y="102"/>
                    <a:pt x="948" y="106"/>
                    <a:pt x="954" y="109"/>
                  </a:cubicBezTo>
                  <a:cubicBezTo>
                    <a:pt x="961" y="113"/>
                    <a:pt x="968" y="117"/>
                    <a:pt x="975" y="122"/>
                  </a:cubicBezTo>
                  <a:cubicBezTo>
                    <a:pt x="975" y="122"/>
                    <a:pt x="975" y="122"/>
                    <a:pt x="975" y="122"/>
                  </a:cubicBezTo>
                  <a:cubicBezTo>
                    <a:pt x="982" y="127"/>
                    <a:pt x="988" y="132"/>
                    <a:pt x="995" y="137"/>
                  </a:cubicBezTo>
                  <a:cubicBezTo>
                    <a:pt x="997" y="139"/>
                    <a:pt x="999" y="141"/>
                    <a:pt x="1001" y="143"/>
                  </a:cubicBezTo>
                  <a:cubicBezTo>
                    <a:pt x="1003" y="145"/>
                    <a:pt x="1004" y="146"/>
                    <a:pt x="1006" y="148"/>
                  </a:cubicBezTo>
                  <a:cubicBezTo>
                    <a:pt x="1007" y="149"/>
                    <a:pt x="1008" y="150"/>
                    <a:pt x="1009" y="152"/>
                  </a:cubicBezTo>
                  <a:cubicBezTo>
                    <a:pt x="1016" y="159"/>
                    <a:pt x="1022" y="168"/>
                    <a:pt x="1027" y="176"/>
                  </a:cubicBezTo>
                  <a:cubicBezTo>
                    <a:pt x="1028" y="179"/>
                    <a:pt x="1030" y="182"/>
                    <a:pt x="1032" y="185"/>
                  </a:cubicBezTo>
                  <a:cubicBezTo>
                    <a:pt x="1032" y="187"/>
                    <a:pt x="1033" y="188"/>
                    <a:pt x="1034" y="190"/>
                  </a:cubicBezTo>
                  <a:cubicBezTo>
                    <a:pt x="1036" y="195"/>
                    <a:pt x="1036" y="195"/>
                    <a:pt x="1036" y="195"/>
                  </a:cubicBezTo>
                  <a:cubicBezTo>
                    <a:pt x="1039" y="201"/>
                    <a:pt x="1039" y="201"/>
                    <a:pt x="1039" y="201"/>
                  </a:cubicBezTo>
                  <a:cubicBezTo>
                    <a:pt x="1039" y="202"/>
                    <a:pt x="1039" y="203"/>
                    <a:pt x="1040" y="203"/>
                  </a:cubicBezTo>
                  <a:cubicBezTo>
                    <a:pt x="1041" y="206"/>
                    <a:pt x="1041" y="206"/>
                    <a:pt x="1041" y="206"/>
                  </a:cubicBezTo>
                  <a:cubicBezTo>
                    <a:pt x="1041" y="208"/>
                    <a:pt x="1042" y="210"/>
                    <a:pt x="1042" y="212"/>
                  </a:cubicBezTo>
                  <a:cubicBezTo>
                    <a:pt x="1043" y="217"/>
                    <a:pt x="1044" y="223"/>
                    <a:pt x="1045" y="228"/>
                  </a:cubicBezTo>
                  <a:cubicBezTo>
                    <a:pt x="1045" y="243"/>
                    <a:pt x="1042" y="258"/>
                    <a:pt x="1035" y="272"/>
                  </a:cubicBezTo>
                  <a:cubicBezTo>
                    <a:pt x="1032" y="278"/>
                    <a:pt x="1028" y="284"/>
                    <a:pt x="1024" y="290"/>
                  </a:cubicBezTo>
                  <a:cubicBezTo>
                    <a:pt x="1015" y="301"/>
                    <a:pt x="1004" y="311"/>
                    <a:pt x="993" y="320"/>
                  </a:cubicBezTo>
                  <a:cubicBezTo>
                    <a:pt x="986" y="325"/>
                    <a:pt x="978" y="331"/>
                    <a:pt x="970" y="336"/>
                  </a:cubicBezTo>
                  <a:cubicBezTo>
                    <a:pt x="968" y="338"/>
                    <a:pt x="966" y="339"/>
                    <a:pt x="965" y="340"/>
                  </a:cubicBezTo>
                  <a:cubicBezTo>
                    <a:pt x="956" y="346"/>
                    <a:pt x="947" y="351"/>
                    <a:pt x="937" y="356"/>
                  </a:cubicBezTo>
                  <a:cubicBezTo>
                    <a:pt x="929" y="361"/>
                    <a:pt x="920" y="365"/>
                    <a:pt x="911" y="369"/>
                  </a:cubicBezTo>
                  <a:cubicBezTo>
                    <a:pt x="903" y="373"/>
                    <a:pt x="895" y="376"/>
                    <a:pt x="887" y="379"/>
                  </a:cubicBezTo>
                  <a:cubicBezTo>
                    <a:pt x="886" y="380"/>
                    <a:pt x="885" y="380"/>
                    <a:pt x="884" y="380"/>
                  </a:cubicBezTo>
                  <a:cubicBezTo>
                    <a:pt x="876" y="383"/>
                    <a:pt x="867" y="387"/>
                    <a:pt x="859" y="389"/>
                  </a:cubicBezTo>
                  <a:cubicBezTo>
                    <a:pt x="850" y="392"/>
                    <a:pt x="842" y="395"/>
                    <a:pt x="833" y="397"/>
                  </a:cubicBezTo>
                  <a:cubicBezTo>
                    <a:pt x="825" y="400"/>
                    <a:pt x="816" y="402"/>
                    <a:pt x="808" y="405"/>
                  </a:cubicBezTo>
                  <a:cubicBezTo>
                    <a:pt x="800" y="407"/>
                    <a:pt x="791" y="409"/>
                    <a:pt x="783" y="411"/>
                  </a:cubicBezTo>
                  <a:cubicBezTo>
                    <a:pt x="775" y="413"/>
                    <a:pt x="766" y="415"/>
                    <a:pt x="758" y="417"/>
                  </a:cubicBezTo>
                  <a:cubicBezTo>
                    <a:pt x="750" y="419"/>
                    <a:pt x="741" y="421"/>
                    <a:pt x="733" y="423"/>
                  </a:cubicBezTo>
                  <a:cubicBezTo>
                    <a:pt x="725" y="424"/>
                    <a:pt x="716" y="426"/>
                    <a:pt x="708" y="428"/>
                  </a:cubicBezTo>
                  <a:cubicBezTo>
                    <a:pt x="706" y="429"/>
                    <a:pt x="704" y="429"/>
                    <a:pt x="703" y="429"/>
                  </a:cubicBezTo>
                  <a:cubicBezTo>
                    <a:pt x="696" y="431"/>
                    <a:pt x="690" y="432"/>
                    <a:pt x="683" y="434"/>
                  </a:cubicBezTo>
                  <a:cubicBezTo>
                    <a:pt x="675" y="436"/>
                    <a:pt x="667" y="438"/>
                    <a:pt x="658" y="440"/>
                  </a:cubicBezTo>
                  <a:cubicBezTo>
                    <a:pt x="650" y="442"/>
                    <a:pt x="642" y="444"/>
                    <a:pt x="633" y="446"/>
                  </a:cubicBezTo>
                  <a:cubicBezTo>
                    <a:pt x="625" y="448"/>
                    <a:pt x="617" y="450"/>
                    <a:pt x="608" y="452"/>
                  </a:cubicBezTo>
                  <a:cubicBezTo>
                    <a:pt x="600" y="454"/>
                    <a:pt x="591" y="456"/>
                    <a:pt x="583" y="459"/>
                  </a:cubicBezTo>
                  <a:cubicBezTo>
                    <a:pt x="575" y="461"/>
                    <a:pt x="566" y="463"/>
                    <a:pt x="558" y="466"/>
                  </a:cubicBezTo>
                  <a:cubicBezTo>
                    <a:pt x="549" y="468"/>
                    <a:pt x="541" y="470"/>
                    <a:pt x="533" y="473"/>
                  </a:cubicBezTo>
                  <a:cubicBezTo>
                    <a:pt x="527" y="474"/>
                    <a:pt x="521" y="476"/>
                    <a:pt x="516" y="478"/>
                  </a:cubicBezTo>
                  <a:cubicBezTo>
                    <a:pt x="513" y="479"/>
                    <a:pt x="510" y="479"/>
                    <a:pt x="507" y="480"/>
                  </a:cubicBezTo>
                  <a:cubicBezTo>
                    <a:pt x="499" y="483"/>
                    <a:pt x="490" y="486"/>
                    <a:pt x="482" y="488"/>
                  </a:cubicBezTo>
                  <a:cubicBezTo>
                    <a:pt x="473" y="491"/>
                    <a:pt x="465" y="494"/>
                    <a:pt x="456" y="497"/>
                  </a:cubicBezTo>
                  <a:cubicBezTo>
                    <a:pt x="448" y="500"/>
                    <a:pt x="439" y="503"/>
                    <a:pt x="430" y="506"/>
                  </a:cubicBezTo>
                  <a:cubicBezTo>
                    <a:pt x="422" y="509"/>
                    <a:pt x="413" y="513"/>
                    <a:pt x="405" y="516"/>
                  </a:cubicBezTo>
                  <a:cubicBezTo>
                    <a:pt x="396" y="520"/>
                    <a:pt x="387" y="523"/>
                    <a:pt x="378" y="527"/>
                  </a:cubicBezTo>
                  <a:cubicBezTo>
                    <a:pt x="370" y="531"/>
                    <a:pt x="361" y="534"/>
                    <a:pt x="352" y="538"/>
                  </a:cubicBezTo>
                  <a:cubicBezTo>
                    <a:pt x="346" y="541"/>
                    <a:pt x="340" y="544"/>
                    <a:pt x="334" y="547"/>
                  </a:cubicBezTo>
                  <a:cubicBezTo>
                    <a:pt x="331" y="548"/>
                    <a:pt x="328" y="550"/>
                    <a:pt x="326" y="551"/>
                  </a:cubicBezTo>
                  <a:cubicBezTo>
                    <a:pt x="317" y="556"/>
                    <a:pt x="308" y="560"/>
                    <a:pt x="299" y="565"/>
                  </a:cubicBezTo>
                  <a:cubicBezTo>
                    <a:pt x="296" y="567"/>
                    <a:pt x="293" y="568"/>
                    <a:pt x="290" y="570"/>
                  </a:cubicBezTo>
                  <a:cubicBezTo>
                    <a:pt x="271" y="581"/>
                    <a:pt x="271" y="581"/>
                    <a:pt x="271" y="581"/>
                  </a:cubicBezTo>
                  <a:cubicBezTo>
                    <a:pt x="269" y="582"/>
                    <a:pt x="269" y="582"/>
                    <a:pt x="269" y="582"/>
                  </a:cubicBezTo>
                  <a:cubicBezTo>
                    <a:pt x="249" y="595"/>
                    <a:pt x="249" y="595"/>
                    <a:pt x="249" y="595"/>
                  </a:cubicBezTo>
                  <a:cubicBezTo>
                    <a:pt x="247" y="596"/>
                    <a:pt x="245" y="597"/>
                    <a:pt x="244" y="598"/>
                  </a:cubicBezTo>
                  <a:cubicBezTo>
                    <a:pt x="234" y="605"/>
                    <a:pt x="225" y="611"/>
                    <a:pt x="215" y="618"/>
                  </a:cubicBezTo>
                  <a:cubicBezTo>
                    <a:pt x="213" y="620"/>
                    <a:pt x="211" y="621"/>
                    <a:pt x="209" y="623"/>
                  </a:cubicBezTo>
                  <a:cubicBezTo>
                    <a:pt x="202" y="628"/>
                    <a:pt x="196" y="634"/>
                    <a:pt x="189" y="639"/>
                  </a:cubicBezTo>
                  <a:cubicBezTo>
                    <a:pt x="188" y="639"/>
                    <a:pt x="187" y="640"/>
                    <a:pt x="186" y="641"/>
                  </a:cubicBezTo>
                  <a:cubicBezTo>
                    <a:pt x="181" y="646"/>
                    <a:pt x="176" y="650"/>
                    <a:pt x="171" y="655"/>
                  </a:cubicBezTo>
                  <a:cubicBezTo>
                    <a:pt x="166" y="660"/>
                    <a:pt x="161" y="664"/>
                    <a:pt x="156" y="669"/>
                  </a:cubicBezTo>
                  <a:cubicBezTo>
                    <a:pt x="150" y="676"/>
                    <a:pt x="143" y="683"/>
                    <a:pt x="137" y="690"/>
                  </a:cubicBezTo>
                  <a:cubicBezTo>
                    <a:pt x="129" y="700"/>
                    <a:pt x="129" y="700"/>
                    <a:pt x="129" y="700"/>
                  </a:cubicBezTo>
                  <a:cubicBezTo>
                    <a:pt x="125" y="705"/>
                    <a:pt x="125" y="705"/>
                    <a:pt x="125" y="705"/>
                  </a:cubicBezTo>
                  <a:cubicBezTo>
                    <a:pt x="124" y="706"/>
                    <a:pt x="124" y="706"/>
                    <a:pt x="124" y="706"/>
                  </a:cubicBezTo>
                  <a:cubicBezTo>
                    <a:pt x="121" y="710"/>
                    <a:pt x="121" y="710"/>
                    <a:pt x="121" y="710"/>
                  </a:cubicBezTo>
                  <a:cubicBezTo>
                    <a:pt x="114" y="720"/>
                    <a:pt x="114" y="720"/>
                    <a:pt x="114" y="720"/>
                  </a:cubicBezTo>
                  <a:cubicBezTo>
                    <a:pt x="107" y="730"/>
                    <a:pt x="107" y="730"/>
                    <a:pt x="107" y="730"/>
                  </a:cubicBezTo>
                  <a:cubicBezTo>
                    <a:pt x="106" y="732"/>
                    <a:pt x="105" y="734"/>
                    <a:pt x="104" y="735"/>
                  </a:cubicBezTo>
                  <a:cubicBezTo>
                    <a:pt x="101" y="741"/>
                    <a:pt x="101" y="741"/>
                    <a:pt x="101" y="741"/>
                  </a:cubicBezTo>
                  <a:cubicBezTo>
                    <a:pt x="99" y="744"/>
                    <a:pt x="97" y="748"/>
                    <a:pt x="95" y="751"/>
                  </a:cubicBezTo>
                  <a:cubicBezTo>
                    <a:pt x="91" y="758"/>
                    <a:pt x="88" y="764"/>
                    <a:pt x="85" y="771"/>
                  </a:cubicBezTo>
                  <a:cubicBezTo>
                    <a:pt x="85" y="772"/>
                    <a:pt x="84" y="773"/>
                    <a:pt x="84" y="774"/>
                  </a:cubicBezTo>
                  <a:cubicBezTo>
                    <a:pt x="82" y="778"/>
                    <a:pt x="80" y="781"/>
                    <a:pt x="79" y="785"/>
                  </a:cubicBezTo>
                  <a:cubicBezTo>
                    <a:pt x="75" y="797"/>
                    <a:pt x="75" y="797"/>
                    <a:pt x="75" y="797"/>
                  </a:cubicBezTo>
                  <a:cubicBezTo>
                    <a:pt x="73" y="801"/>
                    <a:pt x="72" y="805"/>
                    <a:pt x="71" y="809"/>
                  </a:cubicBezTo>
                  <a:cubicBezTo>
                    <a:pt x="70" y="813"/>
                    <a:pt x="69" y="816"/>
                    <a:pt x="68" y="821"/>
                  </a:cubicBezTo>
                  <a:cubicBezTo>
                    <a:pt x="65" y="835"/>
                    <a:pt x="63" y="850"/>
                    <a:pt x="63" y="864"/>
                  </a:cubicBezTo>
                  <a:cubicBezTo>
                    <a:pt x="63" y="883"/>
                    <a:pt x="65" y="902"/>
                    <a:pt x="70" y="920"/>
                  </a:cubicBezTo>
                  <a:cubicBezTo>
                    <a:pt x="70" y="922"/>
                    <a:pt x="71" y="925"/>
                    <a:pt x="72" y="927"/>
                  </a:cubicBezTo>
                  <a:cubicBezTo>
                    <a:pt x="72" y="929"/>
                    <a:pt x="73" y="930"/>
                    <a:pt x="73" y="932"/>
                  </a:cubicBezTo>
                  <a:cubicBezTo>
                    <a:pt x="77" y="944"/>
                    <a:pt x="77" y="944"/>
                    <a:pt x="77" y="944"/>
                  </a:cubicBezTo>
                  <a:cubicBezTo>
                    <a:pt x="79" y="950"/>
                    <a:pt x="79" y="950"/>
                    <a:pt x="79" y="950"/>
                  </a:cubicBezTo>
                  <a:cubicBezTo>
                    <a:pt x="80" y="951"/>
                    <a:pt x="81" y="953"/>
                    <a:pt x="82" y="955"/>
                  </a:cubicBezTo>
                  <a:cubicBezTo>
                    <a:pt x="86" y="965"/>
                    <a:pt x="86" y="965"/>
                    <a:pt x="86" y="965"/>
                  </a:cubicBezTo>
                  <a:cubicBezTo>
                    <a:pt x="87" y="967"/>
                    <a:pt x="87" y="967"/>
                    <a:pt x="87" y="967"/>
                  </a:cubicBezTo>
                  <a:cubicBezTo>
                    <a:pt x="90" y="972"/>
                    <a:pt x="90" y="972"/>
                    <a:pt x="90" y="972"/>
                  </a:cubicBezTo>
                  <a:cubicBezTo>
                    <a:pt x="91" y="974"/>
                    <a:pt x="92" y="976"/>
                    <a:pt x="93" y="978"/>
                  </a:cubicBezTo>
                  <a:cubicBezTo>
                    <a:pt x="99" y="988"/>
                    <a:pt x="99" y="988"/>
                    <a:pt x="99" y="988"/>
                  </a:cubicBezTo>
                  <a:cubicBezTo>
                    <a:pt x="100" y="990"/>
                    <a:pt x="102" y="993"/>
                    <a:pt x="103" y="995"/>
                  </a:cubicBezTo>
                  <a:cubicBezTo>
                    <a:pt x="104" y="996"/>
                    <a:pt x="105" y="997"/>
                    <a:pt x="106" y="999"/>
                  </a:cubicBezTo>
                  <a:cubicBezTo>
                    <a:pt x="113" y="1009"/>
                    <a:pt x="113" y="1009"/>
                    <a:pt x="113" y="1009"/>
                  </a:cubicBezTo>
                  <a:cubicBezTo>
                    <a:pt x="116" y="1012"/>
                    <a:pt x="118" y="1016"/>
                    <a:pt x="121" y="1019"/>
                  </a:cubicBezTo>
                  <a:cubicBezTo>
                    <a:pt x="127" y="1026"/>
                    <a:pt x="133" y="1033"/>
                    <a:pt x="140" y="1039"/>
                  </a:cubicBezTo>
                  <a:cubicBezTo>
                    <a:pt x="142" y="1042"/>
                    <a:pt x="144" y="1044"/>
                    <a:pt x="146" y="1046"/>
                  </a:cubicBezTo>
                  <a:cubicBezTo>
                    <a:pt x="152" y="1052"/>
                    <a:pt x="158" y="1058"/>
                    <a:pt x="164" y="1063"/>
                  </a:cubicBezTo>
                  <a:cubicBezTo>
                    <a:pt x="171" y="1069"/>
                    <a:pt x="177" y="1074"/>
                    <a:pt x="184" y="1079"/>
                  </a:cubicBezTo>
                  <a:cubicBezTo>
                    <a:pt x="185" y="1080"/>
                    <a:pt x="186" y="1081"/>
                    <a:pt x="188" y="1082"/>
                  </a:cubicBezTo>
                  <a:cubicBezTo>
                    <a:pt x="193" y="1086"/>
                    <a:pt x="199" y="1090"/>
                    <a:pt x="204" y="1094"/>
                  </a:cubicBezTo>
                  <a:cubicBezTo>
                    <a:pt x="211" y="1098"/>
                    <a:pt x="218" y="1103"/>
                    <a:pt x="225" y="1107"/>
                  </a:cubicBezTo>
                  <a:cubicBezTo>
                    <a:pt x="231" y="1111"/>
                    <a:pt x="238" y="1115"/>
                    <a:pt x="245" y="1119"/>
                  </a:cubicBezTo>
                  <a:cubicBezTo>
                    <a:pt x="252" y="1123"/>
                    <a:pt x="259" y="1127"/>
                    <a:pt x="266" y="1131"/>
                  </a:cubicBezTo>
                  <a:cubicBezTo>
                    <a:pt x="268" y="1131"/>
                    <a:pt x="270" y="1132"/>
                    <a:pt x="271" y="1133"/>
                  </a:cubicBezTo>
                  <a:cubicBezTo>
                    <a:pt x="277" y="1136"/>
                    <a:pt x="282" y="1138"/>
                    <a:pt x="287" y="1141"/>
                  </a:cubicBezTo>
                  <a:cubicBezTo>
                    <a:pt x="294" y="1144"/>
                    <a:pt x="301" y="1148"/>
                    <a:pt x="308" y="1151"/>
                  </a:cubicBezTo>
                  <a:cubicBezTo>
                    <a:pt x="316" y="1154"/>
                    <a:pt x="323" y="1157"/>
                    <a:pt x="330" y="1160"/>
                  </a:cubicBezTo>
                  <a:cubicBezTo>
                    <a:pt x="337" y="1163"/>
                    <a:pt x="344" y="1166"/>
                    <a:pt x="351" y="1168"/>
                  </a:cubicBezTo>
                  <a:cubicBezTo>
                    <a:pt x="355" y="1170"/>
                    <a:pt x="358" y="1171"/>
                    <a:pt x="361" y="1172"/>
                  </a:cubicBezTo>
                  <a:cubicBezTo>
                    <a:pt x="365" y="1174"/>
                    <a:pt x="369" y="1175"/>
                    <a:pt x="373" y="1176"/>
                  </a:cubicBezTo>
                  <a:cubicBezTo>
                    <a:pt x="380" y="1179"/>
                    <a:pt x="387" y="1182"/>
                    <a:pt x="395" y="1184"/>
                  </a:cubicBezTo>
                  <a:cubicBezTo>
                    <a:pt x="402" y="1186"/>
                    <a:pt x="409" y="1189"/>
                    <a:pt x="417" y="1191"/>
                  </a:cubicBezTo>
                  <a:cubicBezTo>
                    <a:pt x="424" y="1193"/>
                    <a:pt x="431" y="1196"/>
                    <a:pt x="438" y="1198"/>
                  </a:cubicBezTo>
                  <a:cubicBezTo>
                    <a:pt x="443" y="1199"/>
                    <a:pt x="448" y="1201"/>
                    <a:pt x="453" y="1202"/>
                  </a:cubicBezTo>
                  <a:cubicBezTo>
                    <a:pt x="456" y="1203"/>
                    <a:pt x="458" y="1204"/>
                    <a:pt x="460" y="1204"/>
                  </a:cubicBezTo>
                  <a:cubicBezTo>
                    <a:pt x="468" y="1206"/>
                    <a:pt x="475" y="1208"/>
                    <a:pt x="483" y="1210"/>
                  </a:cubicBezTo>
                  <a:cubicBezTo>
                    <a:pt x="490" y="1212"/>
                    <a:pt x="497" y="1214"/>
                    <a:pt x="505" y="1216"/>
                  </a:cubicBezTo>
                  <a:cubicBezTo>
                    <a:pt x="512" y="1218"/>
                    <a:pt x="520" y="1220"/>
                    <a:pt x="527" y="1222"/>
                  </a:cubicBezTo>
                  <a:cubicBezTo>
                    <a:pt x="534" y="1223"/>
                    <a:pt x="542" y="1225"/>
                    <a:pt x="549" y="1227"/>
                  </a:cubicBezTo>
                  <a:cubicBezTo>
                    <a:pt x="557" y="1228"/>
                    <a:pt x="564" y="1230"/>
                    <a:pt x="572" y="1232"/>
                  </a:cubicBezTo>
                  <a:cubicBezTo>
                    <a:pt x="579" y="1233"/>
                    <a:pt x="587" y="1235"/>
                    <a:pt x="594" y="1236"/>
                  </a:cubicBezTo>
                  <a:cubicBezTo>
                    <a:pt x="602" y="1238"/>
                    <a:pt x="609" y="1239"/>
                    <a:pt x="617" y="1241"/>
                  </a:cubicBezTo>
                  <a:cubicBezTo>
                    <a:pt x="624" y="1242"/>
                    <a:pt x="632" y="1244"/>
                    <a:pt x="639" y="1245"/>
                  </a:cubicBezTo>
                  <a:cubicBezTo>
                    <a:pt x="640" y="1245"/>
                    <a:pt x="641" y="1246"/>
                    <a:pt x="642" y="1246"/>
                  </a:cubicBezTo>
                  <a:cubicBezTo>
                    <a:pt x="648" y="1247"/>
                    <a:pt x="655" y="1248"/>
                    <a:pt x="662" y="1249"/>
                  </a:cubicBezTo>
                  <a:cubicBezTo>
                    <a:pt x="669" y="1250"/>
                    <a:pt x="677" y="1252"/>
                    <a:pt x="684" y="1253"/>
                  </a:cubicBezTo>
                  <a:cubicBezTo>
                    <a:pt x="692" y="1254"/>
                    <a:pt x="699" y="1256"/>
                    <a:pt x="707" y="1257"/>
                  </a:cubicBezTo>
                  <a:cubicBezTo>
                    <a:pt x="714" y="1258"/>
                    <a:pt x="722" y="1259"/>
                    <a:pt x="730" y="1260"/>
                  </a:cubicBezTo>
                  <a:cubicBezTo>
                    <a:pt x="737" y="1262"/>
                    <a:pt x="745" y="1263"/>
                    <a:pt x="752" y="1264"/>
                  </a:cubicBezTo>
                  <a:cubicBezTo>
                    <a:pt x="760" y="1265"/>
                    <a:pt x="767" y="1266"/>
                    <a:pt x="775" y="1267"/>
                  </a:cubicBezTo>
                  <a:cubicBezTo>
                    <a:pt x="783" y="1268"/>
                    <a:pt x="790" y="1269"/>
                    <a:pt x="798" y="1270"/>
                  </a:cubicBezTo>
                  <a:cubicBezTo>
                    <a:pt x="805" y="1271"/>
                    <a:pt x="813" y="1272"/>
                    <a:pt x="821" y="1273"/>
                  </a:cubicBezTo>
                  <a:cubicBezTo>
                    <a:pt x="824" y="1274"/>
                    <a:pt x="828" y="1274"/>
                    <a:pt x="831" y="1275"/>
                  </a:cubicBezTo>
                  <a:cubicBezTo>
                    <a:pt x="835" y="1275"/>
                    <a:pt x="839" y="1276"/>
                    <a:pt x="843" y="1276"/>
                  </a:cubicBezTo>
                  <a:cubicBezTo>
                    <a:pt x="851" y="1277"/>
                    <a:pt x="859" y="1278"/>
                    <a:pt x="866" y="1279"/>
                  </a:cubicBezTo>
                  <a:cubicBezTo>
                    <a:pt x="874" y="1280"/>
                    <a:pt x="882" y="1281"/>
                    <a:pt x="889" y="1281"/>
                  </a:cubicBezTo>
                  <a:cubicBezTo>
                    <a:pt x="897" y="1282"/>
                    <a:pt x="905" y="1283"/>
                    <a:pt x="912" y="1284"/>
                  </a:cubicBezTo>
                  <a:cubicBezTo>
                    <a:pt x="920" y="1285"/>
                    <a:pt x="928" y="1285"/>
                    <a:pt x="935" y="1286"/>
                  </a:cubicBezTo>
                  <a:cubicBezTo>
                    <a:pt x="943" y="1287"/>
                    <a:pt x="951" y="1287"/>
                    <a:pt x="958" y="1288"/>
                  </a:cubicBezTo>
                  <a:cubicBezTo>
                    <a:pt x="966" y="1289"/>
                    <a:pt x="974" y="1290"/>
                    <a:pt x="981" y="1290"/>
                  </a:cubicBezTo>
                  <a:cubicBezTo>
                    <a:pt x="989" y="1291"/>
                    <a:pt x="997" y="1291"/>
                    <a:pt x="1004" y="1292"/>
                  </a:cubicBezTo>
                  <a:cubicBezTo>
                    <a:pt x="1010" y="1292"/>
                    <a:pt x="1015" y="1293"/>
                    <a:pt x="1020" y="1293"/>
                  </a:cubicBezTo>
                  <a:cubicBezTo>
                    <a:pt x="1023" y="1293"/>
                    <a:pt x="1025" y="1294"/>
                    <a:pt x="1027" y="1294"/>
                  </a:cubicBezTo>
                  <a:cubicBezTo>
                    <a:pt x="1035" y="1294"/>
                    <a:pt x="1043" y="1295"/>
                    <a:pt x="1051" y="1295"/>
                  </a:cubicBezTo>
                  <a:cubicBezTo>
                    <a:pt x="1058" y="1296"/>
                    <a:pt x="1066" y="1296"/>
                    <a:pt x="1074" y="1297"/>
                  </a:cubicBezTo>
                  <a:cubicBezTo>
                    <a:pt x="1082" y="1297"/>
                    <a:pt x="1089" y="1298"/>
                    <a:pt x="1097" y="1298"/>
                  </a:cubicBezTo>
                  <a:cubicBezTo>
                    <a:pt x="1105" y="1299"/>
                    <a:pt x="1112" y="1299"/>
                    <a:pt x="1120" y="1300"/>
                  </a:cubicBezTo>
                  <a:cubicBezTo>
                    <a:pt x="1128" y="1300"/>
                    <a:pt x="1136" y="1301"/>
                    <a:pt x="1143" y="1301"/>
                  </a:cubicBezTo>
                  <a:cubicBezTo>
                    <a:pt x="1151" y="1301"/>
                    <a:pt x="1159" y="1302"/>
                    <a:pt x="1167" y="1302"/>
                  </a:cubicBezTo>
                  <a:cubicBezTo>
                    <a:pt x="1174" y="1303"/>
                    <a:pt x="1182" y="1303"/>
                    <a:pt x="1190" y="1303"/>
                  </a:cubicBezTo>
                  <a:cubicBezTo>
                    <a:pt x="1198" y="1304"/>
                    <a:pt x="1205" y="1304"/>
                    <a:pt x="1213" y="1305"/>
                  </a:cubicBezTo>
                  <a:cubicBezTo>
                    <a:pt x="1221" y="1305"/>
                    <a:pt x="1229" y="1305"/>
                    <a:pt x="1236" y="1306"/>
                  </a:cubicBezTo>
                  <a:cubicBezTo>
                    <a:pt x="1244" y="1306"/>
                    <a:pt x="1252" y="1307"/>
                    <a:pt x="1260" y="1307"/>
                  </a:cubicBezTo>
                  <a:cubicBezTo>
                    <a:pt x="1267" y="1307"/>
                    <a:pt x="1275" y="1308"/>
                    <a:pt x="1283" y="1308"/>
                  </a:cubicBezTo>
                  <a:cubicBezTo>
                    <a:pt x="1291" y="1309"/>
                    <a:pt x="1298" y="1309"/>
                    <a:pt x="1306" y="1310"/>
                  </a:cubicBezTo>
                  <a:cubicBezTo>
                    <a:pt x="1314" y="1310"/>
                    <a:pt x="1322" y="1310"/>
                    <a:pt x="1329" y="1311"/>
                  </a:cubicBezTo>
                  <a:cubicBezTo>
                    <a:pt x="1337" y="1311"/>
                    <a:pt x="1345" y="1312"/>
                    <a:pt x="1353" y="1312"/>
                  </a:cubicBezTo>
                  <a:cubicBezTo>
                    <a:pt x="1360" y="1313"/>
                    <a:pt x="1368" y="1313"/>
                    <a:pt x="1376" y="1313"/>
                  </a:cubicBezTo>
                  <a:cubicBezTo>
                    <a:pt x="1381" y="1314"/>
                    <a:pt x="1386" y="1314"/>
                    <a:pt x="1391" y="1314"/>
                  </a:cubicBezTo>
                  <a:cubicBezTo>
                    <a:pt x="1394" y="1315"/>
                    <a:pt x="1396" y="1315"/>
                    <a:pt x="1399" y="1315"/>
                  </a:cubicBezTo>
                  <a:cubicBezTo>
                    <a:pt x="1407" y="1315"/>
                    <a:pt x="1414" y="1316"/>
                    <a:pt x="1422" y="1316"/>
                  </a:cubicBezTo>
                  <a:cubicBezTo>
                    <a:pt x="1430" y="1317"/>
                    <a:pt x="1437" y="1318"/>
                    <a:pt x="1445" y="1318"/>
                  </a:cubicBezTo>
                  <a:cubicBezTo>
                    <a:pt x="1453" y="1319"/>
                    <a:pt x="1461" y="1319"/>
                    <a:pt x="1468" y="1320"/>
                  </a:cubicBezTo>
                  <a:cubicBezTo>
                    <a:pt x="1476" y="1320"/>
                    <a:pt x="1484" y="1321"/>
                    <a:pt x="1491" y="1322"/>
                  </a:cubicBezTo>
                  <a:cubicBezTo>
                    <a:pt x="1499" y="1322"/>
                    <a:pt x="1507" y="1323"/>
                    <a:pt x="1514" y="1324"/>
                  </a:cubicBezTo>
                  <a:cubicBezTo>
                    <a:pt x="1522" y="1324"/>
                    <a:pt x="1530" y="1325"/>
                    <a:pt x="1538" y="1326"/>
                  </a:cubicBezTo>
                  <a:cubicBezTo>
                    <a:pt x="1545" y="1326"/>
                    <a:pt x="1553" y="1327"/>
                    <a:pt x="1561" y="1328"/>
                  </a:cubicBezTo>
                  <a:cubicBezTo>
                    <a:pt x="1564" y="1328"/>
                    <a:pt x="1568" y="1329"/>
                    <a:pt x="1572" y="1329"/>
                  </a:cubicBezTo>
                  <a:cubicBezTo>
                    <a:pt x="1576" y="1329"/>
                    <a:pt x="1580" y="1330"/>
                    <a:pt x="1583" y="1330"/>
                  </a:cubicBezTo>
                  <a:cubicBezTo>
                    <a:pt x="1591" y="1331"/>
                    <a:pt x="1599" y="1332"/>
                    <a:pt x="1606" y="1333"/>
                  </a:cubicBezTo>
                  <a:cubicBezTo>
                    <a:pt x="1614" y="1334"/>
                    <a:pt x="1622" y="1335"/>
                    <a:pt x="1629" y="1336"/>
                  </a:cubicBezTo>
                  <a:cubicBezTo>
                    <a:pt x="1637" y="1337"/>
                    <a:pt x="1644" y="1338"/>
                    <a:pt x="1652" y="1339"/>
                  </a:cubicBezTo>
                  <a:cubicBezTo>
                    <a:pt x="1655" y="1339"/>
                    <a:pt x="1658" y="1339"/>
                    <a:pt x="1660" y="1340"/>
                  </a:cubicBezTo>
                  <a:cubicBezTo>
                    <a:pt x="1665" y="1341"/>
                    <a:pt x="1670" y="1341"/>
                    <a:pt x="1675" y="1342"/>
                  </a:cubicBezTo>
                  <a:cubicBezTo>
                    <a:pt x="1682" y="1343"/>
                    <a:pt x="1690" y="1344"/>
                    <a:pt x="1697" y="1346"/>
                  </a:cubicBezTo>
                  <a:cubicBezTo>
                    <a:pt x="1705" y="1347"/>
                    <a:pt x="1713" y="1348"/>
                    <a:pt x="1720" y="1350"/>
                  </a:cubicBezTo>
                  <a:cubicBezTo>
                    <a:pt x="1728" y="1351"/>
                    <a:pt x="1735" y="1353"/>
                    <a:pt x="1742" y="1354"/>
                  </a:cubicBezTo>
                  <a:cubicBezTo>
                    <a:pt x="1744" y="1355"/>
                    <a:pt x="1746" y="1355"/>
                    <a:pt x="1747" y="1355"/>
                  </a:cubicBezTo>
                  <a:cubicBezTo>
                    <a:pt x="1753" y="1356"/>
                    <a:pt x="1759" y="1358"/>
                    <a:pt x="1765" y="1359"/>
                  </a:cubicBezTo>
                  <a:cubicBezTo>
                    <a:pt x="1772" y="1361"/>
                    <a:pt x="1780" y="1363"/>
                    <a:pt x="1787" y="1364"/>
                  </a:cubicBezTo>
                  <a:cubicBezTo>
                    <a:pt x="1795" y="1366"/>
                    <a:pt x="1802" y="1368"/>
                    <a:pt x="1809" y="1370"/>
                  </a:cubicBezTo>
                  <a:cubicBezTo>
                    <a:pt x="1817" y="1372"/>
                    <a:pt x="1824" y="1374"/>
                    <a:pt x="1831" y="1377"/>
                  </a:cubicBezTo>
                  <a:cubicBezTo>
                    <a:pt x="1839" y="1379"/>
                    <a:pt x="1846" y="1381"/>
                    <a:pt x="1853" y="1384"/>
                  </a:cubicBezTo>
                  <a:cubicBezTo>
                    <a:pt x="1860" y="1386"/>
                    <a:pt x="1868" y="1389"/>
                    <a:pt x="1875" y="1391"/>
                  </a:cubicBezTo>
                  <a:cubicBezTo>
                    <a:pt x="1882" y="1394"/>
                    <a:pt x="1889" y="1397"/>
                    <a:pt x="1896" y="1400"/>
                  </a:cubicBezTo>
                  <a:cubicBezTo>
                    <a:pt x="1902" y="1402"/>
                    <a:pt x="1907" y="1404"/>
                    <a:pt x="1912" y="1406"/>
                  </a:cubicBezTo>
                  <a:cubicBezTo>
                    <a:pt x="1914" y="1407"/>
                    <a:pt x="1916" y="1408"/>
                    <a:pt x="1918" y="1409"/>
                  </a:cubicBezTo>
                  <a:cubicBezTo>
                    <a:pt x="1922" y="1411"/>
                    <a:pt x="1927" y="1413"/>
                    <a:pt x="1931" y="1415"/>
                  </a:cubicBezTo>
                  <a:cubicBezTo>
                    <a:pt x="1939" y="1419"/>
                    <a:pt x="1939" y="1419"/>
                    <a:pt x="1939" y="1419"/>
                  </a:cubicBezTo>
                  <a:cubicBezTo>
                    <a:pt x="1940" y="1420"/>
                    <a:pt x="1940" y="1420"/>
                    <a:pt x="1940" y="1420"/>
                  </a:cubicBezTo>
                  <a:cubicBezTo>
                    <a:pt x="1950" y="1425"/>
                    <a:pt x="1950" y="1425"/>
                    <a:pt x="1950" y="1425"/>
                  </a:cubicBezTo>
                  <a:cubicBezTo>
                    <a:pt x="1954" y="1428"/>
                    <a:pt x="1954" y="1428"/>
                    <a:pt x="1954" y="1428"/>
                  </a:cubicBezTo>
                  <a:cubicBezTo>
                    <a:pt x="1957" y="1429"/>
                    <a:pt x="1957" y="1429"/>
                    <a:pt x="1957" y="1429"/>
                  </a:cubicBezTo>
                  <a:cubicBezTo>
                    <a:pt x="1959" y="1430"/>
                    <a:pt x="1959" y="1430"/>
                    <a:pt x="1959" y="1430"/>
                  </a:cubicBezTo>
                  <a:cubicBezTo>
                    <a:pt x="1960" y="1431"/>
                    <a:pt x="1960" y="1431"/>
                    <a:pt x="1960" y="1431"/>
                  </a:cubicBezTo>
                  <a:cubicBezTo>
                    <a:pt x="1968" y="1436"/>
                    <a:pt x="1968" y="1436"/>
                    <a:pt x="1968" y="1436"/>
                  </a:cubicBezTo>
                  <a:cubicBezTo>
                    <a:pt x="1972" y="1438"/>
                    <a:pt x="1976" y="1440"/>
                    <a:pt x="1980" y="1443"/>
                  </a:cubicBezTo>
                  <a:cubicBezTo>
                    <a:pt x="1982" y="1444"/>
                    <a:pt x="1984" y="1445"/>
                    <a:pt x="1986" y="1446"/>
                  </a:cubicBezTo>
                  <a:cubicBezTo>
                    <a:pt x="1991" y="1449"/>
                    <a:pt x="1991" y="1449"/>
                    <a:pt x="1991" y="1449"/>
                  </a:cubicBezTo>
                  <a:cubicBezTo>
                    <a:pt x="1995" y="1452"/>
                    <a:pt x="1995" y="1452"/>
                    <a:pt x="1995" y="1452"/>
                  </a:cubicBezTo>
                  <a:cubicBezTo>
                    <a:pt x="2001" y="1456"/>
                    <a:pt x="2001" y="1456"/>
                    <a:pt x="2001" y="1456"/>
                  </a:cubicBezTo>
                  <a:cubicBezTo>
                    <a:pt x="2004" y="1458"/>
                    <a:pt x="2004" y="1458"/>
                    <a:pt x="2004" y="1458"/>
                  </a:cubicBezTo>
                  <a:cubicBezTo>
                    <a:pt x="2010" y="1462"/>
                    <a:pt x="2015" y="1465"/>
                    <a:pt x="2021" y="1469"/>
                  </a:cubicBezTo>
                  <a:cubicBezTo>
                    <a:pt x="2021" y="1469"/>
                    <a:pt x="2021" y="1469"/>
                    <a:pt x="2021" y="1469"/>
                  </a:cubicBezTo>
                  <a:cubicBezTo>
                    <a:pt x="2027" y="1473"/>
                    <a:pt x="2033" y="1477"/>
                    <a:pt x="2038" y="1482"/>
                  </a:cubicBezTo>
                  <a:cubicBezTo>
                    <a:pt x="2039" y="1482"/>
                    <a:pt x="2040" y="1483"/>
                    <a:pt x="2041" y="1484"/>
                  </a:cubicBezTo>
                  <a:cubicBezTo>
                    <a:pt x="2046" y="1487"/>
                    <a:pt x="2050" y="1490"/>
                    <a:pt x="2055" y="1494"/>
                  </a:cubicBezTo>
                  <a:cubicBezTo>
                    <a:pt x="2057" y="1496"/>
                    <a:pt x="2059" y="1498"/>
                    <a:pt x="2061" y="1499"/>
                  </a:cubicBezTo>
                  <a:cubicBezTo>
                    <a:pt x="2064" y="1502"/>
                    <a:pt x="2067" y="1505"/>
                    <a:pt x="2071" y="1507"/>
                  </a:cubicBezTo>
                  <a:cubicBezTo>
                    <a:pt x="2073" y="1509"/>
                    <a:pt x="2076" y="1512"/>
                    <a:pt x="2078" y="1514"/>
                  </a:cubicBezTo>
                  <a:cubicBezTo>
                    <a:pt x="2081" y="1516"/>
                    <a:pt x="2081" y="1516"/>
                    <a:pt x="2081" y="1516"/>
                  </a:cubicBezTo>
                  <a:cubicBezTo>
                    <a:pt x="2086" y="1521"/>
                    <a:pt x="2086" y="1521"/>
                    <a:pt x="2086" y="1521"/>
                  </a:cubicBezTo>
                  <a:cubicBezTo>
                    <a:pt x="2090" y="1525"/>
                    <a:pt x="2095" y="1529"/>
                    <a:pt x="2099" y="1533"/>
                  </a:cubicBezTo>
                  <a:cubicBezTo>
                    <a:pt x="2103" y="1537"/>
                    <a:pt x="2107" y="1542"/>
                    <a:pt x="2111" y="1546"/>
                  </a:cubicBezTo>
                  <a:cubicBezTo>
                    <a:pt x="2116" y="1551"/>
                    <a:pt x="2116" y="1551"/>
                    <a:pt x="2116" y="1551"/>
                  </a:cubicBezTo>
                  <a:cubicBezTo>
                    <a:pt x="2118" y="1553"/>
                    <a:pt x="2118" y="1553"/>
                    <a:pt x="2118" y="1553"/>
                  </a:cubicBezTo>
                  <a:cubicBezTo>
                    <a:pt x="2120" y="1556"/>
                    <a:pt x="2122" y="1558"/>
                    <a:pt x="2124" y="1561"/>
                  </a:cubicBezTo>
                  <a:cubicBezTo>
                    <a:pt x="2128" y="1565"/>
                    <a:pt x="2131" y="1569"/>
                    <a:pt x="2135" y="1573"/>
                  </a:cubicBezTo>
                  <a:cubicBezTo>
                    <a:pt x="2135" y="1574"/>
                    <a:pt x="2136" y="1575"/>
                    <a:pt x="2137" y="1577"/>
                  </a:cubicBezTo>
                  <a:cubicBezTo>
                    <a:pt x="2141" y="1582"/>
                    <a:pt x="2145" y="1587"/>
                    <a:pt x="2149" y="1593"/>
                  </a:cubicBezTo>
                  <a:cubicBezTo>
                    <a:pt x="2152" y="1598"/>
                    <a:pt x="2152" y="1598"/>
                    <a:pt x="2152" y="1598"/>
                  </a:cubicBezTo>
                  <a:cubicBezTo>
                    <a:pt x="2155" y="1601"/>
                    <a:pt x="2155" y="1601"/>
                    <a:pt x="2155" y="1601"/>
                  </a:cubicBezTo>
                  <a:cubicBezTo>
                    <a:pt x="2156" y="1604"/>
                    <a:pt x="2158" y="1607"/>
                    <a:pt x="2160" y="1610"/>
                  </a:cubicBezTo>
                  <a:cubicBezTo>
                    <a:pt x="2163" y="1615"/>
                    <a:pt x="2166" y="1620"/>
                    <a:pt x="2169" y="1626"/>
                  </a:cubicBezTo>
                  <a:cubicBezTo>
                    <a:pt x="2170" y="1626"/>
                    <a:pt x="2170" y="1626"/>
                    <a:pt x="2170" y="1627"/>
                  </a:cubicBezTo>
                  <a:cubicBezTo>
                    <a:pt x="2173" y="1633"/>
                    <a:pt x="2176" y="1639"/>
                    <a:pt x="2179" y="1644"/>
                  </a:cubicBezTo>
                  <a:cubicBezTo>
                    <a:pt x="2181" y="1649"/>
                    <a:pt x="2183" y="1654"/>
                    <a:pt x="2185" y="1658"/>
                  </a:cubicBezTo>
                  <a:cubicBezTo>
                    <a:pt x="2186" y="1660"/>
                    <a:pt x="2186" y="1661"/>
                    <a:pt x="2187" y="1662"/>
                  </a:cubicBezTo>
                  <a:cubicBezTo>
                    <a:pt x="2189" y="1669"/>
                    <a:pt x="2192" y="1675"/>
                    <a:pt x="2194" y="1681"/>
                  </a:cubicBezTo>
                  <a:cubicBezTo>
                    <a:pt x="2196" y="1686"/>
                    <a:pt x="2198" y="1692"/>
                    <a:pt x="2199" y="1698"/>
                  </a:cubicBezTo>
                  <a:cubicBezTo>
                    <a:pt x="2200" y="1698"/>
                    <a:pt x="2200" y="1699"/>
                    <a:pt x="2200" y="1699"/>
                  </a:cubicBezTo>
                  <a:cubicBezTo>
                    <a:pt x="2202" y="1706"/>
                    <a:pt x="2203" y="1712"/>
                    <a:pt x="2205" y="1718"/>
                  </a:cubicBezTo>
                  <a:cubicBezTo>
                    <a:pt x="2205" y="1722"/>
                    <a:pt x="2206" y="1725"/>
                    <a:pt x="2207" y="1728"/>
                  </a:cubicBezTo>
                  <a:cubicBezTo>
                    <a:pt x="2208" y="1737"/>
                    <a:pt x="2208" y="1737"/>
                    <a:pt x="2208" y="1737"/>
                  </a:cubicBezTo>
                  <a:cubicBezTo>
                    <a:pt x="2210" y="1747"/>
                    <a:pt x="2210" y="1747"/>
                    <a:pt x="2210" y="1747"/>
                  </a:cubicBezTo>
                  <a:cubicBezTo>
                    <a:pt x="2211" y="1750"/>
                    <a:pt x="2211" y="1750"/>
                    <a:pt x="2211" y="1750"/>
                  </a:cubicBezTo>
                  <a:cubicBezTo>
                    <a:pt x="2211" y="1752"/>
                    <a:pt x="2211" y="1752"/>
                    <a:pt x="2211" y="1752"/>
                  </a:cubicBezTo>
                  <a:cubicBezTo>
                    <a:pt x="2211" y="1757"/>
                    <a:pt x="2211" y="1757"/>
                    <a:pt x="2211" y="1757"/>
                  </a:cubicBezTo>
                  <a:cubicBezTo>
                    <a:pt x="2212" y="1763"/>
                    <a:pt x="2212" y="1769"/>
                    <a:pt x="2213" y="1776"/>
                  </a:cubicBezTo>
                  <a:cubicBezTo>
                    <a:pt x="2214" y="1782"/>
                    <a:pt x="2213" y="1789"/>
                    <a:pt x="2214" y="1795"/>
                  </a:cubicBezTo>
                  <a:cubicBezTo>
                    <a:pt x="2214" y="1805"/>
                    <a:pt x="2214" y="1805"/>
                    <a:pt x="2214" y="1805"/>
                  </a:cubicBezTo>
                  <a:cubicBezTo>
                    <a:pt x="2214" y="1814"/>
                    <a:pt x="2214" y="1814"/>
                    <a:pt x="2214" y="1814"/>
                  </a:cubicBezTo>
                  <a:cubicBezTo>
                    <a:pt x="2213" y="1820"/>
                    <a:pt x="2213" y="1827"/>
                    <a:pt x="2213" y="1833"/>
                  </a:cubicBezTo>
                  <a:cubicBezTo>
                    <a:pt x="2212" y="1837"/>
                    <a:pt x="2212" y="1842"/>
                    <a:pt x="2211" y="1846"/>
                  </a:cubicBezTo>
                  <a:cubicBezTo>
                    <a:pt x="2211" y="1854"/>
                    <a:pt x="2210" y="1863"/>
                    <a:pt x="2208" y="1871"/>
                  </a:cubicBezTo>
                  <a:cubicBezTo>
                    <a:pt x="2207" y="1877"/>
                    <a:pt x="2207" y="1883"/>
                    <a:pt x="2205" y="1889"/>
                  </a:cubicBezTo>
                  <a:cubicBezTo>
                    <a:pt x="2204" y="1896"/>
                    <a:pt x="2203" y="1902"/>
                    <a:pt x="2201" y="1908"/>
                  </a:cubicBezTo>
                  <a:cubicBezTo>
                    <a:pt x="2200" y="1914"/>
                    <a:pt x="2198" y="1920"/>
                    <a:pt x="2197" y="1926"/>
                  </a:cubicBezTo>
                  <a:cubicBezTo>
                    <a:pt x="2195" y="1932"/>
                    <a:pt x="2194" y="1938"/>
                    <a:pt x="2192" y="1944"/>
                  </a:cubicBezTo>
                  <a:cubicBezTo>
                    <a:pt x="2190" y="1950"/>
                    <a:pt x="2188" y="1956"/>
                    <a:pt x="2186" y="1962"/>
                  </a:cubicBezTo>
                  <a:cubicBezTo>
                    <a:pt x="2184" y="1971"/>
                    <a:pt x="2184" y="1971"/>
                    <a:pt x="2184" y="1971"/>
                  </a:cubicBezTo>
                  <a:cubicBezTo>
                    <a:pt x="2181" y="1979"/>
                    <a:pt x="2181" y="1979"/>
                    <a:pt x="2181" y="1979"/>
                  </a:cubicBezTo>
                  <a:cubicBezTo>
                    <a:pt x="2180" y="1981"/>
                    <a:pt x="2180" y="1982"/>
                    <a:pt x="2179" y="1984"/>
                  </a:cubicBezTo>
                  <a:cubicBezTo>
                    <a:pt x="2177" y="1988"/>
                    <a:pt x="2176" y="1992"/>
                    <a:pt x="2174" y="1997"/>
                  </a:cubicBezTo>
                  <a:cubicBezTo>
                    <a:pt x="2174" y="1998"/>
                    <a:pt x="2174" y="1998"/>
                    <a:pt x="2173" y="1999"/>
                  </a:cubicBezTo>
                  <a:cubicBezTo>
                    <a:pt x="2197" y="1999"/>
                    <a:pt x="2197" y="1999"/>
                    <a:pt x="2197" y="1999"/>
                  </a:cubicBezTo>
                  <a:cubicBezTo>
                    <a:pt x="2198" y="1996"/>
                    <a:pt x="2199" y="1992"/>
                    <a:pt x="2200" y="1989"/>
                  </a:cubicBezTo>
                  <a:lnTo>
                    <a:pt x="2204" y="198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11" name="Freeform 8"/>
            <p:cNvSpPr>
              <a:spLocks/>
            </p:cNvSpPr>
            <p:nvPr/>
          </p:nvSpPr>
          <p:spPr bwMode="auto">
            <a:xfrm>
              <a:off x="968375" y="3740150"/>
              <a:ext cx="146050" cy="474663"/>
            </a:xfrm>
            <a:custGeom>
              <a:avLst/>
              <a:gdLst>
                <a:gd name="T0" fmla="*/ 50 w 57"/>
                <a:gd name="T1" fmla="*/ 170 h 187"/>
                <a:gd name="T2" fmla="*/ 43 w 57"/>
                <a:gd name="T3" fmla="*/ 160 h 187"/>
                <a:gd name="T4" fmla="*/ 37 w 57"/>
                <a:gd name="T5" fmla="*/ 149 h 187"/>
                <a:gd name="T6" fmla="*/ 36 w 57"/>
                <a:gd name="T7" fmla="*/ 147 h 187"/>
                <a:gd name="T8" fmla="*/ 36 w 57"/>
                <a:gd name="T9" fmla="*/ 146 h 187"/>
                <a:gd name="T10" fmla="*/ 31 w 57"/>
                <a:gd name="T11" fmla="*/ 136 h 187"/>
                <a:gd name="T12" fmla="*/ 27 w 57"/>
                <a:gd name="T13" fmla="*/ 125 h 187"/>
                <a:gd name="T14" fmla="*/ 26 w 57"/>
                <a:gd name="T15" fmla="*/ 121 h 187"/>
                <a:gd name="T16" fmla="*/ 23 w 57"/>
                <a:gd name="T17" fmla="*/ 113 h 187"/>
                <a:gd name="T18" fmla="*/ 22 w 57"/>
                <a:gd name="T19" fmla="*/ 108 h 187"/>
                <a:gd name="T20" fmla="*/ 21 w 57"/>
                <a:gd name="T21" fmla="*/ 102 h 187"/>
                <a:gd name="T22" fmla="*/ 21 w 57"/>
                <a:gd name="T23" fmla="*/ 101 h 187"/>
                <a:gd name="T24" fmla="*/ 18 w 57"/>
                <a:gd name="T25" fmla="*/ 78 h 187"/>
                <a:gd name="T26" fmla="*/ 18 w 57"/>
                <a:gd name="T27" fmla="*/ 51 h 187"/>
                <a:gd name="T28" fmla="*/ 33 w 57"/>
                <a:gd name="T29" fmla="*/ 0 h 187"/>
                <a:gd name="T30" fmla="*/ 27 w 57"/>
                <a:gd name="T31" fmla="*/ 0 h 187"/>
                <a:gd name="T32" fmla="*/ 25 w 57"/>
                <a:gd name="T33" fmla="*/ 0 h 187"/>
                <a:gd name="T34" fmla="*/ 18 w 57"/>
                <a:gd name="T35" fmla="*/ 0 h 187"/>
                <a:gd name="T36" fmla="*/ 14 w 57"/>
                <a:gd name="T37" fmla="*/ 0 h 187"/>
                <a:gd name="T38" fmla="*/ 2 w 57"/>
                <a:gd name="T39" fmla="*/ 49 h 187"/>
                <a:gd name="T40" fmla="*/ 1 w 57"/>
                <a:gd name="T41" fmla="*/ 73 h 187"/>
                <a:gd name="T42" fmla="*/ 3 w 57"/>
                <a:gd name="T43" fmla="*/ 95 h 187"/>
                <a:gd name="T44" fmla="*/ 3 w 57"/>
                <a:gd name="T45" fmla="*/ 100 h 187"/>
                <a:gd name="T46" fmla="*/ 4 w 57"/>
                <a:gd name="T47" fmla="*/ 104 h 187"/>
                <a:gd name="T48" fmla="*/ 7 w 57"/>
                <a:gd name="T49" fmla="*/ 117 h 187"/>
                <a:gd name="T50" fmla="*/ 8 w 57"/>
                <a:gd name="T51" fmla="*/ 119 h 187"/>
                <a:gd name="T52" fmla="*/ 11 w 57"/>
                <a:gd name="T53" fmla="*/ 130 h 187"/>
                <a:gd name="T54" fmla="*/ 13 w 57"/>
                <a:gd name="T55" fmla="*/ 136 h 187"/>
                <a:gd name="T56" fmla="*/ 15 w 57"/>
                <a:gd name="T57" fmla="*/ 140 h 187"/>
                <a:gd name="T58" fmla="*/ 19 w 57"/>
                <a:gd name="T59" fmla="*/ 150 h 187"/>
                <a:gd name="T60" fmla="*/ 21 w 57"/>
                <a:gd name="T61" fmla="*/ 154 h 187"/>
                <a:gd name="T62" fmla="*/ 25 w 57"/>
                <a:gd name="T63" fmla="*/ 162 h 187"/>
                <a:gd name="T64" fmla="*/ 30 w 57"/>
                <a:gd name="T65" fmla="*/ 171 h 187"/>
                <a:gd name="T66" fmla="*/ 31 w 57"/>
                <a:gd name="T67" fmla="*/ 172 h 187"/>
                <a:gd name="T68" fmla="*/ 38 w 57"/>
                <a:gd name="T69" fmla="*/ 182 h 187"/>
                <a:gd name="T70" fmla="*/ 42 w 57"/>
                <a:gd name="T71" fmla="*/ 187 h 187"/>
                <a:gd name="T72" fmla="*/ 47 w 57"/>
                <a:gd name="T73" fmla="*/ 184 h 187"/>
                <a:gd name="T74" fmla="*/ 50 w 57"/>
                <a:gd name="T75" fmla="*/ 182 h 187"/>
                <a:gd name="T76" fmla="*/ 57 w 57"/>
                <a:gd name="T77" fmla="*/ 179 h 187"/>
                <a:gd name="T78" fmla="*/ 52 w 57"/>
                <a:gd name="T79" fmla="*/ 173 h 187"/>
                <a:gd name="T80" fmla="*/ 50 w 57"/>
                <a:gd name="T81" fmla="*/ 17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7" h="187">
                  <a:moveTo>
                    <a:pt x="50" y="170"/>
                  </a:moveTo>
                  <a:cubicBezTo>
                    <a:pt x="48" y="167"/>
                    <a:pt x="45" y="163"/>
                    <a:pt x="43" y="160"/>
                  </a:cubicBezTo>
                  <a:cubicBezTo>
                    <a:pt x="41" y="156"/>
                    <a:pt x="39" y="153"/>
                    <a:pt x="37" y="149"/>
                  </a:cubicBezTo>
                  <a:cubicBezTo>
                    <a:pt x="37" y="148"/>
                    <a:pt x="36" y="148"/>
                    <a:pt x="36" y="147"/>
                  </a:cubicBezTo>
                  <a:cubicBezTo>
                    <a:pt x="36" y="147"/>
                    <a:pt x="36" y="147"/>
                    <a:pt x="36" y="146"/>
                  </a:cubicBezTo>
                  <a:cubicBezTo>
                    <a:pt x="34" y="143"/>
                    <a:pt x="32" y="140"/>
                    <a:pt x="31" y="136"/>
                  </a:cubicBezTo>
                  <a:cubicBezTo>
                    <a:pt x="29" y="132"/>
                    <a:pt x="28" y="129"/>
                    <a:pt x="27" y="125"/>
                  </a:cubicBezTo>
                  <a:cubicBezTo>
                    <a:pt x="26" y="123"/>
                    <a:pt x="26" y="122"/>
                    <a:pt x="26" y="121"/>
                  </a:cubicBezTo>
                  <a:cubicBezTo>
                    <a:pt x="25" y="118"/>
                    <a:pt x="24" y="116"/>
                    <a:pt x="23" y="113"/>
                  </a:cubicBezTo>
                  <a:cubicBezTo>
                    <a:pt x="23" y="111"/>
                    <a:pt x="23" y="110"/>
                    <a:pt x="22" y="108"/>
                  </a:cubicBezTo>
                  <a:cubicBezTo>
                    <a:pt x="22" y="106"/>
                    <a:pt x="21" y="104"/>
                    <a:pt x="21" y="102"/>
                  </a:cubicBezTo>
                  <a:cubicBezTo>
                    <a:pt x="21" y="102"/>
                    <a:pt x="21" y="101"/>
                    <a:pt x="21" y="101"/>
                  </a:cubicBezTo>
                  <a:cubicBezTo>
                    <a:pt x="19" y="93"/>
                    <a:pt x="18" y="85"/>
                    <a:pt x="18" y="78"/>
                  </a:cubicBezTo>
                  <a:cubicBezTo>
                    <a:pt x="17" y="69"/>
                    <a:pt x="17" y="60"/>
                    <a:pt x="18" y="51"/>
                  </a:cubicBezTo>
                  <a:cubicBezTo>
                    <a:pt x="20" y="34"/>
                    <a:pt x="25" y="17"/>
                    <a:pt x="33" y="0"/>
                  </a:cubicBezTo>
                  <a:cubicBezTo>
                    <a:pt x="27" y="0"/>
                    <a:pt x="27" y="0"/>
                    <a:pt x="27" y="0"/>
                  </a:cubicBezTo>
                  <a:cubicBezTo>
                    <a:pt x="25" y="0"/>
                    <a:pt x="25" y="0"/>
                    <a:pt x="25" y="0"/>
                  </a:cubicBezTo>
                  <a:cubicBezTo>
                    <a:pt x="18" y="0"/>
                    <a:pt x="18" y="0"/>
                    <a:pt x="18" y="0"/>
                  </a:cubicBezTo>
                  <a:cubicBezTo>
                    <a:pt x="14" y="0"/>
                    <a:pt x="14" y="0"/>
                    <a:pt x="14" y="0"/>
                  </a:cubicBezTo>
                  <a:cubicBezTo>
                    <a:pt x="8" y="16"/>
                    <a:pt x="3" y="32"/>
                    <a:pt x="2" y="49"/>
                  </a:cubicBezTo>
                  <a:cubicBezTo>
                    <a:pt x="1" y="57"/>
                    <a:pt x="0" y="65"/>
                    <a:pt x="1" y="73"/>
                  </a:cubicBezTo>
                  <a:cubicBezTo>
                    <a:pt x="1" y="80"/>
                    <a:pt x="2" y="88"/>
                    <a:pt x="3" y="95"/>
                  </a:cubicBezTo>
                  <a:cubicBezTo>
                    <a:pt x="3" y="97"/>
                    <a:pt x="3" y="98"/>
                    <a:pt x="3" y="100"/>
                  </a:cubicBezTo>
                  <a:cubicBezTo>
                    <a:pt x="4" y="101"/>
                    <a:pt x="4" y="103"/>
                    <a:pt x="4" y="104"/>
                  </a:cubicBezTo>
                  <a:cubicBezTo>
                    <a:pt x="5" y="108"/>
                    <a:pt x="6" y="113"/>
                    <a:pt x="7" y="117"/>
                  </a:cubicBezTo>
                  <a:cubicBezTo>
                    <a:pt x="7" y="118"/>
                    <a:pt x="8" y="118"/>
                    <a:pt x="8" y="119"/>
                  </a:cubicBezTo>
                  <a:cubicBezTo>
                    <a:pt x="9" y="123"/>
                    <a:pt x="10" y="127"/>
                    <a:pt x="11" y="130"/>
                  </a:cubicBezTo>
                  <a:cubicBezTo>
                    <a:pt x="12" y="132"/>
                    <a:pt x="12" y="134"/>
                    <a:pt x="13" y="136"/>
                  </a:cubicBezTo>
                  <a:cubicBezTo>
                    <a:pt x="14" y="137"/>
                    <a:pt x="14" y="139"/>
                    <a:pt x="15" y="140"/>
                  </a:cubicBezTo>
                  <a:cubicBezTo>
                    <a:pt x="16" y="143"/>
                    <a:pt x="17" y="147"/>
                    <a:pt x="19" y="150"/>
                  </a:cubicBezTo>
                  <a:cubicBezTo>
                    <a:pt x="19" y="151"/>
                    <a:pt x="20" y="152"/>
                    <a:pt x="21" y="154"/>
                  </a:cubicBezTo>
                  <a:cubicBezTo>
                    <a:pt x="22" y="156"/>
                    <a:pt x="23" y="159"/>
                    <a:pt x="25" y="162"/>
                  </a:cubicBezTo>
                  <a:cubicBezTo>
                    <a:pt x="27" y="165"/>
                    <a:pt x="28" y="168"/>
                    <a:pt x="30" y="171"/>
                  </a:cubicBezTo>
                  <a:cubicBezTo>
                    <a:pt x="31" y="171"/>
                    <a:pt x="31" y="172"/>
                    <a:pt x="31" y="172"/>
                  </a:cubicBezTo>
                  <a:cubicBezTo>
                    <a:pt x="34" y="176"/>
                    <a:pt x="36" y="179"/>
                    <a:pt x="38" y="182"/>
                  </a:cubicBezTo>
                  <a:cubicBezTo>
                    <a:pt x="39" y="183"/>
                    <a:pt x="41" y="185"/>
                    <a:pt x="42" y="187"/>
                  </a:cubicBezTo>
                  <a:cubicBezTo>
                    <a:pt x="44" y="186"/>
                    <a:pt x="45" y="185"/>
                    <a:pt x="47" y="184"/>
                  </a:cubicBezTo>
                  <a:cubicBezTo>
                    <a:pt x="48" y="184"/>
                    <a:pt x="49" y="183"/>
                    <a:pt x="50" y="182"/>
                  </a:cubicBezTo>
                  <a:cubicBezTo>
                    <a:pt x="52" y="181"/>
                    <a:pt x="55" y="180"/>
                    <a:pt x="57" y="179"/>
                  </a:cubicBezTo>
                  <a:cubicBezTo>
                    <a:pt x="55" y="177"/>
                    <a:pt x="54" y="175"/>
                    <a:pt x="52" y="173"/>
                  </a:cubicBezTo>
                  <a:cubicBezTo>
                    <a:pt x="52" y="172"/>
                    <a:pt x="51" y="171"/>
                    <a:pt x="50" y="17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12" name="Freeform 9"/>
            <p:cNvSpPr>
              <a:spLocks/>
            </p:cNvSpPr>
            <p:nvPr/>
          </p:nvSpPr>
          <p:spPr bwMode="auto">
            <a:xfrm>
              <a:off x="1119188" y="3303588"/>
              <a:ext cx="454025" cy="268288"/>
            </a:xfrm>
            <a:custGeom>
              <a:avLst/>
              <a:gdLst>
                <a:gd name="T0" fmla="*/ 74 w 179"/>
                <a:gd name="T1" fmla="*/ 66 h 106"/>
                <a:gd name="T2" fmla="*/ 83 w 179"/>
                <a:gd name="T3" fmla="*/ 60 h 106"/>
                <a:gd name="T4" fmla="*/ 85 w 179"/>
                <a:gd name="T5" fmla="*/ 59 h 106"/>
                <a:gd name="T6" fmla="*/ 95 w 179"/>
                <a:gd name="T7" fmla="*/ 53 h 106"/>
                <a:gd name="T8" fmla="*/ 106 w 179"/>
                <a:gd name="T9" fmla="*/ 47 h 106"/>
                <a:gd name="T10" fmla="*/ 110 w 179"/>
                <a:gd name="T11" fmla="*/ 45 h 106"/>
                <a:gd name="T12" fmla="*/ 116 w 179"/>
                <a:gd name="T13" fmla="*/ 41 h 106"/>
                <a:gd name="T14" fmla="*/ 127 w 179"/>
                <a:gd name="T15" fmla="*/ 35 h 106"/>
                <a:gd name="T16" fmla="*/ 135 w 179"/>
                <a:gd name="T17" fmla="*/ 31 h 106"/>
                <a:gd name="T18" fmla="*/ 137 w 179"/>
                <a:gd name="T19" fmla="*/ 30 h 106"/>
                <a:gd name="T20" fmla="*/ 147 w 179"/>
                <a:gd name="T21" fmla="*/ 25 h 106"/>
                <a:gd name="T22" fmla="*/ 153 w 179"/>
                <a:gd name="T23" fmla="*/ 22 h 106"/>
                <a:gd name="T24" fmla="*/ 157 w 179"/>
                <a:gd name="T25" fmla="*/ 20 h 106"/>
                <a:gd name="T26" fmla="*/ 161 w 179"/>
                <a:gd name="T27" fmla="*/ 18 h 106"/>
                <a:gd name="T28" fmla="*/ 168 w 179"/>
                <a:gd name="T29" fmla="*/ 15 h 106"/>
                <a:gd name="T30" fmla="*/ 178 w 179"/>
                <a:gd name="T31" fmla="*/ 11 h 106"/>
                <a:gd name="T32" fmla="*/ 179 w 179"/>
                <a:gd name="T33" fmla="*/ 10 h 106"/>
                <a:gd name="T34" fmla="*/ 178 w 179"/>
                <a:gd name="T35" fmla="*/ 9 h 106"/>
                <a:gd name="T36" fmla="*/ 173 w 179"/>
                <a:gd name="T37" fmla="*/ 5 h 106"/>
                <a:gd name="T38" fmla="*/ 170 w 179"/>
                <a:gd name="T39" fmla="*/ 4 h 106"/>
                <a:gd name="T40" fmla="*/ 165 w 179"/>
                <a:gd name="T41" fmla="*/ 1 h 106"/>
                <a:gd name="T42" fmla="*/ 162 w 179"/>
                <a:gd name="T43" fmla="*/ 0 h 106"/>
                <a:gd name="T44" fmla="*/ 161 w 179"/>
                <a:gd name="T45" fmla="*/ 0 h 106"/>
                <a:gd name="T46" fmla="*/ 152 w 179"/>
                <a:gd name="T47" fmla="*/ 3 h 106"/>
                <a:gd name="T48" fmla="*/ 146 w 179"/>
                <a:gd name="T49" fmla="*/ 6 h 106"/>
                <a:gd name="T50" fmla="*/ 142 w 179"/>
                <a:gd name="T51" fmla="*/ 8 h 106"/>
                <a:gd name="T52" fmla="*/ 141 w 179"/>
                <a:gd name="T53" fmla="*/ 9 h 106"/>
                <a:gd name="T54" fmla="*/ 132 w 179"/>
                <a:gd name="T55" fmla="*/ 13 h 106"/>
                <a:gd name="T56" fmla="*/ 122 w 179"/>
                <a:gd name="T57" fmla="*/ 18 h 106"/>
                <a:gd name="T58" fmla="*/ 115 w 179"/>
                <a:gd name="T59" fmla="*/ 22 h 106"/>
                <a:gd name="T60" fmla="*/ 111 w 179"/>
                <a:gd name="T61" fmla="*/ 24 h 106"/>
                <a:gd name="T62" fmla="*/ 101 w 179"/>
                <a:gd name="T63" fmla="*/ 30 h 106"/>
                <a:gd name="T64" fmla="*/ 90 w 179"/>
                <a:gd name="T65" fmla="*/ 36 h 106"/>
                <a:gd name="T66" fmla="*/ 89 w 179"/>
                <a:gd name="T67" fmla="*/ 37 h 106"/>
                <a:gd name="T68" fmla="*/ 80 w 179"/>
                <a:gd name="T69" fmla="*/ 42 h 106"/>
                <a:gd name="T70" fmla="*/ 69 w 179"/>
                <a:gd name="T71" fmla="*/ 49 h 106"/>
                <a:gd name="T72" fmla="*/ 62 w 179"/>
                <a:gd name="T73" fmla="*/ 54 h 106"/>
                <a:gd name="T74" fmla="*/ 59 w 179"/>
                <a:gd name="T75" fmla="*/ 56 h 106"/>
                <a:gd name="T76" fmla="*/ 48 w 179"/>
                <a:gd name="T77" fmla="*/ 64 h 106"/>
                <a:gd name="T78" fmla="*/ 37 w 179"/>
                <a:gd name="T79" fmla="*/ 72 h 106"/>
                <a:gd name="T80" fmla="*/ 36 w 179"/>
                <a:gd name="T81" fmla="*/ 72 h 106"/>
                <a:gd name="T82" fmla="*/ 35 w 179"/>
                <a:gd name="T83" fmla="*/ 74 h 106"/>
                <a:gd name="T84" fmla="*/ 25 w 179"/>
                <a:gd name="T85" fmla="*/ 82 h 106"/>
                <a:gd name="T86" fmla="*/ 14 w 179"/>
                <a:gd name="T87" fmla="*/ 92 h 106"/>
                <a:gd name="T88" fmla="*/ 6 w 179"/>
                <a:gd name="T89" fmla="*/ 99 h 106"/>
                <a:gd name="T90" fmla="*/ 2 w 179"/>
                <a:gd name="T91" fmla="*/ 103 h 106"/>
                <a:gd name="T92" fmla="*/ 0 w 179"/>
                <a:gd name="T93" fmla="*/ 105 h 106"/>
                <a:gd name="T94" fmla="*/ 2 w 179"/>
                <a:gd name="T95" fmla="*/ 105 h 106"/>
                <a:gd name="T96" fmla="*/ 5 w 179"/>
                <a:gd name="T97" fmla="*/ 106 h 106"/>
                <a:gd name="T98" fmla="*/ 8 w 179"/>
                <a:gd name="T99" fmla="*/ 106 h 106"/>
                <a:gd name="T100" fmla="*/ 11 w 179"/>
                <a:gd name="T101" fmla="*/ 105 h 106"/>
                <a:gd name="T102" fmla="*/ 20 w 179"/>
                <a:gd name="T103" fmla="*/ 103 h 106"/>
                <a:gd name="T104" fmla="*/ 22 w 179"/>
                <a:gd name="T105" fmla="*/ 103 h 106"/>
                <a:gd name="T106" fmla="*/ 28 w 179"/>
                <a:gd name="T107" fmla="*/ 102 h 106"/>
                <a:gd name="T108" fmla="*/ 28 w 179"/>
                <a:gd name="T109" fmla="*/ 102 h 106"/>
                <a:gd name="T110" fmla="*/ 30 w 179"/>
                <a:gd name="T111" fmla="*/ 100 h 106"/>
                <a:gd name="T112" fmla="*/ 41 w 179"/>
                <a:gd name="T113" fmla="*/ 90 h 106"/>
                <a:gd name="T114" fmla="*/ 47 w 179"/>
                <a:gd name="T115" fmla="*/ 86 h 106"/>
                <a:gd name="T116" fmla="*/ 53 w 179"/>
                <a:gd name="T117" fmla="*/ 82 h 106"/>
                <a:gd name="T118" fmla="*/ 56 w 179"/>
                <a:gd name="T119" fmla="*/ 79 h 106"/>
                <a:gd name="T120" fmla="*/ 63 w 179"/>
                <a:gd name="T121" fmla="*/ 74 h 106"/>
                <a:gd name="T122" fmla="*/ 74 w 179"/>
                <a:gd name="T123" fmla="*/ 6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9" h="106">
                  <a:moveTo>
                    <a:pt x="74" y="66"/>
                  </a:moveTo>
                  <a:cubicBezTo>
                    <a:pt x="77" y="64"/>
                    <a:pt x="80" y="62"/>
                    <a:pt x="83" y="60"/>
                  </a:cubicBezTo>
                  <a:cubicBezTo>
                    <a:pt x="84" y="60"/>
                    <a:pt x="84" y="60"/>
                    <a:pt x="85" y="59"/>
                  </a:cubicBezTo>
                  <a:cubicBezTo>
                    <a:pt x="88" y="57"/>
                    <a:pt x="92" y="55"/>
                    <a:pt x="95" y="53"/>
                  </a:cubicBezTo>
                  <a:cubicBezTo>
                    <a:pt x="99" y="51"/>
                    <a:pt x="102" y="49"/>
                    <a:pt x="106" y="47"/>
                  </a:cubicBezTo>
                  <a:cubicBezTo>
                    <a:pt x="107" y="46"/>
                    <a:pt x="108" y="45"/>
                    <a:pt x="110" y="45"/>
                  </a:cubicBezTo>
                  <a:cubicBezTo>
                    <a:pt x="112" y="43"/>
                    <a:pt x="114" y="42"/>
                    <a:pt x="116" y="41"/>
                  </a:cubicBezTo>
                  <a:cubicBezTo>
                    <a:pt x="120" y="39"/>
                    <a:pt x="123" y="37"/>
                    <a:pt x="127" y="35"/>
                  </a:cubicBezTo>
                  <a:cubicBezTo>
                    <a:pt x="130" y="34"/>
                    <a:pt x="133" y="32"/>
                    <a:pt x="135" y="31"/>
                  </a:cubicBezTo>
                  <a:cubicBezTo>
                    <a:pt x="136" y="31"/>
                    <a:pt x="136" y="30"/>
                    <a:pt x="137" y="30"/>
                  </a:cubicBezTo>
                  <a:cubicBezTo>
                    <a:pt x="140" y="28"/>
                    <a:pt x="144" y="27"/>
                    <a:pt x="147" y="25"/>
                  </a:cubicBezTo>
                  <a:cubicBezTo>
                    <a:pt x="149" y="24"/>
                    <a:pt x="151" y="23"/>
                    <a:pt x="153" y="22"/>
                  </a:cubicBezTo>
                  <a:cubicBezTo>
                    <a:pt x="155" y="21"/>
                    <a:pt x="156" y="21"/>
                    <a:pt x="157" y="20"/>
                  </a:cubicBezTo>
                  <a:cubicBezTo>
                    <a:pt x="159" y="20"/>
                    <a:pt x="160" y="19"/>
                    <a:pt x="161" y="18"/>
                  </a:cubicBezTo>
                  <a:cubicBezTo>
                    <a:pt x="163" y="17"/>
                    <a:pt x="165" y="16"/>
                    <a:pt x="168" y="15"/>
                  </a:cubicBezTo>
                  <a:cubicBezTo>
                    <a:pt x="171" y="14"/>
                    <a:pt x="174" y="12"/>
                    <a:pt x="178" y="11"/>
                  </a:cubicBezTo>
                  <a:cubicBezTo>
                    <a:pt x="178" y="11"/>
                    <a:pt x="179" y="10"/>
                    <a:pt x="179" y="10"/>
                  </a:cubicBezTo>
                  <a:cubicBezTo>
                    <a:pt x="179" y="10"/>
                    <a:pt x="178" y="9"/>
                    <a:pt x="178" y="9"/>
                  </a:cubicBezTo>
                  <a:cubicBezTo>
                    <a:pt x="176" y="7"/>
                    <a:pt x="177" y="8"/>
                    <a:pt x="173" y="5"/>
                  </a:cubicBezTo>
                  <a:cubicBezTo>
                    <a:pt x="172" y="5"/>
                    <a:pt x="171" y="4"/>
                    <a:pt x="170" y="4"/>
                  </a:cubicBezTo>
                  <a:cubicBezTo>
                    <a:pt x="169" y="3"/>
                    <a:pt x="167" y="2"/>
                    <a:pt x="165" y="1"/>
                  </a:cubicBezTo>
                  <a:cubicBezTo>
                    <a:pt x="164" y="1"/>
                    <a:pt x="163" y="1"/>
                    <a:pt x="162" y="0"/>
                  </a:cubicBezTo>
                  <a:cubicBezTo>
                    <a:pt x="162" y="0"/>
                    <a:pt x="161" y="0"/>
                    <a:pt x="161" y="0"/>
                  </a:cubicBezTo>
                  <a:cubicBezTo>
                    <a:pt x="158" y="1"/>
                    <a:pt x="155" y="2"/>
                    <a:pt x="152" y="3"/>
                  </a:cubicBezTo>
                  <a:cubicBezTo>
                    <a:pt x="150" y="4"/>
                    <a:pt x="148" y="5"/>
                    <a:pt x="146" y="6"/>
                  </a:cubicBezTo>
                  <a:cubicBezTo>
                    <a:pt x="145" y="7"/>
                    <a:pt x="143" y="8"/>
                    <a:pt x="142" y="8"/>
                  </a:cubicBezTo>
                  <a:cubicBezTo>
                    <a:pt x="142" y="8"/>
                    <a:pt x="141" y="9"/>
                    <a:pt x="141" y="9"/>
                  </a:cubicBezTo>
                  <a:cubicBezTo>
                    <a:pt x="138" y="10"/>
                    <a:pt x="135" y="12"/>
                    <a:pt x="132" y="13"/>
                  </a:cubicBezTo>
                  <a:cubicBezTo>
                    <a:pt x="128" y="15"/>
                    <a:pt x="125" y="17"/>
                    <a:pt x="122" y="18"/>
                  </a:cubicBezTo>
                  <a:cubicBezTo>
                    <a:pt x="119" y="20"/>
                    <a:pt x="117" y="21"/>
                    <a:pt x="115" y="22"/>
                  </a:cubicBezTo>
                  <a:cubicBezTo>
                    <a:pt x="114" y="23"/>
                    <a:pt x="113" y="23"/>
                    <a:pt x="111" y="24"/>
                  </a:cubicBezTo>
                  <a:cubicBezTo>
                    <a:pt x="108" y="26"/>
                    <a:pt x="104" y="28"/>
                    <a:pt x="101" y="30"/>
                  </a:cubicBezTo>
                  <a:cubicBezTo>
                    <a:pt x="97" y="32"/>
                    <a:pt x="94" y="34"/>
                    <a:pt x="90" y="36"/>
                  </a:cubicBezTo>
                  <a:cubicBezTo>
                    <a:pt x="90" y="36"/>
                    <a:pt x="89" y="36"/>
                    <a:pt x="89" y="37"/>
                  </a:cubicBezTo>
                  <a:cubicBezTo>
                    <a:pt x="86" y="39"/>
                    <a:pt x="83" y="40"/>
                    <a:pt x="80" y="42"/>
                  </a:cubicBezTo>
                  <a:cubicBezTo>
                    <a:pt x="76" y="44"/>
                    <a:pt x="73" y="47"/>
                    <a:pt x="69" y="49"/>
                  </a:cubicBezTo>
                  <a:cubicBezTo>
                    <a:pt x="67" y="51"/>
                    <a:pt x="64" y="52"/>
                    <a:pt x="62" y="54"/>
                  </a:cubicBezTo>
                  <a:cubicBezTo>
                    <a:pt x="61" y="55"/>
                    <a:pt x="60" y="55"/>
                    <a:pt x="59" y="56"/>
                  </a:cubicBezTo>
                  <a:cubicBezTo>
                    <a:pt x="55" y="59"/>
                    <a:pt x="51" y="61"/>
                    <a:pt x="48" y="64"/>
                  </a:cubicBezTo>
                  <a:cubicBezTo>
                    <a:pt x="44" y="67"/>
                    <a:pt x="40" y="69"/>
                    <a:pt x="37" y="72"/>
                  </a:cubicBezTo>
                  <a:cubicBezTo>
                    <a:pt x="37" y="72"/>
                    <a:pt x="37" y="72"/>
                    <a:pt x="36" y="72"/>
                  </a:cubicBezTo>
                  <a:cubicBezTo>
                    <a:pt x="36" y="73"/>
                    <a:pt x="35" y="73"/>
                    <a:pt x="35" y="74"/>
                  </a:cubicBezTo>
                  <a:cubicBezTo>
                    <a:pt x="32" y="76"/>
                    <a:pt x="28" y="79"/>
                    <a:pt x="25" y="82"/>
                  </a:cubicBezTo>
                  <a:cubicBezTo>
                    <a:pt x="22" y="85"/>
                    <a:pt x="18" y="88"/>
                    <a:pt x="14" y="92"/>
                  </a:cubicBezTo>
                  <a:cubicBezTo>
                    <a:pt x="11" y="94"/>
                    <a:pt x="9" y="97"/>
                    <a:pt x="6" y="99"/>
                  </a:cubicBezTo>
                  <a:cubicBezTo>
                    <a:pt x="5" y="101"/>
                    <a:pt x="3" y="102"/>
                    <a:pt x="2" y="103"/>
                  </a:cubicBezTo>
                  <a:cubicBezTo>
                    <a:pt x="2" y="104"/>
                    <a:pt x="1" y="105"/>
                    <a:pt x="0" y="105"/>
                  </a:cubicBezTo>
                  <a:cubicBezTo>
                    <a:pt x="1" y="105"/>
                    <a:pt x="1" y="105"/>
                    <a:pt x="2" y="105"/>
                  </a:cubicBezTo>
                  <a:cubicBezTo>
                    <a:pt x="3" y="106"/>
                    <a:pt x="4" y="106"/>
                    <a:pt x="5" y="106"/>
                  </a:cubicBezTo>
                  <a:cubicBezTo>
                    <a:pt x="6" y="106"/>
                    <a:pt x="7" y="106"/>
                    <a:pt x="8" y="106"/>
                  </a:cubicBezTo>
                  <a:cubicBezTo>
                    <a:pt x="9" y="106"/>
                    <a:pt x="10" y="105"/>
                    <a:pt x="11" y="105"/>
                  </a:cubicBezTo>
                  <a:cubicBezTo>
                    <a:pt x="14" y="105"/>
                    <a:pt x="17" y="104"/>
                    <a:pt x="20" y="103"/>
                  </a:cubicBezTo>
                  <a:cubicBezTo>
                    <a:pt x="21" y="103"/>
                    <a:pt x="21" y="103"/>
                    <a:pt x="22" y="103"/>
                  </a:cubicBezTo>
                  <a:cubicBezTo>
                    <a:pt x="24" y="102"/>
                    <a:pt x="26" y="102"/>
                    <a:pt x="28" y="102"/>
                  </a:cubicBezTo>
                  <a:cubicBezTo>
                    <a:pt x="28" y="102"/>
                    <a:pt x="28" y="102"/>
                    <a:pt x="28" y="102"/>
                  </a:cubicBezTo>
                  <a:cubicBezTo>
                    <a:pt x="29" y="101"/>
                    <a:pt x="29" y="101"/>
                    <a:pt x="30" y="100"/>
                  </a:cubicBezTo>
                  <a:cubicBezTo>
                    <a:pt x="34" y="97"/>
                    <a:pt x="38" y="94"/>
                    <a:pt x="41" y="90"/>
                  </a:cubicBezTo>
                  <a:cubicBezTo>
                    <a:pt x="43" y="89"/>
                    <a:pt x="45" y="87"/>
                    <a:pt x="47" y="86"/>
                  </a:cubicBezTo>
                  <a:cubicBezTo>
                    <a:pt x="49" y="84"/>
                    <a:pt x="51" y="83"/>
                    <a:pt x="53" y="82"/>
                  </a:cubicBezTo>
                  <a:cubicBezTo>
                    <a:pt x="54" y="81"/>
                    <a:pt x="55" y="80"/>
                    <a:pt x="56" y="79"/>
                  </a:cubicBezTo>
                  <a:cubicBezTo>
                    <a:pt x="59" y="77"/>
                    <a:pt x="61" y="75"/>
                    <a:pt x="63" y="74"/>
                  </a:cubicBezTo>
                  <a:cubicBezTo>
                    <a:pt x="67" y="71"/>
                    <a:pt x="71" y="69"/>
                    <a:pt x="74" y="66"/>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13" name="Freeform 10"/>
            <p:cNvSpPr>
              <a:spLocks/>
            </p:cNvSpPr>
            <p:nvPr/>
          </p:nvSpPr>
          <p:spPr bwMode="auto">
            <a:xfrm>
              <a:off x="438150" y="1652588"/>
              <a:ext cx="257175" cy="38100"/>
            </a:xfrm>
            <a:custGeom>
              <a:avLst/>
              <a:gdLst>
                <a:gd name="T0" fmla="*/ 88 w 101"/>
                <a:gd name="T1" fmla="*/ 2 h 15"/>
                <a:gd name="T2" fmla="*/ 86 w 101"/>
                <a:gd name="T3" fmla="*/ 2 h 15"/>
                <a:gd name="T4" fmla="*/ 77 w 101"/>
                <a:gd name="T5" fmla="*/ 1 h 15"/>
                <a:gd name="T6" fmla="*/ 68 w 101"/>
                <a:gd name="T7" fmla="*/ 1 h 15"/>
                <a:gd name="T8" fmla="*/ 66 w 101"/>
                <a:gd name="T9" fmla="*/ 1 h 15"/>
                <a:gd name="T10" fmla="*/ 59 w 101"/>
                <a:gd name="T11" fmla="*/ 1 h 15"/>
                <a:gd name="T12" fmla="*/ 50 w 101"/>
                <a:gd name="T13" fmla="*/ 1 h 15"/>
                <a:gd name="T14" fmla="*/ 43 w 101"/>
                <a:gd name="T15" fmla="*/ 1 h 15"/>
                <a:gd name="T16" fmla="*/ 41 w 101"/>
                <a:gd name="T17" fmla="*/ 1 h 15"/>
                <a:gd name="T18" fmla="*/ 32 w 101"/>
                <a:gd name="T19" fmla="*/ 0 h 15"/>
                <a:gd name="T20" fmla="*/ 31 w 101"/>
                <a:gd name="T21" fmla="*/ 0 h 15"/>
                <a:gd name="T22" fmla="*/ 23 w 101"/>
                <a:gd name="T23" fmla="*/ 0 h 15"/>
                <a:gd name="T24" fmla="*/ 21 w 101"/>
                <a:gd name="T25" fmla="*/ 0 h 15"/>
                <a:gd name="T26" fmla="*/ 14 w 101"/>
                <a:gd name="T27" fmla="*/ 0 h 15"/>
                <a:gd name="T28" fmla="*/ 5 w 101"/>
                <a:gd name="T29" fmla="*/ 0 h 15"/>
                <a:gd name="T30" fmla="*/ 3 w 101"/>
                <a:gd name="T31" fmla="*/ 0 h 15"/>
                <a:gd name="T32" fmla="*/ 0 w 101"/>
                <a:gd name="T33" fmla="*/ 12 h 15"/>
                <a:gd name="T34" fmla="*/ 3 w 101"/>
                <a:gd name="T35" fmla="*/ 12 h 15"/>
                <a:gd name="T36" fmla="*/ 12 w 101"/>
                <a:gd name="T37" fmla="*/ 12 h 15"/>
                <a:gd name="T38" fmla="*/ 18 w 101"/>
                <a:gd name="T39" fmla="*/ 12 h 15"/>
                <a:gd name="T40" fmla="*/ 21 w 101"/>
                <a:gd name="T41" fmla="*/ 12 h 15"/>
                <a:gd name="T42" fmla="*/ 30 w 101"/>
                <a:gd name="T43" fmla="*/ 12 h 15"/>
                <a:gd name="T44" fmla="*/ 31 w 101"/>
                <a:gd name="T45" fmla="*/ 13 h 15"/>
                <a:gd name="T46" fmla="*/ 38 w 101"/>
                <a:gd name="T47" fmla="*/ 13 h 15"/>
                <a:gd name="T48" fmla="*/ 41 w 101"/>
                <a:gd name="T49" fmla="*/ 13 h 15"/>
                <a:gd name="T50" fmla="*/ 47 w 101"/>
                <a:gd name="T51" fmla="*/ 13 h 15"/>
                <a:gd name="T52" fmla="*/ 56 w 101"/>
                <a:gd name="T53" fmla="*/ 13 h 15"/>
                <a:gd name="T54" fmla="*/ 63 w 101"/>
                <a:gd name="T55" fmla="*/ 13 h 15"/>
                <a:gd name="T56" fmla="*/ 65 w 101"/>
                <a:gd name="T57" fmla="*/ 14 h 15"/>
                <a:gd name="T58" fmla="*/ 74 w 101"/>
                <a:gd name="T59" fmla="*/ 14 h 15"/>
                <a:gd name="T60" fmla="*/ 83 w 101"/>
                <a:gd name="T61" fmla="*/ 14 h 15"/>
                <a:gd name="T62" fmla="*/ 86 w 101"/>
                <a:gd name="T63" fmla="*/ 14 h 15"/>
                <a:gd name="T64" fmla="*/ 92 w 101"/>
                <a:gd name="T65" fmla="*/ 14 h 15"/>
                <a:gd name="T66" fmla="*/ 100 w 101"/>
                <a:gd name="T67" fmla="*/ 15 h 15"/>
                <a:gd name="T68" fmla="*/ 101 w 101"/>
                <a:gd name="T69" fmla="*/ 2 h 15"/>
                <a:gd name="T70" fmla="*/ 95 w 101"/>
                <a:gd name="T71" fmla="*/ 2 h 15"/>
                <a:gd name="T72" fmla="*/ 88 w 101"/>
                <a:gd name="T73"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 h="15">
                  <a:moveTo>
                    <a:pt x="88" y="2"/>
                  </a:moveTo>
                  <a:cubicBezTo>
                    <a:pt x="88" y="2"/>
                    <a:pt x="87" y="2"/>
                    <a:pt x="86" y="2"/>
                  </a:cubicBezTo>
                  <a:cubicBezTo>
                    <a:pt x="83" y="2"/>
                    <a:pt x="80" y="2"/>
                    <a:pt x="77" y="1"/>
                  </a:cubicBezTo>
                  <a:cubicBezTo>
                    <a:pt x="74" y="1"/>
                    <a:pt x="71" y="1"/>
                    <a:pt x="68" y="1"/>
                  </a:cubicBezTo>
                  <a:cubicBezTo>
                    <a:pt x="68" y="1"/>
                    <a:pt x="67" y="1"/>
                    <a:pt x="66" y="1"/>
                  </a:cubicBezTo>
                  <a:cubicBezTo>
                    <a:pt x="64" y="1"/>
                    <a:pt x="62" y="1"/>
                    <a:pt x="59" y="1"/>
                  </a:cubicBezTo>
                  <a:cubicBezTo>
                    <a:pt x="56" y="1"/>
                    <a:pt x="53" y="1"/>
                    <a:pt x="50" y="1"/>
                  </a:cubicBezTo>
                  <a:cubicBezTo>
                    <a:pt x="48" y="1"/>
                    <a:pt x="46" y="1"/>
                    <a:pt x="43" y="1"/>
                  </a:cubicBezTo>
                  <a:cubicBezTo>
                    <a:pt x="43" y="1"/>
                    <a:pt x="42" y="1"/>
                    <a:pt x="41" y="1"/>
                  </a:cubicBezTo>
                  <a:cubicBezTo>
                    <a:pt x="38" y="0"/>
                    <a:pt x="35" y="0"/>
                    <a:pt x="32" y="0"/>
                  </a:cubicBezTo>
                  <a:cubicBezTo>
                    <a:pt x="32" y="0"/>
                    <a:pt x="31" y="0"/>
                    <a:pt x="31" y="0"/>
                  </a:cubicBezTo>
                  <a:cubicBezTo>
                    <a:pt x="28" y="0"/>
                    <a:pt x="26" y="0"/>
                    <a:pt x="23" y="0"/>
                  </a:cubicBezTo>
                  <a:cubicBezTo>
                    <a:pt x="23" y="0"/>
                    <a:pt x="22" y="0"/>
                    <a:pt x="21" y="0"/>
                  </a:cubicBezTo>
                  <a:cubicBezTo>
                    <a:pt x="19" y="0"/>
                    <a:pt x="17" y="0"/>
                    <a:pt x="14" y="0"/>
                  </a:cubicBezTo>
                  <a:cubicBezTo>
                    <a:pt x="11" y="0"/>
                    <a:pt x="8" y="0"/>
                    <a:pt x="5" y="0"/>
                  </a:cubicBezTo>
                  <a:cubicBezTo>
                    <a:pt x="5" y="0"/>
                    <a:pt x="4" y="0"/>
                    <a:pt x="3" y="0"/>
                  </a:cubicBezTo>
                  <a:cubicBezTo>
                    <a:pt x="2" y="4"/>
                    <a:pt x="1" y="8"/>
                    <a:pt x="0" y="12"/>
                  </a:cubicBezTo>
                  <a:cubicBezTo>
                    <a:pt x="1" y="12"/>
                    <a:pt x="2" y="12"/>
                    <a:pt x="3" y="12"/>
                  </a:cubicBezTo>
                  <a:cubicBezTo>
                    <a:pt x="6" y="12"/>
                    <a:pt x="9" y="12"/>
                    <a:pt x="12" y="12"/>
                  </a:cubicBezTo>
                  <a:cubicBezTo>
                    <a:pt x="14" y="12"/>
                    <a:pt x="16" y="12"/>
                    <a:pt x="18" y="12"/>
                  </a:cubicBezTo>
                  <a:cubicBezTo>
                    <a:pt x="19" y="12"/>
                    <a:pt x="20" y="12"/>
                    <a:pt x="21" y="12"/>
                  </a:cubicBezTo>
                  <a:cubicBezTo>
                    <a:pt x="24" y="12"/>
                    <a:pt x="26" y="12"/>
                    <a:pt x="30" y="12"/>
                  </a:cubicBezTo>
                  <a:cubicBezTo>
                    <a:pt x="30" y="12"/>
                    <a:pt x="30" y="12"/>
                    <a:pt x="31" y="13"/>
                  </a:cubicBezTo>
                  <a:cubicBezTo>
                    <a:pt x="33" y="13"/>
                    <a:pt x="36" y="13"/>
                    <a:pt x="38" y="13"/>
                  </a:cubicBezTo>
                  <a:cubicBezTo>
                    <a:pt x="39" y="13"/>
                    <a:pt x="40" y="13"/>
                    <a:pt x="41" y="13"/>
                  </a:cubicBezTo>
                  <a:cubicBezTo>
                    <a:pt x="43" y="13"/>
                    <a:pt x="45" y="13"/>
                    <a:pt x="47" y="13"/>
                  </a:cubicBezTo>
                  <a:cubicBezTo>
                    <a:pt x="50" y="13"/>
                    <a:pt x="53" y="13"/>
                    <a:pt x="56" y="13"/>
                  </a:cubicBezTo>
                  <a:cubicBezTo>
                    <a:pt x="59" y="13"/>
                    <a:pt x="61" y="13"/>
                    <a:pt x="63" y="13"/>
                  </a:cubicBezTo>
                  <a:cubicBezTo>
                    <a:pt x="64" y="13"/>
                    <a:pt x="65" y="13"/>
                    <a:pt x="65" y="14"/>
                  </a:cubicBezTo>
                  <a:cubicBezTo>
                    <a:pt x="68" y="14"/>
                    <a:pt x="71" y="14"/>
                    <a:pt x="74" y="14"/>
                  </a:cubicBezTo>
                  <a:cubicBezTo>
                    <a:pt x="77" y="14"/>
                    <a:pt x="80" y="14"/>
                    <a:pt x="83" y="14"/>
                  </a:cubicBezTo>
                  <a:cubicBezTo>
                    <a:pt x="84" y="14"/>
                    <a:pt x="85" y="14"/>
                    <a:pt x="86" y="14"/>
                  </a:cubicBezTo>
                  <a:cubicBezTo>
                    <a:pt x="88" y="14"/>
                    <a:pt x="90" y="14"/>
                    <a:pt x="92" y="14"/>
                  </a:cubicBezTo>
                  <a:cubicBezTo>
                    <a:pt x="95" y="14"/>
                    <a:pt x="98" y="15"/>
                    <a:pt x="100" y="15"/>
                  </a:cubicBezTo>
                  <a:cubicBezTo>
                    <a:pt x="100" y="10"/>
                    <a:pt x="101" y="6"/>
                    <a:pt x="101" y="2"/>
                  </a:cubicBezTo>
                  <a:cubicBezTo>
                    <a:pt x="99" y="2"/>
                    <a:pt x="97" y="2"/>
                    <a:pt x="95" y="2"/>
                  </a:cubicBezTo>
                  <a:cubicBezTo>
                    <a:pt x="93" y="2"/>
                    <a:pt x="91" y="2"/>
                    <a:pt x="88" y="2"/>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14" name="Freeform 11"/>
            <p:cNvSpPr>
              <a:spLocks/>
            </p:cNvSpPr>
            <p:nvPr/>
          </p:nvSpPr>
          <p:spPr bwMode="auto">
            <a:xfrm>
              <a:off x="809625" y="1663700"/>
              <a:ext cx="280988" cy="50800"/>
            </a:xfrm>
            <a:custGeom>
              <a:avLst/>
              <a:gdLst>
                <a:gd name="T0" fmla="*/ 101 w 111"/>
                <a:gd name="T1" fmla="*/ 6 h 20"/>
                <a:gd name="T2" fmla="*/ 99 w 111"/>
                <a:gd name="T3" fmla="*/ 6 h 20"/>
                <a:gd name="T4" fmla="*/ 92 w 111"/>
                <a:gd name="T5" fmla="*/ 6 h 20"/>
                <a:gd name="T6" fmla="*/ 83 w 111"/>
                <a:gd name="T7" fmla="*/ 5 h 20"/>
                <a:gd name="T8" fmla="*/ 77 w 111"/>
                <a:gd name="T9" fmla="*/ 5 h 20"/>
                <a:gd name="T10" fmla="*/ 74 w 111"/>
                <a:gd name="T11" fmla="*/ 5 h 20"/>
                <a:gd name="T12" fmla="*/ 65 w 111"/>
                <a:gd name="T13" fmla="*/ 4 h 20"/>
                <a:gd name="T14" fmla="*/ 56 w 111"/>
                <a:gd name="T15" fmla="*/ 4 h 20"/>
                <a:gd name="T16" fmla="*/ 54 w 111"/>
                <a:gd name="T17" fmla="*/ 3 h 20"/>
                <a:gd name="T18" fmla="*/ 47 w 111"/>
                <a:gd name="T19" fmla="*/ 3 h 20"/>
                <a:gd name="T20" fmla="*/ 39 w 111"/>
                <a:gd name="T21" fmla="*/ 2 h 20"/>
                <a:gd name="T22" fmla="*/ 32 w 111"/>
                <a:gd name="T23" fmla="*/ 2 h 20"/>
                <a:gd name="T24" fmla="*/ 30 w 111"/>
                <a:gd name="T25" fmla="*/ 2 h 20"/>
                <a:gd name="T26" fmla="*/ 21 w 111"/>
                <a:gd name="T27" fmla="*/ 1 h 20"/>
                <a:gd name="T28" fmla="*/ 12 w 111"/>
                <a:gd name="T29" fmla="*/ 1 h 20"/>
                <a:gd name="T30" fmla="*/ 10 w 111"/>
                <a:gd name="T31" fmla="*/ 0 h 20"/>
                <a:gd name="T32" fmla="*/ 3 w 111"/>
                <a:gd name="T33" fmla="*/ 0 h 20"/>
                <a:gd name="T34" fmla="*/ 3 w 111"/>
                <a:gd name="T35" fmla="*/ 0 h 20"/>
                <a:gd name="T36" fmla="*/ 1 w 111"/>
                <a:gd name="T37" fmla="*/ 0 h 20"/>
                <a:gd name="T38" fmla="*/ 0 w 111"/>
                <a:gd name="T39" fmla="*/ 13 h 20"/>
                <a:gd name="T40" fmla="*/ 0 w 111"/>
                <a:gd name="T41" fmla="*/ 13 h 20"/>
                <a:gd name="T42" fmla="*/ 2 w 111"/>
                <a:gd name="T43" fmla="*/ 13 h 20"/>
                <a:gd name="T44" fmla="*/ 7 w 111"/>
                <a:gd name="T45" fmla="*/ 13 h 20"/>
                <a:gd name="T46" fmla="*/ 9 w 111"/>
                <a:gd name="T47" fmla="*/ 13 h 20"/>
                <a:gd name="T48" fmla="*/ 18 w 111"/>
                <a:gd name="T49" fmla="*/ 14 h 20"/>
                <a:gd name="T50" fmla="*/ 27 w 111"/>
                <a:gd name="T51" fmla="*/ 14 h 20"/>
                <a:gd name="T52" fmla="*/ 29 w 111"/>
                <a:gd name="T53" fmla="*/ 15 h 20"/>
                <a:gd name="T54" fmla="*/ 36 w 111"/>
                <a:gd name="T55" fmla="*/ 15 h 20"/>
                <a:gd name="T56" fmla="*/ 44 w 111"/>
                <a:gd name="T57" fmla="*/ 16 h 20"/>
                <a:gd name="T58" fmla="*/ 51 w 111"/>
                <a:gd name="T59" fmla="*/ 16 h 20"/>
                <a:gd name="T60" fmla="*/ 53 w 111"/>
                <a:gd name="T61" fmla="*/ 16 h 20"/>
                <a:gd name="T62" fmla="*/ 62 w 111"/>
                <a:gd name="T63" fmla="*/ 17 h 20"/>
                <a:gd name="T64" fmla="*/ 71 w 111"/>
                <a:gd name="T65" fmla="*/ 17 h 20"/>
                <a:gd name="T66" fmla="*/ 74 w 111"/>
                <a:gd name="T67" fmla="*/ 18 h 20"/>
                <a:gd name="T68" fmla="*/ 80 w 111"/>
                <a:gd name="T69" fmla="*/ 18 h 20"/>
                <a:gd name="T70" fmla="*/ 89 w 111"/>
                <a:gd name="T71" fmla="*/ 19 h 20"/>
                <a:gd name="T72" fmla="*/ 96 w 111"/>
                <a:gd name="T73" fmla="*/ 19 h 20"/>
                <a:gd name="T74" fmla="*/ 98 w 111"/>
                <a:gd name="T75" fmla="*/ 19 h 20"/>
                <a:gd name="T76" fmla="*/ 107 w 111"/>
                <a:gd name="T77" fmla="*/ 20 h 20"/>
                <a:gd name="T78" fmla="*/ 111 w 111"/>
                <a:gd name="T79" fmla="*/ 20 h 20"/>
                <a:gd name="T80" fmla="*/ 111 w 111"/>
                <a:gd name="T81" fmla="*/ 7 h 20"/>
                <a:gd name="T82" fmla="*/ 110 w 111"/>
                <a:gd name="T83" fmla="*/ 7 h 20"/>
                <a:gd name="T84" fmla="*/ 101 w 111"/>
                <a:gd name="T85"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 h="20">
                  <a:moveTo>
                    <a:pt x="101" y="6"/>
                  </a:moveTo>
                  <a:cubicBezTo>
                    <a:pt x="100" y="6"/>
                    <a:pt x="100" y="6"/>
                    <a:pt x="99" y="6"/>
                  </a:cubicBezTo>
                  <a:cubicBezTo>
                    <a:pt x="97" y="6"/>
                    <a:pt x="94" y="6"/>
                    <a:pt x="92" y="6"/>
                  </a:cubicBezTo>
                  <a:cubicBezTo>
                    <a:pt x="89" y="6"/>
                    <a:pt x="86" y="5"/>
                    <a:pt x="83" y="5"/>
                  </a:cubicBezTo>
                  <a:cubicBezTo>
                    <a:pt x="81" y="5"/>
                    <a:pt x="79" y="5"/>
                    <a:pt x="77" y="5"/>
                  </a:cubicBezTo>
                  <a:cubicBezTo>
                    <a:pt x="76" y="5"/>
                    <a:pt x="75" y="5"/>
                    <a:pt x="74" y="5"/>
                  </a:cubicBezTo>
                  <a:cubicBezTo>
                    <a:pt x="71" y="5"/>
                    <a:pt x="68" y="4"/>
                    <a:pt x="65" y="4"/>
                  </a:cubicBezTo>
                  <a:cubicBezTo>
                    <a:pt x="62" y="4"/>
                    <a:pt x="59" y="4"/>
                    <a:pt x="56" y="4"/>
                  </a:cubicBezTo>
                  <a:cubicBezTo>
                    <a:pt x="56" y="4"/>
                    <a:pt x="55" y="4"/>
                    <a:pt x="54" y="3"/>
                  </a:cubicBezTo>
                  <a:cubicBezTo>
                    <a:pt x="52" y="3"/>
                    <a:pt x="50" y="3"/>
                    <a:pt x="47" y="3"/>
                  </a:cubicBezTo>
                  <a:cubicBezTo>
                    <a:pt x="44" y="3"/>
                    <a:pt x="42" y="3"/>
                    <a:pt x="39" y="2"/>
                  </a:cubicBezTo>
                  <a:cubicBezTo>
                    <a:pt x="36" y="2"/>
                    <a:pt x="34" y="2"/>
                    <a:pt x="32" y="2"/>
                  </a:cubicBezTo>
                  <a:cubicBezTo>
                    <a:pt x="31" y="2"/>
                    <a:pt x="30" y="2"/>
                    <a:pt x="30" y="2"/>
                  </a:cubicBezTo>
                  <a:cubicBezTo>
                    <a:pt x="27" y="2"/>
                    <a:pt x="24" y="1"/>
                    <a:pt x="21" y="1"/>
                  </a:cubicBezTo>
                  <a:cubicBezTo>
                    <a:pt x="18" y="1"/>
                    <a:pt x="15" y="1"/>
                    <a:pt x="12" y="1"/>
                  </a:cubicBezTo>
                  <a:cubicBezTo>
                    <a:pt x="11" y="1"/>
                    <a:pt x="10" y="1"/>
                    <a:pt x="10" y="0"/>
                  </a:cubicBezTo>
                  <a:cubicBezTo>
                    <a:pt x="8" y="0"/>
                    <a:pt x="5" y="0"/>
                    <a:pt x="3" y="0"/>
                  </a:cubicBezTo>
                  <a:cubicBezTo>
                    <a:pt x="3" y="0"/>
                    <a:pt x="3" y="0"/>
                    <a:pt x="3" y="0"/>
                  </a:cubicBezTo>
                  <a:cubicBezTo>
                    <a:pt x="2" y="0"/>
                    <a:pt x="2" y="0"/>
                    <a:pt x="1" y="0"/>
                  </a:cubicBezTo>
                  <a:cubicBezTo>
                    <a:pt x="1" y="4"/>
                    <a:pt x="0" y="8"/>
                    <a:pt x="0" y="13"/>
                  </a:cubicBezTo>
                  <a:cubicBezTo>
                    <a:pt x="0" y="13"/>
                    <a:pt x="0" y="13"/>
                    <a:pt x="0" y="13"/>
                  </a:cubicBezTo>
                  <a:cubicBezTo>
                    <a:pt x="1" y="13"/>
                    <a:pt x="2" y="13"/>
                    <a:pt x="2" y="13"/>
                  </a:cubicBezTo>
                  <a:cubicBezTo>
                    <a:pt x="4" y="13"/>
                    <a:pt x="5" y="13"/>
                    <a:pt x="7" y="13"/>
                  </a:cubicBezTo>
                  <a:cubicBezTo>
                    <a:pt x="7" y="13"/>
                    <a:pt x="8" y="13"/>
                    <a:pt x="9" y="13"/>
                  </a:cubicBezTo>
                  <a:cubicBezTo>
                    <a:pt x="12" y="13"/>
                    <a:pt x="15" y="14"/>
                    <a:pt x="18" y="14"/>
                  </a:cubicBezTo>
                  <a:cubicBezTo>
                    <a:pt x="21" y="14"/>
                    <a:pt x="24" y="14"/>
                    <a:pt x="27" y="14"/>
                  </a:cubicBezTo>
                  <a:cubicBezTo>
                    <a:pt x="27" y="15"/>
                    <a:pt x="28" y="15"/>
                    <a:pt x="29" y="15"/>
                  </a:cubicBezTo>
                  <a:cubicBezTo>
                    <a:pt x="31" y="15"/>
                    <a:pt x="33" y="15"/>
                    <a:pt x="36" y="15"/>
                  </a:cubicBezTo>
                  <a:cubicBezTo>
                    <a:pt x="39" y="15"/>
                    <a:pt x="42" y="16"/>
                    <a:pt x="44" y="16"/>
                  </a:cubicBezTo>
                  <a:cubicBezTo>
                    <a:pt x="47" y="16"/>
                    <a:pt x="49" y="16"/>
                    <a:pt x="51" y="16"/>
                  </a:cubicBezTo>
                  <a:cubicBezTo>
                    <a:pt x="52" y="16"/>
                    <a:pt x="53" y="16"/>
                    <a:pt x="53" y="16"/>
                  </a:cubicBezTo>
                  <a:cubicBezTo>
                    <a:pt x="56" y="17"/>
                    <a:pt x="59" y="17"/>
                    <a:pt x="62" y="17"/>
                  </a:cubicBezTo>
                  <a:cubicBezTo>
                    <a:pt x="65" y="17"/>
                    <a:pt x="68" y="17"/>
                    <a:pt x="71" y="17"/>
                  </a:cubicBezTo>
                  <a:cubicBezTo>
                    <a:pt x="72" y="18"/>
                    <a:pt x="73" y="18"/>
                    <a:pt x="74" y="18"/>
                  </a:cubicBezTo>
                  <a:cubicBezTo>
                    <a:pt x="76" y="18"/>
                    <a:pt x="78" y="18"/>
                    <a:pt x="80" y="18"/>
                  </a:cubicBezTo>
                  <a:cubicBezTo>
                    <a:pt x="83" y="18"/>
                    <a:pt x="86" y="18"/>
                    <a:pt x="89" y="19"/>
                  </a:cubicBezTo>
                  <a:cubicBezTo>
                    <a:pt x="91" y="19"/>
                    <a:pt x="94" y="19"/>
                    <a:pt x="96" y="19"/>
                  </a:cubicBezTo>
                  <a:cubicBezTo>
                    <a:pt x="97" y="19"/>
                    <a:pt x="97" y="19"/>
                    <a:pt x="98" y="19"/>
                  </a:cubicBezTo>
                  <a:cubicBezTo>
                    <a:pt x="101" y="19"/>
                    <a:pt x="104" y="20"/>
                    <a:pt x="107" y="20"/>
                  </a:cubicBezTo>
                  <a:cubicBezTo>
                    <a:pt x="108" y="20"/>
                    <a:pt x="109" y="20"/>
                    <a:pt x="111" y="20"/>
                  </a:cubicBezTo>
                  <a:cubicBezTo>
                    <a:pt x="111" y="16"/>
                    <a:pt x="111" y="11"/>
                    <a:pt x="111" y="7"/>
                  </a:cubicBezTo>
                  <a:cubicBezTo>
                    <a:pt x="110" y="7"/>
                    <a:pt x="110" y="7"/>
                    <a:pt x="110" y="7"/>
                  </a:cubicBezTo>
                  <a:cubicBezTo>
                    <a:pt x="107" y="7"/>
                    <a:pt x="104" y="6"/>
                    <a:pt x="101" y="6"/>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15" name="Freeform 12"/>
            <p:cNvSpPr>
              <a:spLocks/>
            </p:cNvSpPr>
            <p:nvPr/>
          </p:nvSpPr>
          <p:spPr bwMode="auto">
            <a:xfrm>
              <a:off x="1827213" y="3049588"/>
              <a:ext cx="449263" cy="177800"/>
            </a:xfrm>
            <a:custGeom>
              <a:avLst/>
              <a:gdLst>
                <a:gd name="T0" fmla="*/ 5 w 177"/>
                <a:gd name="T1" fmla="*/ 70 h 70"/>
                <a:gd name="T2" fmla="*/ 7 w 177"/>
                <a:gd name="T3" fmla="*/ 69 h 70"/>
                <a:gd name="T4" fmla="*/ 8 w 177"/>
                <a:gd name="T5" fmla="*/ 69 h 70"/>
                <a:gd name="T6" fmla="*/ 18 w 177"/>
                <a:gd name="T7" fmla="*/ 66 h 70"/>
                <a:gd name="T8" fmla="*/ 28 w 177"/>
                <a:gd name="T9" fmla="*/ 63 h 70"/>
                <a:gd name="T10" fmla="*/ 31 w 177"/>
                <a:gd name="T11" fmla="*/ 61 h 70"/>
                <a:gd name="T12" fmla="*/ 37 w 177"/>
                <a:gd name="T13" fmla="*/ 59 h 70"/>
                <a:gd name="T14" fmla="*/ 47 w 177"/>
                <a:gd name="T15" fmla="*/ 56 h 70"/>
                <a:gd name="T16" fmla="*/ 56 w 177"/>
                <a:gd name="T17" fmla="*/ 53 h 70"/>
                <a:gd name="T18" fmla="*/ 57 w 177"/>
                <a:gd name="T19" fmla="*/ 53 h 70"/>
                <a:gd name="T20" fmla="*/ 67 w 177"/>
                <a:gd name="T21" fmla="*/ 50 h 70"/>
                <a:gd name="T22" fmla="*/ 76 w 177"/>
                <a:gd name="T23" fmla="*/ 47 h 70"/>
                <a:gd name="T24" fmla="*/ 80 w 177"/>
                <a:gd name="T25" fmla="*/ 46 h 70"/>
                <a:gd name="T26" fmla="*/ 86 w 177"/>
                <a:gd name="T27" fmla="*/ 44 h 70"/>
                <a:gd name="T28" fmla="*/ 96 w 177"/>
                <a:gd name="T29" fmla="*/ 41 h 70"/>
                <a:gd name="T30" fmla="*/ 105 w 177"/>
                <a:gd name="T31" fmla="*/ 38 h 70"/>
                <a:gd name="T32" fmla="*/ 106 w 177"/>
                <a:gd name="T33" fmla="*/ 38 h 70"/>
                <a:gd name="T34" fmla="*/ 116 w 177"/>
                <a:gd name="T35" fmla="*/ 35 h 70"/>
                <a:gd name="T36" fmla="*/ 125 w 177"/>
                <a:gd name="T37" fmla="*/ 32 h 70"/>
                <a:gd name="T38" fmla="*/ 129 w 177"/>
                <a:gd name="T39" fmla="*/ 30 h 70"/>
                <a:gd name="T40" fmla="*/ 130 w 177"/>
                <a:gd name="T41" fmla="*/ 30 h 70"/>
                <a:gd name="T42" fmla="*/ 135 w 177"/>
                <a:gd name="T43" fmla="*/ 29 h 70"/>
                <a:gd name="T44" fmla="*/ 145 w 177"/>
                <a:gd name="T45" fmla="*/ 25 h 70"/>
                <a:gd name="T46" fmla="*/ 154 w 177"/>
                <a:gd name="T47" fmla="*/ 23 h 70"/>
                <a:gd name="T48" fmla="*/ 155 w 177"/>
                <a:gd name="T49" fmla="*/ 22 h 70"/>
                <a:gd name="T50" fmla="*/ 164 w 177"/>
                <a:gd name="T51" fmla="*/ 19 h 70"/>
                <a:gd name="T52" fmla="*/ 174 w 177"/>
                <a:gd name="T53" fmla="*/ 16 h 70"/>
                <a:gd name="T54" fmla="*/ 177 w 177"/>
                <a:gd name="T55" fmla="*/ 15 h 70"/>
                <a:gd name="T56" fmla="*/ 175 w 177"/>
                <a:gd name="T57" fmla="*/ 11 h 70"/>
                <a:gd name="T58" fmla="*/ 170 w 177"/>
                <a:gd name="T59" fmla="*/ 0 h 70"/>
                <a:gd name="T60" fmla="*/ 169 w 177"/>
                <a:gd name="T61" fmla="*/ 0 h 70"/>
                <a:gd name="T62" fmla="*/ 159 w 177"/>
                <a:gd name="T63" fmla="*/ 3 h 70"/>
                <a:gd name="T64" fmla="*/ 158 w 177"/>
                <a:gd name="T65" fmla="*/ 3 h 70"/>
                <a:gd name="T66" fmla="*/ 149 w 177"/>
                <a:gd name="T67" fmla="*/ 6 h 70"/>
                <a:gd name="T68" fmla="*/ 140 w 177"/>
                <a:gd name="T69" fmla="*/ 9 h 70"/>
                <a:gd name="T70" fmla="*/ 134 w 177"/>
                <a:gd name="T71" fmla="*/ 11 h 70"/>
                <a:gd name="T72" fmla="*/ 130 w 177"/>
                <a:gd name="T73" fmla="*/ 12 h 70"/>
                <a:gd name="T74" fmla="*/ 125 w 177"/>
                <a:gd name="T75" fmla="*/ 14 h 70"/>
                <a:gd name="T76" fmla="*/ 120 w 177"/>
                <a:gd name="T77" fmla="*/ 15 h 70"/>
                <a:gd name="T78" fmla="*/ 110 w 177"/>
                <a:gd name="T79" fmla="*/ 18 h 70"/>
                <a:gd name="T80" fmla="*/ 109 w 177"/>
                <a:gd name="T81" fmla="*/ 19 h 70"/>
                <a:gd name="T82" fmla="*/ 101 w 177"/>
                <a:gd name="T83" fmla="*/ 21 h 70"/>
                <a:gd name="T84" fmla="*/ 91 w 177"/>
                <a:gd name="T85" fmla="*/ 24 h 70"/>
                <a:gd name="T86" fmla="*/ 85 w 177"/>
                <a:gd name="T87" fmla="*/ 26 h 70"/>
                <a:gd name="T88" fmla="*/ 81 w 177"/>
                <a:gd name="T89" fmla="*/ 28 h 70"/>
                <a:gd name="T90" fmla="*/ 71 w 177"/>
                <a:gd name="T91" fmla="*/ 31 h 70"/>
                <a:gd name="T92" fmla="*/ 62 w 177"/>
                <a:gd name="T93" fmla="*/ 34 h 70"/>
                <a:gd name="T94" fmla="*/ 60 w 177"/>
                <a:gd name="T95" fmla="*/ 34 h 70"/>
                <a:gd name="T96" fmla="*/ 52 w 177"/>
                <a:gd name="T97" fmla="*/ 37 h 70"/>
                <a:gd name="T98" fmla="*/ 42 w 177"/>
                <a:gd name="T99" fmla="*/ 40 h 70"/>
                <a:gd name="T100" fmla="*/ 36 w 177"/>
                <a:gd name="T101" fmla="*/ 42 h 70"/>
                <a:gd name="T102" fmla="*/ 32 w 177"/>
                <a:gd name="T103" fmla="*/ 43 h 70"/>
                <a:gd name="T104" fmla="*/ 22 w 177"/>
                <a:gd name="T105" fmla="*/ 46 h 70"/>
                <a:gd name="T106" fmla="*/ 13 w 177"/>
                <a:gd name="T107" fmla="*/ 50 h 70"/>
                <a:gd name="T108" fmla="*/ 11 w 177"/>
                <a:gd name="T109" fmla="*/ 50 h 70"/>
                <a:gd name="T110" fmla="*/ 3 w 177"/>
                <a:gd name="T111" fmla="*/ 53 h 70"/>
                <a:gd name="T112" fmla="*/ 0 w 177"/>
                <a:gd name="T113" fmla="*/ 54 h 70"/>
                <a:gd name="T114" fmla="*/ 2 w 177"/>
                <a:gd name="T115" fmla="*/ 58 h 70"/>
                <a:gd name="T116" fmla="*/ 5 w 177"/>
                <a:gd name="T11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7" h="70">
                  <a:moveTo>
                    <a:pt x="5" y="70"/>
                  </a:moveTo>
                  <a:cubicBezTo>
                    <a:pt x="6" y="70"/>
                    <a:pt x="6" y="70"/>
                    <a:pt x="7" y="69"/>
                  </a:cubicBezTo>
                  <a:cubicBezTo>
                    <a:pt x="7" y="69"/>
                    <a:pt x="8" y="69"/>
                    <a:pt x="8" y="69"/>
                  </a:cubicBezTo>
                  <a:cubicBezTo>
                    <a:pt x="11" y="68"/>
                    <a:pt x="15" y="67"/>
                    <a:pt x="18" y="66"/>
                  </a:cubicBezTo>
                  <a:cubicBezTo>
                    <a:pt x="21" y="65"/>
                    <a:pt x="24" y="64"/>
                    <a:pt x="28" y="63"/>
                  </a:cubicBezTo>
                  <a:cubicBezTo>
                    <a:pt x="29" y="62"/>
                    <a:pt x="30" y="62"/>
                    <a:pt x="31" y="61"/>
                  </a:cubicBezTo>
                  <a:cubicBezTo>
                    <a:pt x="33" y="61"/>
                    <a:pt x="35" y="60"/>
                    <a:pt x="37" y="59"/>
                  </a:cubicBezTo>
                  <a:cubicBezTo>
                    <a:pt x="41" y="58"/>
                    <a:pt x="44" y="57"/>
                    <a:pt x="47" y="56"/>
                  </a:cubicBezTo>
                  <a:cubicBezTo>
                    <a:pt x="50" y="55"/>
                    <a:pt x="53" y="54"/>
                    <a:pt x="56" y="53"/>
                  </a:cubicBezTo>
                  <a:cubicBezTo>
                    <a:pt x="56" y="53"/>
                    <a:pt x="57" y="53"/>
                    <a:pt x="57" y="53"/>
                  </a:cubicBezTo>
                  <a:cubicBezTo>
                    <a:pt x="60" y="52"/>
                    <a:pt x="63" y="51"/>
                    <a:pt x="67" y="50"/>
                  </a:cubicBezTo>
                  <a:cubicBezTo>
                    <a:pt x="70" y="49"/>
                    <a:pt x="73" y="48"/>
                    <a:pt x="76" y="47"/>
                  </a:cubicBezTo>
                  <a:cubicBezTo>
                    <a:pt x="78" y="46"/>
                    <a:pt x="79" y="46"/>
                    <a:pt x="80" y="46"/>
                  </a:cubicBezTo>
                  <a:cubicBezTo>
                    <a:pt x="82" y="45"/>
                    <a:pt x="84" y="44"/>
                    <a:pt x="86" y="44"/>
                  </a:cubicBezTo>
                  <a:cubicBezTo>
                    <a:pt x="89" y="43"/>
                    <a:pt x="93" y="42"/>
                    <a:pt x="96" y="41"/>
                  </a:cubicBezTo>
                  <a:cubicBezTo>
                    <a:pt x="99" y="40"/>
                    <a:pt x="102" y="39"/>
                    <a:pt x="105" y="38"/>
                  </a:cubicBezTo>
                  <a:cubicBezTo>
                    <a:pt x="105" y="38"/>
                    <a:pt x="105" y="38"/>
                    <a:pt x="106" y="38"/>
                  </a:cubicBezTo>
                  <a:cubicBezTo>
                    <a:pt x="109" y="37"/>
                    <a:pt x="112" y="36"/>
                    <a:pt x="116" y="35"/>
                  </a:cubicBezTo>
                  <a:cubicBezTo>
                    <a:pt x="119" y="34"/>
                    <a:pt x="122" y="33"/>
                    <a:pt x="125" y="32"/>
                  </a:cubicBezTo>
                  <a:cubicBezTo>
                    <a:pt x="127" y="31"/>
                    <a:pt x="128" y="31"/>
                    <a:pt x="129" y="30"/>
                  </a:cubicBezTo>
                  <a:cubicBezTo>
                    <a:pt x="129" y="30"/>
                    <a:pt x="130" y="30"/>
                    <a:pt x="130" y="30"/>
                  </a:cubicBezTo>
                  <a:cubicBezTo>
                    <a:pt x="131" y="30"/>
                    <a:pt x="133" y="29"/>
                    <a:pt x="135" y="29"/>
                  </a:cubicBezTo>
                  <a:cubicBezTo>
                    <a:pt x="138" y="28"/>
                    <a:pt x="142" y="26"/>
                    <a:pt x="145" y="25"/>
                  </a:cubicBezTo>
                  <a:cubicBezTo>
                    <a:pt x="148" y="25"/>
                    <a:pt x="151" y="24"/>
                    <a:pt x="154" y="23"/>
                  </a:cubicBezTo>
                  <a:cubicBezTo>
                    <a:pt x="154" y="23"/>
                    <a:pt x="154" y="22"/>
                    <a:pt x="155" y="22"/>
                  </a:cubicBezTo>
                  <a:cubicBezTo>
                    <a:pt x="158" y="21"/>
                    <a:pt x="161" y="20"/>
                    <a:pt x="164" y="19"/>
                  </a:cubicBezTo>
                  <a:cubicBezTo>
                    <a:pt x="168" y="18"/>
                    <a:pt x="171" y="17"/>
                    <a:pt x="174" y="16"/>
                  </a:cubicBezTo>
                  <a:cubicBezTo>
                    <a:pt x="175" y="16"/>
                    <a:pt x="176" y="15"/>
                    <a:pt x="177" y="15"/>
                  </a:cubicBezTo>
                  <a:cubicBezTo>
                    <a:pt x="177" y="14"/>
                    <a:pt x="176" y="12"/>
                    <a:pt x="175" y="11"/>
                  </a:cubicBezTo>
                  <a:cubicBezTo>
                    <a:pt x="174" y="7"/>
                    <a:pt x="172" y="3"/>
                    <a:pt x="170" y="0"/>
                  </a:cubicBezTo>
                  <a:cubicBezTo>
                    <a:pt x="170" y="0"/>
                    <a:pt x="169" y="0"/>
                    <a:pt x="169" y="0"/>
                  </a:cubicBezTo>
                  <a:cubicBezTo>
                    <a:pt x="166" y="1"/>
                    <a:pt x="162" y="2"/>
                    <a:pt x="159" y="3"/>
                  </a:cubicBezTo>
                  <a:cubicBezTo>
                    <a:pt x="159" y="3"/>
                    <a:pt x="158" y="3"/>
                    <a:pt x="158" y="3"/>
                  </a:cubicBezTo>
                  <a:cubicBezTo>
                    <a:pt x="155" y="4"/>
                    <a:pt x="152" y="5"/>
                    <a:pt x="149" y="6"/>
                  </a:cubicBezTo>
                  <a:cubicBezTo>
                    <a:pt x="146" y="7"/>
                    <a:pt x="143" y="8"/>
                    <a:pt x="140" y="9"/>
                  </a:cubicBezTo>
                  <a:cubicBezTo>
                    <a:pt x="138" y="10"/>
                    <a:pt x="136" y="11"/>
                    <a:pt x="134" y="11"/>
                  </a:cubicBezTo>
                  <a:cubicBezTo>
                    <a:pt x="132" y="12"/>
                    <a:pt x="131" y="12"/>
                    <a:pt x="130" y="12"/>
                  </a:cubicBezTo>
                  <a:cubicBezTo>
                    <a:pt x="128" y="13"/>
                    <a:pt x="126" y="13"/>
                    <a:pt x="125" y="14"/>
                  </a:cubicBezTo>
                  <a:cubicBezTo>
                    <a:pt x="123" y="14"/>
                    <a:pt x="122" y="15"/>
                    <a:pt x="120" y="15"/>
                  </a:cubicBezTo>
                  <a:cubicBezTo>
                    <a:pt x="117" y="16"/>
                    <a:pt x="114" y="17"/>
                    <a:pt x="110" y="18"/>
                  </a:cubicBezTo>
                  <a:cubicBezTo>
                    <a:pt x="110" y="19"/>
                    <a:pt x="110" y="19"/>
                    <a:pt x="109" y="19"/>
                  </a:cubicBezTo>
                  <a:cubicBezTo>
                    <a:pt x="106" y="20"/>
                    <a:pt x="103" y="21"/>
                    <a:pt x="101" y="21"/>
                  </a:cubicBezTo>
                  <a:cubicBezTo>
                    <a:pt x="97" y="22"/>
                    <a:pt x="94" y="23"/>
                    <a:pt x="91" y="24"/>
                  </a:cubicBezTo>
                  <a:cubicBezTo>
                    <a:pt x="89" y="25"/>
                    <a:pt x="87" y="26"/>
                    <a:pt x="85" y="26"/>
                  </a:cubicBezTo>
                  <a:cubicBezTo>
                    <a:pt x="84" y="27"/>
                    <a:pt x="82" y="27"/>
                    <a:pt x="81" y="28"/>
                  </a:cubicBezTo>
                  <a:cubicBezTo>
                    <a:pt x="78" y="29"/>
                    <a:pt x="75" y="30"/>
                    <a:pt x="71" y="31"/>
                  </a:cubicBezTo>
                  <a:cubicBezTo>
                    <a:pt x="68" y="32"/>
                    <a:pt x="65" y="33"/>
                    <a:pt x="62" y="34"/>
                  </a:cubicBezTo>
                  <a:cubicBezTo>
                    <a:pt x="61" y="34"/>
                    <a:pt x="61" y="34"/>
                    <a:pt x="60" y="34"/>
                  </a:cubicBezTo>
                  <a:cubicBezTo>
                    <a:pt x="58" y="35"/>
                    <a:pt x="55" y="36"/>
                    <a:pt x="52" y="37"/>
                  </a:cubicBezTo>
                  <a:cubicBezTo>
                    <a:pt x="48" y="38"/>
                    <a:pt x="45" y="39"/>
                    <a:pt x="42" y="40"/>
                  </a:cubicBezTo>
                  <a:cubicBezTo>
                    <a:pt x="40" y="41"/>
                    <a:pt x="38" y="41"/>
                    <a:pt x="36" y="42"/>
                  </a:cubicBezTo>
                  <a:cubicBezTo>
                    <a:pt x="35" y="42"/>
                    <a:pt x="33" y="43"/>
                    <a:pt x="32" y="43"/>
                  </a:cubicBezTo>
                  <a:cubicBezTo>
                    <a:pt x="29" y="44"/>
                    <a:pt x="26" y="45"/>
                    <a:pt x="22" y="46"/>
                  </a:cubicBezTo>
                  <a:cubicBezTo>
                    <a:pt x="19" y="47"/>
                    <a:pt x="16" y="48"/>
                    <a:pt x="13" y="50"/>
                  </a:cubicBezTo>
                  <a:cubicBezTo>
                    <a:pt x="12" y="50"/>
                    <a:pt x="12" y="50"/>
                    <a:pt x="11" y="50"/>
                  </a:cubicBezTo>
                  <a:cubicBezTo>
                    <a:pt x="9" y="51"/>
                    <a:pt x="6" y="52"/>
                    <a:pt x="3" y="53"/>
                  </a:cubicBezTo>
                  <a:cubicBezTo>
                    <a:pt x="2" y="53"/>
                    <a:pt x="1" y="53"/>
                    <a:pt x="0" y="54"/>
                  </a:cubicBezTo>
                  <a:cubicBezTo>
                    <a:pt x="0" y="55"/>
                    <a:pt x="1" y="57"/>
                    <a:pt x="2" y="58"/>
                  </a:cubicBezTo>
                  <a:cubicBezTo>
                    <a:pt x="3" y="62"/>
                    <a:pt x="4" y="66"/>
                    <a:pt x="5" y="7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16" name="Freeform 13"/>
            <p:cNvSpPr>
              <a:spLocks/>
            </p:cNvSpPr>
            <p:nvPr/>
          </p:nvSpPr>
          <p:spPr bwMode="auto">
            <a:xfrm>
              <a:off x="1277938" y="4346575"/>
              <a:ext cx="503238" cy="238125"/>
            </a:xfrm>
            <a:custGeom>
              <a:avLst/>
              <a:gdLst>
                <a:gd name="T0" fmla="*/ 189 w 198"/>
                <a:gd name="T1" fmla="*/ 75 h 94"/>
                <a:gd name="T2" fmla="*/ 175 w 198"/>
                <a:gd name="T3" fmla="*/ 70 h 94"/>
                <a:gd name="T4" fmla="*/ 167 w 198"/>
                <a:gd name="T5" fmla="*/ 67 h 94"/>
                <a:gd name="T6" fmla="*/ 159 w 198"/>
                <a:gd name="T7" fmla="*/ 64 h 94"/>
                <a:gd name="T8" fmla="*/ 149 w 198"/>
                <a:gd name="T9" fmla="*/ 61 h 94"/>
                <a:gd name="T10" fmla="*/ 134 w 198"/>
                <a:gd name="T11" fmla="*/ 55 h 94"/>
                <a:gd name="T12" fmla="*/ 125 w 198"/>
                <a:gd name="T13" fmla="*/ 52 h 94"/>
                <a:gd name="T14" fmla="*/ 109 w 198"/>
                <a:gd name="T15" fmla="*/ 45 h 94"/>
                <a:gd name="T16" fmla="*/ 101 w 198"/>
                <a:gd name="T17" fmla="*/ 42 h 94"/>
                <a:gd name="T18" fmla="*/ 87 w 198"/>
                <a:gd name="T19" fmla="*/ 37 h 94"/>
                <a:gd name="T20" fmla="*/ 76 w 198"/>
                <a:gd name="T21" fmla="*/ 32 h 94"/>
                <a:gd name="T22" fmla="*/ 68 w 198"/>
                <a:gd name="T23" fmla="*/ 29 h 94"/>
                <a:gd name="T24" fmla="*/ 59 w 198"/>
                <a:gd name="T25" fmla="*/ 25 h 94"/>
                <a:gd name="T26" fmla="*/ 46 w 198"/>
                <a:gd name="T27" fmla="*/ 19 h 94"/>
                <a:gd name="T28" fmla="*/ 35 w 198"/>
                <a:gd name="T29" fmla="*/ 13 h 94"/>
                <a:gd name="T30" fmla="*/ 26 w 198"/>
                <a:gd name="T31" fmla="*/ 9 h 94"/>
                <a:gd name="T32" fmla="*/ 11 w 198"/>
                <a:gd name="T33" fmla="*/ 1 h 94"/>
                <a:gd name="T34" fmla="*/ 3 w 198"/>
                <a:gd name="T35" fmla="*/ 10 h 94"/>
                <a:gd name="T36" fmla="*/ 2 w 198"/>
                <a:gd name="T37" fmla="*/ 14 h 94"/>
                <a:gd name="T38" fmla="*/ 15 w 198"/>
                <a:gd name="T39" fmla="*/ 21 h 94"/>
                <a:gd name="T40" fmla="*/ 23 w 198"/>
                <a:gd name="T41" fmla="*/ 26 h 94"/>
                <a:gd name="T42" fmla="*/ 39 w 198"/>
                <a:gd name="T43" fmla="*/ 34 h 94"/>
                <a:gd name="T44" fmla="*/ 47 w 198"/>
                <a:gd name="T45" fmla="*/ 37 h 94"/>
                <a:gd name="T46" fmla="*/ 62 w 198"/>
                <a:gd name="T47" fmla="*/ 44 h 94"/>
                <a:gd name="T48" fmla="*/ 64 w 198"/>
                <a:gd name="T49" fmla="*/ 45 h 94"/>
                <a:gd name="T50" fmla="*/ 80 w 198"/>
                <a:gd name="T51" fmla="*/ 51 h 94"/>
                <a:gd name="T52" fmla="*/ 89 w 198"/>
                <a:gd name="T53" fmla="*/ 55 h 94"/>
                <a:gd name="T54" fmla="*/ 104 w 198"/>
                <a:gd name="T55" fmla="*/ 61 h 94"/>
                <a:gd name="T56" fmla="*/ 113 w 198"/>
                <a:gd name="T57" fmla="*/ 64 h 94"/>
                <a:gd name="T58" fmla="*/ 125 w 198"/>
                <a:gd name="T59" fmla="*/ 69 h 94"/>
                <a:gd name="T60" fmla="*/ 138 w 198"/>
                <a:gd name="T61" fmla="*/ 74 h 94"/>
                <a:gd name="T62" fmla="*/ 147 w 198"/>
                <a:gd name="T63" fmla="*/ 77 h 94"/>
                <a:gd name="T64" fmla="*/ 158 w 198"/>
                <a:gd name="T65" fmla="*/ 81 h 94"/>
                <a:gd name="T66" fmla="*/ 167 w 198"/>
                <a:gd name="T67" fmla="*/ 84 h 94"/>
                <a:gd name="T68" fmla="*/ 180 w 198"/>
                <a:gd name="T69" fmla="*/ 89 h 94"/>
                <a:gd name="T70" fmla="*/ 187 w 198"/>
                <a:gd name="T71" fmla="*/ 92 h 94"/>
                <a:gd name="T72" fmla="*/ 192 w 198"/>
                <a:gd name="T73" fmla="*/ 94 h 94"/>
                <a:gd name="T74" fmla="*/ 192 w 198"/>
                <a:gd name="T75" fmla="*/ 7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8" h="94">
                  <a:moveTo>
                    <a:pt x="191" y="76"/>
                  </a:moveTo>
                  <a:cubicBezTo>
                    <a:pt x="190" y="76"/>
                    <a:pt x="190" y="76"/>
                    <a:pt x="189" y="75"/>
                  </a:cubicBezTo>
                  <a:cubicBezTo>
                    <a:pt x="188" y="75"/>
                    <a:pt x="186" y="74"/>
                    <a:pt x="184" y="73"/>
                  </a:cubicBezTo>
                  <a:cubicBezTo>
                    <a:pt x="181" y="72"/>
                    <a:pt x="178" y="71"/>
                    <a:pt x="175" y="70"/>
                  </a:cubicBezTo>
                  <a:cubicBezTo>
                    <a:pt x="174" y="70"/>
                    <a:pt x="172" y="69"/>
                    <a:pt x="170" y="68"/>
                  </a:cubicBezTo>
                  <a:cubicBezTo>
                    <a:pt x="169" y="68"/>
                    <a:pt x="168" y="67"/>
                    <a:pt x="167" y="67"/>
                  </a:cubicBezTo>
                  <a:cubicBezTo>
                    <a:pt x="166" y="67"/>
                    <a:pt x="165" y="66"/>
                    <a:pt x="164" y="66"/>
                  </a:cubicBezTo>
                  <a:cubicBezTo>
                    <a:pt x="162" y="65"/>
                    <a:pt x="160" y="65"/>
                    <a:pt x="159" y="64"/>
                  </a:cubicBezTo>
                  <a:cubicBezTo>
                    <a:pt x="156" y="63"/>
                    <a:pt x="153" y="62"/>
                    <a:pt x="150" y="61"/>
                  </a:cubicBezTo>
                  <a:cubicBezTo>
                    <a:pt x="150" y="61"/>
                    <a:pt x="150" y="61"/>
                    <a:pt x="149" y="61"/>
                  </a:cubicBezTo>
                  <a:cubicBezTo>
                    <a:pt x="147" y="60"/>
                    <a:pt x="145" y="59"/>
                    <a:pt x="142" y="58"/>
                  </a:cubicBezTo>
                  <a:cubicBezTo>
                    <a:pt x="139" y="57"/>
                    <a:pt x="137" y="56"/>
                    <a:pt x="134" y="55"/>
                  </a:cubicBezTo>
                  <a:cubicBezTo>
                    <a:pt x="132" y="54"/>
                    <a:pt x="130" y="53"/>
                    <a:pt x="129" y="53"/>
                  </a:cubicBezTo>
                  <a:cubicBezTo>
                    <a:pt x="128" y="52"/>
                    <a:pt x="127" y="52"/>
                    <a:pt x="125" y="52"/>
                  </a:cubicBezTo>
                  <a:cubicBezTo>
                    <a:pt x="123" y="51"/>
                    <a:pt x="120" y="50"/>
                    <a:pt x="117" y="49"/>
                  </a:cubicBezTo>
                  <a:cubicBezTo>
                    <a:pt x="114" y="47"/>
                    <a:pt x="112" y="46"/>
                    <a:pt x="109" y="45"/>
                  </a:cubicBezTo>
                  <a:cubicBezTo>
                    <a:pt x="109" y="45"/>
                    <a:pt x="108" y="45"/>
                    <a:pt x="108" y="45"/>
                  </a:cubicBezTo>
                  <a:cubicBezTo>
                    <a:pt x="105" y="44"/>
                    <a:pt x="103" y="43"/>
                    <a:pt x="101" y="42"/>
                  </a:cubicBezTo>
                  <a:cubicBezTo>
                    <a:pt x="98" y="41"/>
                    <a:pt x="95" y="40"/>
                    <a:pt x="92" y="39"/>
                  </a:cubicBezTo>
                  <a:cubicBezTo>
                    <a:pt x="91" y="38"/>
                    <a:pt x="89" y="37"/>
                    <a:pt x="87" y="37"/>
                  </a:cubicBezTo>
                  <a:cubicBezTo>
                    <a:pt x="86" y="36"/>
                    <a:pt x="85" y="36"/>
                    <a:pt x="84" y="35"/>
                  </a:cubicBezTo>
                  <a:cubicBezTo>
                    <a:pt x="81" y="34"/>
                    <a:pt x="79" y="33"/>
                    <a:pt x="76" y="32"/>
                  </a:cubicBezTo>
                  <a:cubicBezTo>
                    <a:pt x="73" y="31"/>
                    <a:pt x="71" y="30"/>
                    <a:pt x="69" y="29"/>
                  </a:cubicBezTo>
                  <a:cubicBezTo>
                    <a:pt x="68" y="29"/>
                    <a:pt x="68" y="29"/>
                    <a:pt x="68" y="29"/>
                  </a:cubicBezTo>
                  <a:cubicBezTo>
                    <a:pt x="67" y="28"/>
                    <a:pt x="67" y="28"/>
                    <a:pt x="67" y="28"/>
                  </a:cubicBezTo>
                  <a:cubicBezTo>
                    <a:pt x="64" y="27"/>
                    <a:pt x="62" y="26"/>
                    <a:pt x="59" y="25"/>
                  </a:cubicBezTo>
                  <a:cubicBezTo>
                    <a:pt x="57" y="24"/>
                    <a:pt x="54" y="22"/>
                    <a:pt x="51" y="21"/>
                  </a:cubicBezTo>
                  <a:cubicBezTo>
                    <a:pt x="50" y="20"/>
                    <a:pt x="48" y="20"/>
                    <a:pt x="46" y="19"/>
                  </a:cubicBezTo>
                  <a:cubicBezTo>
                    <a:pt x="45" y="18"/>
                    <a:pt x="44" y="18"/>
                    <a:pt x="43" y="17"/>
                  </a:cubicBezTo>
                  <a:cubicBezTo>
                    <a:pt x="41" y="16"/>
                    <a:pt x="38" y="15"/>
                    <a:pt x="35" y="13"/>
                  </a:cubicBezTo>
                  <a:cubicBezTo>
                    <a:pt x="32" y="12"/>
                    <a:pt x="30" y="11"/>
                    <a:pt x="27" y="9"/>
                  </a:cubicBezTo>
                  <a:cubicBezTo>
                    <a:pt x="27" y="9"/>
                    <a:pt x="26" y="9"/>
                    <a:pt x="26" y="9"/>
                  </a:cubicBezTo>
                  <a:cubicBezTo>
                    <a:pt x="24" y="8"/>
                    <a:pt x="21" y="6"/>
                    <a:pt x="19" y="5"/>
                  </a:cubicBezTo>
                  <a:cubicBezTo>
                    <a:pt x="16" y="4"/>
                    <a:pt x="14" y="2"/>
                    <a:pt x="11" y="1"/>
                  </a:cubicBezTo>
                  <a:cubicBezTo>
                    <a:pt x="11" y="0"/>
                    <a:pt x="10" y="0"/>
                    <a:pt x="10" y="0"/>
                  </a:cubicBezTo>
                  <a:cubicBezTo>
                    <a:pt x="8" y="3"/>
                    <a:pt x="5" y="6"/>
                    <a:pt x="3" y="10"/>
                  </a:cubicBezTo>
                  <a:cubicBezTo>
                    <a:pt x="2" y="11"/>
                    <a:pt x="1" y="12"/>
                    <a:pt x="0" y="13"/>
                  </a:cubicBezTo>
                  <a:cubicBezTo>
                    <a:pt x="1" y="14"/>
                    <a:pt x="1" y="14"/>
                    <a:pt x="2" y="14"/>
                  </a:cubicBezTo>
                  <a:cubicBezTo>
                    <a:pt x="4" y="15"/>
                    <a:pt x="5" y="16"/>
                    <a:pt x="7" y="17"/>
                  </a:cubicBezTo>
                  <a:cubicBezTo>
                    <a:pt x="10" y="19"/>
                    <a:pt x="12" y="20"/>
                    <a:pt x="15" y="21"/>
                  </a:cubicBezTo>
                  <a:cubicBezTo>
                    <a:pt x="17" y="23"/>
                    <a:pt x="20" y="24"/>
                    <a:pt x="22" y="25"/>
                  </a:cubicBezTo>
                  <a:cubicBezTo>
                    <a:pt x="22" y="25"/>
                    <a:pt x="23" y="25"/>
                    <a:pt x="23" y="26"/>
                  </a:cubicBezTo>
                  <a:cubicBezTo>
                    <a:pt x="26" y="27"/>
                    <a:pt x="29" y="28"/>
                    <a:pt x="31" y="30"/>
                  </a:cubicBezTo>
                  <a:cubicBezTo>
                    <a:pt x="34" y="31"/>
                    <a:pt x="37" y="32"/>
                    <a:pt x="39" y="34"/>
                  </a:cubicBezTo>
                  <a:cubicBezTo>
                    <a:pt x="40" y="34"/>
                    <a:pt x="41" y="35"/>
                    <a:pt x="42" y="35"/>
                  </a:cubicBezTo>
                  <a:cubicBezTo>
                    <a:pt x="44" y="36"/>
                    <a:pt x="46" y="37"/>
                    <a:pt x="47" y="37"/>
                  </a:cubicBezTo>
                  <a:cubicBezTo>
                    <a:pt x="50" y="39"/>
                    <a:pt x="53" y="40"/>
                    <a:pt x="56" y="41"/>
                  </a:cubicBezTo>
                  <a:cubicBezTo>
                    <a:pt x="58" y="42"/>
                    <a:pt x="60" y="43"/>
                    <a:pt x="62" y="44"/>
                  </a:cubicBezTo>
                  <a:cubicBezTo>
                    <a:pt x="62" y="44"/>
                    <a:pt x="63" y="44"/>
                    <a:pt x="63" y="44"/>
                  </a:cubicBezTo>
                  <a:cubicBezTo>
                    <a:pt x="63" y="44"/>
                    <a:pt x="63" y="44"/>
                    <a:pt x="64" y="45"/>
                  </a:cubicBezTo>
                  <a:cubicBezTo>
                    <a:pt x="67" y="46"/>
                    <a:pt x="69" y="47"/>
                    <a:pt x="72" y="48"/>
                  </a:cubicBezTo>
                  <a:cubicBezTo>
                    <a:pt x="75" y="49"/>
                    <a:pt x="78" y="50"/>
                    <a:pt x="80" y="51"/>
                  </a:cubicBezTo>
                  <a:cubicBezTo>
                    <a:pt x="81" y="52"/>
                    <a:pt x="82" y="52"/>
                    <a:pt x="83" y="53"/>
                  </a:cubicBezTo>
                  <a:cubicBezTo>
                    <a:pt x="85" y="53"/>
                    <a:pt x="87" y="54"/>
                    <a:pt x="89" y="55"/>
                  </a:cubicBezTo>
                  <a:cubicBezTo>
                    <a:pt x="91" y="56"/>
                    <a:pt x="94" y="57"/>
                    <a:pt x="97" y="58"/>
                  </a:cubicBezTo>
                  <a:cubicBezTo>
                    <a:pt x="99" y="59"/>
                    <a:pt x="102" y="60"/>
                    <a:pt x="104" y="61"/>
                  </a:cubicBezTo>
                  <a:cubicBezTo>
                    <a:pt x="104" y="61"/>
                    <a:pt x="105" y="61"/>
                    <a:pt x="105" y="61"/>
                  </a:cubicBezTo>
                  <a:cubicBezTo>
                    <a:pt x="108" y="62"/>
                    <a:pt x="111" y="63"/>
                    <a:pt x="113" y="64"/>
                  </a:cubicBezTo>
                  <a:cubicBezTo>
                    <a:pt x="116" y="65"/>
                    <a:pt x="119" y="66"/>
                    <a:pt x="122" y="67"/>
                  </a:cubicBezTo>
                  <a:cubicBezTo>
                    <a:pt x="123" y="68"/>
                    <a:pt x="124" y="68"/>
                    <a:pt x="125" y="69"/>
                  </a:cubicBezTo>
                  <a:cubicBezTo>
                    <a:pt x="127" y="69"/>
                    <a:pt x="128" y="70"/>
                    <a:pt x="130" y="71"/>
                  </a:cubicBezTo>
                  <a:cubicBezTo>
                    <a:pt x="133" y="72"/>
                    <a:pt x="136" y="73"/>
                    <a:pt x="138" y="74"/>
                  </a:cubicBezTo>
                  <a:cubicBezTo>
                    <a:pt x="141" y="75"/>
                    <a:pt x="143" y="75"/>
                    <a:pt x="146" y="76"/>
                  </a:cubicBezTo>
                  <a:cubicBezTo>
                    <a:pt x="146" y="76"/>
                    <a:pt x="146" y="77"/>
                    <a:pt x="147" y="77"/>
                  </a:cubicBezTo>
                  <a:cubicBezTo>
                    <a:pt x="150" y="78"/>
                    <a:pt x="152" y="79"/>
                    <a:pt x="155" y="80"/>
                  </a:cubicBezTo>
                  <a:cubicBezTo>
                    <a:pt x="156" y="80"/>
                    <a:pt x="157" y="80"/>
                    <a:pt x="158" y="81"/>
                  </a:cubicBezTo>
                  <a:cubicBezTo>
                    <a:pt x="160" y="82"/>
                    <a:pt x="162" y="82"/>
                    <a:pt x="163" y="83"/>
                  </a:cubicBezTo>
                  <a:cubicBezTo>
                    <a:pt x="164" y="83"/>
                    <a:pt x="165" y="84"/>
                    <a:pt x="167" y="84"/>
                  </a:cubicBezTo>
                  <a:cubicBezTo>
                    <a:pt x="168" y="85"/>
                    <a:pt x="170" y="85"/>
                    <a:pt x="172" y="86"/>
                  </a:cubicBezTo>
                  <a:cubicBezTo>
                    <a:pt x="175" y="87"/>
                    <a:pt x="177" y="88"/>
                    <a:pt x="180" y="89"/>
                  </a:cubicBezTo>
                  <a:cubicBezTo>
                    <a:pt x="181" y="89"/>
                    <a:pt x="182" y="90"/>
                    <a:pt x="183" y="90"/>
                  </a:cubicBezTo>
                  <a:cubicBezTo>
                    <a:pt x="185" y="91"/>
                    <a:pt x="186" y="91"/>
                    <a:pt x="187" y="92"/>
                  </a:cubicBezTo>
                  <a:cubicBezTo>
                    <a:pt x="188" y="92"/>
                    <a:pt x="188" y="92"/>
                    <a:pt x="188" y="92"/>
                  </a:cubicBezTo>
                  <a:cubicBezTo>
                    <a:pt x="191" y="93"/>
                    <a:pt x="192" y="94"/>
                    <a:pt x="192" y="94"/>
                  </a:cubicBezTo>
                  <a:cubicBezTo>
                    <a:pt x="198" y="79"/>
                    <a:pt x="198" y="79"/>
                    <a:pt x="198" y="79"/>
                  </a:cubicBezTo>
                  <a:cubicBezTo>
                    <a:pt x="198" y="79"/>
                    <a:pt x="196" y="78"/>
                    <a:pt x="192" y="76"/>
                  </a:cubicBezTo>
                  <a:cubicBezTo>
                    <a:pt x="192" y="76"/>
                    <a:pt x="191" y="76"/>
                    <a:pt x="191" y="76"/>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17" name="Freeform 14"/>
            <p:cNvSpPr>
              <a:spLocks/>
            </p:cNvSpPr>
            <p:nvPr/>
          </p:nvSpPr>
          <p:spPr bwMode="auto">
            <a:xfrm>
              <a:off x="1735138" y="1722438"/>
              <a:ext cx="373063" cy="80963"/>
            </a:xfrm>
            <a:custGeom>
              <a:avLst/>
              <a:gdLst>
                <a:gd name="T0" fmla="*/ 135 w 147"/>
                <a:gd name="T1" fmla="*/ 16 h 32"/>
                <a:gd name="T2" fmla="*/ 134 w 147"/>
                <a:gd name="T3" fmla="*/ 15 h 32"/>
                <a:gd name="T4" fmla="*/ 126 w 147"/>
                <a:gd name="T5" fmla="*/ 14 h 32"/>
                <a:gd name="T6" fmla="*/ 117 w 147"/>
                <a:gd name="T7" fmla="*/ 13 h 32"/>
                <a:gd name="T8" fmla="*/ 112 w 147"/>
                <a:gd name="T9" fmla="*/ 12 h 32"/>
                <a:gd name="T10" fmla="*/ 109 w 147"/>
                <a:gd name="T11" fmla="*/ 12 h 32"/>
                <a:gd name="T12" fmla="*/ 100 w 147"/>
                <a:gd name="T13" fmla="*/ 11 h 32"/>
                <a:gd name="T14" fmla="*/ 91 w 147"/>
                <a:gd name="T15" fmla="*/ 10 h 32"/>
                <a:gd name="T16" fmla="*/ 90 w 147"/>
                <a:gd name="T17" fmla="*/ 9 h 32"/>
                <a:gd name="T18" fmla="*/ 82 w 147"/>
                <a:gd name="T19" fmla="*/ 9 h 32"/>
                <a:gd name="T20" fmla="*/ 74 w 147"/>
                <a:gd name="T21" fmla="*/ 8 h 32"/>
                <a:gd name="T22" fmla="*/ 68 w 147"/>
                <a:gd name="T23" fmla="*/ 7 h 32"/>
                <a:gd name="T24" fmla="*/ 65 w 147"/>
                <a:gd name="T25" fmla="*/ 6 h 32"/>
                <a:gd name="T26" fmla="*/ 56 w 147"/>
                <a:gd name="T27" fmla="*/ 6 h 32"/>
                <a:gd name="T28" fmla="*/ 47 w 147"/>
                <a:gd name="T29" fmla="*/ 5 h 32"/>
                <a:gd name="T30" fmla="*/ 46 w 147"/>
                <a:gd name="T31" fmla="*/ 4 h 32"/>
                <a:gd name="T32" fmla="*/ 38 w 147"/>
                <a:gd name="T33" fmla="*/ 4 h 32"/>
                <a:gd name="T34" fmla="*/ 37 w 147"/>
                <a:gd name="T35" fmla="*/ 3 h 32"/>
                <a:gd name="T36" fmla="*/ 30 w 147"/>
                <a:gd name="T37" fmla="*/ 3 h 32"/>
                <a:gd name="T38" fmla="*/ 24 w 147"/>
                <a:gd name="T39" fmla="*/ 2 h 32"/>
                <a:gd name="T40" fmla="*/ 21 w 147"/>
                <a:gd name="T41" fmla="*/ 2 h 32"/>
                <a:gd name="T42" fmla="*/ 12 w 147"/>
                <a:gd name="T43" fmla="*/ 1 h 32"/>
                <a:gd name="T44" fmla="*/ 3 w 147"/>
                <a:gd name="T45" fmla="*/ 0 h 32"/>
                <a:gd name="T46" fmla="*/ 2 w 147"/>
                <a:gd name="T47" fmla="*/ 0 h 32"/>
                <a:gd name="T48" fmla="*/ 0 w 147"/>
                <a:gd name="T49" fmla="*/ 0 h 32"/>
                <a:gd name="T50" fmla="*/ 0 w 147"/>
                <a:gd name="T51" fmla="*/ 8 h 32"/>
                <a:gd name="T52" fmla="*/ 0 w 147"/>
                <a:gd name="T53" fmla="*/ 14 h 32"/>
                <a:gd name="T54" fmla="*/ 0 w 147"/>
                <a:gd name="T55" fmla="*/ 14 h 32"/>
                <a:gd name="T56" fmla="*/ 9 w 147"/>
                <a:gd name="T57" fmla="*/ 15 h 32"/>
                <a:gd name="T58" fmla="*/ 17 w 147"/>
                <a:gd name="T59" fmla="*/ 16 h 32"/>
                <a:gd name="T60" fmla="*/ 20 w 147"/>
                <a:gd name="T61" fmla="*/ 16 h 32"/>
                <a:gd name="T62" fmla="*/ 26 w 147"/>
                <a:gd name="T63" fmla="*/ 17 h 32"/>
                <a:gd name="T64" fmla="*/ 35 w 147"/>
                <a:gd name="T65" fmla="*/ 18 h 32"/>
                <a:gd name="T66" fmla="*/ 35 w 147"/>
                <a:gd name="T67" fmla="*/ 18 h 32"/>
                <a:gd name="T68" fmla="*/ 43 w 147"/>
                <a:gd name="T69" fmla="*/ 18 h 32"/>
                <a:gd name="T70" fmla="*/ 44 w 147"/>
                <a:gd name="T71" fmla="*/ 18 h 32"/>
                <a:gd name="T72" fmla="*/ 53 w 147"/>
                <a:gd name="T73" fmla="*/ 19 h 32"/>
                <a:gd name="T74" fmla="*/ 61 w 147"/>
                <a:gd name="T75" fmla="*/ 20 h 32"/>
                <a:gd name="T76" fmla="*/ 65 w 147"/>
                <a:gd name="T77" fmla="*/ 21 h 32"/>
                <a:gd name="T78" fmla="*/ 70 w 147"/>
                <a:gd name="T79" fmla="*/ 21 h 32"/>
                <a:gd name="T80" fmla="*/ 79 w 147"/>
                <a:gd name="T81" fmla="*/ 23 h 32"/>
                <a:gd name="T82" fmla="*/ 87 w 147"/>
                <a:gd name="T83" fmla="*/ 24 h 32"/>
                <a:gd name="T84" fmla="*/ 88 w 147"/>
                <a:gd name="T85" fmla="*/ 24 h 32"/>
                <a:gd name="T86" fmla="*/ 97 w 147"/>
                <a:gd name="T87" fmla="*/ 25 h 32"/>
                <a:gd name="T88" fmla="*/ 105 w 147"/>
                <a:gd name="T89" fmla="*/ 26 h 32"/>
                <a:gd name="T90" fmla="*/ 109 w 147"/>
                <a:gd name="T91" fmla="*/ 26 h 32"/>
                <a:gd name="T92" fmla="*/ 114 w 147"/>
                <a:gd name="T93" fmla="*/ 27 h 32"/>
                <a:gd name="T94" fmla="*/ 123 w 147"/>
                <a:gd name="T95" fmla="*/ 28 h 32"/>
                <a:gd name="T96" fmla="*/ 130 w 147"/>
                <a:gd name="T97" fmla="*/ 30 h 32"/>
                <a:gd name="T98" fmla="*/ 132 w 147"/>
                <a:gd name="T99" fmla="*/ 30 h 32"/>
                <a:gd name="T100" fmla="*/ 140 w 147"/>
                <a:gd name="T101" fmla="*/ 31 h 32"/>
                <a:gd name="T102" fmla="*/ 144 w 147"/>
                <a:gd name="T103" fmla="*/ 32 h 32"/>
                <a:gd name="T104" fmla="*/ 147 w 147"/>
                <a:gd name="T105" fmla="*/ 17 h 32"/>
                <a:gd name="T106" fmla="*/ 144 w 147"/>
                <a:gd name="T107" fmla="*/ 17 h 32"/>
                <a:gd name="T108" fmla="*/ 135 w 147"/>
                <a:gd name="T109"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7" h="32">
                  <a:moveTo>
                    <a:pt x="135" y="16"/>
                  </a:moveTo>
                  <a:cubicBezTo>
                    <a:pt x="135" y="16"/>
                    <a:pt x="134" y="15"/>
                    <a:pt x="134" y="15"/>
                  </a:cubicBezTo>
                  <a:cubicBezTo>
                    <a:pt x="131" y="15"/>
                    <a:pt x="129" y="15"/>
                    <a:pt x="126" y="14"/>
                  </a:cubicBezTo>
                  <a:cubicBezTo>
                    <a:pt x="123" y="14"/>
                    <a:pt x="120" y="13"/>
                    <a:pt x="117" y="13"/>
                  </a:cubicBezTo>
                  <a:cubicBezTo>
                    <a:pt x="116" y="13"/>
                    <a:pt x="114" y="13"/>
                    <a:pt x="112" y="12"/>
                  </a:cubicBezTo>
                  <a:cubicBezTo>
                    <a:pt x="111" y="12"/>
                    <a:pt x="110" y="12"/>
                    <a:pt x="109" y="12"/>
                  </a:cubicBezTo>
                  <a:cubicBezTo>
                    <a:pt x="106" y="12"/>
                    <a:pt x="103" y="11"/>
                    <a:pt x="100" y="11"/>
                  </a:cubicBezTo>
                  <a:cubicBezTo>
                    <a:pt x="97" y="10"/>
                    <a:pt x="94" y="10"/>
                    <a:pt x="91" y="10"/>
                  </a:cubicBezTo>
                  <a:cubicBezTo>
                    <a:pt x="91" y="10"/>
                    <a:pt x="90" y="10"/>
                    <a:pt x="90" y="9"/>
                  </a:cubicBezTo>
                  <a:cubicBezTo>
                    <a:pt x="87" y="9"/>
                    <a:pt x="85" y="9"/>
                    <a:pt x="82" y="9"/>
                  </a:cubicBezTo>
                  <a:cubicBezTo>
                    <a:pt x="79" y="8"/>
                    <a:pt x="77" y="8"/>
                    <a:pt x="74" y="8"/>
                  </a:cubicBezTo>
                  <a:cubicBezTo>
                    <a:pt x="72" y="7"/>
                    <a:pt x="70" y="7"/>
                    <a:pt x="68" y="7"/>
                  </a:cubicBezTo>
                  <a:cubicBezTo>
                    <a:pt x="67" y="7"/>
                    <a:pt x="66" y="7"/>
                    <a:pt x="65" y="6"/>
                  </a:cubicBezTo>
                  <a:cubicBezTo>
                    <a:pt x="62" y="6"/>
                    <a:pt x="59" y="6"/>
                    <a:pt x="56" y="6"/>
                  </a:cubicBezTo>
                  <a:cubicBezTo>
                    <a:pt x="53" y="5"/>
                    <a:pt x="50" y="5"/>
                    <a:pt x="47" y="5"/>
                  </a:cubicBezTo>
                  <a:cubicBezTo>
                    <a:pt x="47" y="5"/>
                    <a:pt x="46" y="4"/>
                    <a:pt x="46" y="4"/>
                  </a:cubicBezTo>
                  <a:cubicBezTo>
                    <a:pt x="43" y="4"/>
                    <a:pt x="41" y="4"/>
                    <a:pt x="38" y="4"/>
                  </a:cubicBezTo>
                  <a:cubicBezTo>
                    <a:pt x="38" y="4"/>
                    <a:pt x="37" y="3"/>
                    <a:pt x="37" y="3"/>
                  </a:cubicBezTo>
                  <a:cubicBezTo>
                    <a:pt x="34" y="3"/>
                    <a:pt x="32" y="3"/>
                    <a:pt x="30" y="3"/>
                  </a:cubicBezTo>
                  <a:cubicBezTo>
                    <a:pt x="28" y="3"/>
                    <a:pt x="26" y="2"/>
                    <a:pt x="24" y="2"/>
                  </a:cubicBezTo>
                  <a:cubicBezTo>
                    <a:pt x="23" y="2"/>
                    <a:pt x="22" y="2"/>
                    <a:pt x="21" y="2"/>
                  </a:cubicBezTo>
                  <a:cubicBezTo>
                    <a:pt x="18" y="2"/>
                    <a:pt x="15" y="1"/>
                    <a:pt x="12" y="1"/>
                  </a:cubicBezTo>
                  <a:cubicBezTo>
                    <a:pt x="9" y="1"/>
                    <a:pt x="6" y="1"/>
                    <a:pt x="3" y="0"/>
                  </a:cubicBezTo>
                  <a:cubicBezTo>
                    <a:pt x="3" y="0"/>
                    <a:pt x="2" y="0"/>
                    <a:pt x="2" y="0"/>
                  </a:cubicBezTo>
                  <a:cubicBezTo>
                    <a:pt x="1" y="0"/>
                    <a:pt x="0" y="0"/>
                    <a:pt x="0" y="0"/>
                  </a:cubicBezTo>
                  <a:cubicBezTo>
                    <a:pt x="0" y="3"/>
                    <a:pt x="0" y="5"/>
                    <a:pt x="0" y="8"/>
                  </a:cubicBezTo>
                  <a:cubicBezTo>
                    <a:pt x="0" y="10"/>
                    <a:pt x="0" y="12"/>
                    <a:pt x="0" y="14"/>
                  </a:cubicBezTo>
                  <a:cubicBezTo>
                    <a:pt x="0" y="14"/>
                    <a:pt x="0" y="14"/>
                    <a:pt x="0" y="14"/>
                  </a:cubicBezTo>
                  <a:cubicBezTo>
                    <a:pt x="3" y="14"/>
                    <a:pt x="6" y="15"/>
                    <a:pt x="9" y="15"/>
                  </a:cubicBezTo>
                  <a:cubicBezTo>
                    <a:pt x="12" y="15"/>
                    <a:pt x="14" y="16"/>
                    <a:pt x="17" y="16"/>
                  </a:cubicBezTo>
                  <a:cubicBezTo>
                    <a:pt x="18" y="16"/>
                    <a:pt x="19" y="16"/>
                    <a:pt x="20" y="16"/>
                  </a:cubicBezTo>
                  <a:cubicBezTo>
                    <a:pt x="22" y="16"/>
                    <a:pt x="24" y="16"/>
                    <a:pt x="26" y="17"/>
                  </a:cubicBezTo>
                  <a:cubicBezTo>
                    <a:pt x="29" y="17"/>
                    <a:pt x="32" y="17"/>
                    <a:pt x="35" y="18"/>
                  </a:cubicBezTo>
                  <a:cubicBezTo>
                    <a:pt x="35" y="18"/>
                    <a:pt x="35" y="18"/>
                    <a:pt x="35" y="18"/>
                  </a:cubicBezTo>
                  <a:cubicBezTo>
                    <a:pt x="38" y="18"/>
                    <a:pt x="40" y="18"/>
                    <a:pt x="43" y="18"/>
                  </a:cubicBezTo>
                  <a:cubicBezTo>
                    <a:pt x="43" y="18"/>
                    <a:pt x="43" y="18"/>
                    <a:pt x="44" y="18"/>
                  </a:cubicBezTo>
                  <a:cubicBezTo>
                    <a:pt x="47" y="19"/>
                    <a:pt x="50" y="19"/>
                    <a:pt x="53" y="19"/>
                  </a:cubicBezTo>
                  <a:cubicBezTo>
                    <a:pt x="56" y="20"/>
                    <a:pt x="59" y="20"/>
                    <a:pt x="61" y="20"/>
                  </a:cubicBezTo>
                  <a:cubicBezTo>
                    <a:pt x="63" y="21"/>
                    <a:pt x="64" y="21"/>
                    <a:pt x="65" y="21"/>
                  </a:cubicBezTo>
                  <a:cubicBezTo>
                    <a:pt x="66" y="21"/>
                    <a:pt x="68" y="21"/>
                    <a:pt x="70" y="21"/>
                  </a:cubicBezTo>
                  <a:cubicBezTo>
                    <a:pt x="73" y="22"/>
                    <a:pt x="76" y="22"/>
                    <a:pt x="79" y="23"/>
                  </a:cubicBezTo>
                  <a:cubicBezTo>
                    <a:pt x="82" y="23"/>
                    <a:pt x="84" y="23"/>
                    <a:pt x="87" y="24"/>
                  </a:cubicBezTo>
                  <a:cubicBezTo>
                    <a:pt x="87" y="24"/>
                    <a:pt x="87" y="24"/>
                    <a:pt x="88" y="24"/>
                  </a:cubicBezTo>
                  <a:cubicBezTo>
                    <a:pt x="91" y="24"/>
                    <a:pt x="94" y="24"/>
                    <a:pt x="97" y="25"/>
                  </a:cubicBezTo>
                  <a:cubicBezTo>
                    <a:pt x="100" y="25"/>
                    <a:pt x="102" y="26"/>
                    <a:pt x="105" y="26"/>
                  </a:cubicBezTo>
                  <a:cubicBezTo>
                    <a:pt x="106" y="26"/>
                    <a:pt x="107" y="26"/>
                    <a:pt x="109" y="26"/>
                  </a:cubicBezTo>
                  <a:cubicBezTo>
                    <a:pt x="110" y="27"/>
                    <a:pt x="112" y="27"/>
                    <a:pt x="114" y="27"/>
                  </a:cubicBezTo>
                  <a:cubicBezTo>
                    <a:pt x="117" y="28"/>
                    <a:pt x="120" y="28"/>
                    <a:pt x="123" y="28"/>
                  </a:cubicBezTo>
                  <a:cubicBezTo>
                    <a:pt x="125" y="29"/>
                    <a:pt x="128" y="29"/>
                    <a:pt x="130" y="30"/>
                  </a:cubicBezTo>
                  <a:cubicBezTo>
                    <a:pt x="131" y="30"/>
                    <a:pt x="131" y="30"/>
                    <a:pt x="132" y="30"/>
                  </a:cubicBezTo>
                  <a:cubicBezTo>
                    <a:pt x="134" y="30"/>
                    <a:pt x="137" y="31"/>
                    <a:pt x="140" y="31"/>
                  </a:cubicBezTo>
                  <a:cubicBezTo>
                    <a:pt x="142" y="31"/>
                    <a:pt x="143" y="31"/>
                    <a:pt x="144" y="32"/>
                  </a:cubicBezTo>
                  <a:cubicBezTo>
                    <a:pt x="145" y="27"/>
                    <a:pt x="146" y="22"/>
                    <a:pt x="147" y="17"/>
                  </a:cubicBezTo>
                  <a:cubicBezTo>
                    <a:pt x="146" y="17"/>
                    <a:pt x="145" y="17"/>
                    <a:pt x="144" y="17"/>
                  </a:cubicBezTo>
                  <a:cubicBezTo>
                    <a:pt x="141" y="16"/>
                    <a:pt x="138" y="16"/>
                    <a:pt x="135" y="16"/>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18" name="Freeform 15"/>
            <p:cNvSpPr>
              <a:spLocks/>
            </p:cNvSpPr>
            <p:nvPr/>
          </p:nvSpPr>
          <p:spPr bwMode="auto">
            <a:xfrm>
              <a:off x="1208088" y="1685925"/>
              <a:ext cx="411163" cy="61913"/>
            </a:xfrm>
            <a:custGeom>
              <a:avLst/>
              <a:gdLst>
                <a:gd name="T0" fmla="*/ 149 w 162"/>
                <a:gd name="T1" fmla="*/ 9 h 24"/>
                <a:gd name="T2" fmla="*/ 143 w 162"/>
                <a:gd name="T3" fmla="*/ 9 h 24"/>
                <a:gd name="T4" fmla="*/ 140 w 162"/>
                <a:gd name="T5" fmla="*/ 9 h 24"/>
                <a:gd name="T6" fmla="*/ 131 w 162"/>
                <a:gd name="T7" fmla="*/ 8 h 24"/>
                <a:gd name="T8" fmla="*/ 122 w 162"/>
                <a:gd name="T9" fmla="*/ 8 h 24"/>
                <a:gd name="T10" fmla="*/ 121 w 162"/>
                <a:gd name="T11" fmla="*/ 7 h 24"/>
                <a:gd name="T12" fmla="*/ 113 w 162"/>
                <a:gd name="T13" fmla="*/ 7 h 24"/>
                <a:gd name="T14" fmla="*/ 104 w 162"/>
                <a:gd name="T15" fmla="*/ 6 h 24"/>
                <a:gd name="T16" fmla="*/ 98 w 162"/>
                <a:gd name="T17" fmla="*/ 6 h 24"/>
                <a:gd name="T18" fmla="*/ 96 w 162"/>
                <a:gd name="T19" fmla="*/ 6 h 24"/>
                <a:gd name="T20" fmla="*/ 87 w 162"/>
                <a:gd name="T21" fmla="*/ 5 h 24"/>
                <a:gd name="T22" fmla="*/ 78 w 162"/>
                <a:gd name="T23" fmla="*/ 5 h 24"/>
                <a:gd name="T24" fmla="*/ 76 w 162"/>
                <a:gd name="T25" fmla="*/ 5 h 24"/>
                <a:gd name="T26" fmla="*/ 69 w 162"/>
                <a:gd name="T27" fmla="*/ 4 h 24"/>
                <a:gd name="T28" fmla="*/ 60 w 162"/>
                <a:gd name="T29" fmla="*/ 4 h 24"/>
                <a:gd name="T30" fmla="*/ 54 w 162"/>
                <a:gd name="T31" fmla="*/ 3 h 24"/>
                <a:gd name="T32" fmla="*/ 51 w 162"/>
                <a:gd name="T33" fmla="*/ 3 h 24"/>
                <a:gd name="T34" fmla="*/ 42 w 162"/>
                <a:gd name="T35" fmla="*/ 3 h 24"/>
                <a:gd name="T36" fmla="*/ 33 w 162"/>
                <a:gd name="T37" fmla="*/ 2 h 24"/>
                <a:gd name="T38" fmla="*/ 31 w 162"/>
                <a:gd name="T39" fmla="*/ 2 h 24"/>
                <a:gd name="T40" fmla="*/ 24 w 162"/>
                <a:gd name="T41" fmla="*/ 2 h 24"/>
                <a:gd name="T42" fmla="*/ 15 w 162"/>
                <a:gd name="T43" fmla="*/ 1 h 24"/>
                <a:gd name="T44" fmla="*/ 9 w 162"/>
                <a:gd name="T45" fmla="*/ 1 h 24"/>
                <a:gd name="T46" fmla="*/ 6 w 162"/>
                <a:gd name="T47" fmla="*/ 1 h 24"/>
                <a:gd name="T48" fmla="*/ 0 w 162"/>
                <a:gd name="T49" fmla="*/ 0 h 24"/>
                <a:gd name="T50" fmla="*/ 0 w 162"/>
                <a:gd name="T51" fmla="*/ 14 h 24"/>
                <a:gd name="T52" fmla="*/ 3 w 162"/>
                <a:gd name="T53" fmla="*/ 14 h 24"/>
                <a:gd name="T54" fmla="*/ 6 w 162"/>
                <a:gd name="T55" fmla="*/ 14 h 24"/>
                <a:gd name="T56" fmla="*/ 12 w 162"/>
                <a:gd name="T57" fmla="*/ 14 h 24"/>
                <a:gd name="T58" fmla="*/ 21 w 162"/>
                <a:gd name="T59" fmla="*/ 15 h 24"/>
                <a:gd name="T60" fmla="*/ 28 w 162"/>
                <a:gd name="T61" fmla="*/ 15 h 24"/>
                <a:gd name="T62" fmla="*/ 30 w 162"/>
                <a:gd name="T63" fmla="*/ 15 h 24"/>
                <a:gd name="T64" fmla="*/ 39 w 162"/>
                <a:gd name="T65" fmla="*/ 16 h 24"/>
                <a:gd name="T66" fmla="*/ 48 w 162"/>
                <a:gd name="T67" fmla="*/ 17 h 24"/>
                <a:gd name="T68" fmla="*/ 51 w 162"/>
                <a:gd name="T69" fmla="*/ 17 h 24"/>
                <a:gd name="T70" fmla="*/ 57 w 162"/>
                <a:gd name="T71" fmla="*/ 17 h 24"/>
                <a:gd name="T72" fmla="*/ 66 w 162"/>
                <a:gd name="T73" fmla="*/ 18 h 24"/>
                <a:gd name="T74" fmla="*/ 73 w 162"/>
                <a:gd name="T75" fmla="*/ 18 h 24"/>
                <a:gd name="T76" fmla="*/ 75 w 162"/>
                <a:gd name="T77" fmla="*/ 18 h 24"/>
                <a:gd name="T78" fmla="*/ 83 w 162"/>
                <a:gd name="T79" fmla="*/ 19 h 24"/>
                <a:gd name="T80" fmla="*/ 92 w 162"/>
                <a:gd name="T81" fmla="*/ 19 h 24"/>
                <a:gd name="T82" fmla="*/ 95 w 162"/>
                <a:gd name="T83" fmla="*/ 19 h 24"/>
                <a:gd name="T84" fmla="*/ 101 w 162"/>
                <a:gd name="T85" fmla="*/ 20 h 24"/>
                <a:gd name="T86" fmla="*/ 110 w 162"/>
                <a:gd name="T87" fmla="*/ 20 h 24"/>
                <a:gd name="T88" fmla="*/ 117 w 162"/>
                <a:gd name="T89" fmla="*/ 21 h 24"/>
                <a:gd name="T90" fmla="*/ 119 w 162"/>
                <a:gd name="T91" fmla="*/ 21 h 24"/>
                <a:gd name="T92" fmla="*/ 128 w 162"/>
                <a:gd name="T93" fmla="*/ 22 h 24"/>
                <a:gd name="T94" fmla="*/ 137 w 162"/>
                <a:gd name="T95" fmla="*/ 22 h 24"/>
                <a:gd name="T96" fmla="*/ 140 w 162"/>
                <a:gd name="T97" fmla="*/ 23 h 24"/>
                <a:gd name="T98" fmla="*/ 146 w 162"/>
                <a:gd name="T99" fmla="*/ 23 h 24"/>
                <a:gd name="T100" fmla="*/ 155 w 162"/>
                <a:gd name="T101" fmla="*/ 24 h 24"/>
                <a:gd name="T102" fmla="*/ 162 w 162"/>
                <a:gd name="T103" fmla="*/ 24 h 24"/>
                <a:gd name="T104" fmla="*/ 162 w 162"/>
                <a:gd name="T105" fmla="*/ 10 h 24"/>
                <a:gd name="T106" fmla="*/ 158 w 162"/>
                <a:gd name="T107" fmla="*/ 10 h 24"/>
                <a:gd name="T108" fmla="*/ 149 w 162"/>
                <a:gd name="T109"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2" h="24">
                  <a:moveTo>
                    <a:pt x="149" y="9"/>
                  </a:moveTo>
                  <a:cubicBezTo>
                    <a:pt x="147" y="9"/>
                    <a:pt x="145" y="9"/>
                    <a:pt x="143" y="9"/>
                  </a:cubicBezTo>
                  <a:cubicBezTo>
                    <a:pt x="142" y="9"/>
                    <a:pt x="141" y="9"/>
                    <a:pt x="140" y="9"/>
                  </a:cubicBezTo>
                  <a:cubicBezTo>
                    <a:pt x="137" y="9"/>
                    <a:pt x="134" y="8"/>
                    <a:pt x="131" y="8"/>
                  </a:cubicBezTo>
                  <a:cubicBezTo>
                    <a:pt x="128" y="8"/>
                    <a:pt x="125" y="8"/>
                    <a:pt x="122" y="8"/>
                  </a:cubicBezTo>
                  <a:cubicBezTo>
                    <a:pt x="122" y="8"/>
                    <a:pt x="121" y="7"/>
                    <a:pt x="121" y="7"/>
                  </a:cubicBezTo>
                  <a:cubicBezTo>
                    <a:pt x="118" y="7"/>
                    <a:pt x="116" y="7"/>
                    <a:pt x="113" y="7"/>
                  </a:cubicBezTo>
                  <a:cubicBezTo>
                    <a:pt x="110" y="7"/>
                    <a:pt x="107" y="7"/>
                    <a:pt x="104" y="6"/>
                  </a:cubicBezTo>
                  <a:cubicBezTo>
                    <a:pt x="102" y="6"/>
                    <a:pt x="100" y="6"/>
                    <a:pt x="98" y="6"/>
                  </a:cubicBezTo>
                  <a:cubicBezTo>
                    <a:pt x="97" y="6"/>
                    <a:pt x="96" y="6"/>
                    <a:pt x="96" y="6"/>
                  </a:cubicBezTo>
                  <a:cubicBezTo>
                    <a:pt x="93" y="6"/>
                    <a:pt x="90" y="5"/>
                    <a:pt x="87" y="5"/>
                  </a:cubicBezTo>
                  <a:cubicBezTo>
                    <a:pt x="84" y="5"/>
                    <a:pt x="81" y="5"/>
                    <a:pt x="78" y="5"/>
                  </a:cubicBezTo>
                  <a:cubicBezTo>
                    <a:pt x="77" y="5"/>
                    <a:pt x="77" y="5"/>
                    <a:pt x="76" y="5"/>
                  </a:cubicBezTo>
                  <a:cubicBezTo>
                    <a:pt x="74" y="5"/>
                    <a:pt x="71" y="4"/>
                    <a:pt x="69" y="4"/>
                  </a:cubicBezTo>
                  <a:cubicBezTo>
                    <a:pt x="66" y="4"/>
                    <a:pt x="63" y="4"/>
                    <a:pt x="60" y="4"/>
                  </a:cubicBezTo>
                  <a:cubicBezTo>
                    <a:pt x="58" y="4"/>
                    <a:pt x="56" y="4"/>
                    <a:pt x="54" y="3"/>
                  </a:cubicBezTo>
                  <a:cubicBezTo>
                    <a:pt x="53" y="3"/>
                    <a:pt x="52" y="3"/>
                    <a:pt x="51" y="3"/>
                  </a:cubicBezTo>
                  <a:cubicBezTo>
                    <a:pt x="48" y="3"/>
                    <a:pt x="45" y="3"/>
                    <a:pt x="42" y="3"/>
                  </a:cubicBezTo>
                  <a:cubicBezTo>
                    <a:pt x="39" y="3"/>
                    <a:pt x="36" y="2"/>
                    <a:pt x="33" y="2"/>
                  </a:cubicBezTo>
                  <a:cubicBezTo>
                    <a:pt x="33" y="2"/>
                    <a:pt x="32" y="2"/>
                    <a:pt x="31" y="2"/>
                  </a:cubicBezTo>
                  <a:cubicBezTo>
                    <a:pt x="29" y="2"/>
                    <a:pt x="27" y="2"/>
                    <a:pt x="24" y="2"/>
                  </a:cubicBezTo>
                  <a:cubicBezTo>
                    <a:pt x="21" y="2"/>
                    <a:pt x="18" y="1"/>
                    <a:pt x="15" y="1"/>
                  </a:cubicBezTo>
                  <a:cubicBezTo>
                    <a:pt x="13" y="1"/>
                    <a:pt x="11" y="1"/>
                    <a:pt x="9" y="1"/>
                  </a:cubicBezTo>
                  <a:cubicBezTo>
                    <a:pt x="8" y="1"/>
                    <a:pt x="7" y="1"/>
                    <a:pt x="6" y="1"/>
                  </a:cubicBezTo>
                  <a:cubicBezTo>
                    <a:pt x="4" y="1"/>
                    <a:pt x="2" y="1"/>
                    <a:pt x="0" y="0"/>
                  </a:cubicBezTo>
                  <a:cubicBezTo>
                    <a:pt x="0" y="5"/>
                    <a:pt x="0" y="9"/>
                    <a:pt x="0" y="14"/>
                  </a:cubicBezTo>
                  <a:cubicBezTo>
                    <a:pt x="1" y="14"/>
                    <a:pt x="2" y="14"/>
                    <a:pt x="3" y="14"/>
                  </a:cubicBezTo>
                  <a:cubicBezTo>
                    <a:pt x="4" y="14"/>
                    <a:pt x="5" y="14"/>
                    <a:pt x="6" y="14"/>
                  </a:cubicBezTo>
                  <a:cubicBezTo>
                    <a:pt x="8" y="14"/>
                    <a:pt x="10" y="14"/>
                    <a:pt x="12" y="14"/>
                  </a:cubicBezTo>
                  <a:cubicBezTo>
                    <a:pt x="15" y="15"/>
                    <a:pt x="18" y="15"/>
                    <a:pt x="21" y="15"/>
                  </a:cubicBezTo>
                  <a:cubicBezTo>
                    <a:pt x="23" y="15"/>
                    <a:pt x="26" y="15"/>
                    <a:pt x="28" y="15"/>
                  </a:cubicBezTo>
                  <a:cubicBezTo>
                    <a:pt x="29" y="15"/>
                    <a:pt x="29" y="15"/>
                    <a:pt x="30" y="15"/>
                  </a:cubicBezTo>
                  <a:cubicBezTo>
                    <a:pt x="33" y="16"/>
                    <a:pt x="36" y="16"/>
                    <a:pt x="39" y="16"/>
                  </a:cubicBezTo>
                  <a:cubicBezTo>
                    <a:pt x="42" y="16"/>
                    <a:pt x="45" y="16"/>
                    <a:pt x="48" y="17"/>
                  </a:cubicBezTo>
                  <a:cubicBezTo>
                    <a:pt x="49" y="17"/>
                    <a:pt x="50" y="17"/>
                    <a:pt x="51" y="17"/>
                  </a:cubicBezTo>
                  <a:cubicBezTo>
                    <a:pt x="53" y="17"/>
                    <a:pt x="55" y="17"/>
                    <a:pt x="57" y="17"/>
                  </a:cubicBezTo>
                  <a:cubicBezTo>
                    <a:pt x="60" y="17"/>
                    <a:pt x="63" y="17"/>
                    <a:pt x="66" y="18"/>
                  </a:cubicBezTo>
                  <a:cubicBezTo>
                    <a:pt x="68" y="18"/>
                    <a:pt x="70" y="18"/>
                    <a:pt x="73" y="18"/>
                  </a:cubicBezTo>
                  <a:cubicBezTo>
                    <a:pt x="73" y="18"/>
                    <a:pt x="74" y="18"/>
                    <a:pt x="75" y="18"/>
                  </a:cubicBezTo>
                  <a:cubicBezTo>
                    <a:pt x="78" y="18"/>
                    <a:pt x="80" y="19"/>
                    <a:pt x="83" y="19"/>
                  </a:cubicBezTo>
                  <a:cubicBezTo>
                    <a:pt x="86" y="19"/>
                    <a:pt x="89" y="19"/>
                    <a:pt x="92" y="19"/>
                  </a:cubicBezTo>
                  <a:cubicBezTo>
                    <a:pt x="93" y="19"/>
                    <a:pt x="94" y="19"/>
                    <a:pt x="95" y="19"/>
                  </a:cubicBezTo>
                  <a:cubicBezTo>
                    <a:pt x="97" y="20"/>
                    <a:pt x="99" y="20"/>
                    <a:pt x="101" y="20"/>
                  </a:cubicBezTo>
                  <a:cubicBezTo>
                    <a:pt x="104" y="20"/>
                    <a:pt x="107" y="20"/>
                    <a:pt x="110" y="20"/>
                  </a:cubicBezTo>
                  <a:cubicBezTo>
                    <a:pt x="113" y="21"/>
                    <a:pt x="115" y="21"/>
                    <a:pt x="117" y="21"/>
                  </a:cubicBezTo>
                  <a:cubicBezTo>
                    <a:pt x="118" y="21"/>
                    <a:pt x="118" y="21"/>
                    <a:pt x="119" y="21"/>
                  </a:cubicBezTo>
                  <a:cubicBezTo>
                    <a:pt x="122" y="21"/>
                    <a:pt x="125" y="21"/>
                    <a:pt x="128" y="22"/>
                  </a:cubicBezTo>
                  <a:cubicBezTo>
                    <a:pt x="131" y="22"/>
                    <a:pt x="134" y="22"/>
                    <a:pt x="137" y="22"/>
                  </a:cubicBezTo>
                  <a:cubicBezTo>
                    <a:pt x="138" y="22"/>
                    <a:pt x="139" y="22"/>
                    <a:pt x="140" y="23"/>
                  </a:cubicBezTo>
                  <a:cubicBezTo>
                    <a:pt x="142" y="23"/>
                    <a:pt x="144" y="23"/>
                    <a:pt x="146" y="23"/>
                  </a:cubicBezTo>
                  <a:cubicBezTo>
                    <a:pt x="149" y="23"/>
                    <a:pt x="152" y="23"/>
                    <a:pt x="155" y="24"/>
                  </a:cubicBezTo>
                  <a:cubicBezTo>
                    <a:pt x="157" y="24"/>
                    <a:pt x="159" y="24"/>
                    <a:pt x="162" y="24"/>
                  </a:cubicBezTo>
                  <a:cubicBezTo>
                    <a:pt x="162" y="20"/>
                    <a:pt x="162" y="15"/>
                    <a:pt x="162" y="10"/>
                  </a:cubicBezTo>
                  <a:cubicBezTo>
                    <a:pt x="160" y="10"/>
                    <a:pt x="159" y="10"/>
                    <a:pt x="158" y="10"/>
                  </a:cubicBezTo>
                  <a:cubicBezTo>
                    <a:pt x="155" y="10"/>
                    <a:pt x="152" y="10"/>
                    <a:pt x="149" y="9"/>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19" name="Freeform 16"/>
            <p:cNvSpPr>
              <a:spLocks/>
            </p:cNvSpPr>
            <p:nvPr/>
          </p:nvSpPr>
          <p:spPr bwMode="auto">
            <a:xfrm>
              <a:off x="2217738" y="1785938"/>
              <a:ext cx="438150" cy="136525"/>
            </a:xfrm>
            <a:custGeom>
              <a:avLst/>
              <a:gdLst>
                <a:gd name="T0" fmla="*/ 160 w 173"/>
                <a:gd name="T1" fmla="*/ 35 h 54"/>
                <a:gd name="T2" fmla="*/ 160 w 173"/>
                <a:gd name="T3" fmla="*/ 35 h 54"/>
                <a:gd name="T4" fmla="*/ 152 w 173"/>
                <a:gd name="T5" fmla="*/ 33 h 54"/>
                <a:gd name="T6" fmla="*/ 143 w 173"/>
                <a:gd name="T7" fmla="*/ 31 h 54"/>
                <a:gd name="T8" fmla="*/ 138 w 173"/>
                <a:gd name="T9" fmla="*/ 29 h 54"/>
                <a:gd name="T10" fmla="*/ 135 w 173"/>
                <a:gd name="T11" fmla="*/ 28 h 54"/>
                <a:gd name="T12" fmla="*/ 135 w 173"/>
                <a:gd name="T13" fmla="*/ 28 h 54"/>
                <a:gd name="T14" fmla="*/ 126 w 173"/>
                <a:gd name="T15" fmla="*/ 26 h 54"/>
                <a:gd name="T16" fmla="*/ 118 w 173"/>
                <a:gd name="T17" fmla="*/ 24 h 54"/>
                <a:gd name="T18" fmla="*/ 117 w 173"/>
                <a:gd name="T19" fmla="*/ 24 h 54"/>
                <a:gd name="T20" fmla="*/ 109 w 173"/>
                <a:gd name="T21" fmla="*/ 22 h 54"/>
                <a:gd name="T22" fmla="*/ 101 w 173"/>
                <a:gd name="T23" fmla="*/ 20 h 54"/>
                <a:gd name="T24" fmla="*/ 96 w 173"/>
                <a:gd name="T25" fmla="*/ 18 h 54"/>
                <a:gd name="T26" fmla="*/ 92 w 173"/>
                <a:gd name="T27" fmla="*/ 18 h 54"/>
                <a:gd name="T28" fmla="*/ 84 w 173"/>
                <a:gd name="T29" fmla="*/ 16 h 54"/>
                <a:gd name="T30" fmla="*/ 75 w 173"/>
                <a:gd name="T31" fmla="*/ 14 h 54"/>
                <a:gd name="T32" fmla="*/ 74 w 173"/>
                <a:gd name="T33" fmla="*/ 14 h 54"/>
                <a:gd name="T34" fmla="*/ 66 w 173"/>
                <a:gd name="T35" fmla="*/ 12 h 54"/>
                <a:gd name="T36" fmla="*/ 58 w 173"/>
                <a:gd name="T37" fmla="*/ 10 h 54"/>
                <a:gd name="T38" fmla="*/ 53 w 173"/>
                <a:gd name="T39" fmla="*/ 9 h 54"/>
                <a:gd name="T40" fmla="*/ 49 w 173"/>
                <a:gd name="T41" fmla="*/ 8 h 54"/>
                <a:gd name="T42" fmla="*/ 41 w 173"/>
                <a:gd name="T43" fmla="*/ 7 h 54"/>
                <a:gd name="T44" fmla="*/ 32 w 173"/>
                <a:gd name="T45" fmla="*/ 5 h 54"/>
                <a:gd name="T46" fmla="*/ 31 w 173"/>
                <a:gd name="T47" fmla="*/ 5 h 54"/>
                <a:gd name="T48" fmla="*/ 23 w 173"/>
                <a:gd name="T49" fmla="*/ 3 h 54"/>
                <a:gd name="T50" fmla="*/ 15 w 173"/>
                <a:gd name="T51" fmla="*/ 2 h 54"/>
                <a:gd name="T52" fmla="*/ 9 w 173"/>
                <a:gd name="T53" fmla="*/ 1 h 54"/>
                <a:gd name="T54" fmla="*/ 6 w 173"/>
                <a:gd name="T55" fmla="*/ 0 h 54"/>
                <a:gd name="T56" fmla="*/ 2 w 173"/>
                <a:gd name="T57" fmla="*/ 0 h 54"/>
                <a:gd name="T58" fmla="*/ 0 w 173"/>
                <a:gd name="T59" fmla="*/ 14 h 54"/>
                <a:gd name="T60" fmla="*/ 3 w 173"/>
                <a:gd name="T61" fmla="*/ 15 h 54"/>
                <a:gd name="T62" fmla="*/ 6 w 173"/>
                <a:gd name="T63" fmla="*/ 15 h 54"/>
                <a:gd name="T64" fmla="*/ 11 w 173"/>
                <a:gd name="T65" fmla="*/ 16 h 54"/>
                <a:gd name="T66" fmla="*/ 20 w 173"/>
                <a:gd name="T67" fmla="*/ 18 h 54"/>
                <a:gd name="T68" fmla="*/ 27 w 173"/>
                <a:gd name="T69" fmla="*/ 19 h 54"/>
                <a:gd name="T70" fmla="*/ 28 w 173"/>
                <a:gd name="T71" fmla="*/ 19 h 54"/>
                <a:gd name="T72" fmla="*/ 37 w 173"/>
                <a:gd name="T73" fmla="*/ 21 h 54"/>
                <a:gd name="T74" fmla="*/ 46 w 173"/>
                <a:gd name="T75" fmla="*/ 23 h 54"/>
                <a:gd name="T76" fmla="*/ 49 w 173"/>
                <a:gd name="T77" fmla="*/ 24 h 54"/>
                <a:gd name="T78" fmla="*/ 54 w 173"/>
                <a:gd name="T79" fmla="*/ 25 h 54"/>
                <a:gd name="T80" fmla="*/ 63 w 173"/>
                <a:gd name="T81" fmla="*/ 26 h 54"/>
                <a:gd name="T82" fmla="*/ 71 w 173"/>
                <a:gd name="T83" fmla="*/ 28 h 54"/>
                <a:gd name="T84" fmla="*/ 72 w 173"/>
                <a:gd name="T85" fmla="*/ 28 h 54"/>
                <a:gd name="T86" fmla="*/ 80 w 173"/>
                <a:gd name="T87" fmla="*/ 30 h 54"/>
                <a:gd name="T88" fmla="*/ 89 w 173"/>
                <a:gd name="T89" fmla="*/ 32 h 54"/>
                <a:gd name="T90" fmla="*/ 92 w 173"/>
                <a:gd name="T91" fmla="*/ 33 h 54"/>
                <a:gd name="T92" fmla="*/ 97 w 173"/>
                <a:gd name="T93" fmla="*/ 34 h 54"/>
                <a:gd name="T94" fmla="*/ 106 w 173"/>
                <a:gd name="T95" fmla="*/ 36 h 54"/>
                <a:gd name="T96" fmla="*/ 114 w 173"/>
                <a:gd name="T97" fmla="*/ 38 h 54"/>
                <a:gd name="T98" fmla="*/ 114 w 173"/>
                <a:gd name="T99" fmla="*/ 39 h 54"/>
                <a:gd name="T100" fmla="*/ 123 w 173"/>
                <a:gd name="T101" fmla="*/ 41 h 54"/>
                <a:gd name="T102" fmla="*/ 131 w 173"/>
                <a:gd name="T103" fmla="*/ 43 h 54"/>
                <a:gd name="T104" fmla="*/ 131 w 173"/>
                <a:gd name="T105" fmla="*/ 43 h 54"/>
                <a:gd name="T106" fmla="*/ 135 w 173"/>
                <a:gd name="T107" fmla="*/ 44 h 54"/>
                <a:gd name="T108" fmla="*/ 140 w 173"/>
                <a:gd name="T109" fmla="*/ 45 h 54"/>
                <a:gd name="T110" fmla="*/ 148 w 173"/>
                <a:gd name="T111" fmla="*/ 48 h 54"/>
                <a:gd name="T112" fmla="*/ 156 w 173"/>
                <a:gd name="T113" fmla="*/ 50 h 54"/>
                <a:gd name="T114" fmla="*/ 157 w 173"/>
                <a:gd name="T115" fmla="*/ 50 h 54"/>
                <a:gd name="T116" fmla="*/ 165 w 173"/>
                <a:gd name="T117" fmla="*/ 53 h 54"/>
                <a:gd name="T118" fmla="*/ 170 w 173"/>
                <a:gd name="T119" fmla="*/ 54 h 54"/>
                <a:gd name="T120" fmla="*/ 173 w 173"/>
                <a:gd name="T121" fmla="*/ 39 h 54"/>
                <a:gd name="T122" fmla="*/ 169 w 173"/>
                <a:gd name="T123" fmla="*/ 38 h 54"/>
                <a:gd name="T124" fmla="*/ 160 w 173"/>
                <a:gd name="T125"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3" h="54">
                  <a:moveTo>
                    <a:pt x="160" y="35"/>
                  </a:moveTo>
                  <a:cubicBezTo>
                    <a:pt x="160" y="35"/>
                    <a:pt x="160" y="35"/>
                    <a:pt x="160" y="35"/>
                  </a:cubicBezTo>
                  <a:cubicBezTo>
                    <a:pt x="157" y="34"/>
                    <a:pt x="154" y="34"/>
                    <a:pt x="152" y="33"/>
                  </a:cubicBezTo>
                  <a:cubicBezTo>
                    <a:pt x="149" y="32"/>
                    <a:pt x="146" y="31"/>
                    <a:pt x="143" y="31"/>
                  </a:cubicBezTo>
                  <a:cubicBezTo>
                    <a:pt x="142" y="30"/>
                    <a:pt x="140" y="30"/>
                    <a:pt x="138" y="29"/>
                  </a:cubicBezTo>
                  <a:cubicBezTo>
                    <a:pt x="137" y="29"/>
                    <a:pt x="136" y="28"/>
                    <a:pt x="135" y="28"/>
                  </a:cubicBezTo>
                  <a:cubicBezTo>
                    <a:pt x="135" y="28"/>
                    <a:pt x="135" y="28"/>
                    <a:pt x="135" y="28"/>
                  </a:cubicBezTo>
                  <a:cubicBezTo>
                    <a:pt x="132" y="27"/>
                    <a:pt x="129" y="27"/>
                    <a:pt x="126" y="26"/>
                  </a:cubicBezTo>
                  <a:cubicBezTo>
                    <a:pt x="124" y="25"/>
                    <a:pt x="121" y="24"/>
                    <a:pt x="118" y="24"/>
                  </a:cubicBezTo>
                  <a:cubicBezTo>
                    <a:pt x="118" y="24"/>
                    <a:pt x="117" y="24"/>
                    <a:pt x="117" y="24"/>
                  </a:cubicBezTo>
                  <a:cubicBezTo>
                    <a:pt x="114" y="23"/>
                    <a:pt x="112" y="22"/>
                    <a:pt x="109" y="22"/>
                  </a:cubicBezTo>
                  <a:cubicBezTo>
                    <a:pt x="106" y="21"/>
                    <a:pt x="104" y="20"/>
                    <a:pt x="101" y="20"/>
                  </a:cubicBezTo>
                  <a:cubicBezTo>
                    <a:pt x="99" y="19"/>
                    <a:pt x="97" y="19"/>
                    <a:pt x="96" y="18"/>
                  </a:cubicBezTo>
                  <a:cubicBezTo>
                    <a:pt x="94" y="18"/>
                    <a:pt x="93" y="18"/>
                    <a:pt x="92" y="18"/>
                  </a:cubicBezTo>
                  <a:cubicBezTo>
                    <a:pt x="89" y="17"/>
                    <a:pt x="86" y="16"/>
                    <a:pt x="84" y="16"/>
                  </a:cubicBezTo>
                  <a:cubicBezTo>
                    <a:pt x="81" y="15"/>
                    <a:pt x="78" y="14"/>
                    <a:pt x="75" y="14"/>
                  </a:cubicBezTo>
                  <a:cubicBezTo>
                    <a:pt x="75" y="14"/>
                    <a:pt x="74" y="14"/>
                    <a:pt x="74" y="14"/>
                  </a:cubicBezTo>
                  <a:cubicBezTo>
                    <a:pt x="72" y="13"/>
                    <a:pt x="69" y="12"/>
                    <a:pt x="66" y="12"/>
                  </a:cubicBezTo>
                  <a:cubicBezTo>
                    <a:pt x="64" y="11"/>
                    <a:pt x="61" y="11"/>
                    <a:pt x="58" y="10"/>
                  </a:cubicBezTo>
                  <a:cubicBezTo>
                    <a:pt x="56" y="10"/>
                    <a:pt x="54" y="9"/>
                    <a:pt x="53" y="9"/>
                  </a:cubicBezTo>
                  <a:cubicBezTo>
                    <a:pt x="51" y="9"/>
                    <a:pt x="50" y="9"/>
                    <a:pt x="49" y="8"/>
                  </a:cubicBezTo>
                  <a:cubicBezTo>
                    <a:pt x="46" y="8"/>
                    <a:pt x="43" y="7"/>
                    <a:pt x="41" y="7"/>
                  </a:cubicBezTo>
                  <a:cubicBezTo>
                    <a:pt x="38" y="6"/>
                    <a:pt x="35" y="6"/>
                    <a:pt x="32" y="5"/>
                  </a:cubicBezTo>
                  <a:cubicBezTo>
                    <a:pt x="32" y="5"/>
                    <a:pt x="31" y="5"/>
                    <a:pt x="31" y="5"/>
                  </a:cubicBezTo>
                  <a:cubicBezTo>
                    <a:pt x="28" y="4"/>
                    <a:pt x="26" y="4"/>
                    <a:pt x="23" y="3"/>
                  </a:cubicBezTo>
                  <a:cubicBezTo>
                    <a:pt x="20" y="3"/>
                    <a:pt x="17" y="2"/>
                    <a:pt x="15" y="2"/>
                  </a:cubicBezTo>
                  <a:cubicBezTo>
                    <a:pt x="13" y="1"/>
                    <a:pt x="11" y="1"/>
                    <a:pt x="9" y="1"/>
                  </a:cubicBezTo>
                  <a:cubicBezTo>
                    <a:pt x="8" y="1"/>
                    <a:pt x="7" y="0"/>
                    <a:pt x="6" y="0"/>
                  </a:cubicBezTo>
                  <a:cubicBezTo>
                    <a:pt x="5" y="0"/>
                    <a:pt x="4" y="0"/>
                    <a:pt x="2" y="0"/>
                  </a:cubicBezTo>
                  <a:cubicBezTo>
                    <a:pt x="2" y="4"/>
                    <a:pt x="1" y="9"/>
                    <a:pt x="0" y="14"/>
                  </a:cubicBezTo>
                  <a:cubicBezTo>
                    <a:pt x="1" y="14"/>
                    <a:pt x="2" y="14"/>
                    <a:pt x="3" y="15"/>
                  </a:cubicBezTo>
                  <a:cubicBezTo>
                    <a:pt x="4" y="15"/>
                    <a:pt x="5" y="15"/>
                    <a:pt x="6" y="15"/>
                  </a:cubicBezTo>
                  <a:cubicBezTo>
                    <a:pt x="8" y="16"/>
                    <a:pt x="9" y="16"/>
                    <a:pt x="11" y="16"/>
                  </a:cubicBezTo>
                  <a:cubicBezTo>
                    <a:pt x="14" y="17"/>
                    <a:pt x="17" y="17"/>
                    <a:pt x="20" y="18"/>
                  </a:cubicBezTo>
                  <a:cubicBezTo>
                    <a:pt x="22" y="18"/>
                    <a:pt x="25" y="19"/>
                    <a:pt x="27" y="19"/>
                  </a:cubicBezTo>
                  <a:cubicBezTo>
                    <a:pt x="28" y="19"/>
                    <a:pt x="28" y="19"/>
                    <a:pt x="28" y="19"/>
                  </a:cubicBezTo>
                  <a:cubicBezTo>
                    <a:pt x="31" y="20"/>
                    <a:pt x="34" y="21"/>
                    <a:pt x="37" y="21"/>
                  </a:cubicBezTo>
                  <a:cubicBezTo>
                    <a:pt x="40" y="22"/>
                    <a:pt x="43" y="22"/>
                    <a:pt x="46" y="23"/>
                  </a:cubicBezTo>
                  <a:cubicBezTo>
                    <a:pt x="47" y="23"/>
                    <a:pt x="48" y="23"/>
                    <a:pt x="49" y="24"/>
                  </a:cubicBezTo>
                  <a:cubicBezTo>
                    <a:pt x="51" y="24"/>
                    <a:pt x="53" y="24"/>
                    <a:pt x="54" y="25"/>
                  </a:cubicBezTo>
                  <a:cubicBezTo>
                    <a:pt x="57" y="25"/>
                    <a:pt x="60" y="26"/>
                    <a:pt x="63" y="26"/>
                  </a:cubicBezTo>
                  <a:cubicBezTo>
                    <a:pt x="66" y="27"/>
                    <a:pt x="68" y="28"/>
                    <a:pt x="71" y="28"/>
                  </a:cubicBezTo>
                  <a:cubicBezTo>
                    <a:pt x="71" y="28"/>
                    <a:pt x="71" y="28"/>
                    <a:pt x="72" y="28"/>
                  </a:cubicBezTo>
                  <a:cubicBezTo>
                    <a:pt x="74" y="29"/>
                    <a:pt x="77" y="30"/>
                    <a:pt x="80" y="30"/>
                  </a:cubicBezTo>
                  <a:cubicBezTo>
                    <a:pt x="83" y="31"/>
                    <a:pt x="86" y="32"/>
                    <a:pt x="89" y="32"/>
                  </a:cubicBezTo>
                  <a:cubicBezTo>
                    <a:pt x="90" y="33"/>
                    <a:pt x="91" y="33"/>
                    <a:pt x="92" y="33"/>
                  </a:cubicBezTo>
                  <a:cubicBezTo>
                    <a:pt x="94" y="33"/>
                    <a:pt x="96" y="34"/>
                    <a:pt x="97" y="34"/>
                  </a:cubicBezTo>
                  <a:cubicBezTo>
                    <a:pt x="100" y="35"/>
                    <a:pt x="103" y="36"/>
                    <a:pt x="106" y="36"/>
                  </a:cubicBezTo>
                  <a:cubicBezTo>
                    <a:pt x="108" y="37"/>
                    <a:pt x="111" y="38"/>
                    <a:pt x="114" y="38"/>
                  </a:cubicBezTo>
                  <a:cubicBezTo>
                    <a:pt x="114" y="38"/>
                    <a:pt x="114" y="38"/>
                    <a:pt x="114" y="39"/>
                  </a:cubicBezTo>
                  <a:cubicBezTo>
                    <a:pt x="117" y="39"/>
                    <a:pt x="120" y="40"/>
                    <a:pt x="123" y="41"/>
                  </a:cubicBezTo>
                  <a:cubicBezTo>
                    <a:pt x="126" y="41"/>
                    <a:pt x="128" y="42"/>
                    <a:pt x="131" y="43"/>
                  </a:cubicBezTo>
                  <a:cubicBezTo>
                    <a:pt x="131" y="43"/>
                    <a:pt x="131" y="43"/>
                    <a:pt x="131" y="43"/>
                  </a:cubicBezTo>
                  <a:cubicBezTo>
                    <a:pt x="133" y="43"/>
                    <a:pt x="134" y="44"/>
                    <a:pt x="135" y="44"/>
                  </a:cubicBezTo>
                  <a:cubicBezTo>
                    <a:pt x="137" y="44"/>
                    <a:pt x="138" y="45"/>
                    <a:pt x="140" y="45"/>
                  </a:cubicBezTo>
                  <a:cubicBezTo>
                    <a:pt x="143" y="46"/>
                    <a:pt x="145" y="47"/>
                    <a:pt x="148" y="48"/>
                  </a:cubicBezTo>
                  <a:cubicBezTo>
                    <a:pt x="151" y="49"/>
                    <a:pt x="153" y="49"/>
                    <a:pt x="156" y="50"/>
                  </a:cubicBezTo>
                  <a:cubicBezTo>
                    <a:pt x="156" y="50"/>
                    <a:pt x="157" y="50"/>
                    <a:pt x="157" y="50"/>
                  </a:cubicBezTo>
                  <a:cubicBezTo>
                    <a:pt x="160" y="51"/>
                    <a:pt x="162" y="52"/>
                    <a:pt x="165" y="53"/>
                  </a:cubicBezTo>
                  <a:cubicBezTo>
                    <a:pt x="167" y="53"/>
                    <a:pt x="168" y="54"/>
                    <a:pt x="170" y="54"/>
                  </a:cubicBezTo>
                  <a:cubicBezTo>
                    <a:pt x="171" y="49"/>
                    <a:pt x="172" y="44"/>
                    <a:pt x="173" y="39"/>
                  </a:cubicBezTo>
                  <a:cubicBezTo>
                    <a:pt x="172" y="39"/>
                    <a:pt x="170" y="38"/>
                    <a:pt x="169" y="38"/>
                  </a:cubicBezTo>
                  <a:cubicBezTo>
                    <a:pt x="166" y="37"/>
                    <a:pt x="163" y="36"/>
                    <a:pt x="160" y="35"/>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20" name="Freeform 17"/>
            <p:cNvSpPr>
              <a:spLocks/>
            </p:cNvSpPr>
            <p:nvPr/>
          </p:nvSpPr>
          <p:spPr bwMode="auto">
            <a:xfrm>
              <a:off x="2473325" y="2813050"/>
              <a:ext cx="403225" cy="200025"/>
            </a:xfrm>
            <a:custGeom>
              <a:avLst/>
              <a:gdLst>
                <a:gd name="T0" fmla="*/ 2 w 159"/>
                <a:gd name="T1" fmla="*/ 66 h 79"/>
                <a:gd name="T2" fmla="*/ 8 w 159"/>
                <a:gd name="T3" fmla="*/ 78 h 79"/>
                <a:gd name="T4" fmla="*/ 8 w 159"/>
                <a:gd name="T5" fmla="*/ 79 h 79"/>
                <a:gd name="T6" fmla="*/ 12 w 159"/>
                <a:gd name="T7" fmla="*/ 77 h 79"/>
                <a:gd name="T8" fmla="*/ 17 w 159"/>
                <a:gd name="T9" fmla="*/ 75 h 79"/>
                <a:gd name="T10" fmla="*/ 22 w 159"/>
                <a:gd name="T11" fmla="*/ 74 h 79"/>
                <a:gd name="T12" fmla="*/ 27 w 159"/>
                <a:gd name="T13" fmla="*/ 71 h 79"/>
                <a:gd name="T14" fmla="*/ 37 w 159"/>
                <a:gd name="T15" fmla="*/ 67 h 79"/>
                <a:gd name="T16" fmla="*/ 47 w 159"/>
                <a:gd name="T17" fmla="*/ 64 h 79"/>
                <a:gd name="T18" fmla="*/ 47 w 159"/>
                <a:gd name="T19" fmla="*/ 63 h 79"/>
                <a:gd name="T20" fmla="*/ 57 w 159"/>
                <a:gd name="T21" fmla="*/ 59 h 79"/>
                <a:gd name="T22" fmla="*/ 67 w 159"/>
                <a:gd name="T23" fmla="*/ 55 h 79"/>
                <a:gd name="T24" fmla="*/ 72 w 159"/>
                <a:gd name="T25" fmla="*/ 53 h 79"/>
                <a:gd name="T26" fmla="*/ 78 w 159"/>
                <a:gd name="T27" fmla="*/ 50 h 79"/>
                <a:gd name="T28" fmla="*/ 88 w 159"/>
                <a:gd name="T29" fmla="*/ 46 h 79"/>
                <a:gd name="T30" fmla="*/ 97 w 159"/>
                <a:gd name="T31" fmla="*/ 41 h 79"/>
                <a:gd name="T32" fmla="*/ 98 w 159"/>
                <a:gd name="T33" fmla="*/ 41 h 79"/>
                <a:gd name="T34" fmla="*/ 108 w 159"/>
                <a:gd name="T35" fmla="*/ 36 h 79"/>
                <a:gd name="T36" fmla="*/ 118 w 159"/>
                <a:gd name="T37" fmla="*/ 31 h 79"/>
                <a:gd name="T38" fmla="*/ 123 w 159"/>
                <a:gd name="T39" fmla="*/ 29 h 79"/>
                <a:gd name="T40" fmla="*/ 129 w 159"/>
                <a:gd name="T41" fmla="*/ 26 h 79"/>
                <a:gd name="T42" fmla="*/ 139 w 159"/>
                <a:gd name="T43" fmla="*/ 20 h 79"/>
                <a:gd name="T44" fmla="*/ 147 w 159"/>
                <a:gd name="T45" fmla="*/ 16 h 79"/>
                <a:gd name="T46" fmla="*/ 149 w 159"/>
                <a:gd name="T47" fmla="*/ 15 h 79"/>
                <a:gd name="T48" fmla="*/ 149 w 159"/>
                <a:gd name="T49" fmla="*/ 14 h 79"/>
                <a:gd name="T50" fmla="*/ 159 w 159"/>
                <a:gd name="T51" fmla="*/ 9 h 79"/>
                <a:gd name="T52" fmla="*/ 152 w 159"/>
                <a:gd name="T53" fmla="*/ 5 h 79"/>
                <a:gd name="T54" fmla="*/ 151 w 159"/>
                <a:gd name="T55" fmla="*/ 5 h 79"/>
                <a:gd name="T56" fmla="*/ 144 w 159"/>
                <a:gd name="T57" fmla="*/ 1 h 79"/>
                <a:gd name="T58" fmla="*/ 142 w 159"/>
                <a:gd name="T59" fmla="*/ 0 h 79"/>
                <a:gd name="T60" fmla="*/ 139 w 159"/>
                <a:gd name="T61" fmla="*/ 1 h 79"/>
                <a:gd name="T62" fmla="*/ 134 w 159"/>
                <a:gd name="T63" fmla="*/ 4 h 79"/>
                <a:gd name="T64" fmla="*/ 128 w 159"/>
                <a:gd name="T65" fmla="*/ 7 h 79"/>
                <a:gd name="T66" fmla="*/ 123 w 159"/>
                <a:gd name="T67" fmla="*/ 10 h 79"/>
                <a:gd name="T68" fmla="*/ 113 w 159"/>
                <a:gd name="T69" fmla="*/ 15 h 79"/>
                <a:gd name="T70" fmla="*/ 103 w 159"/>
                <a:gd name="T71" fmla="*/ 20 h 79"/>
                <a:gd name="T72" fmla="*/ 102 w 159"/>
                <a:gd name="T73" fmla="*/ 20 h 79"/>
                <a:gd name="T74" fmla="*/ 93 w 159"/>
                <a:gd name="T75" fmla="*/ 25 h 79"/>
                <a:gd name="T76" fmla="*/ 82 w 159"/>
                <a:gd name="T77" fmla="*/ 30 h 79"/>
                <a:gd name="T78" fmla="*/ 77 w 159"/>
                <a:gd name="T79" fmla="*/ 32 h 79"/>
                <a:gd name="T80" fmla="*/ 72 w 159"/>
                <a:gd name="T81" fmla="*/ 34 h 79"/>
                <a:gd name="T82" fmla="*/ 62 w 159"/>
                <a:gd name="T83" fmla="*/ 39 h 79"/>
                <a:gd name="T84" fmla="*/ 52 w 159"/>
                <a:gd name="T85" fmla="*/ 43 h 79"/>
                <a:gd name="T86" fmla="*/ 51 w 159"/>
                <a:gd name="T87" fmla="*/ 43 h 79"/>
                <a:gd name="T88" fmla="*/ 42 w 159"/>
                <a:gd name="T89" fmla="*/ 47 h 79"/>
                <a:gd name="T90" fmla="*/ 32 w 159"/>
                <a:gd name="T91" fmla="*/ 51 h 79"/>
                <a:gd name="T92" fmla="*/ 26 w 159"/>
                <a:gd name="T93" fmla="*/ 54 h 79"/>
                <a:gd name="T94" fmla="*/ 22 w 159"/>
                <a:gd name="T95" fmla="*/ 55 h 79"/>
                <a:gd name="T96" fmla="*/ 12 w 159"/>
                <a:gd name="T97" fmla="*/ 59 h 79"/>
                <a:gd name="T98" fmla="*/ 6 w 159"/>
                <a:gd name="T99" fmla="*/ 62 h 79"/>
                <a:gd name="T100" fmla="*/ 2 w 159"/>
                <a:gd name="T101" fmla="*/ 63 h 79"/>
                <a:gd name="T102" fmla="*/ 2 w 159"/>
                <a:gd name="T103" fmla="*/ 63 h 79"/>
                <a:gd name="T104" fmla="*/ 0 w 159"/>
                <a:gd name="T105" fmla="*/ 64 h 79"/>
                <a:gd name="T106" fmla="*/ 1 w 159"/>
                <a:gd name="T107" fmla="*/ 65 h 79"/>
                <a:gd name="T108" fmla="*/ 2 w 159"/>
                <a:gd name="T109" fmla="*/ 6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9" h="79">
                  <a:moveTo>
                    <a:pt x="2" y="66"/>
                  </a:moveTo>
                  <a:cubicBezTo>
                    <a:pt x="4" y="70"/>
                    <a:pt x="6" y="74"/>
                    <a:pt x="8" y="78"/>
                  </a:cubicBezTo>
                  <a:cubicBezTo>
                    <a:pt x="8" y="78"/>
                    <a:pt x="8" y="78"/>
                    <a:pt x="8" y="79"/>
                  </a:cubicBezTo>
                  <a:cubicBezTo>
                    <a:pt x="10" y="78"/>
                    <a:pt x="11" y="78"/>
                    <a:pt x="12" y="77"/>
                  </a:cubicBezTo>
                  <a:cubicBezTo>
                    <a:pt x="14" y="77"/>
                    <a:pt x="16" y="76"/>
                    <a:pt x="17" y="75"/>
                  </a:cubicBezTo>
                  <a:cubicBezTo>
                    <a:pt x="19" y="75"/>
                    <a:pt x="20" y="74"/>
                    <a:pt x="22" y="74"/>
                  </a:cubicBezTo>
                  <a:cubicBezTo>
                    <a:pt x="24" y="73"/>
                    <a:pt x="26" y="72"/>
                    <a:pt x="27" y="71"/>
                  </a:cubicBezTo>
                  <a:cubicBezTo>
                    <a:pt x="31" y="70"/>
                    <a:pt x="34" y="69"/>
                    <a:pt x="37" y="67"/>
                  </a:cubicBezTo>
                  <a:cubicBezTo>
                    <a:pt x="41" y="66"/>
                    <a:pt x="44" y="65"/>
                    <a:pt x="47" y="64"/>
                  </a:cubicBezTo>
                  <a:cubicBezTo>
                    <a:pt x="47" y="64"/>
                    <a:pt x="47" y="63"/>
                    <a:pt x="47" y="63"/>
                  </a:cubicBezTo>
                  <a:cubicBezTo>
                    <a:pt x="51" y="62"/>
                    <a:pt x="54" y="61"/>
                    <a:pt x="57" y="59"/>
                  </a:cubicBezTo>
                  <a:cubicBezTo>
                    <a:pt x="61" y="58"/>
                    <a:pt x="64" y="56"/>
                    <a:pt x="67" y="55"/>
                  </a:cubicBezTo>
                  <a:cubicBezTo>
                    <a:pt x="69" y="54"/>
                    <a:pt x="70" y="53"/>
                    <a:pt x="72" y="53"/>
                  </a:cubicBezTo>
                  <a:cubicBezTo>
                    <a:pt x="74" y="52"/>
                    <a:pt x="76" y="51"/>
                    <a:pt x="78" y="50"/>
                  </a:cubicBezTo>
                  <a:cubicBezTo>
                    <a:pt x="81" y="49"/>
                    <a:pt x="84" y="47"/>
                    <a:pt x="88" y="46"/>
                  </a:cubicBezTo>
                  <a:cubicBezTo>
                    <a:pt x="91" y="44"/>
                    <a:pt x="94" y="43"/>
                    <a:pt x="97" y="41"/>
                  </a:cubicBezTo>
                  <a:cubicBezTo>
                    <a:pt x="97" y="41"/>
                    <a:pt x="98" y="41"/>
                    <a:pt x="98" y="41"/>
                  </a:cubicBezTo>
                  <a:cubicBezTo>
                    <a:pt x="101" y="39"/>
                    <a:pt x="105" y="38"/>
                    <a:pt x="108" y="36"/>
                  </a:cubicBezTo>
                  <a:cubicBezTo>
                    <a:pt x="111" y="34"/>
                    <a:pt x="115" y="33"/>
                    <a:pt x="118" y="31"/>
                  </a:cubicBezTo>
                  <a:cubicBezTo>
                    <a:pt x="120" y="30"/>
                    <a:pt x="121" y="29"/>
                    <a:pt x="123" y="29"/>
                  </a:cubicBezTo>
                  <a:cubicBezTo>
                    <a:pt x="125" y="28"/>
                    <a:pt x="127" y="27"/>
                    <a:pt x="129" y="26"/>
                  </a:cubicBezTo>
                  <a:cubicBezTo>
                    <a:pt x="132" y="24"/>
                    <a:pt x="135" y="22"/>
                    <a:pt x="139" y="20"/>
                  </a:cubicBezTo>
                  <a:cubicBezTo>
                    <a:pt x="142" y="19"/>
                    <a:pt x="144" y="17"/>
                    <a:pt x="147" y="16"/>
                  </a:cubicBezTo>
                  <a:cubicBezTo>
                    <a:pt x="148" y="15"/>
                    <a:pt x="148" y="15"/>
                    <a:pt x="149" y="15"/>
                  </a:cubicBezTo>
                  <a:cubicBezTo>
                    <a:pt x="149" y="15"/>
                    <a:pt x="149" y="14"/>
                    <a:pt x="149" y="14"/>
                  </a:cubicBezTo>
                  <a:cubicBezTo>
                    <a:pt x="152" y="13"/>
                    <a:pt x="156" y="11"/>
                    <a:pt x="159" y="9"/>
                  </a:cubicBezTo>
                  <a:cubicBezTo>
                    <a:pt x="156" y="8"/>
                    <a:pt x="154" y="6"/>
                    <a:pt x="152" y="5"/>
                  </a:cubicBezTo>
                  <a:cubicBezTo>
                    <a:pt x="151" y="5"/>
                    <a:pt x="151" y="5"/>
                    <a:pt x="151" y="5"/>
                  </a:cubicBezTo>
                  <a:cubicBezTo>
                    <a:pt x="149" y="4"/>
                    <a:pt x="146" y="2"/>
                    <a:pt x="144" y="1"/>
                  </a:cubicBezTo>
                  <a:cubicBezTo>
                    <a:pt x="143" y="0"/>
                    <a:pt x="142" y="0"/>
                    <a:pt x="142" y="0"/>
                  </a:cubicBezTo>
                  <a:cubicBezTo>
                    <a:pt x="141" y="0"/>
                    <a:pt x="140" y="1"/>
                    <a:pt x="139" y="1"/>
                  </a:cubicBezTo>
                  <a:cubicBezTo>
                    <a:pt x="137" y="2"/>
                    <a:pt x="135" y="3"/>
                    <a:pt x="134" y="4"/>
                  </a:cubicBezTo>
                  <a:cubicBezTo>
                    <a:pt x="132" y="5"/>
                    <a:pt x="130" y="6"/>
                    <a:pt x="128" y="7"/>
                  </a:cubicBezTo>
                  <a:cubicBezTo>
                    <a:pt x="126" y="8"/>
                    <a:pt x="125" y="9"/>
                    <a:pt x="123" y="10"/>
                  </a:cubicBezTo>
                  <a:cubicBezTo>
                    <a:pt x="120" y="11"/>
                    <a:pt x="116" y="13"/>
                    <a:pt x="113" y="15"/>
                  </a:cubicBezTo>
                  <a:cubicBezTo>
                    <a:pt x="110" y="17"/>
                    <a:pt x="106" y="18"/>
                    <a:pt x="103" y="20"/>
                  </a:cubicBezTo>
                  <a:cubicBezTo>
                    <a:pt x="103" y="20"/>
                    <a:pt x="102" y="20"/>
                    <a:pt x="102" y="20"/>
                  </a:cubicBezTo>
                  <a:cubicBezTo>
                    <a:pt x="99" y="22"/>
                    <a:pt x="96" y="24"/>
                    <a:pt x="93" y="25"/>
                  </a:cubicBezTo>
                  <a:cubicBezTo>
                    <a:pt x="89" y="27"/>
                    <a:pt x="86" y="28"/>
                    <a:pt x="82" y="30"/>
                  </a:cubicBezTo>
                  <a:cubicBezTo>
                    <a:pt x="81" y="31"/>
                    <a:pt x="79" y="32"/>
                    <a:pt x="77" y="32"/>
                  </a:cubicBezTo>
                  <a:cubicBezTo>
                    <a:pt x="75" y="33"/>
                    <a:pt x="74" y="34"/>
                    <a:pt x="72" y="34"/>
                  </a:cubicBezTo>
                  <a:cubicBezTo>
                    <a:pt x="69" y="36"/>
                    <a:pt x="66" y="37"/>
                    <a:pt x="62" y="39"/>
                  </a:cubicBezTo>
                  <a:cubicBezTo>
                    <a:pt x="59" y="40"/>
                    <a:pt x="55" y="42"/>
                    <a:pt x="52" y="43"/>
                  </a:cubicBezTo>
                  <a:cubicBezTo>
                    <a:pt x="52" y="43"/>
                    <a:pt x="52" y="43"/>
                    <a:pt x="51" y="43"/>
                  </a:cubicBezTo>
                  <a:cubicBezTo>
                    <a:pt x="48" y="45"/>
                    <a:pt x="45" y="46"/>
                    <a:pt x="42" y="47"/>
                  </a:cubicBezTo>
                  <a:cubicBezTo>
                    <a:pt x="39" y="49"/>
                    <a:pt x="35" y="50"/>
                    <a:pt x="32" y="51"/>
                  </a:cubicBezTo>
                  <a:cubicBezTo>
                    <a:pt x="30" y="52"/>
                    <a:pt x="28" y="53"/>
                    <a:pt x="26" y="54"/>
                  </a:cubicBezTo>
                  <a:cubicBezTo>
                    <a:pt x="25" y="54"/>
                    <a:pt x="24" y="55"/>
                    <a:pt x="22" y="55"/>
                  </a:cubicBezTo>
                  <a:cubicBezTo>
                    <a:pt x="19" y="57"/>
                    <a:pt x="16" y="58"/>
                    <a:pt x="12" y="59"/>
                  </a:cubicBezTo>
                  <a:cubicBezTo>
                    <a:pt x="10" y="60"/>
                    <a:pt x="8" y="61"/>
                    <a:pt x="6" y="62"/>
                  </a:cubicBezTo>
                  <a:cubicBezTo>
                    <a:pt x="5" y="62"/>
                    <a:pt x="4" y="63"/>
                    <a:pt x="2" y="63"/>
                  </a:cubicBezTo>
                  <a:cubicBezTo>
                    <a:pt x="2" y="63"/>
                    <a:pt x="2" y="63"/>
                    <a:pt x="2" y="63"/>
                  </a:cubicBezTo>
                  <a:cubicBezTo>
                    <a:pt x="1" y="63"/>
                    <a:pt x="1" y="64"/>
                    <a:pt x="0" y="64"/>
                  </a:cubicBezTo>
                  <a:cubicBezTo>
                    <a:pt x="0" y="64"/>
                    <a:pt x="1" y="65"/>
                    <a:pt x="1" y="65"/>
                  </a:cubicBezTo>
                  <a:cubicBezTo>
                    <a:pt x="1" y="66"/>
                    <a:pt x="1" y="66"/>
                    <a:pt x="2" y="66"/>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21" name="Freeform 18"/>
            <p:cNvSpPr>
              <a:spLocks/>
            </p:cNvSpPr>
            <p:nvPr/>
          </p:nvSpPr>
          <p:spPr bwMode="auto">
            <a:xfrm>
              <a:off x="2989263" y="2419350"/>
              <a:ext cx="255588" cy="315913"/>
            </a:xfrm>
            <a:custGeom>
              <a:avLst/>
              <a:gdLst>
                <a:gd name="T0" fmla="*/ 65 w 101"/>
                <a:gd name="T1" fmla="*/ 51 h 124"/>
                <a:gd name="T2" fmla="*/ 64 w 101"/>
                <a:gd name="T3" fmla="*/ 52 h 124"/>
                <a:gd name="T4" fmla="*/ 53 w 101"/>
                <a:gd name="T5" fmla="*/ 69 h 124"/>
                <a:gd name="T6" fmla="*/ 51 w 101"/>
                <a:gd name="T7" fmla="*/ 71 h 124"/>
                <a:gd name="T8" fmla="*/ 39 w 101"/>
                <a:gd name="T9" fmla="*/ 84 h 124"/>
                <a:gd name="T10" fmla="*/ 32 w 101"/>
                <a:gd name="T11" fmla="*/ 90 h 124"/>
                <a:gd name="T12" fmla="*/ 27 w 101"/>
                <a:gd name="T13" fmla="*/ 95 h 124"/>
                <a:gd name="T14" fmla="*/ 16 w 101"/>
                <a:gd name="T15" fmla="*/ 105 h 124"/>
                <a:gd name="T16" fmla="*/ 5 w 101"/>
                <a:gd name="T17" fmla="*/ 113 h 124"/>
                <a:gd name="T18" fmla="*/ 4 w 101"/>
                <a:gd name="T19" fmla="*/ 113 h 124"/>
                <a:gd name="T20" fmla="*/ 0 w 101"/>
                <a:gd name="T21" fmla="*/ 117 h 124"/>
                <a:gd name="T22" fmla="*/ 3 w 101"/>
                <a:gd name="T23" fmla="*/ 118 h 124"/>
                <a:gd name="T24" fmla="*/ 4 w 101"/>
                <a:gd name="T25" fmla="*/ 118 h 124"/>
                <a:gd name="T26" fmla="*/ 12 w 101"/>
                <a:gd name="T27" fmla="*/ 121 h 124"/>
                <a:gd name="T28" fmla="*/ 17 w 101"/>
                <a:gd name="T29" fmla="*/ 123 h 124"/>
                <a:gd name="T30" fmla="*/ 18 w 101"/>
                <a:gd name="T31" fmla="*/ 124 h 124"/>
                <a:gd name="T32" fmla="*/ 21 w 101"/>
                <a:gd name="T33" fmla="*/ 122 h 124"/>
                <a:gd name="T34" fmla="*/ 26 w 101"/>
                <a:gd name="T35" fmla="*/ 118 h 124"/>
                <a:gd name="T36" fmla="*/ 32 w 101"/>
                <a:gd name="T37" fmla="*/ 113 h 124"/>
                <a:gd name="T38" fmla="*/ 43 w 101"/>
                <a:gd name="T39" fmla="*/ 103 h 124"/>
                <a:gd name="T40" fmla="*/ 55 w 101"/>
                <a:gd name="T41" fmla="*/ 91 h 124"/>
                <a:gd name="T42" fmla="*/ 55 w 101"/>
                <a:gd name="T43" fmla="*/ 91 h 124"/>
                <a:gd name="T44" fmla="*/ 66 w 101"/>
                <a:gd name="T45" fmla="*/ 79 h 124"/>
                <a:gd name="T46" fmla="*/ 68 w 101"/>
                <a:gd name="T47" fmla="*/ 76 h 124"/>
                <a:gd name="T48" fmla="*/ 82 w 101"/>
                <a:gd name="T49" fmla="*/ 53 h 124"/>
                <a:gd name="T50" fmla="*/ 86 w 101"/>
                <a:gd name="T51" fmla="*/ 45 h 124"/>
                <a:gd name="T52" fmla="*/ 91 w 101"/>
                <a:gd name="T53" fmla="*/ 35 h 124"/>
                <a:gd name="T54" fmla="*/ 99 w 101"/>
                <a:gd name="T55" fmla="*/ 8 h 124"/>
                <a:gd name="T56" fmla="*/ 101 w 101"/>
                <a:gd name="T57" fmla="*/ 0 h 124"/>
                <a:gd name="T58" fmla="*/ 99 w 101"/>
                <a:gd name="T59" fmla="*/ 0 h 124"/>
                <a:gd name="T60" fmla="*/ 99 w 101"/>
                <a:gd name="T61" fmla="*/ 0 h 124"/>
                <a:gd name="T62" fmla="*/ 95 w 101"/>
                <a:gd name="T63" fmla="*/ 0 h 124"/>
                <a:gd name="T64" fmla="*/ 86 w 101"/>
                <a:gd name="T65" fmla="*/ 0 h 124"/>
                <a:gd name="T66" fmla="*/ 84 w 101"/>
                <a:gd name="T67" fmla="*/ 0 h 124"/>
                <a:gd name="T68" fmla="*/ 84 w 101"/>
                <a:gd name="T69" fmla="*/ 4 h 124"/>
                <a:gd name="T70" fmla="*/ 72 w 101"/>
                <a:gd name="T71" fmla="*/ 38 h 124"/>
                <a:gd name="T72" fmla="*/ 65 w 101"/>
                <a:gd name="T73" fmla="*/ 5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 h="124">
                  <a:moveTo>
                    <a:pt x="65" y="51"/>
                  </a:moveTo>
                  <a:cubicBezTo>
                    <a:pt x="64" y="51"/>
                    <a:pt x="64" y="52"/>
                    <a:pt x="64" y="52"/>
                  </a:cubicBezTo>
                  <a:cubicBezTo>
                    <a:pt x="61" y="58"/>
                    <a:pt x="57" y="63"/>
                    <a:pt x="53" y="69"/>
                  </a:cubicBezTo>
                  <a:cubicBezTo>
                    <a:pt x="52" y="69"/>
                    <a:pt x="52" y="70"/>
                    <a:pt x="51" y="71"/>
                  </a:cubicBezTo>
                  <a:cubicBezTo>
                    <a:pt x="47" y="75"/>
                    <a:pt x="43" y="80"/>
                    <a:pt x="39" y="84"/>
                  </a:cubicBezTo>
                  <a:cubicBezTo>
                    <a:pt x="37" y="86"/>
                    <a:pt x="35" y="88"/>
                    <a:pt x="32" y="90"/>
                  </a:cubicBezTo>
                  <a:cubicBezTo>
                    <a:pt x="31" y="92"/>
                    <a:pt x="29" y="94"/>
                    <a:pt x="27" y="95"/>
                  </a:cubicBezTo>
                  <a:cubicBezTo>
                    <a:pt x="23" y="98"/>
                    <a:pt x="20" y="102"/>
                    <a:pt x="16" y="105"/>
                  </a:cubicBezTo>
                  <a:cubicBezTo>
                    <a:pt x="12" y="107"/>
                    <a:pt x="9" y="110"/>
                    <a:pt x="5" y="113"/>
                  </a:cubicBezTo>
                  <a:cubicBezTo>
                    <a:pt x="5" y="113"/>
                    <a:pt x="5" y="113"/>
                    <a:pt x="4" y="113"/>
                  </a:cubicBezTo>
                  <a:cubicBezTo>
                    <a:pt x="3" y="114"/>
                    <a:pt x="1" y="116"/>
                    <a:pt x="0" y="117"/>
                  </a:cubicBezTo>
                  <a:cubicBezTo>
                    <a:pt x="1" y="117"/>
                    <a:pt x="2" y="118"/>
                    <a:pt x="3" y="118"/>
                  </a:cubicBezTo>
                  <a:cubicBezTo>
                    <a:pt x="3" y="118"/>
                    <a:pt x="4" y="118"/>
                    <a:pt x="4" y="118"/>
                  </a:cubicBezTo>
                  <a:cubicBezTo>
                    <a:pt x="6" y="119"/>
                    <a:pt x="9" y="120"/>
                    <a:pt x="12" y="121"/>
                  </a:cubicBezTo>
                  <a:cubicBezTo>
                    <a:pt x="14" y="122"/>
                    <a:pt x="15" y="122"/>
                    <a:pt x="17" y="123"/>
                  </a:cubicBezTo>
                  <a:cubicBezTo>
                    <a:pt x="17" y="123"/>
                    <a:pt x="18" y="123"/>
                    <a:pt x="18" y="124"/>
                  </a:cubicBezTo>
                  <a:cubicBezTo>
                    <a:pt x="19" y="123"/>
                    <a:pt x="20" y="122"/>
                    <a:pt x="21" y="122"/>
                  </a:cubicBezTo>
                  <a:cubicBezTo>
                    <a:pt x="23" y="120"/>
                    <a:pt x="24" y="119"/>
                    <a:pt x="26" y="118"/>
                  </a:cubicBezTo>
                  <a:cubicBezTo>
                    <a:pt x="28" y="116"/>
                    <a:pt x="30" y="114"/>
                    <a:pt x="32" y="113"/>
                  </a:cubicBezTo>
                  <a:cubicBezTo>
                    <a:pt x="36" y="109"/>
                    <a:pt x="40" y="106"/>
                    <a:pt x="43" y="103"/>
                  </a:cubicBezTo>
                  <a:cubicBezTo>
                    <a:pt x="47" y="99"/>
                    <a:pt x="51" y="95"/>
                    <a:pt x="55" y="91"/>
                  </a:cubicBezTo>
                  <a:cubicBezTo>
                    <a:pt x="55" y="91"/>
                    <a:pt x="55" y="91"/>
                    <a:pt x="55" y="91"/>
                  </a:cubicBezTo>
                  <a:cubicBezTo>
                    <a:pt x="59" y="87"/>
                    <a:pt x="62" y="83"/>
                    <a:pt x="66" y="79"/>
                  </a:cubicBezTo>
                  <a:cubicBezTo>
                    <a:pt x="66" y="78"/>
                    <a:pt x="67" y="77"/>
                    <a:pt x="68" y="76"/>
                  </a:cubicBezTo>
                  <a:cubicBezTo>
                    <a:pt x="73" y="69"/>
                    <a:pt x="78" y="61"/>
                    <a:pt x="82" y="53"/>
                  </a:cubicBezTo>
                  <a:cubicBezTo>
                    <a:pt x="84" y="51"/>
                    <a:pt x="85" y="48"/>
                    <a:pt x="86" y="45"/>
                  </a:cubicBezTo>
                  <a:cubicBezTo>
                    <a:pt x="88" y="42"/>
                    <a:pt x="89" y="39"/>
                    <a:pt x="91" y="35"/>
                  </a:cubicBezTo>
                  <a:cubicBezTo>
                    <a:pt x="94" y="27"/>
                    <a:pt x="97" y="17"/>
                    <a:pt x="99" y="8"/>
                  </a:cubicBezTo>
                  <a:cubicBezTo>
                    <a:pt x="100" y="5"/>
                    <a:pt x="101" y="3"/>
                    <a:pt x="101" y="0"/>
                  </a:cubicBezTo>
                  <a:cubicBezTo>
                    <a:pt x="100" y="0"/>
                    <a:pt x="100" y="0"/>
                    <a:pt x="99" y="0"/>
                  </a:cubicBezTo>
                  <a:cubicBezTo>
                    <a:pt x="99" y="0"/>
                    <a:pt x="99" y="0"/>
                    <a:pt x="99" y="0"/>
                  </a:cubicBezTo>
                  <a:cubicBezTo>
                    <a:pt x="97" y="0"/>
                    <a:pt x="96" y="0"/>
                    <a:pt x="95" y="0"/>
                  </a:cubicBezTo>
                  <a:cubicBezTo>
                    <a:pt x="92" y="0"/>
                    <a:pt x="89" y="0"/>
                    <a:pt x="86" y="0"/>
                  </a:cubicBezTo>
                  <a:cubicBezTo>
                    <a:pt x="85" y="0"/>
                    <a:pt x="85" y="0"/>
                    <a:pt x="84" y="0"/>
                  </a:cubicBezTo>
                  <a:cubicBezTo>
                    <a:pt x="84" y="2"/>
                    <a:pt x="84" y="3"/>
                    <a:pt x="84" y="4"/>
                  </a:cubicBezTo>
                  <a:cubicBezTo>
                    <a:pt x="81" y="16"/>
                    <a:pt x="77" y="27"/>
                    <a:pt x="72" y="38"/>
                  </a:cubicBezTo>
                  <a:cubicBezTo>
                    <a:pt x="69" y="43"/>
                    <a:pt x="67" y="47"/>
                    <a:pt x="65" y="51"/>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22" name="Freeform 19"/>
            <p:cNvSpPr>
              <a:spLocks/>
            </p:cNvSpPr>
            <p:nvPr/>
          </p:nvSpPr>
          <p:spPr bwMode="auto">
            <a:xfrm>
              <a:off x="2819400" y="1943100"/>
              <a:ext cx="374650" cy="260350"/>
            </a:xfrm>
            <a:custGeom>
              <a:avLst/>
              <a:gdLst>
                <a:gd name="T0" fmla="*/ 3 w 148"/>
                <a:gd name="T1" fmla="*/ 18 h 103"/>
                <a:gd name="T2" fmla="*/ 11 w 148"/>
                <a:gd name="T3" fmla="*/ 21 h 103"/>
                <a:gd name="T4" fmla="*/ 20 w 148"/>
                <a:gd name="T5" fmla="*/ 25 h 103"/>
                <a:gd name="T6" fmla="*/ 23 w 148"/>
                <a:gd name="T7" fmla="*/ 26 h 103"/>
                <a:gd name="T8" fmla="*/ 28 w 148"/>
                <a:gd name="T9" fmla="*/ 28 h 103"/>
                <a:gd name="T10" fmla="*/ 34 w 148"/>
                <a:gd name="T11" fmla="*/ 31 h 103"/>
                <a:gd name="T12" fmla="*/ 36 w 148"/>
                <a:gd name="T13" fmla="*/ 32 h 103"/>
                <a:gd name="T14" fmla="*/ 43 w 148"/>
                <a:gd name="T15" fmla="*/ 36 h 103"/>
                <a:gd name="T16" fmla="*/ 44 w 148"/>
                <a:gd name="T17" fmla="*/ 36 h 103"/>
                <a:gd name="T18" fmla="*/ 52 w 148"/>
                <a:gd name="T19" fmla="*/ 41 h 103"/>
                <a:gd name="T20" fmla="*/ 60 w 148"/>
                <a:gd name="T21" fmla="*/ 45 h 103"/>
                <a:gd name="T22" fmla="*/ 63 w 148"/>
                <a:gd name="T23" fmla="*/ 47 h 103"/>
                <a:gd name="T24" fmla="*/ 68 w 148"/>
                <a:gd name="T25" fmla="*/ 50 h 103"/>
                <a:gd name="T26" fmla="*/ 76 w 148"/>
                <a:gd name="T27" fmla="*/ 55 h 103"/>
                <a:gd name="T28" fmla="*/ 83 w 148"/>
                <a:gd name="T29" fmla="*/ 60 h 103"/>
                <a:gd name="T30" fmla="*/ 83 w 148"/>
                <a:gd name="T31" fmla="*/ 60 h 103"/>
                <a:gd name="T32" fmla="*/ 91 w 148"/>
                <a:gd name="T33" fmla="*/ 66 h 103"/>
                <a:gd name="T34" fmla="*/ 96 w 148"/>
                <a:gd name="T35" fmla="*/ 70 h 103"/>
                <a:gd name="T36" fmla="*/ 99 w 148"/>
                <a:gd name="T37" fmla="*/ 72 h 103"/>
                <a:gd name="T38" fmla="*/ 102 w 148"/>
                <a:gd name="T39" fmla="*/ 75 h 103"/>
                <a:gd name="T40" fmla="*/ 106 w 148"/>
                <a:gd name="T41" fmla="*/ 78 h 103"/>
                <a:gd name="T42" fmla="*/ 114 w 148"/>
                <a:gd name="T43" fmla="*/ 85 h 103"/>
                <a:gd name="T44" fmla="*/ 121 w 148"/>
                <a:gd name="T45" fmla="*/ 92 h 103"/>
                <a:gd name="T46" fmla="*/ 121 w 148"/>
                <a:gd name="T47" fmla="*/ 93 h 103"/>
                <a:gd name="T48" fmla="*/ 128 w 148"/>
                <a:gd name="T49" fmla="*/ 101 h 103"/>
                <a:gd name="T50" fmla="*/ 129 w 148"/>
                <a:gd name="T51" fmla="*/ 103 h 103"/>
                <a:gd name="T52" fmla="*/ 137 w 148"/>
                <a:gd name="T53" fmla="*/ 102 h 103"/>
                <a:gd name="T54" fmla="*/ 141 w 148"/>
                <a:gd name="T55" fmla="*/ 102 h 103"/>
                <a:gd name="T56" fmla="*/ 146 w 148"/>
                <a:gd name="T57" fmla="*/ 101 h 103"/>
                <a:gd name="T58" fmla="*/ 148 w 148"/>
                <a:gd name="T59" fmla="*/ 101 h 103"/>
                <a:gd name="T60" fmla="*/ 147 w 148"/>
                <a:gd name="T61" fmla="*/ 99 h 103"/>
                <a:gd name="T62" fmla="*/ 143 w 148"/>
                <a:gd name="T63" fmla="*/ 94 h 103"/>
                <a:gd name="T64" fmla="*/ 140 w 148"/>
                <a:gd name="T65" fmla="*/ 90 h 103"/>
                <a:gd name="T66" fmla="*/ 133 w 148"/>
                <a:gd name="T67" fmla="*/ 81 h 103"/>
                <a:gd name="T68" fmla="*/ 125 w 148"/>
                <a:gd name="T69" fmla="*/ 74 h 103"/>
                <a:gd name="T70" fmla="*/ 125 w 148"/>
                <a:gd name="T71" fmla="*/ 74 h 103"/>
                <a:gd name="T72" fmla="*/ 118 w 148"/>
                <a:gd name="T73" fmla="*/ 67 h 103"/>
                <a:gd name="T74" fmla="*/ 111 w 148"/>
                <a:gd name="T75" fmla="*/ 61 h 103"/>
                <a:gd name="T76" fmla="*/ 106 w 148"/>
                <a:gd name="T77" fmla="*/ 57 h 103"/>
                <a:gd name="T78" fmla="*/ 106 w 148"/>
                <a:gd name="T79" fmla="*/ 57 h 103"/>
                <a:gd name="T80" fmla="*/ 103 w 148"/>
                <a:gd name="T81" fmla="*/ 55 h 103"/>
                <a:gd name="T82" fmla="*/ 95 w 148"/>
                <a:gd name="T83" fmla="*/ 49 h 103"/>
                <a:gd name="T84" fmla="*/ 87 w 148"/>
                <a:gd name="T85" fmla="*/ 44 h 103"/>
                <a:gd name="T86" fmla="*/ 87 w 148"/>
                <a:gd name="T87" fmla="*/ 43 h 103"/>
                <a:gd name="T88" fmla="*/ 80 w 148"/>
                <a:gd name="T89" fmla="*/ 38 h 103"/>
                <a:gd name="T90" fmla="*/ 72 w 148"/>
                <a:gd name="T91" fmla="*/ 34 h 103"/>
                <a:gd name="T92" fmla="*/ 67 w 148"/>
                <a:gd name="T93" fmla="*/ 31 h 103"/>
                <a:gd name="T94" fmla="*/ 64 w 148"/>
                <a:gd name="T95" fmla="*/ 29 h 103"/>
                <a:gd name="T96" fmla="*/ 56 w 148"/>
                <a:gd name="T97" fmla="*/ 25 h 103"/>
                <a:gd name="T98" fmla="*/ 48 w 148"/>
                <a:gd name="T99" fmla="*/ 21 h 103"/>
                <a:gd name="T100" fmla="*/ 47 w 148"/>
                <a:gd name="T101" fmla="*/ 20 h 103"/>
                <a:gd name="T102" fmla="*/ 40 w 148"/>
                <a:gd name="T103" fmla="*/ 17 h 103"/>
                <a:gd name="T104" fmla="*/ 40 w 148"/>
                <a:gd name="T105" fmla="*/ 17 h 103"/>
                <a:gd name="T106" fmla="*/ 31 w 148"/>
                <a:gd name="T107" fmla="*/ 13 h 103"/>
                <a:gd name="T108" fmla="*/ 27 w 148"/>
                <a:gd name="T109" fmla="*/ 11 h 103"/>
                <a:gd name="T110" fmla="*/ 23 w 148"/>
                <a:gd name="T111" fmla="*/ 9 h 103"/>
                <a:gd name="T112" fmla="*/ 15 w 148"/>
                <a:gd name="T113" fmla="*/ 6 h 103"/>
                <a:gd name="T114" fmla="*/ 7 w 148"/>
                <a:gd name="T115" fmla="*/ 2 h 103"/>
                <a:gd name="T116" fmla="*/ 6 w 148"/>
                <a:gd name="T117" fmla="*/ 2 h 103"/>
                <a:gd name="T118" fmla="*/ 2 w 148"/>
                <a:gd name="T119" fmla="*/ 0 h 103"/>
                <a:gd name="T120" fmla="*/ 0 w 148"/>
                <a:gd name="T121" fmla="*/ 16 h 103"/>
                <a:gd name="T122" fmla="*/ 3 w 148"/>
                <a:gd name="T123" fmla="*/ 17 h 103"/>
                <a:gd name="T124" fmla="*/ 3 w 148"/>
                <a:gd name="T125" fmla="*/ 1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 h="103">
                  <a:moveTo>
                    <a:pt x="3" y="18"/>
                  </a:moveTo>
                  <a:cubicBezTo>
                    <a:pt x="6" y="19"/>
                    <a:pt x="9" y="20"/>
                    <a:pt x="11" y="21"/>
                  </a:cubicBezTo>
                  <a:cubicBezTo>
                    <a:pt x="14" y="22"/>
                    <a:pt x="17" y="23"/>
                    <a:pt x="20" y="25"/>
                  </a:cubicBezTo>
                  <a:cubicBezTo>
                    <a:pt x="21" y="25"/>
                    <a:pt x="22" y="26"/>
                    <a:pt x="23" y="26"/>
                  </a:cubicBezTo>
                  <a:cubicBezTo>
                    <a:pt x="25" y="27"/>
                    <a:pt x="26" y="28"/>
                    <a:pt x="28" y="28"/>
                  </a:cubicBezTo>
                  <a:cubicBezTo>
                    <a:pt x="30" y="29"/>
                    <a:pt x="32" y="30"/>
                    <a:pt x="34" y="31"/>
                  </a:cubicBezTo>
                  <a:cubicBezTo>
                    <a:pt x="34" y="32"/>
                    <a:pt x="35" y="32"/>
                    <a:pt x="36" y="32"/>
                  </a:cubicBezTo>
                  <a:cubicBezTo>
                    <a:pt x="38" y="34"/>
                    <a:pt x="41" y="35"/>
                    <a:pt x="43" y="36"/>
                  </a:cubicBezTo>
                  <a:cubicBezTo>
                    <a:pt x="44" y="36"/>
                    <a:pt x="44" y="36"/>
                    <a:pt x="44" y="36"/>
                  </a:cubicBezTo>
                  <a:cubicBezTo>
                    <a:pt x="47" y="38"/>
                    <a:pt x="49" y="39"/>
                    <a:pt x="52" y="41"/>
                  </a:cubicBezTo>
                  <a:cubicBezTo>
                    <a:pt x="55" y="42"/>
                    <a:pt x="57" y="44"/>
                    <a:pt x="60" y="45"/>
                  </a:cubicBezTo>
                  <a:cubicBezTo>
                    <a:pt x="61" y="46"/>
                    <a:pt x="62" y="47"/>
                    <a:pt x="63" y="47"/>
                  </a:cubicBezTo>
                  <a:cubicBezTo>
                    <a:pt x="65" y="48"/>
                    <a:pt x="66" y="49"/>
                    <a:pt x="68" y="50"/>
                  </a:cubicBezTo>
                  <a:cubicBezTo>
                    <a:pt x="70" y="52"/>
                    <a:pt x="73" y="53"/>
                    <a:pt x="76" y="55"/>
                  </a:cubicBezTo>
                  <a:cubicBezTo>
                    <a:pt x="78" y="57"/>
                    <a:pt x="81" y="58"/>
                    <a:pt x="83" y="60"/>
                  </a:cubicBezTo>
                  <a:cubicBezTo>
                    <a:pt x="83" y="60"/>
                    <a:pt x="83" y="60"/>
                    <a:pt x="83" y="60"/>
                  </a:cubicBezTo>
                  <a:cubicBezTo>
                    <a:pt x="86" y="62"/>
                    <a:pt x="89" y="64"/>
                    <a:pt x="91" y="66"/>
                  </a:cubicBezTo>
                  <a:cubicBezTo>
                    <a:pt x="93" y="67"/>
                    <a:pt x="95" y="68"/>
                    <a:pt x="96" y="70"/>
                  </a:cubicBezTo>
                  <a:cubicBezTo>
                    <a:pt x="97" y="70"/>
                    <a:pt x="98" y="71"/>
                    <a:pt x="99" y="72"/>
                  </a:cubicBezTo>
                  <a:cubicBezTo>
                    <a:pt x="100" y="73"/>
                    <a:pt x="101" y="74"/>
                    <a:pt x="102" y="75"/>
                  </a:cubicBezTo>
                  <a:cubicBezTo>
                    <a:pt x="104" y="76"/>
                    <a:pt x="105" y="77"/>
                    <a:pt x="106" y="78"/>
                  </a:cubicBezTo>
                  <a:cubicBezTo>
                    <a:pt x="109" y="80"/>
                    <a:pt x="111" y="83"/>
                    <a:pt x="114" y="85"/>
                  </a:cubicBezTo>
                  <a:cubicBezTo>
                    <a:pt x="116" y="87"/>
                    <a:pt x="119" y="90"/>
                    <a:pt x="121" y="92"/>
                  </a:cubicBezTo>
                  <a:cubicBezTo>
                    <a:pt x="121" y="92"/>
                    <a:pt x="121" y="92"/>
                    <a:pt x="121" y="93"/>
                  </a:cubicBezTo>
                  <a:cubicBezTo>
                    <a:pt x="123" y="95"/>
                    <a:pt x="126" y="98"/>
                    <a:pt x="128" y="101"/>
                  </a:cubicBezTo>
                  <a:cubicBezTo>
                    <a:pt x="129" y="102"/>
                    <a:pt x="129" y="102"/>
                    <a:pt x="129" y="103"/>
                  </a:cubicBezTo>
                  <a:cubicBezTo>
                    <a:pt x="132" y="102"/>
                    <a:pt x="134" y="102"/>
                    <a:pt x="137" y="102"/>
                  </a:cubicBezTo>
                  <a:cubicBezTo>
                    <a:pt x="138" y="102"/>
                    <a:pt x="140" y="102"/>
                    <a:pt x="141" y="102"/>
                  </a:cubicBezTo>
                  <a:cubicBezTo>
                    <a:pt x="143" y="101"/>
                    <a:pt x="145" y="101"/>
                    <a:pt x="146" y="101"/>
                  </a:cubicBezTo>
                  <a:cubicBezTo>
                    <a:pt x="147" y="101"/>
                    <a:pt x="147" y="101"/>
                    <a:pt x="148" y="101"/>
                  </a:cubicBezTo>
                  <a:cubicBezTo>
                    <a:pt x="148" y="100"/>
                    <a:pt x="147" y="99"/>
                    <a:pt x="147" y="99"/>
                  </a:cubicBezTo>
                  <a:cubicBezTo>
                    <a:pt x="145" y="97"/>
                    <a:pt x="144" y="95"/>
                    <a:pt x="143" y="94"/>
                  </a:cubicBezTo>
                  <a:cubicBezTo>
                    <a:pt x="142" y="92"/>
                    <a:pt x="141" y="91"/>
                    <a:pt x="140" y="90"/>
                  </a:cubicBezTo>
                  <a:cubicBezTo>
                    <a:pt x="138" y="87"/>
                    <a:pt x="135" y="84"/>
                    <a:pt x="133" y="81"/>
                  </a:cubicBezTo>
                  <a:cubicBezTo>
                    <a:pt x="130" y="79"/>
                    <a:pt x="128" y="76"/>
                    <a:pt x="125" y="74"/>
                  </a:cubicBezTo>
                  <a:cubicBezTo>
                    <a:pt x="125" y="74"/>
                    <a:pt x="125" y="74"/>
                    <a:pt x="125" y="74"/>
                  </a:cubicBezTo>
                  <a:cubicBezTo>
                    <a:pt x="123" y="71"/>
                    <a:pt x="120" y="69"/>
                    <a:pt x="118" y="67"/>
                  </a:cubicBezTo>
                  <a:cubicBezTo>
                    <a:pt x="116" y="65"/>
                    <a:pt x="113" y="63"/>
                    <a:pt x="111" y="61"/>
                  </a:cubicBezTo>
                  <a:cubicBezTo>
                    <a:pt x="109" y="59"/>
                    <a:pt x="108" y="58"/>
                    <a:pt x="106" y="57"/>
                  </a:cubicBezTo>
                  <a:cubicBezTo>
                    <a:pt x="106" y="57"/>
                    <a:pt x="106" y="57"/>
                    <a:pt x="106" y="57"/>
                  </a:cubicBezTo>
                  <a:cubicBezTo>
                    <a:pt x="105" y="56"/>
                    <a:pt x="104" y="55"/>
                    <a:pt x="103" y="55"/>
                  </a:cubicBezTo>
                  <a:cubicBezTo>
                    <a:pt x="100" y="53"/>
                    <a:pt x="98" y="51"/>
                    <a:pt x="95" y="49"/>
                  </a:cubicBezTo>
                  <a:cubicBezTo>
                    <a:pt x="93" y="47"/>
                    <a:pt x="90" y="45"/>
                    <a:pt x="87" y="44"/>
                  </a:cubicBezTo>
                  <a:cubicBezTo>
                    <a:pt x="87" y="43"/>
                    <a:pt x="87" y="43"/>
                    <a:pt x="87" y="43"/>
                  </a:cubicBezTo>
                  <a:cubicBezTo>
                    <a:pt x="85" y="42"/>
                    <a:pt x="82" y="40"/>
                    <a:pt x="80" y="38"/>
                  </a:cubicBezTo>
                  <a:cubicBezTo>
                    <a:pt x="77" y="37"/>
                    <a:pt x="74" y="35"/>
                    <a:pt x="72" y="34"/>
                  </a:cubicBezTo>
                  <a:cubicBezTo>
                    <a:pt x="70" y="33"/>
                    <a:pt x="69" y="32"/>
                    <a:pt x="67" y="31"/>
                  </a:cubicBezTo>
                  <a:cubicBezTo>
                    <a:pt x="66" y="30"/>
                    <a:pt x="65" y="30"/>
                    <a:pt x="64" y="29"/>
                  </a:cubicBezTo>
                  <a:cubicBezTo>
                    <a:pt x="61" y="28"/>
                    <a:pt x="58" y="26"/>
                    <a:pt x="56" y="25"/>
                  </a:cubicBezTo>
                  <a:cubicBezTo>
                    <a:pt x="53" y="23"/>
                    <a:pt x="50" y="22"/>
                    <a:pt x="48" y="21"/>
                  </a:cubicBezTo>
                  <a:cubicBezTo>
                    <a:pt x="48" y="21"/>
                    <a:pt x="47" y="20"/>
                    <a:pt x="47" y="20"/>
                  </a:cubicBezTo>
                  <a:cubicBezTo>
                    <a:pt x="45" y="19"/>
                    <a:pt x="43" y="18"/>
                    <a:pt x="40" y="17"/>
                  </a:cubicBezTo>
                  <a:cubicBezTo>
                    <a:pt x="40" y="17"/>
                    <a:pt x="40" y="17"/>
                    <a:pt x="40" y="17"/>
                  </a:cubicBezTo>
                  <a:cubicBezTo>
                    <a:pt x="37" y="15"/>
                    <a:pt x="34" y="14"/>
                    <a:pt x="31" y="13"/>
                  </a:cubicBezTo>
                  <a:cubicBezTo>
                    <a:pt x="30" y="12"/>
                    <a:pt x="28" y="11"/>
                    <a:pt x="27" y="11"/>
                  </a:cubicBezTo>
                  <a:cubicBezTo>
                    <a:pt x="26" y="10"/>
                    <a:pt x="24" y="10"/>
                    <a:pt x="23" y="9"/>
                  </a:cubicBezTo>
                  <a:cubicBezTo>
                    <a:pt x="21" y="8"/>
                    <a:pt x="18" y="7"/>
                    <a:pt x="15" y="6"/>
                  </a:cubicBezTo>
                  <a:cubicBezTo>
                    <a:pt x="12" y="4"/>
                    <a:pt x="10" y="3"/>
                    <a:pt x="7" y="2"/>
                  </a:cubicBezTo>
                  <a:cubicBezTo>
                    <a:pt x="7" y="2"/>
                    <a:pt x="6" y="2"/>
                    <a:pt x="6" y="2"/>
                  </a:cubicBezTo>
                  <a:cubicBezTo>
                    <a:pt x="5" y="1"/>
                    <a:pt x="4" y="1"/>
                    <a:pt x="2" y="0"/>
                  </a:cubicBezTo>
                  <a:cubicBezTo>
                    <a:pt x="2" y="6"/>
                    <a:pt x="1" y="11"/>
                    <a:pt x="0" y="16"/>
                  </a:cubicBezTo>
                  <a:cubicBezTo>
                    <a:pt x="1" y="17"/>
                    <a:pt x="2" y="17"/>
                    <a:pt x="3" y="17"/>
                  </a:cubicBezTo>
                  <a:cubicBezTo>
                    <a:pt x="3" y="17"/>
                    <a:pt x="3" y="17"/>
                    <a:pt x="3" y="18"/>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23" name="Freeform 20"/>
            <p:cNvSpPr>
              <a:spLocks/>
            </p:cNvSpPr>
            <p:nvPr/>
          </p:nvSpPr>
          <p:spPr bwMode="auto">
            <a:xfrm>
              <a:off x="6872288" y="5983288"/>
              <a:ext cx="258763" cy="508000"/>
            </a:xfrm>
            <a:custGeom>
              <a:avLst/>
              <a:gdLst>
                <a:gd name="T0" fmla="*/ 93 w 102"/>
                <a:gd name="T1" fmla="*/ 161 h 200"/>
                <a:gd name="T2" fmla="*/ 89 w 102"/>
                <a:gd name="T3" fmla="*/ 146 h 200"/>
                <a:gd name="T4" fmla="*/ 87 w 102"/>
                <a:gd name="T5" fmla="*/ 138 h 200"/>
                <a:gd name="T6" fmla="*/ 84 w 102"/>
                <a:gd name="T7" fmla="*/ 131 h 200"/>
                <a:gd name="T8" fmla="*/ 84 w 102"/>
                <a:gd name="T9" fmla="*/ 129 h 200"/>
                <a:gd name="T10" fmla="*/ 71 w 102"/>
                <a:gd name="T11" fmla="*/ 93 h 200"/>
                <a:gd name="T12" fmla="*/ 71 w 102"/>
                <a:gd name="T13" fmla="*/ 93 h 200"/>
                <a:gd name="T14" fmla="*/ 56 w 102"/>
                <a:gd name="T15" fmla="*/ 59 h 200"/>
                <a:gd name="T16" fmla="*/ 41 w 102"/>
                <a:gd name="T17" fmla="*/ 28 h 200"/>
                <a:gd name="T18" fmla="*/ 41 w 102"/>
                <a:gd name="T19" fmla="*/ 27 h 200"/>
                <a:gd name="T20" fmla="*/ 30 w 102"/>
                <a:gd name="T21" fmla="*/ 7 h 200"/>
                <a:gd name="T22" fmla="*/ 26 w 102"/>
                <a:gd name="T23" fmla="*/ 0 h 200"/>
                <a:gd name="T24" fmla="*/ 25 w 102"/>
                <a:gd name="T25" fmla="*/ 0 h 200"/>
                <a:gd name="T26" fmla="*/ 0 w 102"/>
                <a:gd name="T27" fmla="*/ 15 h 200"/>
                <a:gd name="T28" fmla="*/ 4 w 102"/>
                <a:gd name="T29" fmla="*/ 22 h 200"/>
                <a:gd name="T30" fmla="*/ 15 w 102"/>
                <a:gd name="T31" fmla="*/ 42 h 200"/>
                <a:gd name="T32" fmla="*/ 15 w 102"/>
                <a:gd name="T33" fmla="*/ 42 h 200"/>
                <a:gd name="T34" fmla="*/ 30 w 102"/>
                <a:gd name="T35" fmla="*/ 74 h 200"/>
                <a:gd name="T36" fmla="*/ 43 w 102"/>
                <a:gd name="T37" fmla="*/ 104 h 200"/>
                <a:gd name="T38" fmla="*/ 44 w 102"/>
                <a:gd name="T39" fmla="*/ 109 h 200"/>
                <a:gd name="T40" fmla="*/ 55 w 102"/>
                <a:gd name="T41" fmla="*/ 139 h 200"/>
                <a:gd name="T42" fmla="*/ 57 w 102"/>
                <a:gd name="T43" fmla="*/ 147 h 200"/>
                <a:gd name="T44" fmla="*/ 58 w 102"/>
                <a:gd name="T45" fmla="*/ 148 h 200"/>
                <a:gd name="T46" fmla="*/ 60 w 102"/>
                <a:gd name="T47" fmla="*/ 155 h 200"/>
                <a:gd name="T48" fmla="*/ 64 w 102"/>
                <a:gd name="T49" fmla="*/ 170 h 200"/>
                <a:gd name="T50" fmla="*/ 70 w 102"/>
                <a:gd name="T51" fmla="*/ 191 h 200"/>
                <a:gd name="T52" fmla="*/ 73 w 102"/>
                <a:gd name="T53" fmla="*/ 200 h 200"/>
                <a:gd name="T54" fmla="*/ 92 w 102"/>
                <a:gd name="T55" fmla="*/ 195 h 200"/>
                <a:gd name="T56" fmla="*/ 102 w 102"/>
                <a:gd name="T57" fmla="*/ 192 h 200"/>
                <a:gd name="T58" fmla="*/ 97 w 102"/>
                <a:gd name="T59" fmla="*/ 173 h 200"/>
                <a:gd name="T60" fmla="*/ 93 w 102"/>
                <a:gd name="T61" fmla="*/ 16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2" h="200">
                  <a:moveTo>
                    <a:pt x="93" y="161"/>
                  </a:moveTo>
                  <a:cubicBezTo>
                    <a:pt x="92" y="157"/>
                    <a:pt x="91" y="152"/>
                    <a:pt x="89" y="146"/>
                  </a:cubicBezTo>
                  <a:cubicBezTo>
                    <a:pt x="88" y="144"/>
                    <a:pt x="88" y="141"/>
                    <a:pt x="87" y="138"/>
                  </a:cubicBezTo>
                  <a:cubicBezTo>
                    <a:pt x="86" y="136"/>
                    <a:pt x="85" y="133"/>
                    <a:pt x="84" y="131"/>
                  </a:cubicBezTo>
                  <a:cubicBezTo>
                    <a:pt x="84" y="130"/>
                    <a:pt x="84" y="130"/>
                    <a:pt x="84" y="129"/>
                  </a:cubicBezTo>
                  <a:cubicBezTo>
                    <a:pt x="80" y="118"/>
                    <a:pt x="76" y="105"/>
                    <a:pt x="71" y="93"/>
                  </a:cubicBezTo>
                  <a:cubicBezTo>
                    <a:pt x="71" y="93"/>
                    <a:pt x="71" y="93"/>
                    <a:pt x="71" y="93"/>
                  </a:cubicBezTo>
                  <a:cubicBezTo>
                    <a:pt x="66" y="81"/>
                    <a:pt x="61" y="69"/>
                    <a:pt x="56" y="59"/>
                  </a:cubicBezTo>
                  <a:cubicBezTo>
                    <a:pt x="51" y="47"/>
                    <a:pt x="46" y="37"/>
                    <a:pt x="41" y="28"/>
                  </a:cubicBezTo>
                  <a:cubicBezTo>
                    <a:pt x="41" y="28"/>
                    <a:pt x="41" y="28"/>
                    <a:pt x="41" y="27"/>
                  </a:cubicBezTo>
                  <a:cubicBezTo>
                    <a:pt x="37" y="19"/>
                    <a:pt x="33" y="12"/>
                    <a:pt x="30" y="7"/>
                  </a:cubicBezTo>
                  <a:cubicBezTo>
                    <a:pt x="27" y="2"/>
                    <a:pt x="26" y="0"/>
                    <a:pt x="26" y="0"/>
                  </a:cubicBezTo>
                  <a:cubicBezTo>
                    <a:pt x="25" y="0"/>
                    <a:pt x="25" y="0"/>
                    <a:pt x="25" y="0"/>
                  </a:cubicBezTo>
                  <a:cubicBezTo>
                    <a:pt x="0" y="15"/>
                    <a:pt x="0" y="15"/>
                    <a:pt x="0" y="15"/>
                  </a:cubicBezTo>
                  <a:cubicBezTo>
                    <a:pt x="0" y="15"/>
                    <a:pt x="1" y="17"/>
                    <a:pt x="4" y="22"/>
                  </a:cubicBezTo>
                  <a:cubicBezTo>
                    <a:pt x="7" y="27"/>
                    <a:pt x="10" y="34"/>
                    <a:pt x="15" y="42"/>
                  </a:cubicBezTo>
                  <a:cubicBezTo>
                    <a:pt x="15" y="42"/>
                    <a:pt x="15" y="42"/>
                    <a:pt x="15" y="42"/>
                  </a:cubicBezTo>
                  <a:cubicBezTo>
                    <a:pt x="19" y="51"/>
                    <a:pt x="25" y="62"/>
                    <a:pt x="30" y="74"/>
                  </a:cubicBezTo>
                  <a:cubicBezTo>
                    <a:pt x="34" y="84"/>
                    <a:pt x="39" y="94"/>
                    <a:pt x="43" y="104"/>
                  </a:cubicBezTo>
                  <a:cubicBezTo>
                    <a:pt x="43" y="106"/>
                    <a:pt x="44" y="107"/>
                    <a:pt x="44" y="109"/>
                  </a:cubicBezTo>
                  <a:cubicBezTo>
                    <a:pt x="48" y="119"/>
                    <a:pt x="52" y="129"/>
                    <a:pt x="55" y="139"/>
                  </a:cubicBezTo>
                  <a:cubicBezTo>
                    <a:pt x="56" y="142"/>
                    <a:pt x="56" y="144"/>
                    <a:pt x="57" y="147"/>
                  </a:cubicBezTo>
                  <a:cubicBezTo>
                    <a:pt x="57" y="147"/>
                    <a:pt x="58" y="148"/>
                    <a:pt x="58" y="148"/>
                  </a:cubicBezTo>
                  <a:cubicBezTo>
                    <a:pt x="58" y="150"/>
                    <a:pt x="59" y="153"/>
                    <a:pt x="60" y="155"/>
                  </a:cubicBezTo>
                  <a:cubicBezTo>
                    <a:pt x="61" y="160"/>
                    <a:pt x="63" y="165"/>
                    <a:pt x="64" y="170"/>
                  </a:cubicBezTo>
                  <a:cubicBezTo>
                    <a:pt x="66" y="179"/>
                    <a:pt x="69" y="186"/>
                    <a:pt x="70" y="191"/>
                  </a:cubicBezTo>
                  <a:cubicBezTo>
                    <a:pt x="72" y="197"/>
                    <a:pt x="73" y="200"/>
                    <a:pt x="73" y="200"/>
                  </a:cubicBezTo>
                  <a:cubicBezTo>
                    <a:pt x="92" y="195"/>
                    <a:pt x="92" y="195"/>
                    <a:pt x="92" y="195"/>
                  </a:cubicBezTo>
                  <a:cubicBezTo>
                    <a:pt x="102" y="192"/>
                    <a:pt x="102" y="192"/>
                    <a:pt x="102" y="192"/>
                  </a:cubicBezTo>
                  <a:cubicBezTo>
                    <a:pt x="102" y="192"/>
                    <a:pt x="100" y="185"/>
                    <a:pt x="97" y="173"/>
                  </a:cubicBezTo>
                  <a:cubicBezTo>
                    <a:pt x="96" y="170"/>
                    <a:pt x="95" y="166"/>
                    <a:pt x="93" y="161"/>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24" name="Freeform 21"/>
            <p:cNvSpPr>
              <a:spLocks/>
            </p:cNvSpPr>
            <p:nvPr/>
          </p:nvSpPr>
          <p:spPr bwMode="auto">
            <a:xfrm>
              <a:off x="6129338" y="5287963"/>
              <a:ext cx="469900" cy="344488"/>
            </a:xfrm>
            <a:custGeom>
              <a:avLst/>
              <a:gdLst>
                <a:gd name="T0" fmla="*/ 176 w 185"/>
                <a:gd name="T1" fmla="*/ 107 h 136"/>
                <a:gd name="T2" fmla="*/ 160 w 185"/>
                <a:gd name="T3" fmla="*/ 94 h 136"/>
                <a:gd name="T4" fmla="*/ 157 w 185"/>
                <a:gd name="T5" fmla="*/ 91 h 136"/>
                <a:gd name="T6" fmla="*/ 138 w 185"/>
                <a:gd name="T7" fmla="*/ 77 h 136"/>
                <a:gd name="T8" fmla="*/ 119 w 185"/>
                <a:gd name="T9" fmla="*/ 63 h 136"/>
                <a:gd name="T10" fmla="*/ 102 w 185"/>
                <a:gd name="T11" fmla="*/ 52 h 136"/>
                <a:gd name="T12" fmla="*/ 99 w 185"/>
                <a:gd name="T13" fmla="*/ 50 h 136"/>
                <a:gd name="T14" fmla="*/ 79 w 185"/>
                <a:gd name="T15" fmla="*/ 37 h 136"/>
                <a:gd name="T16" fmla="*/ 60 w 185"/>
                <a:gd name="T17" fmla="*/ 25 h 136"/>
                <a:gd name="T18" fmla="*/ 41 w 185"/>
                <a:gd name="T19" fmla="*/ 15 h 136"/>
                <a:gd name="T20" fmla="*/ 40 w 185"/>
                <a:gd name="T21" fmla="*/ 14 h 136"/>
                <a:gd name="T22" fmla="*/ 21 w 185"/>
                <a:gd name="T23" fmla="*/ 4 h 136"/>
                <a:gd name="T24" fmla="*/ 20 w 185"/>
                <a:gd name="T25" fmla="*/ 3 h 136"/>
                <a:gd name="T26" fmla="*/ 13 w 185"/>
                <a:gd name="T27" fmla="*/ 0 h 136"/>
                <a:gd name="T28" fmla="*/ 0 w 185"/>
                <a:gd name="T29" fmla="*/ 25 h 136"/>
                <a:gd name="T30" fmla="*/ 8 w 185"/>
                <a:gd name="T31" fmla="*/ 29 h 136"/>
                <a:gd name="T32" fmla="*/ 13 w 185"/>
                <a:gd name="T33" fmla="*/ 31 h 136"/>
                <a:gd name="T34" fmla="*/ 28 w 185"/>
                <a:gd name="T35" fmla="*/ 40 h 136"/>
                <a:gd name="T36" fmla="*/ 33 w 185"/>
                <a:gd name="T37" fmla="*/ 43 h 136"/>
                <a:gd name="T38" fmla="*/ 53 w 185"/>
                <a:gd name="T39" fmla="*/ 54 h 136"/>
                <a:gd name="T40" fmla="*/ 72 w 185"/>
                <a:gd name="T41" fmla="*/ 66 h 136"/>
                <a:gd name="T42" fmla="*/ 87 w 185"/>
                <a:gd name="T43" fmla="*/ 76 h 136"/>
                <a:gd name="T44" fmla="*/ 92 w 185"/>
                <a:gd name="T45" fmla="*/ 79 h 136"/>
                <a:gd name="T46" fmla="*/ 112 w 185"/>
                <a:gd name="T47" fmla="*/ 93 h 136"/>
                <a:gd name="T48" fmla="*/ 131 w 185"/>
                <a:gd name="T49" fmla="*/ 107 h 136"/>
                <a:gd name="T50" fmla="*/ 142 w 185"/>
                <a:gd name="T51" fmla="*/ 116 h 136"/>
                <a:gd name="T52" fmla="*/ 150 w 185"/>
                <a:gd name="T53" fmla="*/ 122 h 136"/>
                <a:gd name="T54" fmla="*/ 160 w 185"/>
                <a:gd name="T55" fmla="*/ 131 h 136"/>
                <a:gd name="T56" fmla="*/ 166 w 185"/>
                <a:gd name="T57" fmla="*/ 136 h 136"/>
                <a:gd name="T58" fmla="*/ 170 w 185"/>
                <a:gd name="T59" fmla="*/ 131 h 136"/>
                <a:gd name="T60" fmla="*/ 185 w 185"/>
                <a:gd name="T61" fmla="*/ 114 h 136"/>
                <a:gd name="T62" fmla="*/ 178 w 185"/>
                <a:gd name="T63" fmla="*/ 109 h 136"/>
                <a:gd name="T64" fmla="*/ 176 w 185"/>
                <a:gd name="T65" fmla="*/ 107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5" h="136">
                  <a:moveTo>
                    <a:pt x="176" y="107"/>
                  </a:moveTo>
                  <a:cubicBezTo>
                    <a:pt x="172" y="103"/>
                    <a:pt x="167" y="99"/>
                    <a:pt x="160" y="94"/>
                  </a:cubicBezTo>
                  <a:cubicBezTo>
                    <a:pt x="159" y="93"/>
                    <a:pt x="158" y="92"/>
                    <a:pt x="157" y="91"/>
                  </a:cubicBezTo>
                  <a:cubicBezTo>
                    <a:pt x="151" y="87"/>
                    <a:pt x="145" y="82"/>
                    <a:pt x="138" y="77"/>
                  </a:cubicBezTo>
                  <a:cubicBezTo>
                    <a:pt x="132" y="72"/>
                    <a:pt x="125" y="67"/>
                    <a:pt x="119" y="63"/>
                  </a:cubicBezTo>
                  <a:cubicBezTo>
                    <a:pt x="113" y="59"/>
                    <a:pt x="108" y="55"/>
                    <a:pt x="102" y="52"/>
                  </a:cubicBezTo>
                  <a:cubicBezTo>
                    <a:pt x="101" y="51"/>
                    <a:pt x="100" y="50"/>
                    <a:pt x="99" y="50"/>
                  </a:cubicBezTo>
                  <a:cubicBezTo>
                    <a:pt x="92" y="45"/>
                    <a:pt x="86" y="41"/>
                    <a:pt x="79" y="37"/>
                  </a:cubicBezTo>
                  <a:cubicBezTo>
                    <a:pt x="73" y="33"/>
                    <a:pt x="66" y="29"/>
                    <a:pt x="60" y="25"/>
                  </a:cubicBezTo>
                  <a:cubicBezTo>
                    <a:pt x="53" y="21"/>
                    <a:pt x="47" y="18"/>
                    <a:pt x="41" y="15"/>
                  </a:cubicBezTo>
                  <a:cubicBezTo>
                    <a:pt x="41" y="15"/>
                    <a:pt x="40" y="14"/>
                    <a:pt x="40" y="14"/>
                  </a:cubicBezTo>
                  <a:cubicBezTo>
                    <a:pt x="32" y="10"/>
                    <a:pt x="25" y="6"/>
                    <a:pt x="21" y="4"/>
                  </a:cubicBezTo>
                  <a:cubicBezTo>
                    <a:pt x="20" y="4"/>
                    <a:pt x="20" y="3"/>
                    <a:pt x="20" y="3"/>
                  </a:cubicBezTo>
                  <a:cubicBezTo>
                    <a:pt x="15" y="1"/>
                    <a:pt x="13" y="0"/>
                    <a:pt x="13" y="0"/>
                  </a:cubicBezTo>
                  <a:cubicBezTo>
                    <a:pt x="0" y="25"/>
                    <a:pt x="0" y="25"/>
                    <a:pt x="0" y="25"/>
                  </a:cubicBezTo>
                  <a:cubicBezTo>
                    <a:pt x="0" y="25"/>
                    <a:pt x="3" y="26"/>
                    <a:pt x="8" y="29"/>
                  </a:cubicBezTo>
                  <a:cubicBezTo>
                    <a:pt x="9" y="29"/>
                    <a:pt x="11" y="30"/>
                    <a:pt x="13" y="31"/>
                  </a:cubicBezTo>
                  <a:cubicBezTo>
                    <a:pt x="17" y="34"/>
                    <a:pt x="22" y="36"/>
                    <a:pt x="28" y="40"/>
                  </a:cubicBezTo>
                  <a:cubicBezTo>
                    <a:pt x="29" y="41"/>
                    <a:pt x="31" y="42"/>
                    <a:pt x="33" y="43"/>
                  </a:cubicBezTo>
                  <a:cubicBezTo>
                    <a:pt x="39" y="46"/>
                    <a:pt x="46" y="50"/>
                    <a:pt x="53" y="54"/>
                  </a:cubicBezTo>
                  <a:cubicBezTo>
                    <a:pt x="59" y="58"/>
                    <a:pt x="66" y="62"/>
                    <a:pt x="72" y="66"/>
                  </a:cubicBezTo>
                  <a:cubicBezTo>
                    <a:pt x="77" y="69"/>
                    <a:pt x="82" y="72"/>
                    <a:pt x="87" y="76"/>
                  </a:cubicBezTo>
                  <a:cubicBezTo>
                    <a:pt x="88" y="77"/>
                    <a:pt x="90" y="78"/>
                    <a:pt x="92" y="79"/>
                  </a:cubicBezTo>
                  <a:cubicBezTo>
                    <a:pt x="99" y="84"/>
                    <a:pt x="105" y="88"/>
                    <a:pt x="112" y="93"/>
                  </a:cubicBezTo>
                  <a:cubicBezTo>
                    <a:pt x="118" y="98"/>
                    <a:pt x="125" y="103"/>
                    <a:pt x="131" y="107"/>
                  </a:cubicBezTo>
                  <a:cubicBezTo>
                    <a:pt x="135" y="110"/>
                    <a:pt x="139" y="113"/>
                    <a:pt x="142" y="116"/>
                  </a:cubicBezTo>
                  <a:cubicBezTo>
                    <a:pt x="145" y="118"/>
                    <a:pt x="147" y="120"/>
                    <a:pt x="150" y="122"/>
                  </a:cubicBezTo>
                  <a:cubicBezTo>
                    <a:pt x="154" y="126"/>
                    <a:pt x="157" y="128"/>
                    <a:pt x="160" y="131"/>
                  </a:cubicBezTo>
                  <a:cubicBezTo>
                    <a:pt x="164" y="134"/>
                    <a:pt x="166" y="136"/>
                    <a:pt x="166" y="136"/>
                  </a:cubicBezTo>
                  <a:cubicBezTo>
                    <a:pt x="170" y="131"/>
                    <a:pt x="170" y="131"/>
                    <a:pt x="170" y="131"/>
                  </a:cubicBezTo>
                  <a:cubicBezTo>
                    <a:pt x="185" y="114"/>
                    <a:pt x="185" y="114"/>
                    <a:pt x="185" y="114"/>
                  </a:cubicBezTo>
                  <a:cubicBezTo>
                    <a:pt x="185" y="114"/>
                    <a:pt x="183" y="112"/>
                    <a:pt x="178" y="109"/>
                  </a:cubicBezTo>
                  <a:cubicBezTo>
                    <a:pt x="178" y="108"/>
                    <a:pt x="177" y="107"/>
                    <a:pt x="176" y="107"/>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25" name="Freeform 22"/>
            <p:cNvSpPr>
              <a:spLocks/>
            </p:cNvSpPr>
            <p:nvPr/>
          </p:nvSpPr>
          <p:spPr bwMode="auto">
            <a:xfrm>
              <a:off x="5167313" y="4927600"/>
              <a:ext cx="515938" cy="220663"/>
            </a:xfrm>
            <a:custGeom>
              <a:avLst/>
              <a:gdLst>
                <a:gd name="T0" fmla="*/ 173 w 203"/>
                <a:gd name="T1" fmla="*/ 51 h 87"/>
                <a:gd name="T2" fmla="*/ 172 w 203"/>
                <a:gd name="T3" fmla="*/ 51 h 87"/>
                <a:gd name="T4" fmla="*/ 151 w 203"/>
                <a:gd name="T5" fmla="*/ 44 h 87"/>
                <a:gd name="T6" fmla="*/ 130 w 203"/>
                <a:gd name="T7" fmla="*/ 37 h 87"/>
                <a:gd name="T8" fmla="*/ 109 w 203"/>
                <a:gd name="T9" fmla="*/ 30 h 87"/>
                <a:gd name="T10" fmla="*/ 106 w 203"/>
                <a:gd name="T11" fmla="*/ 29 h 87"/>
                <a:gd name="T12" fmla="*/ 88 w 203"/>
                <a:gd name="T13" fmla="*/ 24 h 87"/>
                <a:gd name="T14" fmla="*/ 70 w 203"/>
                <a:gd name="T15" fmla="*/ 18 h 87"/>
                <a:gd name="T16" fmla="*/ 67 w 203"/>
                <a:gd name="T17" fmla="*/ 17 h 87"/>
                <a:gd name="T18" fmla="*/ 53 w 203"/>
                <a:gd name="T19" fmla="*/ 13 h 87"/>
                <a:gd name="T20" fmla="*/ 45 w 203"/>
                <a:gd name="T21" fmla="*/ 11 h 87"/>
                <a:gd name="T22" fmla="*/ 38 w 203"/>
                <a:gd name="T23" fmla="*/ 9 h 87"/>
                <a:gd name="T24" fmla="*/ 24 w 203"/>
                <a:gd name="T25" fmla="*/ 5 h 87"/>
                <a:gd name="T26" fmla="*/ 8 w 203"/>
                <a:gd name="T27" fmla="*/ 0 h 87"/>
                <a:gd name="T28" fmla="*/ 0 w 203"/>
                <a:gd name="T29" fmla="*/ 25 h 87"/>
                <a:gd name="T30" fmla="*/ 18 w 203"/>
                <a:gd name="T31" fmla="*/ 30 h 87"/>
                <a:gd name="T32" fmla="*/ 31 w 203"/>
                <a:gd name="T33" fmla="*/ 34 h 87"/>
                <a:gd name="T34" fmla="*/ 39 w 203"/>
                <a:gd name="T35" fmla="*/ 37 h 87"/>
                <a:gd name="T36" fmla="*/ 46 w 203"/>
                <a:gd name="T37" fmla="*/ 38 h 87"/>
                <a:gd name="T38" fmla="*/ 60 w 203"/>
                <a:gd name="T39" fmla="*/ 43 h 87"/>
                <a:gd name="T40" fmla="*/ 62 w 203"/>
                <a:gd name="T41" fmla="*/ 43 h 87"/>
                <a:gd name="T42" fmla="*/ 82 w 203"/>
                <a:gd name="T43" fmla="*/ 50 h 87"/>
                <a:gd name="T44" fmla="*/ 98 w 203"/>
                <a:gd name="T45" fmla="*/ 55 h 87"/>
                <a:gd name="T46" fmla="*/ 103 w 203"/>
                <a:gd name="T47" fmla="*/ 56 h 87"/>
                <a:gd name="T48" fmla="*/ 124 w 203"/>
                <a:gd name="T49" fmla="*/ 63 h 87"/>
                <a:gd name="T50" fmla="*/ 145 w 203"/>
                <a:gd name="T51" fmla="*/ 70 h 87"/>
                <a:gd name="T52" fmla="*/ 164 w 203"/>
                <a:gd name="T53" fmla="*/ 76 h 87"/>
                <a:gd name="T54" fmla="*/ 166 w 203"/>
                <a:gd name="T55" fmla="*/ 77 h 87"/>
                <a:gd name="T56" fmla="*/ 187 w 203"/>
                <a:gd name="T57" fmla="*/ 84 h 87"/>
                <a:gd name="T58" fmla="*/ 194 w 203"/>
                <a:gd name="T59" fmla="*/ 87 h 87"/>
                <a:gd name="T60" fmla="*/ 203 w 203"/>
                <a:gd name="T61" fmla="*/ 61 h 87"/>
                <a:gd name="T62" fmla="*/ 193 w 203"/>
                <a:gd name="T63" fmla="*/ 58 h 87"/>
                <a:gd name="T64" fmla="*/ 173 w 203"/>
                <a:gd name="T65"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3" h="87">
                  <a:moveTo>
                    <a:pt x="173" y="51"/>
                  </a:moveTo>
                  <a:cubicBezTo>
                    <a:pt x="172" y="51"/>
                    <a:pt x="172" y="51"/>
                    <a:pt x="172" y="51"/>
                  </a:cubicBezTo>
                  <a:cubicBezTo>
                    <a:pt x="166" y="48"/>
                    <a:pt x="158" y="46"/>
                    <a:pt x="151" y="44"/>
                  </a:cubicBezTo>
                  <a:cubicBezTo>
                    <a:pt x="144" y="41"/>
                    <a:pt x="137" y="39"/>
                    <a:pt x="130" y="37"/>
                  </a:cubicBezTo>
                  <a:cubicBezTo>
                    <a:pt x="123" y="35"/>
                    <a:pt x="116" y="32"/>
                    <a:pt x="109" y="30"/>
                  </a:cubicBezTo>
                  <a:cubicBezTo>
                    <a:pt x="108" y="30"/>
                    <a:pt x="107" y="29"/>
                    <a:pt x="106" y="29"/>
                  </a:cubicBezTo>
                  <a:cubicBezTo>
                    <a:pt x="100" y="27"/>
                    <a:pt x="94" y="25"/>
                    <a:pt x="88" y="24"/>
                  </a:cubicBezTo>
                  <a:cubicBezTo>
                    <a:pt x="82" y="22"/>
                    <a:pt x="76" y="20"/>
                    <a:pt x="70" y="18"/>
                  </a:cubicBezTo>
                  <a:cubicBezTo>
                    <a:pt x="69" y="18"/>
                    <a:pt x="68" y="17"/>
                    <a:pt x="67" y="17"/>
                  </a:cubicBezTo>
                  <a:cubicBezTo>
                    <a:pt x="62" y="16"/>
                    <a:pt x="57" y="14"/>
                    <a:pt x="53" y="13"/>
                  </a:cubicBezTo>
                  <a:cubicBezTo>
                    <a:pt x="50" y="12"/>
                    <a:pt x="48" y="12"/>
                    <a:pt x="45" y="11"/>
                  </a:cubicBezTo>
                  <a:cubicBezTo>
                    <a:pt x="43" y="10"/>
                    <a:pt x="40" y="9"/>
                    <a:pt x="38" y="9"/>
                  </a:cubicBezTo>
                  <a:cubicBezTo>
                    <a:pt x="33" y="7"/>
                    <a:pt x="28" y="6"/>
                    <a:pt x="24" y="5"/>
                  </a:cubicBezTo>
                  <a:cubicBezTo>
                    <a:pt x="14" y="2"/>
                    <a:pt x="8" y="0"/>
                    <a:pt x="8" y="0"/>
                  </a:cubicBezTo>
                  <a:cubicBezTo>
                    <a:pt x="0" y="25"/>
                    <a:pt x="0" y="25"/>
                    <a:pt x="0" y="25"/>
                  </a:cubicBezTo>
                  <a:cubicBezTo>
                    <a:pt x="0" y="25"/>
                    <a:pt x="7" y="27"/>
                    <a:pt x="18" y="30"/>
                  </a:cubicBezTo>
                  <a:cubicBezTo>
                    <a:pt x="22" y="32"/>
                    <a:pt x="26" y="33"/>
                    <a:pt x="31" y="34"/>
                  </a:cubicBezTo>
                  <a:cubicBezTo>
                    <a:pt x="34" y="35"/>
                    <a:pt x="36" y="36"/>
                    <a:pt x="39" y="37"/>
                  </a:cubicBezTo>
                  <a:cubicBezTo>
                    <a:pt x="41" y="37"/>
                    <a:pt x="44" y="38"/>
                    <a:pt x="46" y="38"/>
                  </a:cubicBezTo>
                  <a:cubicBezTo>
                    <a:pt x="50" y="40"/>
                    <a:pt x="55" y="41"/>
                    <a:pt x="60" y="43"/>
                  </a:cubicBezTo>
                  <a:cubicBezTo>
                    <a:pt x="61" y="43"/>
                    <a:pt x="61" y="43"/>
                    <a:pt x="62" y="43"/>
                  </a:cubicBezTo>
                  <a:cubicBezTo>
                    <a:pt x="68" y="45"/>
                    <a:pt x="75" y="47"/>
                    <a:pt x="82" y="50"/>
                  </a:cubicBezTo>
                  <a:cubicBezTo>
                    <a:pt x="87" y="51"/>
                    <a:pt x="92" y="53"/>
                    <a:pt x="98" y="55"/>
                  </a:cubicBezTo>
                  <a:cubicBezTo>
                    <a:pt x="99" y="55"/>
                    <a:pt x="101" y="56"/>
                    <a:pt x="103" y="56"/>
                  </a:cubicBezTo>
                  <a:cubicBezTo>
                    <a:pt x="110" y="58"/>
                    <a:pt x="117" y="61"/>
                    <a:pt x="124" y="63"/>
                  </a:cubicBezTo>
                  <a:cubicBezTo>
                    <a:pt x="131" y="65"/>
                    <a:pt x="138" y="68"/>
                    <a:pt x="145" y="70"/>
                  </a:cubicBezTo>
                  <a:cubicBezTo>
                    <a:pt x="152" y="72"/>
                    <a:pt x="158" y="74"/>
                    <a:pt x="164" y="76"/>
                  </a:cubicBezTo>
                  <a:cubicBezTo>
                    <a:pt x="164" y="77"/>
                    <a:pt x="165" y="77"/>
                    <a:pt x="166" y="77"/>
                  </a:cubicBezTo>
                  <a:cubicBezTo>
                    <a:pt x="174" y="80"/>
                    <a:pt x="182" y="83"/>
                    <a:pt x="187" y="84"/>
                  </a:cubicBezTo>
                  <a:cubicBezTo>
                    <a:pt x="191" y="86"/>
                    <a:pt x="194" y="87"/>
                    <a:pt x="194" y="87"/>
                  </a:cubicBezTo>
                  <a:cubicBezTo>
                    <a:pt x="203" y="61"/>
                    <a:pt x="203" y="61"/>
                    <a:pt x="203" y="61"/>
                  </a:cubicBezTo>
                  <a:cubicBezTo>
                    <a:pt x="203" y="61"/>
                    <a:pt x="199" y="60"/>
                    <a:pt x="193" y="58"/>
                  </a:cubicBezTo>
                  <a:cubicBezTo>
                    <a:pt x="188" y="56"/>
                    <a:pt x="181" y="54"/>
                    <a:pt x="173" y="51"/>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26" name="Freeform 23"/>
            <p:cNvSpPr>
              <a:spLocks/>
            </p:cNvSpPr>
            <p:nvPr/>
          </p:nvSpPr>
          <p:spPr bwMode="auto">
            <a:xfrm>
              <a:off x="4157663" y="4740275"/>
              <a:ext cx="520700" cy="136525"/>
            </a:xfrm>
            <a:custGeom>
              <a:avLst/>
              <a:gdLst>
                <a:gd name="T0" fmla="*/ 174 w 205"/>
                <a:gd name="T1" fmla="*/ 24 h 54"/>
                <a:gd name="T2" fmla="*/ 164 w 205"/>
                <a:gd name="T3" fmla="*/ 22 h 54"/>
                <a:gd name="T4" fmla="*/ 142 w 205"/>
                <a:gd name="T5" fmla="*/ 19 h 54"/>
                <a:gd name="T6" fmla="*/ 120 w 205"/>
                <a:gd name="T7" fmla="*/ 16 h 54"/>
                <a:gd name="T8" fmla="*/ 104 w 205"/>
                <a:gd name="T9" fmla="*/ 13 h 54"/>
                <a:gd name="T10" fmla="*/ 98 w 205"/>
                <a:gd name="T11" fmla="*/ 12 h 54"/>
                <a:gd name="T12" fmla="*/ 76 w 205"/>
                <a:gd name="T13" fmla="*/ 9 h 54"/>
                <a:gd name="T14" fmla="*/ 54 w 205"/>
                <a:gd name="T15" fmla="*/ 6 h 54"/>
                <a:gd name="T16" fmla="*/ 35 w 205"/>
                <a:gd name="T17" fmla="*/ 4 h 54"/>
                <a:gd name="T18" fmla="*/ 33 w 205"/>
                <a:gd name="T19" fmla="*/ 4 h 54"/>
                <a:gd name="T20" fmla="*/ 10 w 205"/>
                <a:gd name="T21" fmla="*/ 1 h 54"/>
                <a:gd name="T22" fmla="*/ 3 w 205"/>
                <a:gd name="T23" fmla="*/ 0 h 54"/>
                <a:gd name="T24" fmla="*/ 0 w 205"/>
                <a:gd name="T25" fmla="*/ 24 h 54"/>
                <a:gd name="T26" fmla="*/ 5 w 205"/>
                <a:gd name="T27" fmla="*/ 25 h 54"/>
                <a:gd name="T28" fmla="*/ 27 w 205"/>
                <a:gd name="T29" fmla="*/ 28 h 54"/>
                <a:gd name="T30" fmla="*/ 32 w 205"/>
                <a:gd name="T31" fmla="*/ 28 h 54"/>
                <a:gd name="T32" fmla="*/ 49 w 205"/>
                <a:gd name="T33" fmla="*/ 30 h 54"/>
                <a:gd name="T34" fmla="*/ 71 w 205"/>
                <a:gd name="T35" fmla="*/ 33 h 54"/>
                <a:gd name="T36" fmla="*/ 93 w 205"/>
                <a:gd name="T37" fmla="*/ 37 h 54"/>
                <a:gd name="T38" fmla="*/ 101 w 205"/>
                <a:gd name="T39" fmla="*/ 38 h 54"/>
                <a:gd name="T40" fmla="*/ 115 w 205"/>
                <a:gd name="T41" fmla="*/ 40 h 54"/>
                <a:gd name="T42" fmla="*/ 136 w 205"/>
                <a:gd name="T43" fmla="*/ 43 h 54"/>
                <a:gd name="T44" fmla="*/ 158 w 205"/>
                <a:gd name="T45" fmla="*/ 47 h 54"/>
                <a:gd name="T46" fmla="*/ 170 w 205"/>
                <a:gd name="T47" fmla="*/ 49 h 54"/>
                <a:gd name="T48" fmla="*/ 180 w 205"/>
                <a:gd name="T49" fmla="*/ 51 h 54"/>
                <a:gd name="T50" fmla="*/ 201 w 205"/>
                <a:gd name="T51" fmla="*/ 54 h 54"/>
                <a:gd name="T52" fmla="*/ 205 w 205"/>
                <a:gd name="T53" fmla="*/ 29 h 54"/>
                <a:gd name="T54" fmla="*/ 186 w 205"/>
                <a:gd name="T55" fmla="*/ 26 h 54"/>
                <a:gd name="T56" fmla="*/ 174 w 205"/>
                <a:gd name="T57" fmla="*/ 2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5" h="54">
                  <a:moveTo>
                    <a:pt x="174" y="24"/>
                  </a:moveTo>
                  <a:cubicBezTo>
                    <a:pt x="171" y="23"/>
                    <a:pt x="167" y="23"/>
                    <a:pt x="164" y="22"/>
                  </a:cubicBezTo>
                  <a:cubicBezTo>
                    <a:pt x="157" y="21"/>
                    <a:pt x="150" y="20"/>
                    <a:pt x="142" y="19"/>
                  </a:cubicBezTo>
                  <a:cubicBezTo>
                    <a:pt x="135" y="18"/>
                    <a:pt x="128" y="17"/>
                    <a:pt x="120" y="16"/>
                  </a:cubicBezTo>
                  <a:cubicBezTo>
                    <a:pt x="115" y="15"/>
                    <a:pt x="110" y="14"/>
                    <a:pt x="104" y="13"/>
                  </a:cubicBezTo>
                  <a:cubicBezTo>
                    <a:pt x="102" y="13"/>
                    <a:pt x="100" y="13"/>
                    <a:pt x="98" y="12"/>
                  </a:cubicBezTo>
                  <a:cubicBezTo>
                    <a:pt x="91" y="11"/>
                    <a:pt x="84" y="10"/>
                    <a:pt x="76" y="9"/>
                  </a:cubicBezTo>
                  <a:cubicBezTo>
                    <a:pt x="69" y="8"/>
                    <a:pt x="61" y="7"/>
                    <a:pt x="54" y="6"/>
                  </a:cubicBezTo>
                  <a:cubicBezTo>
                    <a:pt x="47" y="6"/>
                    <a:pt x="41" y="5"/>
                    <a:pt x="35" y="4"/>
                  </a:cubicBezTo>
                  <a:cubicBezTo>
                    <a:pt x="34" y="4"/>
                    <a:pt x="33" y="4"/>
                    <a:pt x="33" y="4"/>
                  </a:cubicBezTo>
                  <a:cubicBezTo>
                    <a:pt x="23" y="3"/>
                    <a:pt x="16" y="2"/>
                    <a:pt x="10" y="1"/>
                  </a:cubicBezTo>
                  <a:cubicBezTo>
                    <a:pt x="6" y="0"/>
                    <a:pt x="3" y="0"/>
                    <a:pt x="3" y="0"/>
                  </a:cubicBezTo>
                  <a:cubicBezTo>
                    <a:pt x="0" y="24"/>
                    <a:pt x="0" y="24"/>
                    <a:pt x="0" y="24"/>
                  </a:cubicBezTo>
                  <a:cubicBezTo>
                    <a:pt x="0" y="24"/>
                    <a:pt x="2" y="25"/>
                    <a:pt x="5" y="25"/>
                  </a:cubicBezTo>
                  <a:cubicBezTo>
                    <a:pt x="9" y="25"/>
                    <a:pt x="17" y="26"/>
                    <a:pt x="27" y="28"/>
                  </a:cubicBezTo>
                  <a:cubicBezTo>
                    <a:pt x="28" y="28"/>
                    <a:pt x="30" y="28"/>
                    <a:pt x="32" y="28"/>
                  </a:cubicBezTo>
                  <a:cubicBezTo>
                    <a:pt x="37" y="29"/>
                    <a:pt x="43" y="30"/>
                    <a:pt x="49" y="30"/>
                  </a:cubicBezTo>
                  <a:cubicBezTo>
                    <a:pt x="56" y="31"/>
                    <a:pt x="63" y="32"/>
                    <a:pt x="71" y="33"/>
                  </a:cubicBezTo>
                  <a:cubicBezTo>
                    <a:pt x="78" y="34"/>
                    <a:pt x="85" y="35"/>
                    <a:pt x="93" y="37"/>
                  </a:cubicBezTo>
                  <a:cubicBezTo>
                    <a:pt x="95" y="37"/>
                    <a:pt x="98" y="37"/>
                    <a:pt x="101" y="38"/>
                  </a:cubicBezTo>
                  <a:cubicBezTo>
                    <a:pt x="105" y="38"/>
                    <a:pt x="110" y="39"/>
                    <a:pt x="115" y="40"/>
                  </a:cubicBezTo>
                  <a:cubicBezTo>
                    <a:pt x="122" y="41"/>
                    <a:pt x="129" y="42"/>
                    <a:pt x="136" y="43"/>
                  </a:cubicBezTo>
                  <a:cubicBezTo>
                    <a:pt x="144" y="44"/>
                    <a:pt x="151" y="46"/>
                    <a:pt x="158" y="47"/>
                  </a:cubicBezTo>
                  <a:cubicBezTo>
                    <a:pt x="162" y="47"/>
                    <a:pt x="166" y="48"/>
                    <a:pt x="170" y="49"/>
                  </a:cubicBezTo>
                  <a:cubicBezTo>
                    <a:pt x="173" y="49"/>
                    <a:pt x="177" y="50"/>
                    <a:pt x="180" y="51"/>
                  </a:cubicBezTo>
                  <a:cubicBezTo>
                    <a:pt x="193" y="53"/>
                    <a:pt x="201" y="54"/>
                    <a:pt x="201" y="54"/>
                  </a:cubicBezTo>
                  <a:cubicBezTo>
                    <a:pt x="205" y="29"/>
                    <a:pt x="205" y="29"/>
                    <a:pt x="205" y="29"/>
                  </a:cubicBezTo>
                  <a:cubicBezTo>
                    <a:pt x="205" y="29"/>
                    <a:pt x="198" y="28"/>
                    <a:pt x="186" y="26"/>
                  </a:cubicBezTo>
                  <a:cubicBezTo>
                    <a:pt x="182" y="25"/>
                    <a:pt x="178" y="25"/>
                    <a:pt x="174" y="24"/>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27" name="Freeform 24"/>
            <p:cNvSpPr>
              <a:spLocks/>
            </p:cNvSpPr>
            <p:nvPr/>
          </p:nvSpPr>
          <p:spPr bwMode="auto">
            <a:xfrm>
              <a:off x="3127375" y="4656138"/>
              <a:ext cx="520700" cy="93663"/>
            </a:xfrm>
            <a:custGeom>
              <a:avLst/>
              <a:gdLst>
                <a:gd name="T0" fmla="*/ 277 w 328"/>
                <a:gd name="T1" fmla="*/ 19 h 59"/>
                <a:gd name="T2" fmla="*/ 240 w 328"/>
                <a:gd name="T3" fmla="*/ 16 h 59"/>
                <a:gd name="T4" fmla="*/ 205 w 328"/>
                <a:gd name="T5" fmla="*/ 14 h 59"/>
                <a:gd name="T6" fmla="*/ 170 w 328"/>
                <a:gd name="T7" fmla="*/ 11 h 59"/>
                <a:gd name="T8" fmla="*/ 135 w 328"/>
                <a:gd name="T9" fmla="*/ 9 h 59"/>
                <a:gd name="T10" fmla="*/ 98 w 328"/>
                <a:gd name="T11" fmla="*/ 6 h 59"/>
                <a:gd name="T12" fmla="*/ 63 w 328"/>
                <a:gd name="T13" fmla="*/ 5 h 59"/>
                <a:gd name="T14" fmla="*/ 28 w 328"/>
                <a:gd name="T15" fmla="*/ 1 h 59"/>
                <a:gd name="T16" fmla="*/ 4 w 328"/>
                <a:gd name="T17" fmla="*/ 0 h 59"/>
                <a:gd name="T18" fmla="*/ 0 w 328"/>
                <a:gd name="T19" fmla="*/ 37 h 59"/>
                <a:gd name="T20" fmla="*/ 20 w 328"/>
                <a:gd name="T21" fmla="*/ 38 h 59"/>
                <a:gd name="T22" fmla="*/ 55 w 328"/>
                <a:gd name="T23" fmla="*/ 40 h 59"/>
                <a:gd name="T24" fmla="*/ 90 w 328"/>
                <a:gd name="T25" fmla="*/ 43 h 59"/>
                <a:gd name="T26" fmla="*/ 125 w 328"/>
                <a:gd name="T27" fmla="*/ 45 h 59"/>
                <a:gd name="T28" fmla="*/ 162 w 328"/>
                <a:gd name="T29" fmla="*/ 48 h 59"/>
                <a:gd name="T30" fmla="*/ 197 w 328"/>
                <a:gd name="T31" fmla="*/ 51 h 59"/>
                <a:gd name="T32" fmla="*/ 232 w 328"/>
                <a:gd name="T33" fmla="*/ 53 h 59"/>
                <a:gd name="T34" fmla="*/ 267 w 328"/>
                <a:gd name="T35" fmla="*/ 56 h 59"/>
                <a:gd name="T36" fmla="*/ 304 w 328"/>
                <a:gd name="T37" fmla="*/ 57 h 59"/>
                <a:gd name="T38" fmla="*/ 326 w 328"/>
                <a:gd name="T39" fmla="*/ 59 h 59"/>
                <a:gd name="T40" fmla="*/ 328 w 328"/>
                <a:gd name="T41" fmla="*/ 22 h 59"/>
                <a:gd name="T42" fmla="*/ 312 w 328"/>
                <a:gd name="T43" fmla="*/ 21 h 59"/>
                <a:gd name="T44" fmla="*/ 277 w 328"/>
                <a:gd name="T45" fmla="*/ 1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8" h="59">
                  <a:moveTo>
                    <a:pt x="277" y="19"/>
                  </a:moveTo>
                  <a:lnTo>
                    <a:pt x="240" y="16"/>
                  </a:lnTo>
                  <a:lnTo>
                    <a:pt x="205" y="14"/>
                  </a:lnTo>
                  <a:lnTo>
                    <a:pt x="170" y="11"/>
                  </a:lnTo>
                  <a:lnTo>
                    <a:pt x="135" y="9"/>
                  </a:lnTo>
                  <a:lnTo>
                    <a:pt x="98" y="6"/>
                  </a:lnTo>
                  <a:lnTo>
                    <a:pt x="63" y="5"/>
                  </a:lnTo>
                  <a:lnTo>
                    <a:pt x="28" y="1"/>
                  </a:lnTo>
                  <a:lnTo>
                    <a:pt x="4" y="0"/>
                  </a:lnTo>
                  <a:lnTo>
                    <a:pt x="0" y="37"/>
                  </a:lnTo>
                  <a:lnTo>
                    <a:pt x="20" y="38"/>
                  </a:lnTo>
                  <a:lnTo>
                    <a:pt x="55" y="40"/>
                  </a:lnTo>
                  <a:lnTo>
                    <a:pt x="90" y="43"/>
                  </a:lnTo>
                  <a:lnTo>
                    <a:pt x="125" y="45"/>
                  </a:lnTo>
                  <a:lnTo>
                    <a:pt x="162" y="48"/>
                  </a:lnTo>
                  <a:lnTo>
                    <a:pt x="197" y="51"/>
                  </a:lnTo>
                  <a:lnTo>
                    <a:pt x="232" y="53"/>
                  </a:lnTo>
                  <a:lnTo>
                    <a:pt x="267" y="56"/>
                  </a:lnTo>
                  <a:lnTo>
                    <a:pt x="304" y="57"/>
                  </a:lnTo>
                  <a:lnTo>
                    <a:pt x="326" y="59"/>
                  </a:lnTo>
                  <a:lnTo>
                    <a:pt x="328" y="22"/>
                  </a:lnTo>
                  <a:lnTo>
                    <a:pt x="312" y="21"/>
                  </a:lnTo>
                  <a:lnTo>
                    <a:pt x="277" y="19"/>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28" name="Freeform 25"/>
            <p:cNvSpPr>
              <a:spLocks/>
            </p:cNvSpPr>
            <p:nvPr/>
          </p:nvSpPr>
          <p:spPr bwMode="auto">
            <a:xfrm>
              <a:off x="2098675" y="4594225"/>
              <a:ext cx="519113" cy="82550"/>
            </a:xfrm>
            <a:custGeom>
              <a:avLst/>
              <a:gdLst>
                <a:gd name="T0" fmla="*/ 196 w 205"/>
                <a:gd name="T1" fmla="*/ 10 h 32"/>
                <a:gd name="T2" fmla="*/ 187 w 205"/>
                <a:gd name="T3" fmla="*/ 10 h 32"/>
                <a:gd name="T4" fmla="*/ 178 w 205"/>
                <a:gd name="T5" fmla="*/ 9 h 32"/>
                <a:gd name="T6" fmla="*/ 169 w 205"/>
                <a:gd name="T7" fmla="*/ 9 h 32"/>
                <a:gd name="T8" fmla="*/ 155 w 205"/>
                <a:gd name="T9" fmla="*/ 8 h 32"/>
                <a:gd name="T10" fmla="*/ 142 w 205"/>
                <a:gd name="T11" fmla="*/ 7 h 32"/>
                <a:gd name="T12" fmla="*/ 133 w 205"/>
                <a:gd name="T13" fmla="*/ 7 h 32"/>
                <a:gd name="T14" fmla="*/ 115 w 205"/>
                <a:gd name="T15" fmla="*/ 6 h 32"/>
                <a:gd name="T16" fmla="*/ 106 w 205"/>
                <a:gd name="T17" fmla="*/ 5 h 32"/>
                <a:gd name="T18" fmla="*/ 98 w 205"/>
                <a:gd name="T19" fmla="*/ 5 h 32"/>
                <a:gd name="T20" fmla="*/ 88 w 205"/>
                <a:gd name="T21" fmla="*/ 5 h 32"/>
                <a:gd name="T22" fmla="*/ 71 w 205"/>
                <a:gd name="T23" fmla="*/ 4 h 32"/>
                <a:gd name="T24" fmla="*/ 62 w 205"/>
                <a:gd name="T25" fmla="*/ 4 h 32"/>
                <a:gd name="T26" fmla="*/ 44 w 205"/>
                <a:gd name="T27" fmla="*/ 3 h 32"/>
                <a:gd name="T28" fmla="*/ 35 w 205"/>
                <a:gd name="T29" fmla="*/ 2 h 32"/>
                <a:gd name="T30" fmla="*/ 26 w 205"/>
                <a:gd name="T31" fmla="*/ 2 h 32"/>
                <a:gd name="T32" fmla="*/ 17 w 205"/>
                <a:gd name="T33" fmla="*/ 1 h 32"/>
                <a:gd name="T34" fmla="*/ 1 w 205"/>
                <a:gd name="T35" fmla="*/ 0 h 32"/>
                <a:gd name="T36" fmla="*/ 3 w 205"/>
                <a:gd name="T37" fmla="*/ 21 h 32"/>
                <a:gd name="T38" fmla="*/ 16 w 205"/>
                <a:gd name="T39" fmla="*/ 22 h 32"/>
                <a:gd name="T40" fmla="*/ 30 w 205"/>
                <a:gd name="T41" fmla="*/ 23 h 32"/>
                <a:gd name="T42" fmla="*/ 38 w 205"/>
                <a:gd name="T43" fmla="*/ 23 h 32"/>
                <a:gd name="T44" fmla="*/ 48 w 205"/>
                <a:gd name="T45" fmla="*/ 24 h 32"/>
                <a:gd name="T46" fmla="*/ 61 w 205"/>
                <a:gd name="T47" fmla="*/ 24 h 32"/>
                <a:gd name="T48" fmla="*/ 75 w 205"/>
                <a:gd name="T49" fmla="*/ 25 h 32"/>
                <a:gd name="T50" fmla="*/ 84 w 205"/>
                <a:gd name="T51" fmla="*/ 26 h 32"/>
                <a:gd name="T52" fmla="*/ 102 w 205"/>
                <a:gd name="T53" fmla="*/ 26 h 32"/>
                <a:gd name="T54" fmla="*/ 106 w 205"/>
                <a:gd name="T55" fmla="*/ 27 h 32"/>
                <a:gd name="T56" fmla="*/ 119 w 205"/>
                <a:gd name="T57" fmla="*/ 27 h 32"/>
                <a:gd name="T58" fmla="*/ 128 w 205"/>
                <a:gd name="T59" fmla="*/ 28 h 32"/>
                <a:gd name="T60" fmla="*/ 146 w 205"/>
                <a:gd name="T61" fmla="*/ 29 h 32"/>
                <a:gd name="T62" fmla="*/ 155 w 205"/>
                <a:gd name="T63" fmla="*/ 29 h 32"/>
                <a:gd name="T64" fmla="*/ 171 w 205"/>
                <a:gd name="T65" fmla="*/ 30 h 32"/>
                <a:gd name="T66" fmla="*/ 173 w 205"/>
                <a:gd name="T67" fmla="*/ 30 h 32"/>
                <a:gd name="T68" fmla="*/ 191 w 205"/>
                <a:gd name="T69" fmla="*/ 31 h 32"/>
                <a:gd name="T70" fmla="*/ 195 w 205"/>
                <a:gd name="T71" fmla="*/ 32 h 32"/>
                <a:gd name="T72" fmla="*/ 203 w 205"/>
                <a:gd name="T73" fmla="*/ 32 h 32"/>
                <a:gd name="T74" fmla="*/ 205 w 205"/>
                <a:gd name="T75"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5" h="32">
                  <a:moveTo>
                    <a:pt x="200" y="11"/>
                  </a:moveTo>
                  <a:cubicBezTo>
                    <a:pt x="199" y="11"/>
                    <a:pt x="197" y="10"/>
                    <a:pt x="196" y="10"/>
                  </a:cubicBezTo>
                  <a:cubicBezTo>
                    <a:pt x="196" y="10"/>
                    <a:pt x="196" y="10"/>
                    <a:pt x="196" y="10"/>
                  </a:cubicBezTo>
                  <a:cubicBezTo>
                    <a:pt x="193" y="10"/>
                    <a:pt x="190" y="10"/>
                    <a:pt x="187" y="10"/>
                  </a:cubicBezTo>
                  <a:cubicBezTo>
                    <a:pt x="184" y="10"/>
                    <a:pt x="181" y="9"/>
                    <a:pt x="178" y="9"/>
                  </a:cubicBezTo>
                  <a:cubicBezTo>
                    <a:pt x="178" y="9"/>
                    <a:pt x="178" y="9"/>
                    <a:pt x="178" y="9"/>
                  </a:cubicBezTo>
                  <a:cubicBezTo>
                    <a:pt x="176" y="9"/>
                    <a:pt x="174" y="9"/>
                    <a:pt x="173" y="9"/>
                  </a:cubicBezTo>
                  <a:cubicBezTo>
                    <a:pt x="172" y="9"/>
                    <a:pt x="170" y="9"/>
                    <a:pt x="169" y="9"/>
                  </a:cubicBezTo>
                  <a:cubicBezTo>
                    <a:pt x="166" y="8"/>
                    <a:pt x="163" y="8"/>
                    <a:pt x="160" y="8"/>
                  </a:cubicBezTo>
                  <a:cubicBezTo>
                    <a:pt x="159" y="8"/>
                    <a:pt x="157" y="8"/>
                    <a:pt x="155" y="8"/>
                  </a:cubicBezTo>
                  <a:cubicBezTo>
                    <a:pt x="154" y="8"/>
                    <a:pt x="153" y="8"/>
                    <a:pt x="151" y="8"/>
                  </a:cubicBezTo>
                  <a:cubicBezTo>
                    <a:pt x="148" y="7"/>
                    <a:pt x="145" y="7"/>
                    <a:pt x="142" y="7"/>
                  </a:cubicBezTo>
                  <a:cubicBezTo>
                    <a:pt x="139" y="7"/>
                    <a:pt x="136" y="7"/>
                    <a:pt x="133" y="7"/>
                  </a:cubicBezTo>
                  <a:cubicBezTo>
                    <a:pt x="133" y="7"/>
                    <a:pt x="133" y="7"/>
                    <a:pt x="133" y="7"/>
                  </a:cubicBezTo>
                  <a:cubicBezTo>
                    <a:pt x="130" y="7"/>
                    <a:pt x="127" y="6"/>
                    <a:pt x="124" y="6"/>
                  </a:cubicBezTo>
                  <a:cubicBezTo>
                    <a:pt x="121" y="6"/>
                    <a:pt x="118" y="6"/>
                    <a:pt x="115" y="6"/>
                  </a:cubicBezTo>
                  <a:cubicBezTo>
                    <a:pt x="114" y="6"/>
                    <a:pt x="112" y="6"/>
                    <a:pt x="111" y="6"/>
                  </a:cubicBezTo>
                  <a:cubicBezTo>
                    <a:pt x="109" y="6"/>
                    <a:pt x="108" y="6"/>
                    <a:pt x="106" y="5"/>
                  </a:cubicBezTo>
                  <a:cubicBezTo>
                    <a:pt x="105" y="5"/>
                    <a:pt x="104" y="5"/>
                    <a:pt x="103" y="5"/>
                  </a:cubicBezTo>
                  <a:cubicBezTo>
                    <a:pt x="101" y="5"/>
                    <a:pt x="99" y="5"/>
                    <a:pt x="98" y="5"/>
                  </a:cubicBezTo>
                  <a:cubicBezTo>
                    <a:pt x="95" y="5"/>
                    <a:pt x="92" y="5"/>
                    <a:pt x="89" y="5"/>
                  </a:cubicBezTo>
                  <a:cubicBezTo>
                    <a:pt x="88" y="5"/>
                    <a:pt x="88" y="5"/>
                    <a:pt x="88" y="5"/>
                  </a:cubicBezTo>
                  <a:cubicBezTo>
                    <a:pt x="85" y="5"/>
                    <a:pt x="82" y="4"/>
                    <a:pt x="80" y="4"/>
                  </a:cubicBezTo>
                  <a:cubicBezTo>
                    <a:pt x="77" y="4"/>
                    <a:pt x="74" y="4"/>
                    <a:pt x="71" y="4"/>
                  </a:cubicBezTo>
                  <a:cubicBezTo>
                    <a:pt x="69" y="4"/>
                    <a:pt x="67" y="4"/>
                    <a:pt x="66" y="4"/>
                  </a:cubicBezTo>
                  <a:cubicBezTo>
                    <a:pt x="64" y="4"/>
                    <a:pt x="63" y="4"/>
                    <a:pt x="62" y="4"/>
                  </a:cubicBezTo>
                  <a:cubicBezTo>
                    <a:pt x="59" y="3"/>
                    <a:pt x="56" y="3"/>
                    <a:pt x="53" y="3"/>
                  </a:cubicBezTo>
                  <a:cubicBezTo>
                    <a:pt x="50" y="3"/>
                    <a:pt x="47" y="3"/>
                    <a:pt x="44" y="3"/>
                  </a:cubicBezTo>
                  <a:cubicBezTo>
                    <a:pt x="44" y="3"/>
                    <a:pt x="43" y="3"/>
                    <a:pt x="43" y="3"/>
                  </a:cubicBezTo>
                  <a:cubicBezTo>
                    <a:pt x="40" y="3"/>
                    <a:pt x="38" y="2"/>
                    <a:pt x="35" y="2"/>
                  </a:cubicBezTo>
                  <a:cubicBezTo>
                    <a:pt x="34" y="2"/>
                    <a:pt x="33" y="2"/>
                    <a:pt x="33" y="2"/>
                  </a:cubicBezTo>
                  <a:cubicBezTo>
                    <a:pt x="30" y="2"/>
                    <a:pt x="28" y="2"/>
                    <a:pt x="26" y="2"/>
                  </a:cubicBezTo>
                  <a:cubicBezTo>
                    <a:pt x="24" y="2"/>
                    <a:pt x="23" y="2"/>
                    <a:pt x="21" y="2"/>
                  </a:cubicBezTo>
                  <a:cubicBezTo>
                    <a:pt x="20" y="1"/>
                    <a:pt x="18" y="1"/>
                    <a:pt x="17" y="1"/>
                  </a:cubicBezTo>
                  <a:cubicBezTo>
                    <a:pt x="14" y="1"/>
                    <a:pt x="11" y="1"/>
                    <a:pt x="8" y="1"/>
                  </a:cubicBezTo>
                  <a:cubicBezTo>
                    <a:pt x="4" y="1"/>
                    <a:pt x="1" y="0"/>
                    <a:pt x="1" y="0"/>
                  </a:cubicBezTo>
                  <a:cubicBezTo>
                    <a:pt x="0" y="21"/>
                    <a:pt x="0" y="21"/>
                    <a:pt x="0" y="21"/>
                  </a:cubicBezTo>
                  <a:cubicBezTo>
                    <a:pt x="0" y="21"/>
                    <a:pt x="1" y="21"/>
                    <a:pt x="3" y="21"/>
                  </a:cubicBezTo>
                  <a:cubicBezTo>
                    <a:pt x="6" y="21"/>
                    <a:pt x="9" y="22"/>
                    <a:pt x="12" y="22"/>
                  </a:cubicBezTo>
                  <a:cubicBezTo>
                    <a:pt x="13" y="22"/>
                    <a:pt x="15" y="22"/>
                    <a:pt x="16" y="22"/>
                  </a:cubicBezTo>
                  <a:cubicBezTo>
                    <a:pt x="18" y="22"/>
                    <a:pt x="19" y="22"/>
                    <a:pt x="21" y="22"/>
                  </a:cubicBezTo>
                  <a:cubicBezTo>
                    <a:pt x="24" y="22"/>
                    <a:pt x="27" y="23"/>
                    <a:pt x="30" y="23"/>
                  </a:cubicBezTo>
                  <a:cubicBezTo>
                    <a:pt x="31" y="23"/>
                    <a:pt x="31" y="23"/>
                    <a:pt x="32" y="23"/>
                  </a:cubicBezTo>
                  <a:cubicBezTo>
                    <a:pt x="34" y="23"/>
                    <a:pt x="36" y="23"/>
                    <a:pt x="38" y="23"/>
                  </a:cubicBezTo>
                  <a:cubicBezTo>
                    <a:pt x="39" y="23"/>
                    <a:pt x="39" y="23"/>
                    <a:pt x="39" y="23"/>
                  </a:cubicBezTo>
                  <a:cubicBezTo>
                    <a:pt x="42" y="23"/>
                    <a:pt x="45" y="24"/>
                    <a:pt x="48" y="24"/>
                  </a:cubicBezTo>
                  <a:cubicBezTo>
                    <a:pt x="51" y="24"/>
                    <a:pt x="54" y="24"/>
                    <a:pt x="57" y="24"/>
                  </a:cubicBezTo>
                  <a:cubicBezTo>
                    <a:pt x="58" y="24"/>
                    <a:pt x="60" y="24"/>
                    <a:pt x="61" y="24"/>
                  </a:cubicBezTo>
                  <a:cubicBezTo>
                    <a:pt x="62" y="25"/>
                    <a:pt x="64" y="25"/>
                    <a:pt x="66" y="25"/>
                  </a:cubicBezTo>
                  <a:cubicBezTo>
                    <a:pt x="69" y="25"/>
                    <a:pt x="72" y="25"/>
                    <a:pt x="75" y="25"/>
                  </a:cubicBezTo>
                  <a:cubicBezTo>
                    <a:pt x="78" y="25"/>
                    <a:pt x="80" y="25"/>
                    <a:pt x="83" y="26"/>
                  </a:cubicBezTo>
                  <a:cubicBezTo>
                    <a:pt x="83" y="26"/>
                    <a:pt x="84" y="26"/>
                    <a:pt x="84" y="26"/>
                  </a:cubicBezTo>
                  <a:cubicBezTo>
                    <a:pt x="87" y="26"/>
                    <a:pt x="90" y="26"/>
                    <a:pt x="93" y="26"/>
                  </a:cubicBezTo>
                  <a:cubicBezTo>
                    <a:pt x="96" y="26"/>
                    <a:pt x="99" y="26"/>
                    <a:pt x="102" y="26"/>
                  </a:cubicBezTo>
                  <a:cubicBezTo>
                    <a:pt x="102" y="26"/>
                    <a:pt x="102" y="26"/>
                    <a:pt x="102" y="26"/>
                  </a:cubicBezTo>
                  <a:cubicBezTo>
                    <a:pt x="103" y="26"/>
                    <a:pt x="104" y="26"/>
                    <a:pt x="106" y="27"/>
                  </a:cubicBezTo>
                  <a:cubicBezTo>
                    <a:pt x="107" y="27"/>
                    <a:pt x="109" y="27"/>
                    <a:pt x="111" y="27"/>
                  </a:cubicBezTo>
                  <a:cubicBezTo>
                    <a:pt x="113" y="27"/>
                    <a:pt x="116" y="27"/>
                    <a:pt x="119" y="27"/>
                  </a:cubicBezTo>
                  <a:cubicBezTo>
                    <a:pt x="122" y="27"/>
                    <a:pt x="125" y="27"/>
                    <a:pt x="128" y="28"/>
                  </a:cubicBezTo>
                  <a:cubicBezTo>
                    <a:pt x="128" y="28"/>
                    <a:pt x="128" y="28"/>
                    <a:pt x="128" y="28"/>
                  </a:cubicBezTo>
                  <a:cubicBezTo>
                    <a:pt x="131" y="28"/>
                    <a:pt x="134" y="28"/>
                    <a:pt x="137" y="28"/>
                  </a:cubicBezTo>
                  <a:cubicBezTo>
                    <a:pt x="140" y="28"/>
                    <a:pt x="143" y="28"/>
                    <a:pt x="146" y="29"/>
                  </a:cubicBezTo>
                  <a:cubicBezTo>
                    <a:pt x="148" y="29"/>
                    <a:pt x="149" y="29"/>
                    <a:pt x="150" y="29"/>
                  </a:cubicBezTo>
                  <a:cubicBezTo>
                    <a:pt x="152" y="29"/>
                    <a:pt x="154" y="29"/>
                    <a:pt x="155" y="29"/>
                  </a:cubicBezTo>
                  <a:cubicBezTo>
                    <a:pt x="158" y="29"/>
                    <a:pt x="161" y="29"/>
                    <a:pt x="164" y="30"/>
                  </a:cubicBezTo>
                  <a:cubicBezTo>
                    <a:pt x="167" y="30"/>
                    <a:pt x="169" y="30"/>
                    <a:pt x="171" y="30"/>
                  </a:cubicBezTo>
                  <a:cubicBezTo>
                    <a:pt x="172" y="30"/>
                    <a:pt x="172" y="30"/>
                    <a:pt x="173" y="30"/>
                  </a:cubicBezTo>
                  <a:cubicBezTo>
                    <a:pt x="173" y="30"/>
                    <a:pt x="173" y="30"/>
                    <a:pt x="173" y="30"/>
                  </a:cubicBezTo>
                  <a:cubicBezTo>
                    <a:pt x="176" y="30"/>
                    <a:pt x="179" y="31"/>
                    <a:pt x="182" y="31"/>
                  </a:cubicBezTo>
                  <a:cubicBezTo>
                    <a:pt x="185" y="31"/>
                    <a:pt x="188" y="31"/>
                    <a:pt x="191" y="31"/>
                  </a:cubicBezTo>
                  <a:cubicBezTo>
                    <a:pt x="192" y="32"/>
                    <a:pt x="193" y="32"/>
                    <a:pt x="194" y="32"/>
                  </a:cubicBezTo>
                  <a:cubicBezTo>
                    <a:pt x="194" y="32"/>
                    <a:pt x="195" y="32"/>
                    <a:pt x="195" y="32"/>
                  </a:cubicBezTo>
                  <a:cubicBezTo>
                    <a:pt x="197" y="32"/>
                    <a:pt x="198" y="32"/>
                    <a:pt x="200" y="32"/>
                  </a:cubicBezTo>
                  <a:cubicBezTo>
                    <a:pt x="202" y="32"/>
                    <a:pt x="203" y="32"/>
                    <a:pt x="203" y="32"/>
                  </a:cubicBezTo>
                  <a:cubicBezTo>
                    <a:pt x="205" y="11"/>
                    <a:pt x="205" y="11"/>
                    <a:pt x="205" y="11"/>
                  </a:cubicBezTo>
                  <a:cubicBezTo>
                    <a:pt x="205" y="11"/>
                    <a:pt x="205" y="11"/>
                    <a:pt x="205" y="11"/>
                  </a:cubicBezTo>
                  <a:cubicBezTo>
                    <a:pt x="205" y="11"/>
                    <a:pt x="203" y="11"/>
                    <a:pt x="200" y="11"/>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29" name="Freeform 26"/>
            <p:cNvSpPr>
              <a:spLocks/>
            </p:cNvSpPr>
            <p:nvPr/>
          </p:nvSpPr>
          <p:spPr bwMode="auto">
            <a:xfrm>
              <a:off x="84138" y="1643063"/>
              <a:ext cx="165100" cy="34925"/>
            </a:xfrm>
            <a:custGeom>
              <a:avLst/>
              <a:gdLst>
                <a:gd name="T0" fmla="*/ 65 w 65"/>
                <a:gd name="T1" fmla="*/ 2 h 14"/>
                <a:gd name="T2" fmla="*/ 56 w 65"/>
                <a:gd name="T3" fmla="*/ 2 h 14"/>
                <a:gd name="T4" fmla="*/ 48 w 65"/>
                <a:gd name="T5" fmla="*/ 2 h 14"/>
                <a:gd name="T6" fmla="*/ 47 w 65"/>
                <a:gd name="T7" fmla="*/ 1 h 14"/>
                <a:gd name="T8" fmla="*/ 38 w 65"/>
                <a:gd name="T9" fmla="*/ 1 h 14"/>
                <a:gd name="T10" fmla="*/ 29 w 65"/>
                <a:gd name="T11" fmla="*/ 1 h 14"/>
                <a:gd name="T12" fmla="*/ 26 w 65"/>
                <a:gd name="T13" fmla="*/ 1 h 14"/>
                <a:gd name="T14" fmla="*/ 20 w 65"/>
                <a:gd name="T15" fmla="*/ 1 h 14"/>
                <a:gd name="T16" fmla="*/ 11 w 65"/>
                <a:gd name="T17" fmla="*/ 1 h 14"/>
                <a:gd name="T18" fmla="*/ 3 w 65"/>
                <a:gd name="T19" fmla="*/ 1 h 14"/>
                <a:gd name="T20" fmla="*/ 2 w 65"/>
                <a:gd name="T21" fmla="*/ 0 h 14"/>
                <a:gd name="T22" fmla="*/ 0 w 65"/>
                <a:gd name="T23" fmla="*/ 0 h 14"/>
                <a:gd name="T24" fmla="*/ 1 w 65"/>
                <a:gd name="T25" fmla="*/ 4 h 14"/>
                <a:gd name="T26" fmla="*/ 1 w 65"/>
                <a:gd name="T27" fmla="*/ 9 h 14"/>
                <a:gd name="T28" fmla="*/ 2 w 65"/>
                <a:gd name="T29" fmla="*/ 12 h 14"/>
                <a:gd name="T30" fmla="*/ 8 w 65"/>
                <a:gd name="T31" fmla="*/ 12 h 14"/>
                <a:gd name="T32" fmla="*/ 17 w 65"/>
                <a:gd name="T33" fmla="*/ 13 h 14"/>
                <a:gd name="T34" fmla="*/ 23 w 65"/>
                <a:gd name="T35" fmla="*/ 13 h 14"/>
                <a:gd name="T36" fmla="*/ 26 w 65"/>
                <a:gd name="T37" fmla="*/ 13 h 14"/>
                <a:gd name="T38" fmla="*/ 35 w 65"/>
                <a:gd name="T39" fmla="*/ 13 h 14"/>
                <a:gd name="T40" fmla="*/ 44 w 65"/>
                <a:gd name="T41" fmla="*/ 13 h 14"/>
                <a:gd name="T42" fmla="*/ 46 w 65"/>
                <a:gd name="T43" fmla="*/ 13 h 14"/>
                <a:gd name="T44" fmla="*/ 53 w 65"/>
                <a:gd name="T45" fmla="*/ 13 h 14"/>
                <a:gd name="T46" fmla="*/ 62 w 65"/>
                <a:gd name="T47" fmla="*/ 14 h 14"/>
                <a:gd name="T48" fmla="*/ 65 w 65"/>
                <a:gd name="T49" fmla="*/ 14 h 14"/>
                <a:gd name="T50" fmla="*/ 65 w 65"/>
                <a:gd name="T51" fmla="*/ 2 h 14"/>
                <a:gd name="T52" fmla="*/ 65 w 65"/>
                <a:gd name="T53"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 h="14">
                  <a:moveTo>
                    <a:pt x="65" y="2"/>
                  </a:moveTo>
                  <a:cubicBezTo>
                    <a:pt x="62" y="2"/>
                    <a:pt x="59" y="2"/>
                    <a:pt x="56" y="2"/>
                  </a:cubicBezTo>
                  <a:cubicBezTo>
                    <a:pt x="53" y="2"/>
                    <a:pt x="51" y="2"/>
                    <a:pt x="48" y="2"/>
                  </a:cubicBezTo>
                  <a:cubicBezTo>
                    <a:pt x="48" y="1"/>
                    <a:pt x="47" y="1"/>
                    <a:pt x="47" y="1"/>
                  </a:cubicBezTo>
                  <a:cubicBezTo>
                    <a:pt x="44" y="1"/>
                    <a:pt x="41" y="1"/>
                    <a:pt x="38" y="1"/>
                  </a:cubicBezTo>
                  <a:cubicBezTo>
                    <a:pt x="35" y="1"/>
                    <a:pt x="32" y="1"/>
                    <a:pt x="29" y="1"/>
                  </a:cubicBezTo>
                  <a:cubicBezTo>
                    <a:pt x="28" y="1"/>
                    <a:pt x="27" y="1"/>
                    <a:pt x="26" y="1"/>
                  </a:cubicBezTo>
                  <a:cubicBezTo>
                    <a:pt x="24" y="1"/>
                    <a:pt x="22" y="1"/>
                    <a:pt x="20" y="1"/>
                  </a:cubicBezTo>
                  <a:cubicBezTo>
                    <a:pt x="17" y="1"/>
                    <a:pt x="14" y="1"/>
                    <a:pt x="11" y="1"/>
                  </a:cubicBezTo>
                  <a:cubicBezTo>
                    <a:pt x="8" y="1"/>
                    <a:pt x="6" y="1"/>
                    <a:pt x="3" y="1"/>
                  </a:cubicBezTo>
                  <a:cubicBezTo>
                    <a:pt x="3" y="0"/>
                    <a:pt x="2" y="0"/>
                    <a:pt x="2" y="0"/>
                  </a:cubicBezTo>
                  <a:cubicBezTo>
                    <a:pt x="1" y="0"/>
                    <a:pt x="1" y="0"/>
                    <a:pt x="0" y="0"/>
                  </a:cubicBezTo>
                  <a:cubicBezTo>
                    <a:pt x="1" y="2"/>
                    <a:pt x="1" y="3"/>
                    <a:pt x="1" y="4"/>
                  </a:cubicBezTo>
                  <a:cubicBezTo>
                    <a:pt x="1" y="6"/>
                    <a:pt x="1" y="7"/>
                    <a:pt x="1" y="9"/>
                  </a:cubicBezTo>
                  <a:cubicBezTo>
                    <a:pt x="1" y="10"/>
                    <a:pt x="1" y="11"/>
                    <a:pt x="2" y="12"/>
                  </a:cubicBezTo>
                  <a:cubicBezTo>
                    <a:pt x="4" y="12"/>
                    <a:pt x="6" y="12"/>
                    <a:pt x="8" y="12"/>
                  </a:cubicBezTo>
                  <a:cubicBezTo>
                    <a:pt x="11" y="12"/>
                    <a:pt x="14" y="12"/>
                    <a:pt x="17" y="13"/>
                  </a:cubicBezTo>
                  <a:cubicBezTo>
                    <a:pt x="19" y="13"/>
                    <a:pt x="21" y="13"/>
                    <a:pt x="23" y="13"/>
                  </a:cubicBezTo>
                  <a:cubicBezTo>
                    <a:pt x="24" y="13"/>
                    <a:pt x="25" y="13"/>
                    <a:pt x="26" y="13"/>
                  </a:cubicBezTo>
                  <a:cubicBezTo>
                    <a:pt x="29" y="13"/>
                    <a:pt x="32" y="13"/>
                    <a:pt x="35" y="13"/>
                  </a:cubicBezTo>
                  <a:cubicBezTo>
                    <a:pt x="38" y="13"/>
                    <a:pt x="41" y="13"/>
                    <a:pt x="44" y="13"/>
                  </a:cubicBezTo>
                  <a:cubicBezTo>
                    <a:pt x="44" y="13"/>
                    <a:pt x="45" y="13"/>
                    <a:pt x="46" y="13"/>
                  </a:cubicBezTo>
                  <a:cubicBezTo>
                    <a:pt x="48" y="13"/>
                    <a:pt x="50" y="13"/>
                    <a:pt x="53" y="13"/>
                  </a:cubicBezTo>
                  <a:cubicBezTo>
                    <a:pt x="56" y="14"/>
                    <a:pt x="59" y="14"/>
                    <a:pt x="62" y="14"/>
                  </a:cubicBezTo>
                  <a:cubicBezTo>
                    <a:pt x="63" y="14"/>
                    <a:pt x="64" y="14"/>
                    <a:pt x="65" y="14"/>
                  </a:cubicBezTo>
                  <a:cubicBezTo>
                    <a:pt x="65" y="2"/>
                    <a:pt x="65" y="2"/>
                    <a:pt x="65" y="2"/>
                  </a:cubicBezTo>
                  <a:cubicBezTo>
                    <a:pt x="65" y="2"/>
                    <a:pt x="65" y="2"/>
                    <a:pt x="65" y="2"/>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30" name="Freeform 27"/>
            <p:cNvSpPr>
              <a:spLocks/>
            </p:cNvSpPr>
            <p:nvPr/>
          </p:nvSpPr>
          <p:spPr bwMode="auto">
            <a:xfrm>
              <a:off x="3673475" y="2201863"/>
              <a:ext cx="109538" cy="204788"/>
            </a:xfrm>
            <a:custGeom>
              <a:avLst/>
              <a:gdLst>
                <a:gd name="T0" fmla="*/ 43 w 43"/>
                <a:gd name="T1" fmla="*/ 81 h 81"/>
                <a:gd name="T2" fmla="*/ 24 w 43"/>
                <a:gd name="T3" fmla="*/ 31 h 81"/>
                <a:gd name="T4" fmla="*/ 0 w 43"/>
                <a:gd name="T5" fmla="*/ 0 h 81"/>
              </a:gdLst>
              <a:ahLst/>
              <a:cxnLst>
                <a:cxn ang="0">
                  <a:pos x="T0" y="T1"/>
                </a:cxn>
                <a:cxn ang="0">
                  <a:pos x="T2" y="T3"/>
                </a:cxn>
                <a:cxn ang="0">
                  <a:pos x="T4" y="T5"/>
                </a:cxn>
              </a:cxnLst>
              <a:rect l="0" t="0" r="r" b="b"/>
              <a:pathLst>
                <a:path w="43" h="81">
                  <a:moveTo>
                    <a:pt x="43" y="81"/>
                  </a:moveTo>
                  <a:cubicBezTo>
                    <a:pt x="39" y="63"/>
                    <a:pt x="32" y="47"/>
                    <a:pt x="24" y="31"/>
                  </a:cubicBezTo>
                  <a:cubicBezTo>
                    <a:pt x="18" y="20"/>
                    <a:pt x="8" y="10"/>
                    <a:pt x="0" y="0"/>
                  </a:cubicBezTo>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grpSp>
      <p:grpSp>
        <p:nvGrpSpPr>
          <p:cNvPr id="64" name="Group 63"/>
          <p:cNvGrpSpPr/>
          <p:nvPr/>
        </p:nvGrpSpPr>
        <p:grpSpPr>
          <a:xfrm>
            <a:off x="2072913" y="55088"/>
            <a:ext cx="928372" cy="1331111"/>
            <a:chOff x="6285507" y="4056652"/>
            <a:chExt cx="1361612" cy="1952296"/>
          </a:xfrm>
        </p:grpSpPr>
        <p:grpSp>
          <p:nvGrpSpPr>
            <p:cNvPr id="65" name="Group 64"/>
            <p:cNvGrpSpPr/>
            <p:nvPr/>
          </p:nvGrpSpPr>
          <p:grpSpPr>
            <a:xfrm>
              <a:off x="6285507" y="4056652"/>
              <a:ext cx="1361612" cy="1952296"/>
              <a:chOff x="5808789" y="2272281"/>
              <a:chExt cx="1993536" cy="2858355"/>
            </a:xfrm>
          </p:grpSpPr>
          <p:sp>
            <p:nvSpPr>
              <p:cNvPr id="70" name="Rectangle 69"/>
              <p:cNvSpPr/>
              <p:nvPr/>
            </p:nvSpPr>
            <p:spPr>
              <a:xfrm>
                <a:off x="6718887" y="4188899"/>
                <a:ext cx="191914" cy="941737"/>
              </a:xfrm>
              <a:prstGeom prst="rect">
                <a:avLst/>
              </a:prstGeom>
              <a:gradFill>
                <a:gsLst>
                  <a:gs pos="0">
                    <a:sysClr val="windowText" lastClr="000000">
                      <a:lumMod val="75000"/>
                      <a:lumOff val="25000"/>
                      <a:shade val="30000"/>
                      <a:satMod val="115000"/>
                    </a:sysClr>
                  </a:gs>
                  <a:gs pos="50000">
                    <a:sysClr val="window" lastClr="FFFFFF"/>
                  </a:gs>
                  <a:gs pos="100000">
                    <a:sysClr val="windowText" lastClr="000000">
                      <a:lumMod val="75000"/>
                      <a:lumOff val="25000"/>
                      <a:shade val="100000"/>
                      <a:satMod val="115000"/>
                    </a:sysClr>
                  </a:gs>
                </a:gsLst>
                <a:lin ang="0" scaled="0"/>
              </a:gradFill>
              <a:ln w="25400" cap="flat" cmpd="sng" algn="ctr">
                <a:noFill/>
                <a:prstDash val="solid"/>
              </a:ln>
              <a:effectLst/>
            </p:spPr>
            <p:txBody>
              <a:bodyPr rtlCol="0" anchor="ctr"/>
              <a:lstStyle/>
              <a:p>
                <a:pPr algn="ctr" defTabSz="685800">
                  <a:buClrTx/>
                  <a:defRPr/>
                </a:pPr>
                <a:endParaRPr lang="en-US" sz="3200" b="1">
                  <a:solidFill>
                    <a:srgbClr val="0070C0"/>
                  </a:solidFill>
                  <a:latin typeface="Times New Roman" panose="02020603050405020304" pitchFamily="18" charset="0"/>
                  <a:ea typeface="+mn-ea"/>
                  <a:cs typeface="Times New Roman" panose="02020603050405020304" pitchFamily="18" charset="0"/>
                </a:endParaRPr>
              </a:p>
            </p:txBody>
          </p:sp>
          <p:grpSp>
            <p:nvGrpSpPr>
              <p:cNvPr id="71" name="Group 70"/>
              <p:cNvGrpSpPr/>
              <p:nvPr/>
            </p:nvGrpSpPr>
            <p:grpSpPr>
              <a:xfrm>
                <a:off x="5808789" y="2272281"/>
                <a:ext cx="1993536" cy="1989348"/>
                <a:chOff x="8140701" y="1890712"/>
                <a:chExt cx="1511300" cy="1508125"/>
              </a:xfrm>
            </p:grpSpPr>
            <p:sp>
              <p:nvSpPr>
                <p:cNvPr id="72" name="Freeform 25"/>
                <p:cNvSpPr>
                  <a:spLocks/>
                </p:cNvSpPr>
                <p:nvPr/>
              </p:nvSpPr>
              <p:spPr bwMode="auto">
                <a:xfrm>
                  <a:off x="8140701" y="1890712"/>
                  <a:ext cx="1511300" cy="1508125"/>
                </a:xfrm>
                <a:custGeom>
                  <a:avLst/>
                  <a:gdLst>
                    <a:gd name="T0" fmla="*/ 385 w 402"/>
                    <a:gd name="T1" fmla="*/ 171 h 401"/>
                    <a:gd name="T2" fmla="*/ 385 w 402"/>
                    <a:gd name="T3" fmla="*/ 231 h 401"/>
                    <a:gd name="T4" fmla="*/ 231 w 402"/>
                    <a:gd name="T5" fmla="*/ 385 h 401"/>
                    <a:gd name="T6" fmla="*/ 171 w 402"/>
                    <a:gd name="T7" fmla="*/ 385 h 401"/>
                    <a:gd name="T8" fmla="*/ 17 w 402"/>
                    <a:gd name="T9" fmla="*/ 231 h 401"/>
                    <a:gd name="T10" fmla="*/ 17 w 402"/>
                    <a:gd name="T11" fmla="*/ 171 h 401"/>
                    <a:gd name="T12" fmla="*/ 171 w 402"/>
                    <a:gd name="T13" fmla="*/ 17 h 401"/>
                    <a:gd name="T14" fmla="*/ 231 w 402"/>
                    <a:gd name="T15" fmla="*/ 17 h 401"/>
                    <a:gd name="T16" fmla="*/ 385 w 402"/>
                    <a:gd name="T17" fmla="*/ 17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401">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F1C96C">
                    <a:lumMod val="75000"/>
                  </a:srgbClr>
                </a:solidFill>
                <a:ln>
                  <a:noFill/>
                </a:ln>
              </p:spPr>
              <p:txBody>
                <a:bodyPr vert="horz" wrap="square" lIns="68580" tIns="34290" rIns="68580" bIns="34290" numCol="1" anchor="t" anchorCtr="0" compatLnSpc="1">
                  <a:prstTxWarp prst="textNoShape">
                    <a:avLst/>
                  </a:prstTxWarp>
                </a:bodyPr>
                <a:lstStyle/>
                <a:p>
                  <a:pPr defTabSz="685800">
                    <a:buClrTx/>
                    <a:defRPr/>
                  </a:pPr>
                  <a:endParaRPr lang="en-US" sz="3200" b="1">
                    <a:solidFill>
                      <a:srgbClr val="0070C0"/>
                    </a:solidFill>
                    <a:latin typeface="Times New Roman" panose="02020603050405020304" pitchFamily="18" charset="0"/>
                    <a:ea typeface="+mn-ea"/>
                    <a:cs typeface="Times New Roman" panose="02020603050405020304" pitchFamily="18" charset="0"/>
                  </a:endParaRPr>
                </a:p>
              </p:txBody>
            </p:sp>
            <p:sp>
              <p:nvSpPr>
                <p:cNvPr id="74" name="Freeform 26"/>
                <p:cNvSpPr>
                  <a:spLocks noEditPoints="1"/>
                </p:cNvSpPr>
                <p:nvPr/>
              </p:nvSpPr>
              <p:spPr bwMode="auto">
                <a:xfrm>
                  <a:off x="8283576" y="2033588"/>
                  <a:ext cx="1225550" cy="1227138"/>
                </a:xfrm>
                <a:custGeom>
                  <a:avLst/>
                  <a:gdLst>
                    <a:gd name="T0" fmla="*/ 323 w 326"/>
                    <a:gd name="T1" fmla="*/ 157 h 326"/>
                    <a:gd name="T2" fmla="*/ 169 w 326"/>
                    <a:gd name="T3" fmla="*/ 2 h 326"/>
                    <a:gd name="T4" fmla="*/ 163 w 326"/>
                    <a:gd name="T5" fmla="*/ 0 h 326"/>
                    <a:gd name="T6" fmla="*/ 157 w 326"/>
                    <a:gd name="T7" fmla="*/ 2 h 326"/>
                    <a:gd name="T8" fmla="*/ 3 w 326"/>
                    <a:gd name="T9" fmla="*/ 157 h 326"/>
                    <a:gd name="T10" fmla="*/ 0 w 326"/>
                    <a:gd name="T11" fmla="*/ 163 h 326"/>
                    <a:gd name="T12" fmla="*/ 3 w 326"/>
                    <a:gd name="T13" fmla="*/ 169 h 326"/>
                    <a:gd name="T14" fmla="*/ 157 w 326"/>
                    <a:gd name="T15" fmla="*/ 323 h 326"/>
                    <a:gd name="T16" fmla="*/ 163 w 326"/>
                    <a:gd name="T17" fmla="*/ 326 h 326"/>
                    <a:gd name="T18" fmla="*/ 169 w 326"/>
                    <a:gd name="T19" fmla="*/ 323 h 326"/>
                    <a:gd name="T20" fmla="*/ 323 w 326"/>
                    <a:gd name="T21" fmla="*/ 169 h 326"/>
                    <a:gd name="T22" fmla="*/ 326 w 326"/>
                    <a:gd name="T23" fmla="*/ 163 h 326"/>
                    <a:gd name="T24" fmla="*/ 323 w 326"/>
                    <a:gd name="T25" fmla="*/ 157 h 326"/>
                    <a:gd name="T26" fmla="*/ 306 w 326"/>
                    <a:gd name="T27" fmla="*/ 168 h 326"/>
                    <a:gd name="T28" fmla="*/ 168 w 326"/>
                    <a:gd name="T29" fmla="*/ 306 h 326"/>
                    <a:gd name="T30" fmla="*/ 163 w 326"/>
                    <a:gd name="T31" fmla="*/ 308 h 326"/>
                    <a:gd name="T32" fmla="*/ 157 w 326"/>
                    <a:gd name="T33" fmla="*/ 306 h 326"/>
                    <a:gd name="T34" fmla="*/ 20 w 326"/>
                    <a:gd name="T35" fmla="*/ 168 h 326"/>
                    <a:gd name="T36" fmla="*/ 17 w 326"/>
                    <a:gd name="T37" fmla="*/ 163 h 326"/>
                    <a:gd name="T38" fmla="*/ 20 w 326"/>
                    <a:gd name="T39" fmla="*/ 157 h 326"/>
                    <a:gd name="T40" fmla="*/ 157 w 326"/>
                    <a:gd name="T41" fmla="*/ 19 h 326"/>
                    <a:gd name="T42" fmla="*/ 163 w 326"/>
                    <a:gd name="T43" fmla="*/ 17 h 326"/>
                    <a:gd name="T44" fmla="*/ 168 w 326"/>
                    <a:gd name="T45" fmla="*/ 19 h 326"/>
                    <a:gd name="T46" fmla="*/ 306 w 326"/>
                    <a:gd name="T47" fmla="*/ 157 h 326"/>
                    <a:gd name="T48" fmla="*/ 309 w 326"/>
                    <a:gd name="T49" fmla="*/ 163 h 326"/>
                    <a:gd name="T50" fmla="*/ 306 w 326"/>
                    <a:gd name="T51" fmla="*/ 16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6" h="326">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ysClr val="windowText" lastClr="000000">
                    <a:lumMod val="85000"/>
                    <a:lumOff val="15000"/>
                  </a:sysClr>
                </a:solidFill>
                <a:ln>
                  <a:noFill/>
                </a:ln>
              </p:spPr>
              <p:txBody>
                <a:bodyPr vert="horz" wrap="square" lIns="68580" tIns="34290" rIns="68580" bIns="34290" numCol="1" anchor="t" anchorCtr="0" compatLnSpc="1">
                  <a:prstTxWarp prst="textNoShape">
                    <a:avLst/>
                  </a:prstTxWarp>
                </a:bodyPr>
                <a:lstStyle/>
                <a:p>
                  <a:pPr defTabSz="685800">
                    <a:buClrTx/>
                    <a:defRPr/>
                  </a:pPr>
                  <a:endParaRPr lang="en-US" sz="3200" b="1">
                    <a:solidFill>
                      <a:srgbClr val="0070C0"/>
                    </a:solidFill>
                    <a:latin typeface="Times New Roman" panose="02020603050405020304" pitchFamily="18" charset="0"/>
                    <a:ea typeface="+mn-ea"/>
                    <a:cs typeface="Times New Roman" panose="02020603050405020304" pitchFamily="18" charset="0"/>
                  </a:endParaRPr>
                </a:p>
              </p:txBody>
            </p:sp>
          </p:grpSp>
        </p:grpSp>
        <p:sp>
          <p:nvSpPr>
            <p:cNvPr id="66" name="TextBox 65"/>
            <p:cNvSpPr txBox="1"/>
            <p:nvPr/>
          </p:nvSpPr>
          <p:spPr>
            <a:xfrm>
              <a:off x="6371735" y="4341157"/>
              <a:ext cx="1189156" cy="857670"/>
            </a:xfrm>
            <a:prstGeom prst="rect">
              <a:avLst/>
            </a:prstGeom>
            <a:noFill/>
          </p:spPr>
          <p:txBody>
            <a:bodyPr wrap="square" rtlCol="0" anchor="ctr">
              <a:spAutoFit/>
            </a:bodyPr>
            <a:lstStyle/>
            <a:p>
              <a:pPr algn="ctr" defTabSz="914240">
                <a:buClrTx/>
              </a:pPr>
              <a:r>
                <a:rPr lang="en-US" sz="3200" b="1" dirty="0">
                  <a:solidFill>
                    <a:srgbClr val="0070C0"/>
                  </a:solidFill>
                  <a:latin typeface="Times New Roman" panose="02020603050405020304" pitchFamily="18" charset="0"/>
                  <a:ea typeface="+mn-ea"/>
                  <a:cs typeface="Times New Roman" panose="02020603050405020304" pitchFamily="18" charset="0"/>
                </a:rPr>
                <a:t>1</a:t>
              </a:r>
              <a:endParaRPr lang="en-US" sz="3200" b="1" kern="1200" dirty="0">
                <a:solidFill>
                  <a:srgbClr val="0070C0"/>
                </a:solidFill>
                <a:latin typeface="Times New Roman" panose="02020603050405020304" pitchFamily="18" charset="0"/>
                <a:ea typeface="+mn-ea"/>
                <a:cs typeface="Times New Roman" panose="02020603050405020304" pitchFamily="18" charset="0"/>
              </a:endParaRPr>
            </a:p>
          </p:txBody>
        </p:sp>
      </p:grpSp>
      <p:grpSp>
        <p:nvGrpSpPr>
          <p:cNvPr id="75" name="Group 74"/>
          <p:cNvGrpSpPr/>
          <p:nvPr/>
        </p:nvGrpSpPr>
        <p:grpSpPr>
          <a:xfrm>
            <a:off x="5153489" y="2252400"/>
            <a:ext cx="1359229" cy="1948881"/>
            <a:chOff x="6285507" y="4056652"/>
            <a:chExt cx="1361612" cy="1952296"/>
          </a:xfrm>
        </p:grpSpPr>
        <p:grpSp>
          <p:nvGrpSpPr>
            <p:cNvPr id="76" name="Group 75"/>
            <p:cNvGrpSpPr/>
            <p:nvPr/>
          </p:nvGrpSpPr>
          <p:grpSpPr>
            <a:xfrm>
              <a:off x="6285507" y="4056652"/>
              <a:ext cx="1361612" cy="1952296"/>
              <a:chOff x="5808789" y="2272281"/>
              <a:chExt cx="1993536" cy="2858355"/>
            </a:xfrm>
          </p:grpSpPr>
          <p:sp>
            <p:nvSpPr>
              <p:cNvPr id="78" name="Rectangle 77"/>
              <p:cNvSpPr/>
              <p:nvPr/>
            </p:nvSpPr>
            <p:spPr>
              <a:xfrm>
                <a:off x="6718887" y="4188899"/>
                <a:ext cx="191914" cy="941737"/>
              </a:xfrm>
              <a:prstGeom prst="rect">
                <a:avLst/>
              </a:prstGeom>
              <a:gradFill>
                <a:gsLst>
                  <a:gs pos="0">
                    <a:sysClr val="windowText" lastClr="000000">
                      <a:lumMod val="75000"/>
                      <a:lumOff val="25000"/>
                      <a:shade val="30000"/>
                      <a:satMod val="115000"/>
                    </a:sysClr>
                  </a:gs>
                  <a:gs pos="50000">
                    <a:sysClr val="window" lastClr="FFFFFF"/>
                  </a:gs>
                  <a:gs pos="100000">
                    <a:sysClr val="windowText" lastClr="000000">
                      <a:lumMod val="75000"/>
                      <a:lumOff val="25000"/>
                      <a:shade val="100000"/>
                      <a:satMod val="115000"/>
                    </a:sysClr>
                  </a:gs>
                </a:gsLst>
                <a:lin ang="0" scaled="0"/>
              </a:gradFill>
              <a:ln w="25400" cap="flat" cmpd="sng" algn="ctr">
                <a:noFill/>
                <a:prstDash val="solid"/>
              </a:ln>
              <a:effectLst/>
            </p:spPr>
            <p:txBody>
              <a:bodyPr rtlCol="0" anchor="ctr"/>
              <a:lstStyle/>
              <a:p>
                <a:pPr algn="ctr" defTabSz="685800">
                  <a:buClrTx/>
                  <a:defRPr/>
                </a:pPr>
                <a:endParaRPr lang="en-US" sz="3200" b="1">
                  <a:solidFill>
                    <a:srgbClr val="0070C0"/>
                  </a:solidFill>
                  <a:latin typeface="Times New Roman" panose="02020603050405020304" pitchFamily="18" charset="0"/>
                  <a:ea typeface="+mn-ea"/>
                  <a:cs typeface="Times New Roman" panose="02020603050405020304" pitchFamily="18" charset="0"/>
                </a:endParaRPr>
              </a:p>
            </p:txBody>
          </p:sp>
          <p:grpSp>
            <p:nvGrpSpPr>
              <p:cNvPr id="79" name="Group 78"/>
              <p:cNvGrpSpPr/>
              <p:nvPr/>
            </p:nvGrpSpPr>
            <p:grpSpPr>
              <a:xfrm>
                <a:off x="5808789" y="2272281"/>
                <a:ext cx="1993536" cy="1989348"/>
                <a:chOff x="8140701" y="1890712"/>
                <a:chExt cx="1511300" cy="1508125"/>
              </a:xfrm>
            </p:grpSpPr>
            <p:sp>
              <p:nvSpPr>
                <p:cNvPr id="80" name="Freeform 25"/>
                <p:cNvSpPr>
                  <a:spLocks/>
                </p:cNvSpPr>
                <p:nvPr/>
              </p:nvSpPr>
              <p:spPr bwMode="auto">
                <a:xfrm>
                  <a:off x="8140701" y="1890712"/>
                  <a:ext cx="1511300" cy="1508125"/>
                </a:xfrm>
                <a:custGeom>
                  <a:avLst/>
                  <a:gdLst>
                    <a:gd name="T0" fmla="*/ 385 w 402"/>
                    <a:gd name="T1" fmla="*/ 171 h 401"/>
                    <a:gd name="T2" fmla="*/ 385 w 402"/>
                    <a:gd name="T3" fmla="*/ 231 h 401"/>
                    <a:gd name="T4" fmla="*/ 231 w 402"/>
                    <a:gd name="T5" fmla="*/ 385 h 401"/>
                    <a:gd name="T6" fmla="*/ 171 w 402"/>
                    <a:gd name="T7" fmla="*/ 385 h 401"/>
                    <a:gd name="T8" fmla="*/ 17 w 402"/>
                    <a:gd name="T9" fmla="*/ 231 h 401"/>
                    <a:gd name="T10" fmla="*/ 17 w 402"/>
                    <a:gd name="T11" fmla="*/ 171 h 401"/>
                    <a:gd name="T12" fmla="*/ 171 w 402"/>
                    <a:gd name="T13" fmla="*/ 17 h 401"/>
                    <a:gd name="T14" fmla="*/ 231 w 402"/>
                    <a:gd name="T15" fmla="*/ 17 h 401"/>
                    <a:gd name="T16" fmla="*/ 385 w 402"/>
                    <a:gd name="T17" fmla="*/ 17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401">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F1C96C">
                    <a:lumMod val="75000"/>
                  </a:srgbClr>
                </a:solidFill>
                <a:ln>
                  <a:noFill/>
                </a:ln>
              </p:spPr>
              <p:txBody>
                <a:bodyPr vert="horz" wrap="square" lIns="68580" tIns="34290" rIns="68580" bIns="34290" numCol="1" anchor="t" anchorCtr="0" compatLnSpc="1">
                  <a:prstTxWarp prst="textNoShape">
                    <a:avLst/>
                  </a:prstTxWarp>
                </a:bodyPr>
                <a:lstStyle/>
                <a:p>
                  <a:pPr defTabSz="685800">
                    <a:buClrTx/>
                    <a:defRPr/>
                  </a:pPr>
                  <a:endParaRPr lang="en-US" sz="3200" b="1">
                    <a:solidFill>
                      <a:srgbClr val="0070C0"/>
                    </a:solidFill>
                    <a:latin typeface="Times New Roman" panose="02020603050405020304" pitchFamily="18" charset="0"/>
                    <a:ea typeface="+mn-ea"/>
                    <a:cs typeface="Times New Roman" panose="02020603050405020304" pitchFamily="18" charset="0"/>
                  </a:endParaRPr>
                </a:p>
              </p:txBody>
            </p:sp>
            <p:sp>
              <p:nvSpPr>
                <p:cNvPr id="81" name="Freeform 26"/>
                <p:cNvSpPr>
                  <a:spLocks noEditPoints="1"/>
                </p:cNvSpPr>
                <p:nvPr/>
              </p:nvSpPr>
              <p:spPr bwMode="auto">
                <a:xfrm>
                  <a:off x="8283576" y="2033588"/>
                  <a:ext cx="1225550" cy="1227138"/>
                </a:xfrm>
                <a:custGeom>
                  <a:avLst/>
                  <a:gdLst>
                    <a:gd name="T0" fmla="*/ 323 w 326"/>
                    <a:gd name="T1" fmla="*/ 157 h 326"/>
                    <a:gd name="T2" fmla="*/ 169 w 326"/>
                    <a:gd name="T3" fmla="*/ 2 h 326"/>
                    <a:gd name="T4" fmla="*/ 163 w 326"/>
                    <a:gd name="T5" fmla="*/ 0 h 326"/>
                    <a:gd name="T6" fmla="*/ 157 w 326"/>
                    <a:gd name="T7" fmla="*/ 2 h 326"/>
                    <a:gd name="T8" fmla="*/ 3 w 326"/>
                    <a:gd name="T9" fmla="*/ 157 h 326"/>
                    <a:gd name="T10" fmla="*/ 0 w 326"/>
                    <a:gd name="T11" fmla="*/ 163 h 326"/>
                    <a:gd name="T12" fmla="*/ 3 w 326"/>
                    <a:gd name="T13" fmla="*/ 169 h 326"/>
                    <a:gd name="T14" fmla="*/ 157 w 326"/>
                    <a:gd name="T15" fmla="*/ 323 h 326"/>
                    <a:gd name="T16" fmla="*/ 163 w 326"/>
                    <a:gd name="T17" fmla="*/ 326 h 326"/>
                    <a:gd name="T18" fmla="*/ 169 w 326"/>
                    <a:gd name="T19" fmla="*/ 323 h 326"/>
                    <a:gd name="T20" fmla="*/ 323 w 326"/>
                    <a:gd name="T21" fmla="*/ 169 h 326"/>
                    <a:gd name="T22" fmla="*/ 326 w 326"/>
                    <a:gd name="T23" fmla="*/ 163 h 326"/>
                    <a:gd name="T24" fmla="*/ 323 w 326"/>
                    <a:gd name="T25" fmla="*/ 157 h 326"/>
                    <a:gd name="T26" fmla="*/ 306 w 326"/>
                    <a:gd name="T27" fmla="*/ 168 h 326"/>
                    <a:gd name="T28" fmla="*/ 168 w 326"/>
                    <a:gd name="T29" fmla="*/ 306 h 326"/>
                    <a:gd name="T30" fmla="*/ 163 w 326"/>
                    <a:gd name="T31" fmla="*/ 308 h 326"/>
                    <a:gd name="T32" fmla="*/ 157 w 326"/>
                    <a:gd name="T33" fmla="*/ 306 h 326"/>
                    <a:gd name="T34" fmla="*/ 20 w 326"/>
                    <a:gd name="T35" fmla="*/ 168 h 326"/>
                    <a:gd name="T36" fmla="*/ 17 w 326"/>
                    <a:gd name="T37" fmla="*/ 163 h 326"/>
                    <a:gd name="T38" fmla="*/ 20 w 326"/>
                    <a:gd name="T39" fmla="*/ 157 h 326"/>
                    <a:gd name="T40" fmla="*/ 157 w 326"/>
                    <a:gd name="T41" fmla="*/ 19 h 326"/>
                    <a:gd name="T42" fmla="*/ 163 w 326"/>
                    <a:gd name="T43" fmla="*/ 17 h 326"/>
                    <a:gd name="T44" fmla="*/ 168 w 326"/>
                    <a:gd name="T45" fmla="*/ 19 h 326"/>
                    <a:gd name="T46" fmla="*/ 306 w 326"/>
                    <a:gd name="T47" fmla="*/ 157 h 326"/>
                    <a:gd name="T48" fmla="*/ 309 w 326"/>
                    <a:gd name="T49" fmla="*/ 163 h 326"/>
                    <a:gd name="T50" fmla="*/ 306 w 326"/>
                    <a:gd name="T51" fmla="*/ 16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6" h="326">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ysClr val="windowText" lastClr="000000">
                    <a:lumMod val="85000"/>
                    <a:lumOff val="15000"/>
                  </a:sysClr>
                </a:solidFill>
                <a:ln>
                  <a:noFill/>
                </a:ln>
              </p:spPr>
              <p:txBody>
                <a:bodyPr vert="horz" wrap="square" lIns="68580" tIns="34290" rIns="68580" bIns="34290" numCol="1" anchor="t" anchorCtr="0" compatLnSpc="1">
                  <a:prstTxWarp prst="textNoShape">
                    <a:avLst/>
                  </a:prstTxWarp>
                </a:bodyPr>
                <a:lstStyle/>
                <a:p>
                  <a:pPr defTabSz="685800">
                    <a:buClrTx/>
                    <a:defRPr/>
                  </a:pPr>
                  <a:endParaRPr lang="en-US" sz="3200" b="1">
                    <a:solidFill>
                      <a:srgbClr val="0070C0"/>
                    </a:solidFill>
                    <a:latin typeface="Times New Roman" panose="02020603050405020304" pitchFamily="18" charset="0"/>
                    <a:ea typeface="+mn-ea"/>
                    <a:cs typeface="Times New Roman" panose="02020603050405020304" pitchFamily="18" charset="0"/>
                  </a:endParaRPr>
                </a:p>
              </p:txBody>
            </p:sp>
          </p:grpSp>
        </p:grpSp>
        <p:sp>
          <p:nvSpPr>
            <p:cNvPr id="77" name="TextBox 76"/>
            <p:cNvSpPr txBox="1"/>
            <p:nvPr/>
          </p:nvSpPr>
          <p:spPr>
            <a:xfrm>
              <a:off x="6398444" y="4443127"/>
              <a:ext cx="1189156" cy="585800"/>
            </a:xfrm>
            <a:prstGeom prst="rect">
              <a:avLst/>
            </a:prstGeom>
            <a:noFill/>
          </p:spPr>
          <p:txBody>
            <a:bodyPr wrap="square" rtlCol="0" anchor="ctr">
              <a:spAutoFit/>
            </a:bodyPr>
            <a:lstStyle/>
            <a:p>
              <a:pPr algn="ctr" defTabSz="914240">
                <a:buClrTx/>
              </a:pPr>
              <a:r>
                <a:rPr lang="en-US" sz="3200" b="1" dirty="0">
                  <a:solidFill>
                    <a:srgbClr val="0070C0"/>
                  </a:solidFill>
                  <a:latin typeface="Times New Roman" panose="02020603050405020304" pitchFamily="18" charset="0"/>
                  <a:ea typeface="+mn-ea"/>
                  <a:cs typeface="Times New Roman" panose="02020603050405020304" pitchFamily="18" charset="0"/>
                </a:rPr>
                <a:t>2</a:t>
              </a:r>
              <a:endParaRPr lang="en-US" sz="3200" b="1" kern="1200" dirty="0">
                <a:solidFill>
                  <a:srgbClr val="0070C0"/>
                </a:solidFill>
                <a:latin typeface="Times New Roman" panose="02020603050405020304" pitchFamily="18" charset="0"/>
                <a:ea typeface="+mn-ea"/>
                <a:cs typeface="Times New Roman" panose="02020603050405020304" pitchFamily="18" charset="0"/>
              </a:endParaRPr>
            </a:p>
          </p:txBody>
        </p:sp>
      </p:grpSp>
      <p:grpSp>
        <p:nvGrpSpPr>
          <p:cNvPr id="62" name="Group 61"/>
          <p:cNvGrpSpPr/>
          <p:nvPr/>
        </p:nvGrpSpPr>
        <p:grpSpPr>
          <a:xfrm>
            <a:off x="6204598" y="2191757"/>
            <a:ext cx="2352111" cy="1897024"/>
            <a:chOff x="3759711" y="-82463"/>
            <a:chExt cx="1722603" cy="2529362"/>
          </a:xfrm>
        </p:grpSpPr>
        <p:sp>
          <p:nvSpPr>
            <p:cNvPr id="63" name="TextBox 62"/>
            <p:cNvSpPr txBox="1"/>
            <p:nvPr/>
          </p:nvSpPr>
          <p:spPr>
            <a:xfrm>
              <a:off x="3985367" y="354022"/>
              <a:ext cx="1271292" cy="2092877"/>
            </a:xfrm>
            <a:prstGeom prst="rect">
              <a:avLst/>
            </a:prstGeom>
            <a:noFill/>
          </p:spPr>
          <p:txBody>
            <a:bodyPr wrap="square" rtlCol="0">
              <a:spAutoFit/>
            </a:bodyPr>
            <a:lstStyle/>
            <a:p>
              <a:pPr algn="ctr" defTabSz="914240">
                <a:buClrTx/>
              </a:pPr>
              <a:r>
                <a:rPr lang="en-US" sz="2400" b="1" dirty="0" err="1" smtClean="0">
                  <a:solidFill>
                    <a:srgbClr val="0070C0"/>
                  </a:solidFill>
                  <a:latin typeface="Times New Roman" panose="02020603050405020304" pitchFamily="18" charset="0"/>
                  <a:ea typeface="+mn-ea"/>
                  <a:cs typeface="Times New Roman" panose="02020603050405020304" pitchFamily="18" charset="0"/>
                </a:rPr>
                <a:t>Chức</a:t>
              </a:r>
              <a:r>
                <a:rPr lang="en-US" sz="2400" b="1" dirty="0" smtClean="0">
                  <a:solidFill>
                    <a:srgbClr val="0070C0"/>
                  </a:solidFill>
                  <a:latin typeface="Times New Roman" panose="02020603050405020304" pitchFamily="18" charset="0"/>
                  <a:ea typeface="+mn-ea"/>
                  <a:cs typeface="Times New Roman" panose="02020603050405020304" pitchFamily="18" charset="0"/>
                </a:rPr>
                <a:t> </a:t>
              </a:r>
              <a:r>
                <a:rPr lang="en-US" sz="2400" b="1" dirty="0" err="1" smtClean="0">
                  <a:solidFill>
                    <a:srgbClr val="0070C0"/>
                  </a:solidFill>
                  <a:latin typeface="Times New Roman" panose="02020603050405020304" pitchFamily="18" charset="0"/>
                  <a:ea typeface="+mn-ea"/>
                  <a:cs typeface="Times New Roman" panose="02020603050405020304" pitchFamily="18" charset="0"/>
                </a:rPr>
                <a:t>năng</a:t>
              </a:r>
              <a:r>
                <a:rPr lang="en-US" sz="2400" b="1" dirty="0" smtClean="0">
                  <a:solidFill>
                    <a:srgbClr val="0070C0"/>
                  </a:solidFill>
                  <a:latin typeface="Times New Roman" panose="02020603050405020304" pitchFamily="18" charset="0"/>
                  <a:ea typeface="+mn-ea"/>
                  <a:cs typeface="Times New Roman" panose="02020603050405020304" pitchFamily="18" charset="0"/>
                </a:rPr>
                <a:t>, </a:t>
              </a:r>
              <a:r>
                <a:rPr lang="en-US" sz="2400" b="1" dirty="0" err="1" smtClean="0">
                  <a:solidFill>
                    <a:srgbClr val="0070C0"/>
                  </a:solidFill>
                  <a:latin typeface="Times New Roman" panose="02020603050405020304" pitchFamily="18" charset="0"/>
                  <a:ea typeface="+mn-ea"/>
                  <a:cs typeface="Times New Roman" panose="02020603050405020304" pitchFamily="18" charset="0"/>
                </a:rPr>
                <a:t>nhiệm</a:t>
              </a:r>
              <a:r>
                <a:rPr lang="en-US" sz="2400" b="1" dirty="0" smtClean="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vụ</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của</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Sử</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smtClean="0">
                  <a:solidFill>
                    <a:srgbClr val="0070C0"/>
                  </a:solidFill>
                  <a:latin typeface="Times New Roman" panose="02020603050405020304" pitchFamily="18" charset="0"/>
                  <a:ea typeface="+mn-ea"/>
                  <a:cs typeface="Times New Roman" panose="02020603050405020304" pitchFamily="18" charset="0"/>
                </a:rPr>
                <a:t>học</a:t>
              </a:r>
              <a:r>
                <a:rPr lang="en-US" sz="2400" b="1" dirty="0" smtClean="0">
                  <a:solidFill>
                    <a:srgbClr val="0070C0"/>
                  </a:solidFill>
                  <a:latin typeface="Times New Roman" panose="02020603050405020304" pitchFamily="18" charset="0"/>
                  <a:ea typeface="+mn-ea"/>
                  <a:cs typeface="Times New Roman" panose="02020603050405020304" pitchFamily="18" charset="0"/>
                </a:rPr>
                <a:t>. Cho </a:t>
              </a:r>
              <a:r>
                <a:rPr lang="en-US" sz="2400" b="1" dirty="0" err="1">
                  <a:solidFill>
                    <a:srgbClr val="0070C0"/>
                  </a:solidFill>
                  <a:latin typeface="Times New Roman" panose="02020603050405020304" pitchFamily="18" charset="0"/>
                  <a:ea typeface="+mn-ea"/>
                  <a:cs typeface="Times New Roman" panose="02020603050405020304" pitchFamily="18" charset="0"/>
                </a:rPr>
                <a:t>v</a:t>
              </a:r>
              <a:r>
                <a:rPr lang="en-US" sz="2400" b="1" dirty="0" err="1" smtClean="0">
                  <a:solidFill>
                    <a:srgbClr val="0070C0"/>
                  </a:solidFill>
                  <a:latin typeface="Times New Roman" panose="02020603050405020304" pitchFamily="18" charset="0"/>
                  <a:ea typeface="+mn-ea"/>
                  <a:cs typeface="Times New Roman" panose="02020603050405020304" pitchFamily="18" charset="0"/>
                </a:rPr>
                <a:t>í</a:t>
              </a:r>
              <a:r>
                <a:rPr lang="en-US" sz="2400" b="1" dirty="0" smtClean="0">
                  <a:solidFill>
                    <a:srgbClr val="0070C0"/>
                  </a:solidFill>
                  <a:latin typeface="Times New Roman" panose="02020603050405020304" pitchFamily="18" charset="0"/>
                  <a:ea typeface="+mn-ea"/>
                  <a:cs typeface="Times New Roman" panose="02020603050405020304" pitchFamily="18" charset="0"/>
                </a:rPr>
                <a:t> </a:t>
              </a:r>
              <a:r>
                <a:rPr lang="en-US" sz="2400" b="1" dirty="0" err="1" smtClean="0">
                  <a:solidFill>
                    <a:srgbClr val="0070C0"/>
                  </a:solidFill>
                  <a:latin typeface="Times New Roman" panose="02020603050405020304" pitchFamily="18" charset="0"/>
                  <a:ea typeface="+mn-ea"/>
                  <a:cs typeface="Times New Roman" panose="02020603050405020304" pitchFamily="18" charset="0"/>
                </a:rPr>
                <a:t>dụ</a:t>
              </a:r>
              <a:endParaRPr lang="en-US" sz="2400" b="1"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67" name="TextBox 66"/>
            <p:cNvSpPr txBox="1"/>
            <p:nvPr/>
          </p:nvSpPr>
          <p:spPr>
            <a:xfrm>
              <a:off x="3759711" y="-82463"/>
              <a:ext cx="1722603" cy="615554"/>
            </a:xfrm>
            <a:prstGeom prst="rect">
              <a:avLst/>
            </a:prstGeom>
            <a:noFill/>
          </p:spPr>
          <p:txBody>
            <a:bodyPr wrap="square" rtlCol="0">
              <a:spAutoFit/>
            </a:bodyPr>
            <a:lstStyle/>
            <a:p>
              <a:pPr algn="ctr" defTabSz="914240">
                <a:buClrTx/>
              </a:pPr>
              <a:r>
                <a:rPr lang="en-US" sz="2400" b="1" kern="1200" dirty="0" err="1">
                  <a:solidFill>
                    <a:prstClr val="black">
                      <a:lumMod val="75000"/>
                      <a:lumOff val="25000"/>
                    </a:prstClr>
                  </a:solidFill>
                  <a:latin typeface="Times New Roman" panose="02020603050405020304" pitchFamily="18" charset="0"/>
                  <a:ea typeface="+mn-ea"/>
                  <a:cs typeface="Times New Roman" panose="02020603050405020304" pitchFamily="18" charset="0"/>
                </a:rPr>
                <a:t>Nhóm</a:t>
              </a:r>
              <a:r>
                <a:rPr lang="en-US" sz="2400" b="1" kern="1200" dirty="0">
                  <a:solidFill>
                    <a:prstClr val="black">
                      <a:lumMod val="75000"/>
                      <a:lumOff val="25000"/>
                    </a:prstClr>
                  </a:solidFill>
                  <a:latin typeface="Times New Roman" panose="02020603050405020304" pitchFamily="18" charset="0"/>
                  <a:ea typeface="+mn-ea"/>
                  <a:cs typeface="Times New Roman" panose="02020603050405020304" pitchFamily="18" charset="0"/>
                </a:rPr>
                <a:t> </a:t>
              </a:r>
              <a:r>
                <a:rPr lang="en-US" sz="2400" b="1" kern="1200" dirty="0" smtClean="0">
                  <a:solidFill>
                    <a:prstClr val="black">
                      <a:lumMod val="75000"/>
                      <a:lumOff val="25000"/>
                    </a:prstClr>
                  </a:solidFill>
                  <a:latin typeface="Times New Roman" panose="02020603050405020304" pitchFamily="18" charset="0"/>
                  <a:ea typeface="+mn-ea"/>
                  <a:cs typeface="Times New Roman" panose="02020603050405020304" pitchFamily="18" charset="0"/>
                </a:rPr>
                <a:t>2</a:t>
              </a:r>
              <a:endParaRPr lang="en-US" sz="2400" b="1" kern="1200" dirty="0">
                <a:solidFill>
                  <a:prstClr val="black">
                    <a:lumMod val="75000"/>
                    <a:lumOff val="25000"/>
                  </a:prstClr>
                </a:solidFill>
                <a:latin typeface="Times New Roman" panose="02020603050405020304" pitchFamily="18" charset="0"/>
                <a:ea typeface="+mn-ea"/>
                <a:cs typeface="Times New Roman" panose="02020603050405020304" pitchFamily="18" charset="0"/>
              </a:endParaRPr>
            </a:p>
          </p:txBody>
        </p:sp>
      </p:grpSp>
      <p:grpSp>
        <p:nvGrpSpPr>
          <p:cNvPr id="68" name="Group 67"/>
          <p:cNvGrpSpPr/>
          <p:nvPr/>
        </p:nvGrpSpPr>
        <p:grpSpPr>
          <a:xfrm>
            <a:off x="2821381" y="163011"/>
            <a:ext cx="2985768" cy="1526210"/>
            <a:chOff x="4035345" y="1415132"/>
            <a:chExt cx="1708668" cy="2034945"/>
          </a:xfrm>
        </p:grpSpPr>
        <p:sp>
          <p:nvSpPr>
            <p:cNvPr id="69" name="TextBox 68"/>
            <p:cNvSpPr txBox="1"/>
            <p:nvPr/>
          </p:nvSpPr>
          <p:spPr>
            <a:xfrm>
              <a:off x="4035345" y="1849640"/>
              <a:ext cx="1708668" cy="1600437"/>
            </a:xfrm>
            <a:prstGeom prst="rect">
              <a:avLst/>
            </a:prstGeom>
            <a:noFill/>
          </p:spPr>
          <p:txBody>
            <a:bodyPr wrap="square" rtlCol="0">
              <a:spAutoFit/>
            </a:bodyPr>
            <a:lstStyle/>
            <a:p>
              <a:pPr algn="ctr" defTabSz="914240">
                <a:buClrTx/>
              </a:pP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Khái</a:t>
              </a:r>
              <a:r>
                <a:rPr lang="en-US" sz="2400" b="1" kern="1200" dirty="0" smtClean="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niệm</a:t>
              </a:r>
              <a:r>
                <a:rPr lang="en-US" sz="2400" b="1" kern="1200" dirty="0" smtClean="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đối</a:t>
              </a:r>
              <a:r>
                <a:rPr lang="en-US" sz="2400" b="1" kern="1200" dirty="0" smtClean="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tượng</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của</a:t>
              </a:r>
              <a:r>
                <a:rPr lang="en-US" sz="2400" b="1" kern="1200" dirty="0" smtClean="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Sử</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học</a:t>
              </a:r>
              <a:r>
                <a:rPr lang="en-US" sz="2400" b="1" kern="1200" dirty="0" smtClean="0">
                  <a:solidFill>
                    <a:srgbClr val="0070C0"/>
                  </a:solidFill>
                  <a:latin typeface="Times New Roman" panose="02020603050405020304" pitchFamily="18" charset="0"/>
                  <a:ea typeface="+mn-ea"/>
                  <a:cs typeface="Times New Roman" panose="02020603050405020304" pitchFamily="18" charset="0"/>
                </a:rPr>
                <a:t>. Cho </a:t>
              </a: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ví</a:t>
              </a:r>
              <a:r>
                <a:rPr lang="en-US" sz="2400" b="1" kern="1200" dirty="0" smtClean="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dụ</a:t>
              </a:r>
              <a:endParaRPr lang="en-US" sz="2400" b="1"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73" name="TextBox 72"/>
            <p:cNvSpPr txBox="1"/>
            <p:nvPr/>
          </p:nvSpPr>
          <p:spPr>
            <a:xfrm>
              <a:off x="4484092" y="1415132"/>
              <a:ext cx="825208" cy="615553"/>
            </a:xfrm>
            <a:prstGeom prst="rect">
              <a:avLst/>
            </a:prstGeom>
            <a:noFill/>
          </p:spPr>
          <p:txBody>
            <a:bodyPr wrap="square" rtlCol="0">
              <a:spAutoFit/>
            </a:bodyPr>
            <a:lstStyle/>
            <a:p>
              <a:pPr defTabSz="914240">
                <a:buClrTx/>
              </a:pPr>
              <a:r>
                <a:rPr lang="en-US" sz="2400" b="1" kern="1200" dirty="0" err="1">
                  <a:solidFill>
                    <a:prstClr val="black">
                      <a:lumMod val="75000"/>
                      <a:lumOff val="25000"/>
                    </a:prstClr>
                  </a:solidFill>
                  <a:latin typeface="Times New Roman" panose="02020603050405020304" pitchFamily="18" charset="0"/>
                  <a:ea typeface="+mn-ea"/>
                  <a:cs typeface="Times New Roman" panose="02020603050405020304" pitchFamily="18" charset="0"/>
                </a:rPr>
                <a:t>Nhóm</a:t>
              </a:r>
              <a:r>
                <a:rPr lang="en-US" sz="2400" b="1" kern="1200" dirty="0">
                  <a:solidFill>
                    <a:prstClr val="black">
                      <a:lumMod val="75000"/>
                      <a:lumOff val="25000"/>
                    </a:prstClr>
                  </a:solidFill>
                  <a:latin typeface="Times New Roman" panose="02020603050405020304" pitchFamily="18" charset="0"/>
                  <a:ea typeface="+mn-ea"/>
                  <a:cs typeface="Times New Roman" panose="02020603050405020304" pitchFamily="18" charset="0"/>
                </a:rPr>
                <a:t> 1</a:t>
              </a:r>
            </a:p>
          </p:txBody>
        </p:sp>
      </p:grpSp>
    </p:spTree>
    <p:extLst>
      <p:ext uri="{BB962C8B-B14F-4D97-AF65-F5344CB8AC3E}">
        <p14:creationId xmlns:p14="http://schemas.microsoft.com/office/powerpoint/2010/main" val="9922770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2000"/>
                                        <p:tgtEl>
                                          <p:spTgt spid="3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fade">
                                      <p:cBhvr>
                                        <p:cTn id="15" dur="1000"/>
                                        <p:tgtEl>
                                          <p:spTgt spid="64"/>
                                        </p:tgtEl>
                                      </p:cBhvr>
                                    </p:animEffect>
                                    <p:anim calcmode="lin" valueType="num">
                                      <p:cBhvr>
                                        <p:cTn id="16" dur="1000" fill="hold"/>
                                        <p:tgtEl>
                                          <p:spTgt spid="64"/>
                                        </p:tgtEl>
                                        <p:attrNameLst>
                                          <p:attrName>ppt_x</p:attrName>
                                        </p:attrNameLst>
                                      </p:cBhvr>
                                      <p:tavLst>
                                        <p:tav tm="0">
                                          <p:val>
                                            <p:strVal val="#ppt_x"/>
                                          </p:val>
                                        </p:tav>
                                        <p:tav tm="100000">
                                          <p:val>
                                            <p:strVal val="#ppt_x"/>
                                          </p:val>
                                        </p:tav>
                                      </p:tavLst>
                                    </p:anim>
                                    <p:anim calcmode="lin" valueType="num">
                                      <p:cBhvr>
                                        <p:cTn id="17" dur="1000" fill="hold"/>
                                        <p:tgtEl>
                                          <p:spTgt spid="64"/>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fade">
                                      <p:cBhvr>
                                        <p:cTn id="21" dur="1000"/>
                                        <p:tgtEl>
                                          <p:spTgt spid="68"/>
                                        </p:tgtEl>
                                      </p:cBhvr>
                                    </p:animEffect>
                                    <p:anim calcmode="lin" valueType="num">
                                      <p:cBhvr>
                                        <p:cTn id="22" dur="1000" fill="hold"/>
                                        <p:tgtEl>
                                          <p:spTgt spid="68"/>
                                        </p:tgtEl>
                                        <p:attrNameLst>
                                          <p:attrName>ppt_x</p:attrName>
                                        </p:attrNameLst>
                                      </p:cBhvr>
                                      <p:tavLst>
                                        <p:tav tm="0">
                                          <p:val>
                                            <p:strVal val="#ppt_x"/>
                                          </p:val>
                                        </p:tav>
                                        <p:tav tm="100000">
                                          <p:val>
                                            <p:strVal val="#ppt_x"/>
                                          </p:val>
                                        </p:tav>
                                      </p:tavLst>
                                    </p:anim>
                                    <p:anim calcmode="lin" valueType="num">
                                      <p:cBhvr>
                                        <p:cTn id="23"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5"/>
                                        </p:tgtEl>
                                        <p:attrNameLst>
                                          <p:attrName>style.visibility</p:attrName>
                                        </p:attrNameLst>
                                      </p:cBhvr>
                                      <p:to>
                                        <p:strVal val="visible"/>
                                      </p:to>
                                    </p:set>
                                    <p:animEffect transition="in" filter="fade">
                                      <p:cBhvr>
                                        <p:cTn id="28" dur="1000"/>
                                        <p:tgtEl>
                                          <p:spTgt spid="75"/>
                                        </p:tgtEl>
                                      </p:cBhvr>
                                    </p:animEffect>
                                    <p:anim calcmode="lin" valueType="num">
                                      <p:cBhvr>
                                        <p:cTn id="29" dur="1000" fill="hold"/>
                                        <p:tgtEl>
                                          <p:spTgt spid="75"/>
                                        </p:tgtEl>
                                        <p:attrNameLst>
                                          <p:attrName>ppt_x</p:attrName>
                                        </p:attrNameLst>
                                      </p:cBhvr>
                                      <p:tavLst>
                                        <p:tav tm="0">
                                          <p:val>
                                            <p:strVal val="#ppt_x"/>
                                          </p:val>
                                        </p:tav>
                                        <p:tav tm="100000">
                                          <p:val>
                                            <p:strVal val="#ppt_x"/>
                                          </p:val>
                                        </p:tav>
                                      </p:tavLst>
                                    </p:anim>
                                    <p:anim calcmode="lin" valueType="num">
                                      <p:cBhvr>
                                        <p:cTn id="30" dur="1000" fill="hold"/>
                                        <p:tgtEl>
                                          <p:spTgt spid="75"/>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nodeType="after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fade">
                                      <p:cBhvr>
                                        <p:cTn id="34" dur="1000"/>
                                        <p:tgtEl>
                                          <p:spTgt spid="62"/>
                                        </p:tgtEl>
                                      </p:cBhvr>
                                    </p:animEffect>
                                    <p:anim calcmode="lin" valueType="num">
                                      <p:cBhvr>
                                        <p:cTn id="35" dur="1000" fill="hold"/>
                                        <p:tgtEl>
                                          <p:spTgt spid="62"/>
                                        </p:tgtEl>
                                        <p:attrNameLst>
                                          <p:attrName>ppt_x</p:attrName>
                                        </p:attrNameLst>
                                      </p:cBhvr>
                                      <p:tavLst>
                                        <p:tav tm="0">
                                          <p:val>
                                            <p:strVal val="#ppt_x"/>
                                          </p:val>
                                        </p:tav>
                                        <p:tav tm="100000">
                                          <p:val>
                                            <p:strVal val="#ppt_x"/>
                                          </p:val>
                                        </p:tav>
                                      </p:tavLst>
                                    </p:anim>
                                    <p:anim calcmode="lin" valueType="num">
                                      <p:cBhvr>
                                        <p:cTn id="36"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a16="http://schemas.microsoft.com/office/drawing/2014/main" id="{05541104-2353-C61D-0E62-D7A0B9183C3C}"/>
              </a:ext>
            </a:extLst>
          </p:cNvPr>
          <p:cNvPicPr>
            <a:picLocks noChangeAspect="1"/>
          </p:cNvPicPr>
          <p:nvPr/>
        </p:nvPicPr>
        <p:blipFill>
          <a:blip r:embed="rId3"/>
          <a:stretch>
            <a:fillRect/>
          </a:stretch>
        </p:blipFill>
        <p:spPr>
          <a:xfrm>
            <a:off x="-95534" y="463810"/>
            <a:ext cx="9396564" cy="4927056"/>
          </a:xfrm>
          <a:prstGeom prst="rect">
            <a:avLst/>
          </a:prstGeom>
        </p:spPr>
      </p:pic>
      <p:grpSp>
        <p:nvGrpSpPr>
          <p:cNvPr id="6" name="Group 5">
            <a:extLst>
              <a:ext uri="{FF2B5EF4-FFF2-40B4-BE49-F238E27FC236}">
                <a16:creationId xmlns:a16="http://schemas.microsoft.com/office/drawing/2014/main" id="{0DD8A25F-4ECF-B53C-4291-9506E0387DEF}"/>
              </a:ext>
            </a:extLst>
          </p:cNvPr>
          <p:cNvGrpSpPr/>
          <p:nvPr/>
        </p:nvGrpSpPr>
        <p:grpSpPr>
          <a:xfrm>
            <a:off x="-40942" y="0"/>
            <a:ext cx="8543499" cy="887421"/>
            <a:chOff x="0" y="40944"/>
            <a:chExt cx="8543499" cy="604992"/>
          </a:xfrm>
        </p:grpSpPr>
        <p:sp>
          <p:nvSpPr>
            <p:cNvPr id="1926" name="Google Shape;1926;p40"/>
            <p:cNvSpPr/>
            <p:nvPr/>
          </p:nvSpPr>
          <p:spPr>
            <a:xfrm>
              <a:off x="0" y="40944"/>
              <a:ext cx="8543499" cy="604992"/>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1C7D867A-D0F4-2BD0-1A2A-FA3C807B3BF8}"/>
                </a:ext>
              </a:extLst>
            </p:cNvPr>
            <p:cNvSpPr txBox="1"/>
            <p:nvPr/>
          </p:nvSpPr>
          <p:spPr>
            <a:xfrm>
              <a:off x="0" y="54478"/>
              <a:ext cx="8543499" cy="356701"/>
            </a:xfrm>
            <a:prstGeom prst="rect">
              <a:avLst/>
            </a:prstGeom>
            <a:noFill/>
          </p:spPr>
          <p:txBody>
            <a:bodyPr wrap="square" rtlCol="0">
              <a:spAutoFit/>
            </a:bodyPr>
            <a:lstStyle/>
            <a:p>
              <a:pPr algn="ctr"/>
              <a:r>
                <a:rPr lang="vi-VN" sz="2800" b="1" dirty="0">
                  <a:solidFill>
                    <a:srgbClr val="C00000"/>
                  </a:solidFill>
                  <a:latin typeface="Times New Roman" panose="02020603050405020304" pitchFamily="18" charset="0"/>
                  <a:cs typeface="Times New Roman" panose="02020603050405020304" pitchFamily="18" charset="0"/>
                </a:rPr>
                <a:t>2. Đối tượng, chức năng, nhiệm vụ </a:t>
              </a:r>
              <a:r>
                <a:rPr lang="vi-VN" sz="2800" b="1" dirty="0" smtClean="0">
                  <a:solidFill>
                    <a:srgbClr val="C00000"/>
                  </a:solidFill>
                  <a:latin typeface="Times New Roman" panose="02020603050405020304" pitchFamily="18" charset="0"/>
                  <a:cs typeface="Times New Roman" panose="02020603050405020304" pitchFamily="18" charset="0"/>
                </a:rPr>
                <a:t>của </a:t>
              </a:r>
              <a:r>
                <a:rPr lang="vi-VN" sz="2800" b="1" dirty="0">
                  <a:solidFill>
                    <a:srgbClr val="C00000"/>
                  </a:solidFill>
                  <a:latin typeface="Times New Roman" panose="02020603050405020304" pitchFamily="18" charset="0"/>
                  <a:cs typeface="Times New Roman" panose="02020603050405020304" pitchFamily="18" charset="0"/>
                </a:rPr>
                <a:t>Sử học</a:t>
              </a:r>
              <a:endParaRPr lang="en-US" sz="2800" b="1" dirty="0">
                <a:solidFill>
                  <a:srgbClr val="C00000"/>
                </a:solidFill>
                <a:latin typeface="Times New Roman" panose="02020603050405020304" pitchFamily="18" charset="0"/>
                <a:cs typeface="Times New Roman" panose="02020603050405020304" pitchFamily="18" charset="0"/>
              </a:endParaRPr>
            </a:p>
          </p:txBody>
        </p:sp>
      </p:grpSp>
      <p:sp>
        <p:nvSpPr>
          <p:cNvPr id="8" name="TextBox 7">
            <a:extLst>
              <a:ext uri="{FF2B5EF4-FFF2-40B4-BE49-F238E27FC236}">
                <a16:creationId xmlns:a16="http://schemas.microsoft.com/office/drawing/2014/main" id="{FD84B433-F412-695D-5070-179794482189}"/>
              </a:ext>
            </a:extLst>
          </p:cNvPr>
          <p:cNvSpPr txBox="1"/>
          <p:nvPr/>
        </p:nvSpPr>
        <p:spPr>
          <a:xfrm>
            <a:off x="0" y="1142735"/>
            <a:ext cx="6482687" cy="584775"/>
          </a:xfrm>
          <a:prstGeom prst="rect">
            <a:avLst/>
          </a:prstGeom>
          <a:noFill/>
        </p:spPr>
        <p:txBody>
          <a:bodyPr wrap="square" rtlCol="0">
            <a:spAutoFit/>
          </a:bodyPr>
          <a:lstStyle/>
          <a:p>
            <a:pPr algn="ctr"/>
            <a:r>
              <a:rPr lang="en-US" sz="3200" b="1" dirty="0">
                <a:solidFill>
                  <a:srgbClr val="0070C0"/>
                </a:solidFill>
                <a:latin typeface="Times New Roman" panose="02020603050405020304" pitchFamily="18" charset="0"/>
                <a:cs typeface="Times New Roman" panose="02020603050405020304" pitchFamily="18" charset="0"/>
              </a:rPr>
              <a:t>a.</a:t>
            </a:r>
            <a:r>
              <a:rPr lang="vi-VN" sz="3200" b="1" dirty="0">
                <a:solidFill>
                  <a:srgbClr val="0070C0"/>
                </a:solidFill>
                <a:latin typeface="Times New Roman" panose="02020603050405020304" pitchFamily="18" charset="0"/>
                <a:cs typeface="Times New Roman" panose="02020603050405020304" pitchFamily="18" charset="0"/>
              </a:rPr>
              <a:t> Đối </a:t>
            </a:r>
            <a:r>
              <a:rPr lang="vi-VN" sz="3200" b="1" dirty="0" smtClean="0">
                <a:solidFill>
                  <a:srgbClr val="0070C0"/>
                </a:solidFill>
                <a:latin typeface="Times New Roman" panose="02020603050405020304" pitchFamily="18" charset="0"/>
                <a:cs typeface="Times New Roman" panose="02020603050405020304" pitchFamily="18" charset="0"/>
              </a:rPr>
              <a:t>tượng</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nghiên</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cứu</a:t>
            </a:r>
            <a:r>
              <a:rPr lang="en-US" sz="3200" b="1" dirty="0" smtClean="0">
                <a:solidFill>
                  <a:srgbClr val="0070C0"/>
                </a:solidFill>
                <a:latin typeface="Times New Roman" panose="02020603050405020304" pitchFamily="18" charset="0"/>
                <a:cs typeface="Times New Roman" panose="02020603050405020304" pitchFamily="18" charset="0"/>
              </a:rPr>
              <a:t> </a:t>
            </a:r>
            <a:r>
              <a:rPr lang="vi-VN" sz="3200" b="1" dirty="0" smtClean="0">
                <a:solidFill>
                  <a:srgbClr val="0070C0"/>
                </a:solidFill>
                <a:latin typeface="Times New Roman" panose="02020603050405020304" pitchFamily="18" charset="0"/>
                <a:cs typeface="Times New Roman" panose="02020603050405020304" pitchFamily="18" charset="0"/>
              </a:rPr>
              <a:t>của </a:t>
            </a:r>
            <a:r>
              <a:rPr lang="vi-VN" sz="3200" b="1" dirty="0">
                <a:solidFill>
                  <a:srgbClr val="0070C0"/>
                </a:solidFill>
                <a:latin typeface="Times New Roman" panose="02020603050405020304" pitchFamily="18" charset="0"/>
                <a:cs typeface="Times New Roman" panose="02020603050405020304" pitchFamily="18" charset="0"/>
              </a:rPr>
              <a:t>Sử học</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A6141A9-AB78-1666-D73C-50575051CED7}"/>
              </a:ext>
            </a:extLst>
          </p:cNvPr>
          <p:cNvSpPr txBox="1"/>
          <p:nvPr/>
        </p:nvSpPr>
        <p:spPr>
          <a:xfrm>
            <a:off x="153536" y="1612201"/>
            <a:ext cx="8836925" cy="3539430"/>
          </a:xfrm>
          <a:prstGeom prst="rect">
            <a:avLst/>
          </a:prstGeom>
          <a:noFill/>
        </p:spPr>
        <p:txBody>
          <a:bodyPr wrap="square" rtlCol="0">
            <a:spAutoFit/>
          </a:bodyPr>
          <a:lstStyle/>
          <a:p>
            <a:pPr algn="just"/>
            <a:r>
              <a:rPr lang="vi-VN" sz="3200" dirty="0">
                <a:latin typeface="Times New Roman" panose="02020603050405020304" pitchFamily="18" charset="0"/>
                <a:cs typeface="Times New Roman" panose="02020603050405020304" pitchFamily="18" charset="0"/>
              </a:rPr>
              <a:t>- Sử học là một khoa học nghiên cứu về các sự kiện, hiện tượng đã diễn ra trong xã hội loài người và phát hiện ra quy luật phát sinh, phát triển của nó.</a:t>
            </a:r>
            <a:endParaRPr lang="en-US" sz="3200" dirty="0" smtClean="0">
              <a:latin typeface="Times New Roman" panose="02020603050405020304" pitchFamily="18" charset="0"/>
              <a:cs typeface="Times New Roman" panose="02020603050405020304" pitchFamily="18" charset="0"/>
            </a:endParaRPr>
          </a:p>
          <a:p>
            <a:pPr algn="just"/>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gồm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diễn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mọi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lĩnh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vực</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58307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EF9997-D55B-2676-522D-39C32D3099CB}"/>
              </a:ext>
            </a:extLst>
          </p:cNvPr>
          <p:cNvPicPr>
            <a:picLocks noChangeAspect="1"/>
          </p:cNvPicPr>
          <p:nvPr/>
        </p:nvPicPr>
        <p:blipFill rotWithShape="1">
          <a:blip r:embed="rId2"/>
          <a:srcRect l="10955" t="3634" r="12746" b="3590"/>
          <a:stretch/>
        </p:blipFill>
        <p:spPr>
          <a:xfrm>
            <a:off x="0" y="0"/>
            <a:ext cx="3179886" cy="5143500"/>
          </a:xfrm>
          <a:prstGeom prst="rect">
            <a:avLst/>
          </a:prstGeom>
        </p:spPr>
      </p:pic>
      <p:pic>
        <p:nvPicPr>
          <p:cNvPr id="5" name="Picture 4">
            <a:extLst>
              <a:ext uri="{FF2B5EF4-FFF2-40B4-BE49-F238E27FC236}">
                <a16:creationId xmlns:a16="http://schemas.microsoft.com/office/drawing/2014/main" id="{457C1F8F-E78F-DCBA-2349-9AFF41383D03}"/>
              </a:ext>
            </a:extLst>
          </p:cNvPr>
          <p:cNvPicPr>
            <a:picLocks noChangeAspect="1"/>
          </p:cNvPicPr>
          <p:nvPr/>
        </p:nvPicPr>
        <p:blipFill>
          <a:blip r:embed="rId3"/>
          <a:stretch>
            <a:fillRect/>
          </a:stretch>
        </p:blipFill>
        <p:spPr>
          <a:xfrm>
            <a:off x="3179886" y="0"/>
            <a:ext cx="3029446" cy="5143500"/>
          </a:xfrm>
          <a:prstGeom prst="rect">
            <a:avLst/>
          </a:prstGeom>
        </p:spPr>
      </p:pic>
      <p:pic>
        <p:nvPicPr>
          <p:cNvPr id="6" name="Picture 5">
            <a:extLst>
              <a:ext uri="{FF2B5EF4-FFF2-40B4-BE49-F238E27FC236}">
                <a16:creationId xmlns:a16="http://schemas.microsoft.com/office/drawing/2014/main" id="{25C9CD15-F867-EB68-01EF-0776E6CC00D0}"/>
              </a:ext>
            </a:extLst>
          </p:cNvPr>
          <p:cNvPicPr>
            <a:picLocks noChangeAspect="1"/>
          </p:cNvPicPr>
          <p:nvPr/>
        </p:nvPicPr>
        <p:blipFill>
          <a:blip r:embed="rId4"/>
          <a:stretch>
            <a:fillRect/>
          </a:stretch>
        </p:blipFill>
        <p:spPr>
          <a:xfrm>
            <a:off x="6209332" y="0"/>
            <a:ext cx="2934668" cy="5143500"/>
          </a:xfrm>
          <a:prstGeom prst="rect">
            <a:avLst/>
          </a:prstGeom>
        </p:spPr>
      </p:pic>
    </p:spTree>
    <p:extLst>
      <p:ext uri="{BB962C8B-B14F-4D97-AF65-F5344CB8AC3E}">
        <p14:creationId xmlns:p14="http://schemas.microsoft.com/office/powerpoint/2010/main" val="4255835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22D2E71C-877E-F448-B0BC-81B7C95393F9}"/>
              </a:ext>
            </a:extLst>
          </p:cNvPr>
          <p:cNvSpPr/>
          <p:nvPr/>
        </p:nvSpPr>
        <p:spPr>
          <a:xfrm>
            <a:off x="0" y="87278"/>
            <a:ext cx="9144000" cy="517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x-none" sz="2100" b="1" dirty="0">
                <a:solidFill>
                  <a:prstClr val="black"/>
                </a:solidFill>
                <a:latin typeface="Times New Roman" panose="02020603050405020304" pitchFamily="18" charset="0"/>
                <a:cs typeface="Times New Roman" panose="02020603050405020304" pitchFamily="18" charset="0"/>
              </a:rPr>
              <a:t>Xem video và cho biết</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sự</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kiện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lịch</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sử</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nào</a:t>
            </a:r>
            <a:r>
              <a:rPr lang="x-none" sz="2100" b="1" dirty="0">
                <a:solidFill>
                  <a:prstClr val="black"/>
                </a:solidFill>
                <a:latin typeface="Times New Roman" panose="02020603050405020304" pitchFamily="18" charset="0"/>
                <a:cs typeface="Times New Roman" panose="02020603050405020304" pitchFamily="18" charset="0"/>
              </a:rPr>
              <a:t> đang được nhắc tới trong video?</a:t>
            </a:r>
          </a:p>
        </p:txBody>
      </p:sp>
      <p:sp>
        <p:nvSpPr>
          <p:cNvPr id="18" name="Rectangle: Diagonal Corners Snipped 6">
            <a:extLst>
              <a:ext uri="{FF2B5EF4-FFF2-40B4-BE49-F238E27FC236}">
                <a16:creationId xmlns:a16="http://schemas.microsoft.com/office/drawing/2014/main" id="{A264F6D3-E386-5B49-9A1C-671D3BF57279}"/>
              </a:ext>
            </a:extLst>
          </p:cNvPr>
          <p:cNvSpPr/>
          <p:nvPr/>
        </p:nvSpPr>
        <p:spPr>
          <a:xfrm>
            <a:off x="0" y="4289778"/>
            <a:ext cx="3273031" cy="608146"/>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vi-VN" sz="1800" kern="1200" dirty="0">
                <a:solidFill>
                  <a:prstClr val="white"/>
                </a:solidFill>
                <a:latin typeface="Times New Roman" panose="02020603050405020304" pitchFamily="18" charset="0"/>
                <a:cs typeface="Times New Roman" panose="02020603050405020304" pitchFamily="18" charset="0"/>
              </a:rPr>
              <a:t>A. </a:t>
            </a:r>
            <a:r>
              <a:rPr lang="en-US" sz="1800" kern="1200" dirty="0" err="1">
                <a:solidFill>
                  <a:prstClr val="white"/>
                </a:solidFill>
                <a:latin typeface="Times New Roman" panose="02020603050405020304" pitchFamily="18" charset="0"/>
                <a:cs typeface="Times New Roman" panose="02020603050405020304" pitchFamily="18" charset="0"/>
              </a:rPr>
              <a:t>Chiến</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tranh</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thế</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giới</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thứ</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nhất</a:t>
            </a:r>
            <a:endParaRPr lang="en-US" sz="3000" kern="1200" dirty="0">
              <a:solidFill>
                <a:prstClr val="white"/>
              </a:solidFill>
              <a:latin typeface="Times New Roman" panose="02020603050405020304" pitchFamily="18" charset="0"/>
              <a:cs typeface="Times New Roman" panose="02020603050405020304" pitchFamily="18" charset="0"/>
            </a:endParaRPr>
          </a:p>
        </p:txBody>
      </p:sp>
      <p:sp>
        <p:nvSpPr>
          <p:cNvPr id="19" name="Rectangle: Diagonal Corners Snipped 7">
            <a:extLst>
              <a:ext uri="{FF2B5EF4-FFF2-40B4-BE49-F238E27FC236}">
                <a16:creationId xmlns:a16="http://schemas.microsoft.com/office/drawing/2014/main" id="{F41C91BA-CAFC-FA4D-9727-1B834C9F625A}"/>
              </a:ext>
            </a:extLst>
          </p:cNvPr>
          <p:cNvSpPr/>
          <p:nvPr/>
        </p:nvSpPr>
        <p:spPr>
          <a:xfrm>
            <a:off x="3457994" y="4289777"/>
            <a:ext cx="2618160" cy="608145"/>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1800" kern="1200" dirty="0">
                <a:solidFill>
                  <a:prstClr val="white"/>
                </a:solidFill>
                <a:latin typeface="Times New Roman" panose="02020603050405020304" pitchFamily="18" charset="0"/>
                <a:cs typeface="Times New Roman" panose="02020603050405020304" pitchFamily="18" charset="0"/>
              </a:rPr>
              <a:t>B. </a:t>
            </a:r>
            <a:r>
              <a:rPr lang="en-US" sz="1800" kern="1200" dirty="0" err="1">
                <a:solidFill>
                  <a:prstClr val="white"/>
                </a:solidFill>
                <a:latin typeface="Times New Roman" panose="02020603050405020304" pitchFamily="18" charset="0"/>
                <a:cs typeface="Times New Roman" panose="02020603050405020304" pitchFamily="18" charset="0"/>
              </a:rPr>
              <a:t>Trận</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Xích</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Bích</a:t>
            </a:r>
            <a:endParaRPr lang="en-US" sz="3000" kern="1200" dirty="0">
              <a:solidFill>
                <a:prstClr val="white"/>
              </a:solidFill>
              <a:latin typeface="Times New Roman" panose="02020603050405020304" pitchFamily="18" charset="0"/>
              <a:cs typeface="Times New Roman" panose="02020603050405020304" pitchFamily="18" charset="0"/>
            </a:endParaRPr>
          </a:p>
        </p:txBody>
      </p:sp>
      <p:sp>
        <p:nvSpPr>
          <p:cNvPr id="21" name="Rectangle: Diagonal Corners Snipped 8">
            <a:extLst>
              <a:ext uri="{FF2B5EF4-FFF2-40B4-BE49-F238E27FC236}">
                <a16:creationId xmlns:a16="http://schemas.microsoft.com/office/drawing/2014/main" id="{871D8A93-F72A-864A-97CD-D10E4D37BA76}"/>
              </a:ext>
            </a:extLst>
          </p:cNvPr>
          <p:cNvSpPr/>
          <p:nvPr/>
        </p:nvSpPr>
        <p:spPr>
          <a:xfrm>
            <a:off x="6261117" y="4289778"/>
            <a:ext cx="2618160" cy="608145"/>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1800" kern="1200" dirty="0">
                <a:solidFill>
                  <a:prstClr val="white"/>
                </a:solidFill>
                <a:latin typeface="Times New Roman" panose="02020603050405020304" pitchFamily="18" charset="0"/>
                <a:cs typeface="Times New Roman" panose="02020603050405020304" pitchFamily="18" charset="0"/>
              </a:rPr>
              <a:t>C. </a:t>
            </a:r>
            <a:r>
              <a:rPr lang="en-US" sz="1800" kern="1200" dirty="0" err="1">
                <a:solidFill>
                  <a:prstClr val="white"/>
                </a:solidFill>
                <a:latin typeface="Times New Roman" panose="02020603050405020304" pitchFamily="18" charset="0"/>
                <a:cs typeface="Times New Roman" panose="02020603050405020304" pitchFamily="18" charset="0"/>
              </a:rPr>
              <a:t>Mỹ</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ném</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bom</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nguyên</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tử</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xuống</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Nhật</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Bản</a:t>
            </a:r>
            <a:endParaRPr lang="en-US" sz="3000" kern="1200" dirty="0">
              <a:solidFill>
                <a:prstClr val="white"/>
              </a:solidFill>
              <a:latin typeface="Times New Roman" panose="02020603050405020304" pitchFamily="18" charset="0"/>
              <a:cs typeface="Times New Roman" panose="02020603050405020304" pitchFamily="18" charset="0"/>
            </a:endParaRPr>
          </a:p>
        </p:txBody>
      </p:sp>
      <p:pic>
        <p:nvPicPr>
          <p:cNvPr id="3" name="mỹ thả bom nguyên tử">
            <a:hlinkClick r:id="" action="ppaction://media"/>
            <a:extLst>
              <a:ext uri="{FF2B5EF4-FFF2-40B4-BE49-F238E27FC236}">
                <a16:creationId xmlns:a16="http://schemas.microsoft.com/office/drawing/2014/main" id="{5D724F74-6BA9-3FFE-B9EA-EA964B98BA3A}"/>
              </a:ext>
            </a:extLst>
          </p:cNvPr>
          <p:cNvPicPr>
            <a:picLocks noChangeAspect="1"/>
          </p:cNvPicPr>
          <p:nvPr>
            <a:videoFile r:link="rId1"/>
            <p:extLst>
              <p:ext uri="{DAA4B4D4-6D71-4841-9C94-3DE7FCFB9230}">
                <p14:media xmlns:p14="http://schemas.microsoft.com/office/powerpoint/2010/main" r:embed="rId2">
                  <p14:trim st="70326" end="0.4218"/>
                </p14:media>
              </p:ext>
            </p:extLst>
          </p:nvPr>
        </p:nvPicPr>
        <p:blipFill>
          <a:blip r:embed="rId7"/>
          <a:stretch>
            <a:fillRect/>
          </a:stretch>
        </p:blipFill>
        <p:spPr>
          <a:xfrm>
            <a:off x="79022" y="604352"/>
            <a:ext cx="8884356" cy="3613150"/>
          </a:xfrm>
          <a:prstGeom prst="rect">
            <a:avLst/>
          </a:prstGeom>
        </p:spPr>
      </p:pic>
    </p:spTree>
    <p:extLst>
      <p:ext uri="{BB962C8B-B14F-4D97-AF65-F5344CB8AC3E}">
        <p14:creationId xmlns:p14="http://schemas.microsoft.com/office/powerpoint/2010/main" val="1070222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71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8"/>
                                        </p:tgtEl>
                                        <p:attrNameLst>
                                          <p:attrName>fillcolor</p:attrName>
                                        </p:attrNameLst>
                                      </p:cBhvr>
                                      <p:to>
                                        <a:srgbClr val="FF0000"/>
                                      </p:to>
                                    </p:animClr>
                                    <p:set>
                                      <p:cBhvr>
                                        <p:cTn id="28" dur="500" fill="hold"/>
                                        <p:tgtEl>
                                          <p:spTgt spid="18"/>
                                        </p:tgtEl>
                                        <p:attrNameLst>
                                          <p:attrName>fill.type</p:attrName>
                                        </p:attrNameLst>
                                      </p:cBhvr>
                                      <p:to>
                                        <p:strVal val="solid"/>
                                      </p:to>
                                    </p:set>
                                    <p:set>
                                      <p:cBhvr>
                                        <p:cTn id="29" dur="500" fill="hold"/>
                                        <p:tgtEl>
                                          <p:spTgt spid="1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8"/>
                  </p:tgtEl>
                </p:cond>
              </p:nextCondLst>
            </p:seq>
            <p:seq concurrent="1" nextAc="seek">
              <p:cTn id="30" restart="whenNotActive" fill="hold" evtFilter="cancelBubble" nodeType="interactiveSeq">
                <p:stCondLst>
                  <p:cond evt="onClick" delay="0">
                    <p:tgtEl>
                      <p:spTgt spid="19"/>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19"/>
                                        </p:tgtEl>
                                        <p:attrNameLst>
                                          <p:attrName>fillcolor</p:attrName>
                                        </p:attrNameLst>
                                      </p:cBhvr>
                                      <p:to>
                                        <a:srgbClr val="FF0000"/>
                                      </p:to>
                                    </p:animClr>
                                    <p:set>
                                      <p:cBhvr>
                                        <p:cTn id="35" dur="500" fill="hold"/>
                                        <p:tgtEl>
                                          <p:spTgt spid="19"/>
                                        </p:tgtEl>
                                        <p:attrNameLst>
                                          <p:attrName>fill.type</p:attrName>
                                        </p:attrNameLst>
                                      </p:cBhvr>
                                      <p:to>
                                        <p:strVal val="solid"/>
                                      </p:to>
                                    </p:set>
                                    <p:set>
                                      <p:cBhvr>
                                        <p:cTn id="36" dur="500" fill="hold"/>
                                        <p:tgtEl>
                                          <p:spTgt spid="1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21"/>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21"/>
                                        </p:tgtEl>
                                        <p:attrNameLst>
                                          <p:attrName>fillcolor</p:attrName>
                                        </p:attrNameLst>
                                      </p:cBhvr>
                                      <p:to>
                                        <a:srgbClr val="92D050"/>
                                      </p:to>
                                    </p:animClr>
                                    <p:set>
                                      <p:cBhvr>
                                        <p:cTn id="42" dur="500" fill="hold"/>
                                        <p:tgtEl>
                                          <p:spTgt spid="21"/>
                                        </p:tgtEl>
                                        <p:attrNameLst>
                                          <p:attrName>fill.type</p:attrName>
                                        </p:attrNameLst>
                                      </p:cBhvr>
                                      <p:to>
                                        <p:strVal val="solid"/>
                                      </p:to>
                                    </p:set>
                                    <p:set>
                                      <p:cBhvr>
                                        <p:cTn id="43" dur="500" fill="hold"/>
                                        <p:tgtEl>
                                          <p:spTgt spid="21"/>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21"/>
                  </p:tgtEl>
                </p:cond>
              </p:nextCondLst>
            </p:seq>
            <p:video>
              <p:cMediaNode vol="80000">
                <p:cTn id="44" fill="hold" display="0">
                  <p:stCondLst>
                    <p:cond delay="indefinite"/>
                  </p:stCondLst>
                </p:cTn>
                <p:tgtEl>
                  <p:spTgt spid="3"/>
                </p:tgtEl>
              </p:cMediaNode>
            </p:video>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3"/>
                                        </p:tgtEl>
                                      </p:cBhvr>
                                    </p:cmd>
                                  </p:childTnLst>
                                </p:cTn>
                              </p:par>
                            </p:childTnLst>
                          </p:cTn>
                        </p:par>
                      </p:childTnLst>
                    </p:cTn>
                  </p:par>
                </p:childTnLst>
              </p:cTn>
              <p:nextCondLst>
                <p:cond evt="onClick" delay="0">
                  <p:tgtEl>
                    <p:spTgt spid="3"/>
                  </p:tgtEl>
                </p:cond>
              </p:nextCondLst>
            </p:seq>
          </p:childTnLst>
        </p:cTn>
      </p:par>
    </p:tnLst>
    <p:bldLst>
      <p:bldP spid="18" grpId="0" animBg="1"/>
      <p:bldP spid="19" grpId="0" animBg="1"/>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a16="http://schemas.microsoft.com/office/drawing/2014/main" id="{05541104-2353-C61D-0E62-D7A0B9183C3C}"/>
              </a:ext>
            </a:extLst>
          </p:cNvPr>
          <p:cNvPicPr>
            <a:picLocks noChangeAspect="1"/>
          </p:cNvPicPr>
          <p:nvPr/>
        </p:nvPicPr>
        <p:blipFill>
          <a:blip r:embed="rId3"/>
          <a:stretch>
            <a:fillRect/>
          </a:stretch>
        </p:blipFill>
        <p:spPr>
          <a:xfrm>
            <a:off x="-95534" y="463810"/>
            <a:ext cx="9396564" cy="4927056"/>
          </a:xfrm>
          <a:prstGeom prst="rect">
            <a:avLst/>
          </a:prstGeom>
        </p:spPr>
      </p:pic>
      <p:grpSp>
        <p:nvGrpSpPr>
          <p:cNvPr id="6" name="Group 5">
            <a:extLst>
              <a:ext uri="{FF2B5EF4-FFF2-40B4-BE49-F238E27FC236}">
                <a16:creationId xmlns:a16="http://schemas.microsoft.com/office/drawing/2014/main" id="{0DD8A25F-4ECF-B53C-4291-9506E0387DEF}"/>
              </a:ext>
            </a:extLst>
          </p:cNvPr>
          <p:cNvGrpSpPr/>
          <p:nvPr/>
        </p:nvGrpSpPr>
        <p:grpSpPr>
          <a:xfrm>
            <a:off x="-40942" y="0"/>
            <a:ext cx="8543499" cy="887421"/>
            <a:chOff x="0" y="40944"/>
            <a:chExt cx="8543499" cy="604992"/>
          </a:xfrm>
        </p:grpSpPr>
        <p:sp>
          <p:nvSpPr>
            <p:cNvPr id="1926" name="Google Shape;1926;p40"/>
            <p:cNvSpPr/>
            <p:nvPr/>
          </p:nvSpPr>
          <p:spPr>
            <a:xfrm>
              <a:off x="0" y="40944"/>
              <a:ext cx="8543499" cy="604992"/>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1C7D867A-D0F4-2BD0-1A2A-FA3C807B3BF8}"/>
                </a:ext>
              </a:extLst>
            </p:cNvPr>
            <p:cNvSpPr txBox="1"/>
            <p:nvPr/>
          </p:nvSpPr>
          <p:spPr>
            <a:xfrm>
              <a:off x="0" y="54478"/>
              <a:ext cx="8543499" cy="356701"/>
            </a:xfrm>
            <a:prstGeom prst="rect">
              <a:avLst/>
            </a:prstGeom>
            <a:noFill/>
          </p:spPr>
          <p:txBody>
            <a:bodyPr wrap="square" rtlCol="0">
              <a:spAutoFit/>
            </a:bodyPr>
            <a:lstStyle/>
            <a:p>
              <a:pPr algn="ctr"/>
              <a:r>
                <a:rPr lang="vi-VN" sz="2800" b="1" dirty="0">
                  <a:solidFill>
                    <a:srgbClr val="C00000"/>
                  </a:solidFill>
                  <a:latin typeface="Times New Roman" panose="02020603050405020304" pitchFamily="18" charset="0"/>
                  <a:cs typeface="Times New Roman" panose="02020603050405020304" pitchFamily="18" charset="0"/>
                </a:rPr>
                <a:t>2. Đối tượng, chức năng, nhiệm vụ </a:t>
              </a:r>
              <a:r>
                <a:rPr lang="vi-VN" sz="2800" b="1" dirty="0" smtClean="0">
                  <a:solidFill>
                    <a:srgbClr val="C00000"/>
                  </a:solidFill>
                  <a:latin typeface="Times New Roman" panose="02020603050405020304" pitchFamily="18" charset="0"/>
                  <a:cs typeface="Times New Roman" panose="02020603050405020304" pitchFamily="18" charset="0"/>
                </a:rPr>
                <a:t>của </a:t>
              </a:r>
              <a:r>
                <a:rPr lang="vi-VN" sz="2800" b="1" dirty="0">
                  <a:solidFill>
                    <a:srgbClr val="C00000"/>
                  </a:solidFill>
                  <a:latin typeface="Times New Roman" panose="02020603050405020304" pitchFamily="18" charset="0"/>
                  <a:cs typeface="Times New Roman" panose="02020603050405020304" pitchFamily="18" charset="0"/>
                </a:rPr>
                <a:t>Sử học</a:t>
              </a:r>
              <a:endParaRPr lang="en-US" sz="2800" b="1" dirty="0">
                <a:solidFill>
                  <a:srgbClr val="C00000"/>
                </a:solidFill>
                <a:latin typeface="Times New Roman" panose="02020603050405020304" pitchFamily="18" charset="0"/>
                <a:cs typeface="Times New Roman" panose="02020603050405020304" pitchFamily="18" charset="0"/>
              </a:endParaRPr>
            </a:p>
          </p:txBody>
        </p:sp>
      </p:grpSp>
      <p:sp>
        <p:nvSpPr>
          <p:cNvPr id="8" name="TextBox 7">
            <a:extLst>
              <a:ext uri="{FF2B5EF4-FFF2-40B4-BE49-F238E27FC236}">
                <a16:creationId xmlns:a16="http://schemas.microsoft.com/office/drawing/2014/main" id="{FD84B433-F412-695D-5070-179794482189}"/>
              </a:ext>
            </a:extLst>
          </p:cNvPr>
          <p:cNvSpPr txBox="1"/>
          <p:nvPr/>
        </p:nvSpPr>
        <p:spPr>
          <a:xfrm>
            <a:off x="153537" y="1068062"/>
            <a:ext cx="7001301" cy="584775"/>
          </a:xfrm>
          <a:prstGeom prst="rect">
            <a:avLst/>
          </a:prstGeom>
          <a:noFill/>
        </p:spPr>
        <p:txBody>
          <a:bodyPr wrap="square" rtlCol="0">
            <a:spAutoFit/>
          </a:bodyPr>
          <a:lstStyle/>
          <a:p>
            <a:pPr algn="just"/>
            <a:r>
              <a:rPr lang="en-US" sz="3200" b="1" dirty="0">
                <a:solidFill>
                  <a:srgbClr val="0070C0"/>
                </a:solidFill>
                <a:latin typeface="Times New Roman" panose="02020603050405020304" pitchFamily="18" charset="0"/>
                <a:cs typeface="Times New Roman" panose="02020603050405020304" pitchFamily="18" charset="0"/>
              </a:rPr>
              <a:t>b. C</a:t>
            </a:r>
            <a:r>
              <a:rPr lang="vi-VN" sz="3200" b="1" dirty="0">
                <a:solidFill>
                  <a:srgbClr val="0070C0"/>
                </a:solidFill>
                <a:latin typeface="Times New Roman" panose="02020603050405020304" pitchFamily="18" charset="0"/>
                <a:cs typeface="Times New Roman" panose="02020603050405020304" pitchFamily="18" charset="0"/>
              </a:rPr>
              <a:t>hức năng, nhiệm vụ của Sử học</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A6141A9-AB78-1666-D73C-50575051CED7}"/>
              </a:ext>
            </a:extLst>
          </p:cNvPr>
          <p:cNvSpPr txBox="1"/>
          <p:nvPr/>
        </p:nvSpPr>
        <p:spPr>
          <a:xfrm>
            <a:off x="153537" y="2172685"/>
            <a:ext cx="8836925" cy="107721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52230CC8-3E9A-1867-C548-817075913AD9}"/>
              </a:ext>
            </a:extLst>
          </p:cNvPr>
          <p:cNvSpPr txBox="1"/>
          <p:nvPr/>
        </p:nvSpPr>
        <p:spPr>
          <a:xfrm>
            <a:off x="153537" y="1573865"/>
            <a:ext cx="2593074" cy="584775"/>
          </a:xfrm>
          <a:prstGeom prst="rect">
            <a:avLst/>
          </a:prstGeom>
          <a:noFill/>
        </p:spPr>
        <p:txBody>
          <a:bodyPr wrap="square" rtlCol="0">
            <a:spAutoFit/>
          </a:bodyPr>
          <a:lstStyle/>
          <a:p>
            <a:pPr algn="just"/>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Chức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năng</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9EB5EB3-5D0C-C1FD-8A32-457E4C2FE38A}"/>
              </a:ext>
            </a:extLst>
          </p:cNvPr>
          <p:cNvSpPr txBox="1"/>
          <p:nvPr/>
        </p:nvSpPr>
        <p:spPr>
          <a:xfrm>
            <a:off x="184285" y="3249903"/>
            <a:ext cx="8836925" cy="1569660"/>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khứ</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67903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a16="http://schemas.microsoft.com/office/drawing/2014/main" id="{05541104-2353-C61D-0E62-D7A0B9183C3C}"/>
              </a:ext>
            </a:extLst>
          </p:cNvPr>
          <p:cNvPicPr>
            <a:picLocks noChangeAspect="1"/>
          </p:cNvPicPr>
          <p:nvPr/>
        </p:nvPicPr>
        <p:blipFill>
          <a:blip r:embed="rId3"/>
          <a:stretch>
            <a:fillRect/>
          </a:stretch>
        </p:blipFill>
        <p:spPr>
          <a:xfrm>
            <a:off x="-95534" y="463810"/>
            <a:ext cx="9396564" cy="4927056"/>
          </a:xfrm>
          <a:prstGeom prst="rect">
            <a:avLst/>
          </a:prstGeom>
        </p:spPr>
      </p:pic>
      <p:grpSp>
        <p:nvGrpSpPr>
          <p:cNvPr id="6" name="Group 5">
            <a:extLst>
              <a:ext uri="{FF2B5EF4-FFF2-40B4-BE49-F238E27FC236}">
                <a16:creationId xmlns:a16="http://schemas.microsoft.com/office/drawing/2014/main" id="{0DD8A25F-4ECF-B53C-4291-9506E0387DEF}"/>
              </a:ext>
            </a:extLst>
          </p:cNvPr>
          <p:cNvGrpSpPr/>
          <p:nvPr/>
        </p:nvGrpSpPr>
        <p:grpSpPr>
          <a:xfrm>
            <a:off x="-40942" y="0"/>
            <a:ext cx="8543499" cy="973960"/>
            <a:chOff x="0" y="40944"/>
            <a:chExt cx="8543499" cy="663989"/>
          </a:xfrm>
        </p:grpSpPr>
        <p:sp>
          <p:nvSpPr>
            <p:cNvPr id="1926" name="Google Shape;1926;p40"/>
            <p:cNvSpPr/>
            <p:nvPr/>
          </p:nvSpPr>
          <p:spPr>
            <a:xfrm>
              <a:off x="0" y="40944"/>
              <a:ext cx="8543499" cy="604992"/>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1C7D867A-D0F4-2BD0-1A2A-FA3C807B3BF8}"/>
                </a:ext>
              </a:extLst>
            </p:cNvPr>
            <p:cNvSpPr txBox="1"/>
            <p:nvPr/>
          </p:nvSpPr>
          <p:spPr>
            <a:xfrm>
              <a:off x="0" y="54478"/>
              <a:ext cx="8543499" cy="650455"/>
            </a:xfrm>
            <a:prstGeom prst="rect">
              <a:avLst/>
            </a:prstGeom>
            <a:noFill/>
          </p:spPr>
          <p:txBody>
            <a:bodyPr wrap="square" rtlCol="0">
              <a:spAutoFit/>
            </a:bodyPr>
            <a:lstStyle/>
            <a:p>
              <a:pPr algn="ctr"/>
              <a:r>
                <a:rPr lang="vi-VN" sz="2800" b="1" dirty="0">
                  <a:solidFill>
                    <a:srgbClr val="C00000"/>
                  </a:solidFill>
                  <a:latin typeface="Times New Roman" panose="02020603050405020304" pitchFamily="18" charset="0"/>
                  <a:cs typeface="Times New Roman" panose="02020603050405020304" pitchFamily="18" charset="0"/>
                </a:rPr>
                <a:t>2. Đối tượng, chức năng, nhiệm vụ và nguyên tắc cơ bản của Sử học</a:t>
              </a:r>
              <a:endParaRPr lang="en-US" sz="2800" b="1" dirty="0">
                <a:solidFill>
                  <a:srgbClr val="C00000"/>
                </a:solidFill>
                <a:latin typeface="Times New Roman" panose="02020603050405020304" pitchFamily="18" charset="0"/>
                <a:cs typeface="Times New Roman" panose="02020603050405020304" pitchFamily="18" charset="0"/>
              </a:endParaRPr>
            </a:p>
          </p:txBody>
        </p:sp>
      </p:grpSp>
      <p:sp>
        <p:nvSpPr>
          <p:cNvPr id="8" name="TextBox 7">
            <a:extLst>
              <a:ext uri="{FF2B5EF4-FFF2-40B4-BE49-F238E27FC236}">
                <a16:creationId xmlns:a16="http://schemas.microsoft.com/office/drawing/2014/main" id="{FD84B433-F412-695D-5070-179794482189}"/>
              </a:ext>
            </a:extLst>
          </p:cNvPr>
          <p:cNvSpPr txBox="1"/>
          <p:nvPr/>
        </p:nvSpPr>
        <p:spPr>
          <a:xfrm>
            <a:off x="153537" y="1068062"/>
            <a:ext cx="7001301" cy="584775"/>
          </a:xfrm>
          <a:prstGeom prst="rect">
            <a:avLst/>
          </a:prstGeom>
          <a:noFill/>
        </p:spPr>
        <p:txBody>
          <a:bodyPr wrap="square" rtlCol="0">
            <a:spAutoFit/>
          </a:bodyPr>
          <a:lstStyle/>
          <a:p>
            <a:pPr algn="just"/>
            <a:r>
              <a:rPr lang="en-US" sz="3200" b="1" dirty="0">
                <a:solidFill>
                  <a:srgbClr val="0070C0"/>
                </a:solidFill>
                <a:latin typeface="Times New Roman" panose="02020603050405020304" pitchFamily="18" charset="0"/>
                <a:cs typeface="Times New Roman" panose="02020603050405020304" pitchFamily="18" charset="0"/>
              </a:rPr>
              <a:t>b. C</a:t>
            </a:r>
            <a:r>
              <a:rPr lang="vi-VN" sz="3200" b="1" dirty="0">
                <a:solidFill>
                  <a:srgbClr val="0070C0"/>
                </a:solidFill>
                <a:latin typeface="Times New Roman" panose="02020603050405020304" pitchFamily="18" charset="0"/>
                <a:cs typeface="Times New Roman" panose="02020603050405020304" pitchFamily="18" charset="0"/>
              </a:rPr>
              <a:t>hức năng, nhiệm vụ của Sử học</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2230CC8-3E9A-1867-C548-817075913AD9}"/>
              </a:ext>
            </a:extLst>
          </p:cNvPr>
          <p:cNvSpPr txBox="1"/>
          <p:nvPr/>
        </p:nvSpPr>
        <p:spPr>
          <a:xfrm>
            <a:off x="153537" y="1573865"/>
            <a:ext cx="2593074" cy="584775"/>
          </a:xfrm>
          <a:prstGeom prst="rect">
            <a:avLst/>
          </a:prstGeom>
          <a:noFill/>
        </p:spPr>
        <p:txBody>
          <a:bodyPr wrap="square" rtlCol="0">
            <a:spAutoFit/>
          </a:bodyPr>
          <a:lstStyle/>
          <a:p>
            <a:pPr algn="just"/>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Chức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năng</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80F5BF5A-4CB9-6C9F-AB0E-560EF5B81E74}"/>
              </a:ext>
            </a:extLst>
          </p:cNvPr>
          <p:cNvSpPr txBox="1"/>
          <p:nvPr/>
        </p:nvSpPr>
        <p:spPr>
          <a:xfrm>
            <a:off x="153537" y="2158640"/>
            <a:ext cx="2593074" cy="584775"/>
          </a:xfrm>
          <a:prstGeom prst="rect">
            <a:avLst/>
          </a:prstGeom>
          <a:noFill/>
        </p:spPr>
        <p:txBody>
          <a:bodyPr wrap="square" rtlCol="0">
            <a:spAutoFit/>
          </a:bodyPr>
          <a:lstStyle/>
          <a:p>
            <a:pPr algn="just"/>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Nhiệm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vụ</a:t>
            </a:r>
            <a:endParaRPr 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7221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46"/>
        <p:cNvGrpSpPr/>
        <p:nvPr/>
      </p:nvGrpSpPr>
      <p:grpSpPr>
        <a:xfrm>
          <a:off x="0" y="0"/>
          <a:ext cx="0" cy="0"/>
          <a:chOff x="0" y="0"/>
          <a:chExt cx="0" cy="0"/>
        </a:xfrm>
      </p:grpSpPr>
      <p:sp>
        <p:nvSpPr>
          <p:cNvPr id="2247" name="Google Shape;2247;p56"/>
          <p:cNvSpPr/>
          <p:nvPr/>
        </p:nvSpPr>
        <p:spPr>
          <a:xfrm>
            <a:off x="1865400" y="87715"/>
            <a:ext cx="5413200" cy="560887"/>
          </a:xfrm>
          <a:prstGeom prst="roundRect">
            <a:avLst>
              <a:gd name="adj" fmla="val 500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48" name="Google Shape;2248;p56"/>
          <p:cNvSpPr txBox="1">
            <a:spLocks noGrp="1"/>
          </p:cNvSpPr>
          <p:nvPr>
            <p:ph type="title"/>
          </p:nvPr>
        </p:nvSpPr>
        <p:spPr>
          <a:xfrm>
            <a:off x="2111079" y="138150"/>
            <a:ext cx="4914000" cy="40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accent3"/>
                </a:solidFill>
              </a:rPr>
              <a:t>Nhiệm vụ của sử học</a:t>
            </a:r>
            <a:endParaRPr sz="3600" dirty="0"/>
          </a:p>
        </p:txBody>
      </p:sp>
      <p:grpSp>
        <p:nvGrpSpPr>
          <p:cNvPr id="2249" name="Google Shape;2249;p56"/>
          <p:cNvGrpSpPr/>
          <p:nvPr/>
        </p:nvGrpSpPr>
        <p:grpSpPr>
          <a:xfrm>
            <a:off x="72309" y="692228"/>
            <a:ext cx="8901463" cy="4413599"/>
            <a:chOff x="807626" y="1311856"/>
            <a:chExt cx="7533638" cy="2511938"/>
          </a:xfrm>
        </p:grpSpPr>
        <p:sp>
          <p:nvSpPr>
            <p:cNvPr id="2250" name="Google Shape;2250;p56"/>
            <p:cNvSpPr/>
            <p:nvPr/>
          </p:nvSpPr>
          <p:spPr>
            <a:xfrm>
              <a:off x="883863" y="1388093"/>
              <a:ext cx="7457400" cy="2435700"/>
            </a:xfrm>
            <a:prstGeom prst="roundRect">
              <a:avLst>
                <a:gd name="adj" fmla="val 11422"/>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56"/>
            <p:cNvSpPr/>
            <p:nvPr/>
          </p:nvSpPr>
          <p:spPr>
            <a:xfrm>
              <a:off x="807626" y="1311856"/>
              <a:ext cx="7457400" cy="2435700"/>
            </a:xfrm>
            <a:prstGeom prst="roundRect">
              <a:avLst>
                <a:gd name="adj" fmla="val 11422"/>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2" name="Google Shape;2252;p56"/>
          <p:cNvSpPr/>
          <p:nvPr/>
        </p:nvSpPr>
        <p:spPr>
          <a:xfrm>
            <a:off x="468304" y="1360743"/>
            <a:ext cx="2291726" cy="479100"/>
          </a:xfrm>
          <a:prstGeom prst="roundRect">
            <a:avLst>
              <a:gd name="adj" fmla="val 50000"/>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100"/>
              <a:buFont typeface="Arial"/>
              <a:buNone/>
            </a:pPr>
            <a:r>
              <a:rPr lang="en" sz="2800" b="1" dirty="0">
                <a:solidFill>
                  <a:schemeClr val="dk1"/>
                </a:solidFill>
                <a:latin typeface="Josefin Sans"/>
                <a:ea typeface="Josefin Sans"/>
                <a:cs typeface="Josefin Sans"/>
                <a:sym typeface="Josefin Sans"/>
              </a:rPr>
              <a:t>Nhận thức</a:t>
            </a:r>
            <a:endParaRPr sz="2800" dirty="0"/>
          </a:p>
        </p:txBody>
      </p:sp>
      <p:sp>
        <p:nvSpPr>
          <p:cNvPr id="2253" name="Google Shape;2253;p56"/>
          <p:cNvSpPr/>
          <p:nvPr/>
        </p:nvSpPr>
        <p:spPr>
          <a:xfrm>
            <a:off x="3473232" y="1312618"/>
            <a:ext cx="2291726" cy="479100"/>
          </a:xfrm>
          <a:prstGeom prst="roundRect">
            <a:avLst>
              <a:gd name="adj" fmla="val 50000"/>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800" b="1" dirty="0">
                <a:solidFill>
                  <a:schemeClr val="dk1"/>
                </a:solidFill>
                <a:latin typeface="Josefin Sans"/>
                <a:ea typeface="Josefin Sans"/>
                <a:cs typeface="Josefin Sans"/>
                <a:sym typeface="Josefin Sans"/>
              </a:rPr>
              <a:t>Giáo dục</a:t>
            </a:r>
            <a:endParaRPr sz="2800" dirty="0">
              <a:solidFill>
                <a:schemeClr val="dk1"/>
              </a:solidFill>
            </a:endParaRPr>
          </a:p>
        </p:txBody>
      </p:sp>
      <p:sp>
        <p:nvSpPr>
          <p:cNvPr id="2254" name="Google Shape;2254;p56"/>
          <p:cNvSpPr/>
          <p:nvPr/>
        </p:nvSpPr>
        <p:spPr>
          <a:xfrm>
            <a:off x="6355239" y="1323004"/>
            <a:ext cx="2291726" cy="479100"/>
          </a:xfrm>
          <a:prstGeom prst="roundRect">
            <a:avLst>
              <a:gd name="adj" fmla="val 50000"/>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800" b="1" dirty="0">
                <a:solidFill>
                  <a:schemeClr val="dk1"/>
                </a:solidFill>
                <a:latin typeface="Josefin Sans"/>
                <a:ea typeface="Josefin Sans"/>
                <a:cs typeface="Josefin Sans"/>
                <a:sym typeface="Josefin Sans"/>
              </a:rPr>
              <a:t>Dự báo</a:t>
            </a:r>
            <a:endParaRPr sz="2800" dirty="0">
              <a:solidFill>
                <a:schemeClr val="dk1"/>
              </a:solidFill>
            </a:endParaRPr>
          </a:p>
        </p:txBody>
      </p:sp>
      <p:grpSp>
        <p:nvGrpSpPr>
          <p:cNvPr id="2256" name="Google Shape;2256;p56"/>
          <p:cNvGrpSpPr/>
          <p:nvPr/>
        </p:nvGrpSpPr>
        <p:grpSpPr>
          <a:xfrm rot="-3600002" flipH="1">
            <a:off x="-1060910" y="3901378"/>
            <a:ext cx="2524879" cy="2484256"/>
            <a:chOff x="7235149" y="-718650"/>
            <a:chExt cx="3031064" cy="2982297"/>
          </a:xfrm>
        </p:grpSpPr>
        <p:grpSp>
          <p:nvGrpSpPr>
            <p:cNvPr id="2257" name="Google Shape;2257;p56"/>
            <p:cNvGrpSpPr/>
            <p:nvPr/>
          </p:nvGrpSpPr>
          <p:grpSpPr>
            <a:xfrm rot="-4962260" flipH="1">
              <a:off x="7958573" y="-653239"/>
              <a:ext cx="596905" cy="1865484"/>
              <a:chOff x="-1858600" y="2385325"/>
              <a:chExt cx="523125" cy="1635025"/>
            </a:xfrm>
          </p:grpSpPr>
          <p:sp>
            <p:nvSpPr>
              <p:cNvPr id="2258" name="Google Shape;2258;p56"/>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56"/>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56"/>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6"/>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2" name="Google Shape;2262;p56"/>
            <p:cNvGrpSpPr/>
            <p:nvPr/>
          </p:nvGrpSpPr>
          <p:grpSpPr>
            <a:xfrm rot="-4962260" flipH="1">
              <a:off x="7743302" y="-357136"/>
              <a:ext cx="1178407" cy="2061785"/>
              <a:chOff x="-1779100" y="2408800"/>
              <a:chExt cx="1032750" cy="1807075"/>
            </a:xfrm>
          </p:grpSpPr>
          <p:sp>
            <p:nvSpPr>
              <p:cNvPr id="2263" name="Google Shape;2263;p56"/>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56"/>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56"/>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56"/>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7" name="Google Shape;2267;p56"/>
            <p:cNvGrpSpPr/>
            <p:nvPr/>
          </p:nvGrpSpPr>
          <p:grpSpPr>
            <a:xfrm rot="-3828478" flipH="1">
              <a:off x="7664496" y="-324322"/>
              <a:ext cx="2244432" cy="2193641"/>
              <a:chOff x="-623774" y="407959"/>
              <a:chExt cx="2317309" cy="2264556"/>
            </a:xfrm>
          </p:grpSpPr>
          <p:grpSp>
            <p:nvGrpSpPr>
              <p:cNvPr id="2268" name="Google Shape;2268;p56"/>
              <p:cNvGrpSpPr/>
              <p:nvPr/>
            </p:nvGrpSpPr>
            <p:grpSpPr>
              <a:xfrm rot="1413719">
                <a:off x="-360763" y="695549"/>
                <a:ext cx="1791287" cy="1689375"/>
                <a:chOff x="-2055400" y="3174000"/>
                <a:chExt cx="1520600" cy="1434200"/>
              </a:xfrm>
            </p:grpSpPr>
            <p:sp>
              <p:nvSpPr>
                <p:cNvPr id="2269" name="Google Shape;2269;p56"/>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56"/>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56"/>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2" name="Google Shape;2272;p56"/>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73" name="Google Shape;2273;p56"/>
          <p:cNvGrpSpPr/>
          <p:nvPr/>
        </p:nvGrpSpPr>
        <p:grpSpPr>
          <a:xfrm rot="-7200044">
            <a:off x="7558771" y="4281757"/>
            <a:ext cx="1864380" cy="1723493"/>
            <a:chOff x="-1181840" y="1435015"/>
            <a:chExt cx="1864421" cy="1723531"/>
          </a:xfrm>
        </p:grpSpPr>
        <p:sp>
          <p:nvSpPr>
            <p:cNvPr id="2274" name="Google Shape;2274;p56"/>
            <p:cNvSpPr/>
            <p:nvPr/>
          </p:nvSpPr>
          <p:spPr>
            <a:xfrm rot="7018065">
              <a:off x="-856508" y="1589854"/>
              <a:ext cx="1164422" cy="1444262"/>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56"/>
            <p:cNvSpPr/>
            <p:nvPr/>
          </p:nvSpPr>
          <p:spPr>
            <a:xfrm rot="7018065">
              <a:off x="-807037" y="1559505"/>
              <a:ext cx="1164398" cy="1443996"/>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56"/>
            <p:cNvSpPr/>
            <p:nvPr/>
          </p:nvSpPr>
          <p:spPr>
            <a:xfrm rot="7018065">
              <a:off x="-77650" y="2737347"/>
              <a:ext cx="428383" cy="209953"/>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56"/>
            <p:cNvSpPr/>
            <p:nvPr/>
          </p:nvSpPr>
          <p:spPr>
            <a:xfrm rot="7018065">
              <a:off x="-731525" y="1533356"/>
              <a:ext cx="961945" cy="1237331"/>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roup 2">
            <a:extLst>
              <a:ext uri="{FF2B5EF4-FFF2-40B4-BE49-F238E27FC236}">
                <a16:creationId xmlns:a16="http://schemas.microsoft.com/office/drawing/2014/main" id="{2CEDBDC0-5E2A-6A4F-8681-EA3EC9E96586}"/>
              </a:ext>
            </a:extLst>
          </p:cNvPr>
          <p:cNvGrpSpPr/>
          <p:nvPr/>
        </p:nvGrpSpPr>
        <p:grpSpPr>
          <a:xfrm>
            <a:off x="170230" y="2078974"/>
            <a:ext cx="2746448" cy="2874697"/>
            <a:chOff x="170230" y="2078974"/>
            <a:chExt cx="2746448" cy="2874697"/>
          </a:xfrm>
        </p:grpSpPr>
        <p:sp>
          <p:nvSpPr>
            <p:cNvPr id="2" name="Rectangle: Rounded Corners 1">
              <a:extLst>
                <a:ext uri="{FF2B5EF4-FFF2-40B4-BE49-F238E27FC236}">
                  <a16:creationId xmlns:a16="http://schemas.microsoft.com/office/drawing/2014/main" id="{3A4ECDC3-5B80-CA84-5341-A4558550A817}"/>
                </a:ext>
              </a:extLst>
            </p:cNvPr>
            <p:cNvSpPr/>
            <p:nvPr/>
          </p:nvSpPr>
          <p:spPr>
            <a:xfrm>
              <a:off x="170230" y="2078974"/>
              <a:ext cx="2746448" cy="2874697"/>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7" name="Google Shape;2297;p57">
              <a:extLst>
                <a:ext uri="{FF2B5EF4-FFF2-40B4-BE49-F238E27FC236}">
                  <a16:creationId xmlns:a16="http://schemas.microsoft.com/office/drawing/2014/main" id="{65D4CF4F-FA21-EB70-D7EE-01C1FABF955A}"/>
                </a:ext>
              </a:extLst>
            </p:cNvPr>
            <p:cNvSpPr txBox="1">
              <a:spLocks/>
            </p:cNvSpPr>
            <p:nvPr/>
          </p:nvSpPr>
          <p:spPr>
            <a:xfrm>
              <a:off x="263243" y="2313792"/>
              <a:ext cx="2479330" cy="21185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800"/>
                <a:buFont typeface="Raleway"/>
                <a:buNone/>
                <a:defRPr sz="1400" b="0" i="0" u="none" strike="noStrike" cap="none">
                  <a:solidFill>
                    <a:schemeClr val="dk1"/>
                  </a:solidFill>
                  <a:latin typeface="Raleway"/>
                  <a:ea typeface="Raleway"/>
                  <a:cs typeface="Raleway"/>
                  <a:sym typeface="Raleway"/>
                </a:defRPr>
              </a:lvl1pPr>
              <a:lvl2pPr marL="914400" marR="0" lvl="1"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2pPr>
              <a:lvl3pPr marL="1371600" marR="0" lvl="2"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3pPr>
              <a:lvl4pPr marL="1828800" marR="0" lvl="3"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4pPr>
              <a:lvl5pPr marL="2286000" marR="0" lvl="4"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5pPr>
              <a:lvl6pPr marL="2743200" marR="0" lvl="5"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6pPr>
              <a:lvl7pPr marL="3200400" marR="0" lvl="6"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7pPr>
              <a:lvl8pPr marL="3657600" marR="0" lvl="7"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8pPr>
              <a:lvl9pPr marL="4114800" marR="0" lvl="8"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9pPr>
            </a:lstStyle>
            <a:p>
              <a:pPr marL="0" indent="0"/>
              <a:r>
                <a:rPr lang="en-US" sz="2400" dirty="0" err="1">
                  <a:latin typeface="Times New Roman" panose="02020603050405020304" pitchFamily="18" charset="0"/>
                  <a:cs typeface="Times New Roman" panose="02020603050405020304" pitchFamily="18" charset="0"/>
                </a:rPr>
                <a:t>Cung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cấp</a:t>
              </a:r>
              <a:r>
                <a:rPr lang="en-US" sz="2400" dirty="0">
                  <a:latin typeface="Times New Roman" panose="02020603050405020304" pitchFamily="18" charset="0"/>
                  <a:cs typeface="Times New Roman" panose="02020603050405020304" pitchFamily="18" charset="0"/>
                </a:rPr>
                <a:t> tri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khoa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endParaRPr lang="en-US" sz="2400" dirty="0">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090B8689-F0D8-94AA-A874-9DBD5587EA4B}"/>
              </a:ext>
            </a:extLst>
          </p:cNvPr>
          <p:cNvGrpSpPr/>
          <p:nvPr/>
        </p:nvGrpSpPr>
        <p:grpSpPr>
          <a:xfrm>
            <a:off x="3136926" y="2075918"/>
            <a:ext cx="2746448" cy="2874697"/>
            <a:chOff x="3136926" y="2075918"/>
            <a:chExt cx="2746448" cy="2874697"/>
          </a:xfrm>
        </p:grpSpPr>
        <p:sp>
          <p:nvSpPr>
            <p:cNvPr id="35" name="Rectangle: Rounded Corners 34">
              <a:extLst>
                <a:ext uri="{FF2B5EF4-FFF2-40B4-BE49-F238E27FC236}">
                  <a16:creationId xmlns:a16="http://schemas.microsoft.com/office/drawing/2014/main" id="{64A40D56-1D3A-47C9-4049-9F381451D84F}"/>
                </a:ext>
              </a:extLst>
            </p:cNvPr>
            <p:cNvSpPr/>
            <p:nvPr/>
          </p:nvSpPr>
          <p:spPr>
            <a:xfrm>
              <a:off x="3136926" y="2075918"/>
              <a:ext cx="2746448" cy="2874697"/>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8" name="Google Shape;2297;p57">
              <a:extLst>
                <a:ext uri="{FF2B5EF4-FFF2-40B4-BE49-F238E27FC236}">
                  <a16:creationId xmlns:a16="http://schemas.microsoft.com/office/drawing/2014/main" id="{10CEBDB5-7213-5483-A7E6-427A2589089F}"/>
                </a:ext>
              </a:extLst>
            </p:cNvPr>
            <p:cNvSpPr txBox="1">
              <a:spLocks/>
            </p:cNvSpPr>
            <p:nvPr/>
          </p:nvSpPr>
          <p:spPr>
            <a:xfrm>
              <a:off x="3326410" y="2313791"/>
              <a:ext cx="2479330" cy="21185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800"/>
                <a:buFont typeface="Raleway"/>
                <a:buNone/>
                <a:defRPr sz="1400" b="0" i="0" u="none" strike="noStrike" cap="none">
                  <a:solidFill>
                    <a:schemeClr val="dk1"/>
                  </a:solidFill>
                  <a:latin typeface="Raleway"/>
                  <a:ea typeface="Raleway"/>
                  <a:cs typeface="Raleway"/>
                  <a:sym typeface="Raleway"/>
                </a:defRPr>
              </a:lvl1pPr>
              <a:lvl2pPr marL="914400" marR="0" lvl="1"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2pPr>
              <a:lvl3pPr marL="1371600" marR="0" lvl="2"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3pPr>
              <a:lvl4pPr marL="1828800" marR="0" lvl="3"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4pPr>
              <a:lvl5pPr marL="2286000" marR="0" lvl="4"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5pPr>
              <a:lvl6pPr marL="2743200" marR="0" lvl="5"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6pPr>
              <a:lvl7pPr marL="3200400" marR="0" lvl="6"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7pPr>
              <a:lvl8pPr marL="3657600" marR="0" lvl="7"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8pPr>
              <a:lvl9pPr marL="4114800" marR="0" lvl="8"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9pPr>
            </a:lstStyle>
            <a:p>
              <a:pPr marL="0" indent="0"/>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a:t>
              </a:r>
            </a:p>
          </p:txBody>
        </p:sp>
      </p:grpSp>
      <p:grpSp>
        <p:nvGrpSpPr>
          <p:cNvPr id="5" name="Group 4">
            <a:extLst>
              <a:ext uri="{FF2B5EF4-FFF2-40B4-BE49-F238E27FC236}">
                <a16:creationId xmlns:a16="http://schemas.microsoft.com/office/drawing/2014/main" id="{5EEE2D12-53B5-B2DB-EBFC-4D021629A70D}"/>
              </a:ext>
            </a:extLst>
          </p:cNvPr>
          <p:cNvGrpSpPr/>
          <p:nvPr/>
        </p:nvGrpSpPr>
        <p:grpSpPr>
          <a:xfrm>
            <a:off x="6103622" y="2075919"/>
            <a:ext cx="2746448" cy="2874697"/>
            <a:chOff x="6103622" y="2075919"/>
            <a:chExt cx="2746448" cy="2874697"/>
          </a:xfrm>
        </p:grpSpPr>
        <p:sp>
          <p:nvSpPr>
            <p:cNvPr id="36" name="Rectangle: Rounded Corners 35">
              <a:extLst>
                <a:ext uri="{FF2B5EF4-FFF2-40B4-BE49-F238E27FC236}">
                  <a16:creationId xmlns:a16="http://schemas.microsoft.com/office/drawing/2014/main" id="{09A8C6C1-D8D5-064B-512D-3BBC9922F70F}"/>
                </a:ext>
              </a:extLst>
            </p:cNvPr>
            <p:cNvSpPr/>
            <p:nvPr/>
          </p:nvSpPr>
          <p:spPr>
            <a:xfrm>
              <a:off x="6103622" y="2075919"/>
              <a:ext cx="2746448" cy="2874697"/>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9" name="Google Shape;2297;p57">
              <a:extLst>
                <a:ext uri="{FF2B5EF4-FFF2-40B4-BE49-F238E27FC236}">
                  <a16:creationId xmlns:a16="http://schemas.microsoft.com/office/drawing/2014/main" id="{007300BC-551E-295C-4FE3-1BB848D875AA}"/>
                </a:ext>
              </a:extLst>
            </p:cNvPr>
            <p:cNvSpPr txBox="1">
              <a:spLocks/>
            </p:cNvSpPr>
            <p:nvPr/>
          </p:nvSpPr>
          <p:spPr>
            <a:xfrm>
              <a:off x="6196366" y="2140166"/>
              <a:ext cx="2479330" cy="27000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800"/>
                <a:buFont typeface="Raleway"/>
                <a:buNone/>
                <a:defRPr sz="1400" b="0" i="0" u="none" strike="noStrike" cap="none">
                  <a:solidFill>
                    <a:schemeClr val="dk1"/>
                  </a:solidFill>
                  <a:latin typeface="Raleway"/>
                  <a:ea typeface="Raleway"/>
                  <a:cs typeface="Raleway"/>
                  <a:sym typeface="Raleway"/>
                </a:defRPr>
              </a:lvl1pPr>
              <a:lvl2pPr marL="914400" marR="0" lvl="1"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2pPr>
              <a:lvl3pPr marL="1371600" marR="0" lvl="2"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3pPr>
              <a:lvl4pPr marL="1828800" marR="0" lvl="3"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4pPr>
              <a:lvl5pPr marL="2286000" marR="0" lvl="4"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5pPr>
              <a:lvl6pPr marL="2743200" marR="0" lvl="5"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6pPr>
              <a:lvl7pPr marL="3200400" marR="0" lvl="6"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7pPr>
              <a:lvl8pPr marL="3657600" marR="0" lvl="7"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8pPr>
              <a:lvl9pPr marL="4114800" marR="0" lvl="8"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9pPr>
            </a:lstStyle>
            <a:p>
              <a:pPr marL="0" indent="0"/>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đất</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endParaRPr lang="en-US" sz="2400" dirty="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252"/>
                                        </p:tgtEl>
                                        <p:attrNameLst>
                                          <p:attrName>style.visibility</p:attrName>
                                        </p:attrNameLst>
                                      </p:cBhvr>
                                      <p:to>
                                        <p:strVal val="visible"/>
                                      </p:to>
                                    </p:set>
                                    <p:anim calcmode="lin" valueType="num">
                                      <p:cBhvr>
                                        <p:cTn id="7" dur="1000" fill="hold"/>
                                        <p:tgtEl>
                                          <p:spTgt spid="2252"/>
                                        </p:tgtEl>
                                        <p:attrNameLst>
                                          <p:attrName>ppt_w</p:attrName>
                                        </p:attrNameLst>
                                      </p:cBhvr>
                                      <p:tavLst>
                                        <p:tav tm="0">
                                          <p:val>
                                            <p:strVal val="#ppt_w*0.70"/>
                                          </p:val>
                                        </p:tav>
                                        <p:tav tm="100000">
                                          <p:val>
                                            <p:strVal val="#ppt_w"/>
                                          </p:val>
                                        </p:tav>
                                      </p:tavLst>
                                    </p:anim>
                                    <p:anim calcmode="lin" valueType="num">
                                      <p:cBhvr>
                                        <p:cTn id="8" dur="1000" fill="hold"/>
                                        <p:tgtEl>
                                          <p:spTgt spid="2252"/>
                                        </p:tgtEl>
                                        <p:attrNameLst>
                                          <p:attrName>ppt_h</p:attrName>
                                        </p:attrNameLst>
                                      </p:cBhvr>
                                      <p:tavLst>
                                        <p:tav tm="0">
                                          <p:val>
                                            <p:strVal val="#ppt_h"/>
                                          </p:val>
                                        </p:tav>
                                        <p:tav tm="100000">
                                          <p:val>
                                            <p:strVal val="#ppt_h"/>
                                          </p:val>
                                        </p:tav>
                                      </p:tavLst>
                                    </p:anim>
                                    <p:animEffect transition="in" filter="fade">
                                      <p:cBhvr>
                                        <p:cTn id="9" dur="1000"/>
                                        <p:tgtEl>
                                          <p:spTgt spid="2252"/>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2253"/>
                                        </p:tgtEl>
                                        <p:attrNameLst>
                                          <p:attrName>style.visibility</p:attrName>
                                        </p:attrNameLst>
                                      </p:cBhvr>
                                      <p:to>
                                        <p:strVal val="visible"/>
                                      </p:to>
                                    </p:set>
                                    <p:anim calcmode="lin" valueType="num">
                                      <p:cBhvr>
                                        <p:cTn id="24" dur="1000" fill="hold"/>
                                        <p:tgtEl>
                                          <p:spTgt spid="2253"/>
                                        </p:tgtEl>
                                        <p:attrNameLst>
                                          <p:attrName>ppt_w</p:attrName>
                                        </p:attrNameLst>
                                      </p:cBhvr>
                                      <p:tavLst>
                                        <p:tav tm="0">
                                          <p:val>
                                            <p:strVal val="#ppt_w*0.70"/>
                                          </p:val>
                                        </p:tav>
                                        <p:tav tm="100000">
                                          <p:val>
                                            <p:strVal val="#ppt_w"/>
                                          </p:val>
                                        </p:tav>
                                      </p:tavLst>
                                    </p:anim>
                                    <p:anim calcmode="lin" valueType="num">
                                      <p:cBhvr>
                                        <p:cTn id="25" dur="1000" fill="hold"/>
                                        <p:tgtEl>
                                          <p:spTgt spid="2253"/>
                                        </p:tgtEl>
                                        <p:attrNameLst>
                                          <p:attrName>ppt_h</p:attrName>
                                        </p:attrNameLst>
                                      </p:cBhvr>
                                      <p:tavLst>
                                        <p:tav tm="0">
                                          <p:val>
                                            <p:strVal val="#ppt_h"/>
                                          </p:val>
                                        </p:tav>
                                        <p:tav tm="100000">
                                          <p:val>
                                            <p:strVal val="#ppt_h"/>
                                          </p:val>
                                        </p:tav>
                                      </p:tavLst>
                                    </p:anim>
                                    <p:animEffect transition="in" filter="fade">
                                      <p:cBhvr>
                                        <p:cTn id="26" dur="1000"/>
                                        <p:tgtEl>
                                          <p:spTgt spid="2253"/>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2254"/>
                                        </p:tgtEl>
                                        <p:attrNameLst>
                                          <p:attrName>style.visibility</p:attrName>
                                        </p:attrNameLst>
                                      </p:cBhvr>
                                      <p:to>
                                        <p:strVal val="visible"/>
                                      </p:to>
                                    </p:set>
                                    <p:anim calcmode="lin" valueType="num">
                                      <p:cBhvr>
                                        <p:cTn id="31" dur="1000" fill="hold"/>
                                        <p:tgtEl>
                                          <p:spTgt spid="2254"/>
                                        </p:tgtEl>
                                        <p:attrNameLst>
                                          <p:attrName>ppt_w</p:attrName>
                                        </p:attrNameLst>
                                      </p:cBhvr>
                                      <p:tavLst>
                                        <p:tav tm="0">
                                          <p:val>
                                            <p:strVal val="#ppt_w*0.70"/>
                                          </p:val>
                                        </p:tav>
                                        <p:tav tm="100000">
                                          <p:val>
                                            <p:strVal val="#ppt_w"/>
                                          </p:val>
                                        </p:tav>
                                      </p:tavLst>
                                    </p:anim>
                                    <p:anim calcmode="lin" valueType="num">
                                      <p:cBhvr>
                                        <p:cTn id="32" dur="1000" fill="hold"/>
                                        <p:tgtEl>
                                          <p:spTgt spid="2254"/>
                                        </p:tgtEl>
                                        <p:attrNameLst>
                                          <p:attrName>ppt_h</p:attrName>
                                        </p:attrNameLst>
                                      </p:cBhvr>
                                      <p:tavLst>
                                        <p:tav tm="0">
                                          <p:val>
                                            <p:strVal val="#ppt_h"/>
                                          </p:val>
                                        </p:tav>
                                        <p:tav tm="100000">
                                          <p:val>
                                            <p:strVal val="#ppt_h"/>
                                          </p:val>
                                        </p:tav>
                                      </p:tavLst>
                                    </p:anim>
                                    <p:animEffect transition="in" filter="fade">
                                      <p:cBhvr>
                                        <p:cTn id="33" dur="1000"/>
                                        <p:tgtEl>
                                          <p:spTgt spid="2254"/>
                                        </p:tgtEl>
                                      </p:cBhvr>
                                    </p:animEffect>
                                  </p:childTnLst>
                                </p:cTn>
                              </p:par>
                              <p:par>
                                <p:cTn id="34" presetID="55"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1000" fill="hold"/>
                                        <p:tgtEl>
                                          <p:spTgt spid="5"/>
                                        </p:tgtEl>
                                        <p:attrNameLst>
                                          <p:attrName>ppt_w</p:attrName>
                                        </p:attrNameLst>
                                      </p:cBhvr>
                                      <p:tavLst>
                                        <p:tav tm="0">
                                          <p:val>
                                            <p:strVal val="#ppt_w*0.70"/>
                                          </p:val>
                                        </p:tav>
                                        <p:tav tm="100000">
                                          <p:val>
                                            <p:strVal val="#ppt_w"/>
                                          </p:val>
                                        </p:tav>
                                      </p:tavLst>
                                    </p:anim>
                                    <p:anim calcmode="lin" valueType="num">
                                      <p:cBhvr>
                                        <p:cTn id="37" dur="1000" fill="hold"/>
                                        <p:tgtEl>
                                          <p:spTgt spid="5"/>
                                        </p:tgtEl>
                                        <p:attrNameLst>
                                          <p:attrName>ppt_h</p:attrName>
                                        </p:attrNameLst>
                                      </p:cBhvr>
                                      <p:tavLst>
                                        <p:tav tm="0">
                                          <p:val>
                                            <p:strVal val="#ppt_h"/>
                                          </p:val>
                                        </p:tav>
                                        <p:tav tm="100000">
                                          <p:val>
                                            <p:strVal val="#ppt_h"/>
                                          </p:val>
                                        </p:tav>
                                      </p:tavLst>
                                    </p:anim>
                                    <p:animEffect transition="in" filter="fade">
                                      <p:cBhvr>
                                        <p:cTn id="3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 grpId="0" animBg="1"/>
      <p:bldP spid="2253" grpId="0" animBg="1"/>
      <p:bldP spid="225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C10A9B-43F2-97B0-21A7-31CC1FC93198}"/>
              </a:ext>
            </a:extLst>
          </p:cNvPr>
          <p:cNvPicPr>
            <a:picLocks noChangeAspect="1"/>
          </p:cNvPicPr>
          <p:nvPr/>
        </p:nvPicPr>
        <p:blipFill>
          <a:blip r:embed="rId2"/>
          <a:stretch>
            <a:fillRect/>
          </a:stretch>
        </p:blipFill>
        <p:spPr>
          <a:xfrm>
            <a:off x="-1" y="0"/>
            <a:ext cx="5695449" cy="5143500"/>
          </a:xfrm>
          <a:prstGeom prst="rect">
            <a:avLst/>
          </a:prstGeom>
        </p:spPr>
      </p:pic>
      <p:pic>
        <p:nvPicPr>
          <p:cNvPr id="3" name="Picture 2">
            <a:extLst>
              <a:ext uri="{FF2B5EF4-FFF2-40B4-BE49-F238E27FC236}">
                <a16:creationId xmlns:a16="http://schemas.microsoft.com/office/drawing/2014/main" id="{F8AD2871-8E7D-C729-A67A-2B6C5C487DA0}"/>
              </a:ext>
            </a:extLst>
          </p:cNvPr>
          <p:cNvPicPr>
            <a:picLocks noChangeAspect="1"/>
          </p:cNvPicPr>
          <p:nvPr/>
        </p:nvPicPr>
        <p:blipFill rotWithShape="1">
          <a:blip r:embed="rId3"/>
          <a:srcRect r="55302"/>
          <a:stretch/>
        </p:blipFill>
        <p:spPr>
          <a:xfrm>
            <a:off x="5695449" y="0"/>
            <a:ext cx="3448551" cy="5143500"/>
          </a:xfrm>
          <a:prstGeom prst="rect">
            <a:avLst/>
          </a:prstGeom>
        </p:spPr>
      </p:pic>
    </p:spTree>
    <p:extLst>
      <p:ext uri="{BB962C8B-B14F-4D97-AF65-F5344CB8AC3E}">
        <p14:creationId xmlns:p14="http://schemas.microsoft.com/office/powerpoint/2010/main" val="4049206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6937D7-0216-9E96-4837-66C055B96E4A}"/>
              </a:ext>
            </a:extLst>
          </p:cNvPr>
          <p:cNvPicPr>
            <a:picLocks noChangeAspect="1"/>
          </p:cNvPicPr>
          <p:nvPr/>
        </p:nvPicPr>
        <p:blipFill>
          <a:blip r:embed="rId2"/>
          <a:stretch>
            <a:fillRect/>
          </a:stretch>
        </p:blipFill>
        <p:spPr>
          <a:xfrm>
            <a:off x="1" y="0"/>
            <a:ext cx="4572000" cy="5143500"/>
          </a:xfrm>
          <a:prstGeom prst="rect">
            <a:avLst/>
          </a:prstGeom>
        </p:spPr>
      </p:pic>
      <p:pic>
        <p:nvPicPr>
          <p:cNvPr id="3" name="Picture 2">
            <a:extLst>
              <a:ext uri="{FF2B5EF4-FFF2-40B4-BE49-F238E27FC236}">
                <a16:creationId xmlns:a16="http://schemas.microsoft.com/office/drawing/2014/main" id="{9AE27D00-9830-F487-9895-E67BF790B87A}"/>
              </a:ext>
            </a:extLst>
          </p:cNvPr>
          <p:cNvPicPr>
            <a:picLocks noChangeAspect="1"/>
          </p:cNvPicPr>
          <p:nvPr/>
        </p:nvPicPr>
        <p:blipFill>
          <a:blip r:embed="rId3"/>
          <a:stretch>
            <a:fillRect/>
          </a:stretch>
        </p:blipFill>
        <p:spPr>
          <a:xfrm>
            <a:off x="4571999" y="0"/>
            <a:ext cx="4571999" cy="5143500"/>
          </a:xfrm>
          <a:prstGeom prst="rect">
            <a:avLst/>
          </a:prstGeom>
        </p:spPr>
      </p:pic>
    </p:spTree>
    <p:extLst>
      <p:ext uri="{BB962C8B-B14F-4D97-AF65-F5344CB8AC3E}">
        <p14:creationId xmlns:p14="http://schemas.microsoft.com/office/powerpoint/2010/main" val="2341989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32"/>
        <p:cNvGrpSpPr/>
        <p:nvPr/>
      </p:nvGrpSpPr>
      <p:grpSpPr>
        <a:xfrm>
          <a:off x="0" y="0"/>
          <a:ext cx="0" cy="0"/>
          <a:chOff x="0" y="0"/>
          <a:chExt cx="0" cy="0"/>
        </a:xfrm>
      </p:grpSpPr>
      <p:grpSp>
        <p:nvGrpSpPr>
          <p:cNvPr id="1933" name="Google Shape;1933;p41"/>
          <p:cNvGrpSpPr/>
          <p:nvPr/>
        </p:nvGrpSpPr>
        <p:grpSpPr>
          <a:xfrm>
            <a:off x="1227078" y="482985"/>
            <a:ext cx="6253425" cy="1246079"/>
            <a:chOff x="1453903" y="1165075"/>
            <a:chExt cx="6253425" cy="2814287"/>
          </a:xfrm>
        </p:grpSpPr>
        <p:sp>
          <p:nvSpPr>
            <p:cNvPr id="1934" name="Google Shape;1934;p41"/>
            <p:cNvSpPr/>
            <p:nvPr/>
          </p:nvSpPr>
          <p:spPr>
            <a:xfrm>
              <a:off x="1530028" y="1241262"/>
              <a:ext cx="6177300" cy="2738100"/>
            </a:xfrm>
            <a:prstGeom prst="roundRect">
              <a:avLst>
                <a:gd name="adj" fmla="val 11620"/>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35" name="Google Shape;1935;p41"/>
            <p:cNvSpPr/>
            <p:nvPr/>
          </p:nvSpPr>
          <p:spPr>
            <a:xfrm>
              <a:off x="1453903" y="1165075"/>
              <a:ext cx="6177156" cy="2738065"/>
            </a:xfrm>
            <a:prstGeom prst="roundRect">
              <a:avLst>
                <a:gd name="adj" fmla="val 1162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1936" name="Google Shape;1936;p41"/>
          <p:cNvSpPr txBox="1">
            <a:spLocks noGrp="1"/>
          </p:cNvSpPr>
          <p:nvPr>
            <p:ph type="ctrTitle"/>
          </p:nvPr>
        </p:nvSpPr>
        <p:spPr>
          <a:xfrm>
            <a:off x="498764" y="1832973"/>
            <a:ext cx="8354290" cy="2614336"/>
          </a:xfrm>
          <a:prstGeom prst="rect">
            <a:avLst/>
          </a:prstGeom>
        </p:spPr>
        <p:txBody>
          <a:bodyPr spcFirstLastPara="1" wrap="square" lIns="91425" tIns="91425" rIns="91425" bIns="91425" anchor="ctr" anchorCtr="0">
            <a:noAutofit/>
          </a:bodyPr>
          <a:lstStyle/>
          <a:p>
            <a:pPr fontAlgn="ctr"/>
            <a:r>
              <a:rPr lang="vi-VN" sz="3600" dirty="0"/>
              <a:t>Đọc thông tin, tư liệu và quan sát Sơ đồ </a:t>
            </a:r>
            <a:r>
              <a:rPr lang="vi-VN" sz="3600" dirty="0" smtClean="0"/>
              <a:t>1.1</a:t>
            </a:r>
            <a:r>
              <a:rPr lang="en-US" sz="3600" dirty="0" smtClean="0"/>
              <a:t> SGK </a:t>
            </a:r>
            <a:r>
              <a:rPr lang="en-US" sz="3600" dirty="0" err="1" smtClean="0"/>
              <a:t>trang</a:t>
            </a:r>
            <a:r>
              <a:rPr lang="en-US" sz="3600" dirty="0" smtClean="0"/>
              <a:t> 7,</a:t>
            </a:r>
            <a:r>
              <a:rPr lang="vi-VN" sz="3600" dirty="0" smtClean="0"/>
              <a:t> </a:t>
            </a:r>
            <a:r>
              <a:rPr lang="vi-VN" sz="3600" dirty="0"/>
              <a:t>hãy: Cho biết ý nghĩa đoạn trích trong bài tựa sách “Đại Việt sử kí tục biên” của Phạm Công Trứ.</a:t>
            </a:r>
            <a:r>
              <a:rPr lang="en-US" sz="3600" dirty="0" smtClean="0"/>
              <a:t> </a:t>
            </a:r>
            <a:endParaRPr lang="en-US" sz="3600" dirty="0"/>
          </a:p>
        </p:txBody>
      </p:sp>
      <p:sp>
        <p:nvSpPr>
          <p:cNvPr id="2" name="Rectangle 1"/>
          <p:cNvSpPr/>
          <p:nvPr/>
        </p:nvSpPr>
        <p:spPr>
          <a:xfrm>
            <a:off x="2067791" y="808737"/>
            <a:ext cx="4572000" cy="861774"/>
          </a:xfrm>
          <a:prstGeom prst="rect">
            <a:avLst/>
          </a:prstGeom>
        </p:spPr>
        <p:txBody>
          <a:bodyPr>
            <a:spAutoFit/>
          </a:bodyPr>
          <a:lstStyle/>
          <a:p>
            <a:pPr algn="ctr"/>
            <a:r>
              <a:rPr lang="en-US" sz="3600" b="1" dirty="0">
                <a:solidFill>
                  <a:srgbClr val="E24747"/>
                </a:solidFill>
                <a:latin typeface="Josefin Sans"/>
                <a:sym typeface="Josefin Sans"/>
              </a:rPr>
              <a:t>BÀI TẬP </a:t>
            </a:r>
            <a:r>
              <a:rPr lang="en-US" sz="3600" b="1" dirty="0" smtClean="0">
                <a:solidFill>
                  <a:srgbClr val="E24747"/>
                </a:solidFill>
                <a:latin typeface="Josefin Sans"/>
                <a:sym typeface="Josefin Sans"/>
              </a:rPr>
              <a:t> </a:t>
            </a:r>
            <a:r>
              <a:rPr lang="en-US" sz="3600" b="1" dirty="0">
                <a:solidFill>
                  <a:srgbClr val="E24747"/>
                </a:solidFill>
                <a:latin typeface="Josefin Sans"/>
                <a:sym typeface="Josefin Sans"/>
              </a:rPr>
              <a:t/>
            </a:r>
            <a:br>
              <a:rPr lang="en-US" sz="3600" b="1" dirty="0">
                <a:solidFill>
                  <a:srgbClr val="E24747"/>
                </a:solidFill>
                <a:latin typeface="Josefin Sans"/>
                <a:sym typeface="Josefin Sans"/>
              </a:rPr>
            </a:br>
            <a:endParaRPr lang="en-US" dirty="0"/>
          </a:p>
        </p:txBody>
      </p:sp>
    </p:spTree>
    <p:extLst>
      <p:ext uri="{BB962C8B-B14F-4D97-AF65-F5344CB8AC3E}">
        <p14:creationId xmlns:p14="http://schemas.microsoft.com/office/powerpoint/2010/main" val="1071097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936"/>
                                        </p:tgtEl>
                                        <p:attrNameLst>
                                          <p:attrName>style.visibility</p:attrName>
                                        </p:attrNameLst>
                                      </p:cBhvr>
                                      <p:to>
                                        <p:strVal val="visible"/>
                                      </p:to>
                                    </p:set>
                                    <p:animEffect transition="in" filter="circle(out)">
                                      <p:cBhvr>
                                        <p:cTn id="7" dur="2000"/>
                                        <p:tgtEl>
                                          <p:spTgt spid="19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5761" y="473336"/>
            <a:ext cx="8595359" cy="3775933"/>
          </a:xfrm>
        </p:spPr>
        <p:txBody>
          <a:bodyPr/>
          <a:lstStyle/>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sao</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phải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quốc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chủ</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yếu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ghi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chép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việc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chính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trị</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phải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sự</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ghi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chép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giữ</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nghị</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luận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nghiêm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tô</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điểm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việc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trị</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tỏ</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ngag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mặt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Mặt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Trăng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đe</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kẻ</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loạn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tặc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ráo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riết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sương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lạnh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buốt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bắt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chước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tự</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quan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hệ</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chính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trị</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phải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ít</a:t>
            </a:r>
            <a:r>
              <a:rPr lang="en-US" sz="2800" dirty="0" smtClean="0">
                <a:latin typeface="Times New Roman" pitchFamily="18" charset="0"/>
                <a:cs typeface="Times New Roman" pitchFamily="18" charset="0"/>
              </a:rPr>
              <a:t>. Cho </a:t>
            </a:r>
            <a:r>
              <a:rPr lang="en-US" sz="2800" dirty="0" err="1" smtClean="0">
                <a:latin typeface="Times New Roman" pitchFamily="18" charset="0"/>
                <a:cs typeface="Times New Roman" pitchFamily="18" charset="0"/>
              </a:rPr>
              <a:t>nên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quốc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sử</a:t>
            </a:r>
            <a:r>
              <a:rPr lang="en-US" sz="2800" dirty="0" smtClean="0">
                <a:latin typeface="Times New Roman" pitchFamily="18" charset="0"/>
                <a:cs typeface="Times New Roman" pitchFamily="18" charset="0"/>
              </a:rPr>
              <a:t>”.</a:t>
            </a:r>
          </a:p>
          <a:p>
            <a:r>
              <a:rPr lang="en-US" sz="2400" i="1" dirty="0" smtClean="0">
                <a:solidFill>
                  <a:srgbClr val="FF0000"/>
                </a:solidFill>
                <a:latin typeface="Times New Roman" pitchFamily="18" charset="0"/>
                <a:cs typeface="Times New Roman" pitchFamily="18" charset="0"/>
              </a:rPr>
              <a:t>(</a:t>
            </a:r>
            <a:r>
              <a:rPr lang="en-US" sz="2400" i="1" dirty="0" err="1" smtClean="0">
                <a:solidFill>
                  <a:srgbClr val="FF0000"/>
                </a:solidFill>
                <a:latin typeface="Times New Roman" pitchFamily="18" charset="0"/>
                <a:cs typeface="Times New Roman" pitchFamily="18" charset="0"/>
              </a:rPr>
              <a:t>Bài</a:t>
            </a:r>
            <a:r>
              <a:rPr lang="en-US" sz="2400" i="1" dirty="0" smtClean="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tựa</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sách</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Đại</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Việt</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sử</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kí</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tục</a:t>
            </a:r>
            <a:r>
              <a:rPr lang="en-US" sz="2400" i="1" dirty="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biên</a:t>
            </a:r>
            <a:r>
              <a:rPr lang="en-US" sz="2400" i="1" dirty="0" smtClean="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Phạm</a:t>
            </a:r>
            <a:r>
              <a:rPr lang="en-US" sz="2400" i="1" dirty="0" smtClean="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Công</a:t>
            </a:r>
            <a:r>
              <a:rPr lang="en-US" sz="2400" i="1" dirty="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Trứ</a:t>
            </a:r>
            <a:r>
              <a:rPr lang="en-US" sz="2400" i="1" dirty="0" smtClean="0">
                <a:solidFill>
                  <a:srgbClr val="FF0000"/>
                </a:solidFill>
                <a:latin typeface="Times New Roman" pitchFamily="18" charset="0"/>
                <a:cs typeface="Times New Roman" pitchFamily="18" charset="0"/>
              </a:rPr>
              <a:t>). </a:t>
            </a:r>
            <a:endParaRPr lang="en-US"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2450833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5DE773-DFF5-7FFB-1AF4-712BFB146695}"/>
              </a:ext>
            </a:extLst>
          </p:cNvPr>
          <p:cNvPicPr>
            <a:picLocks noChangeAspect="1"/>
          </p:cNvPicPr>
          <p:nvPr/>
        </p:nvPicPr>
        <p:blipFill>
          <a:blip r:embed="rId2"/>
          <a:stretch>
            <a:fillRect/>
          </a:stretch>
        </p:blipFill>
        <p:spPr>
          <a:xfrm>
            <a:off x="109537" y="0"/>
            <a:ext cx="8924925" cy="5143500"/>
          </a:xfrm>
          <a:prstGeom prst="rect">
            <a:avLst/>
          </a:prstGeom>
        </p:spPr>
      </p:pic>
    </p:spTree>
    <p:extLst>
      <p:ext uri="{BB962C8B-B14F-4D97-AF65-F5344CB8AC3E}">
        <p14:creationId xmlns:p14="http://schemas.microsoft.com/office/powerpoint/2010/main" val="3180338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32"/>
        <p:cNvGrpSpPr/>
        <p:nvPr/>
      </p:nvGrpSpPr>
      <p:grpSpPr>
        <a:xfrm>
          <a:off x="0" y="0"/>
          <a:ext cx="0" cy="0"/>
          <a:chOff x="0" y="0"/>
          <a:chExt cx="0" cy="0"/>
        </a:xfrm>
      </p:grpSpPr>
      <p:grpSp>
        <p:nvGrpSpPr>
          <p:cNvPr id="1933" name="Google Shape;1933;p41"/>
          <p:cNvGrpSpPr/>
          <p:nvPr/>
        </p:nvGrpSpPr>
        <p:grpSpPr>
          <a:xfrm>
            <a:off x="1407012" y="633459"/>
            <a:ext cx="6253425" cy="1246079"/>
            <a:chOff x="1453903" y="1165075"/>
            <a:chExt cx="6253425" cy="2814287"/>
          </a:xfrm>
        </p:grpSpPr>
        <p:sp>
          <p:nvSpPr>
            <p:cNvPr id="1934" name="Google Shape;1934;p41"/>
            <p:cNvSpPr/>
            <p:nvPr/>
          </p:nvSpPr>
          <p:spPr>
            <a:xfrm>
              <a:off x="1530028" y="1241262"/>
              <a:ext cx="6177300" cy="2738100"/>
            </a:xfrm>
            <a:prstGeom prst="roundRect">
              <a:avLst>
                <a:gd name="adj" fmla="val 11620"/>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35" name="Google Shape;1935;p41"/>
            <p:cNvSpPr/>
            <p:nvPr/>
          </p:nvSpPr>
          <p:spPr>
            <a:xfrm>
              <a:off x="1453903" y="1165075"/>
              <a:ext cx="6177156" cy="2738065"/>
            </a:xfrm>
            <a:prstGeom prst="roundRect">
              <a:avLst>
                <a:gd name="adj" fmla="val 1162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1936" name="Google Shape;1936;p41"/>
          <p:cNvSpPr txBox="1">
            <a:spLocks noGrp="1"/>
          </p:cNvSpPr>
          <p:nvPr>
            <p:ph type="ctrTitle"/>
          </p:nvPr>
        </p:nvSpPr>
        <p:spPr>
          <a:xfrm>
            <a:off x="789495" y="2025010"/>
            <a:ext cx="8094731" cy="2102695"/>
          </a:xfrm>
          <a:prstGeom prst="rect">
            <a:avLst/>
          </a:prstGeom>
        </p:spPr>
        <p:txBody>
          <a:bodyPr spcFirstLastPara="1" wrap="square" lIns="91425" tIns="91425" rIns="91425" bIns="91425" anchor="ctr" anchorCtr="0">
            <a:noAutofit/>
          </a:bodyPr>
          <a:lstStyle/>
          <a:p>
            <a:pPr fontAlgn="ctr"/>
            <a:r>
              <a:rPr lang="vi-VN" sz="3600" dirty="0" smtClean="0"/>
              <a:t>Từ </a:t>
            </a:r>
            <a:r>
              <a:rPr lang="vi-VN" sz="3600" dirty="0"/>
              <a:t>kết quả nghiên cứu về cuộc Cách mạng tháng Tám năm 1945, làm rõ một số chức </a:t>
            </a:r>
            <a:r>
              <a:rPr lang="vi-VN" sz="3600" dirty="0" smtClean="0"/>
              <a:t>năng</a:t>
            </a:r>
            <a:r>
              <a:rPr lang="en-US" sz="3600" dirty="0" smtClean="0"/>
              <a:t>,</a:t>
            </a:r>
            <a:r>
              <a:rPr lang="vi-VN" sz="3600" dirty="0" smtClean="0"/>
              <a:t> </a:t>
            </a:r>
            <a:r>
              <a:rPr lang="vi-VN" sz="3600" dirty="0"/>
              <a:t>nhiệm vụ của sử học.</a:t>
            </a:r>
            <a:endParaRPr lang="en-US" sz="3600" dirty="0"/>
          </a:p>
        </p:txBody>
      </p:sp>
      <p:sp>
        <p:nvSpPr>
          <p:cNvPr id="2" name="Rectangle 1"/>
          <p:cNvSpPr/>
          <p:nvPr/>
        </p:nvSpPr>
        <p:spPr>
          <a:xfrm>
            <a:off x="2140527" y="1017764"/>
            <a:ext cx="4572000" cy="861774"/>
          </a:xfrm>
          <a:prstGeom prst="rect">
            <a:avLst/>
          </a:prstGeom>
        </p:spPr>
        <p:txBody>
          <a:bodyPr>
            <a:spAutoFit/>
          </a:bodyPr>
          <a:lstStyle/>
          <a:p>
            <a:pPr algn="ctr"/>
            <a:r>
              <a:rPr lang="en-US" sz="3600" b="1" dirty="0">
                <a:solidFill>
                  <a:srgbClr val="E24747"/>
                </a:solidFill>
                <a:latin typeface="Josefin Sans"/>
                <a:sym typeface="Josefin Sans"/>
              </a:rPr>
              <a:t>BÀI TẬP </a:t>
            </a:r>
            <a:r>
              <a:rPr lang="en-US" sz="3600" b="1" dirty="0" smtClean="0">
                <a:solidFill>
                  <a:srgbClr val="E24747"/>
                </a:solidFill>
                <a:latin typeface="Josefin Sans"/>
                <a:sym typeface="Josefin Sans"/>
              </a:rPr>
              <a:t> </a:t>
            </a:r>
            <a:r>
              <a:rPr lang="en-US" sz="3600" b="1" dirty="0">
                <a:solidFill>
                  <a:srgbClr val="E24747"/>
                </a:solidFill>
                <a:latin typeface="Josefin Sans"/>
                <a:sym typeface="Josefin Sans"/>
              </a:rPr>
              <a:t/>
            </a:r>
            <a:br>
              <a:rPr lang="en-US" sz="3600" b="1" dirty="0">
                <a:solidFill>
                  <a:srgbClr val="E24747"/>
                </a:solidFill>
                <a:latin typeface="Josefin Sans"/>
                <a:sym typeface="Josefin Sans"/>
              </a:rPr>
            </a:br>
            <a:endParaRPr lang="en-US" dirty="0"/>
          </a:p>
        </p:txBody>
      </p:sp>
    </p:spTree>
    <p:extLst>
      <p:ext uri="{BB962C8B-B14F-4D97-AF65-F5344CB8AC3E}">
        <p14:creationId xmlns:p14="http://schemas.microsoft.com/office/powerpoint/2010/main" val="284409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936"/>
                                        </p:tgtEl>
                                        <p:attrNameLst>
                                          <p:attrName>style.visibility</p:attrName>
                                        </p:attrNameLst>
                                      </p:cBhvr>
                                      <p:to>
                                        <p:strVal val="visible"/>
                                      </p:to>
                                    </p:set>
                                    <p:animEffect transition="in" filter="circle(out)">
                                      <p:cBhvr>
                                        <p:cTn id="7" dur="2000"/>
                                        <p:tgtEl>
                                          <p:spTgt spid="19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040242" y="-151084"/>
            <a:ext cx="7371113" cy="5654482"/>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3096949" y="3692003"/>
            <a:ext cx="798636" cy="798636"/>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97" y="-372880"/>
            <a:ext cx="1498473" cy="161835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1982" y="-1665"/>
            <a:ext cx="1110365" cy="1416481"/>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528" y="3726006"/>
            <a:ext cx="1796546" cy="1504960"/>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57342" y="3737201"/>
            <a:ext cx="1967091" cy="1530801"/>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2245217" y="964692"/>
            <a:ext cx="4107856" cy="900246"/>
          </a:xfrm>
          <a:prstGeom prst="rect">
            <a:avLst/>
          </a:prstGeom>
          <a:noFill/>
        </p:spPr>
        <p:txBody>
          <a:bodyPr wrap="none" lIns="68580" tIns="34290" rIns="68580" bIns="34290">
            <a:spAutoFit/>
          </a:bodyPr>
          <a:lstStyle/>
          <a:p>
            <a:pPr algn="ctr" defTabSz="685783">
              <a:buClrTx/>
            </a:pPr>
            <a:r>
              <a:rPr lang="en-US" sz="5400" b="1" kern="1200" dirty="0">
                <a:ln w="0"/>
                <a:solidFill>
                  <a:srgbClr val="C0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112958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00">
            <a:alpha val="58000"/>
          </a:srgbClr>
        </a:solidFill>
        <a:effectLst/>
      </p:bgPr>
    </p:bg>
    <p:spTree>
      <p:nvGrpSpPr>
        <p:cNvPr id="1" name="Shape 62"/>
        <p:cNvGrpSpPr/>
        <p:nvPr/>
      </p:nvGrpSpPr>
      <p:grpSpPr>
        <a:xfrm>
          <a:off x="0" y="0"/>
          <a:ext cx="0" cy="0"/>
          <a:chOff x="0" y="0"/>
          <a:chExt cx="0" cy="0"/>
        </a:xfrm>
      </p:grpSpPr>
      <p:sp>
        <p:nvSpPr>
          <p:cNvPr id="3" name="Rectangle 2">
            <a:extLst>
              <a:ext uri="{FF2B5EF4-FFF2-40B4-BE49-F238E27FC236}">
                <a16:creationId xmlns:a16="http://schemas.microsoft.com/office/drawing/2014/main" id="{F82E2E4F-4D37-02F4-EE17-50810E046D3C}"/>
              </a:ext>
            </a:extLst>
          </p:cNvPr>
          <p:cNvSpPr/>
          <p:nvPr/>
        </p:nvSpPr>
        <p:spPr>
          <a:xfrm>
            <a:off x="0" y="0"/>
            <a:ext cx="4009172" cy="515020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3" name="Google Shape;63;p14"/>
          <p:cNvSpPr txBox="1">
            <a:spLocks noGrp="1"/>
          </p:cNvSpPr>
          <p:nvPr>
            <p:ph type="title"/>
          </p:nvPr>
        </p:nvSpPr>
        <p:spPr>
          <a:xfrm>
            <a:off x="8688" y="53373"/>
            <a:ext cx="4121044" cy="2683220"/>
          </a:xfrm>
          <a:prstGeom prst="rect">
            <a:avLst/>
          </a:prstGeom>
        </p:spPr>
        <p:txBody>
          <a:bodyPr spcFirstLastPara="1" wrap="square" lIns="91425" tIns="91425" rIns="91425" bIns="91425" anchor="t" anchorCtr="0">
            <a:noAutofit/>
          </a:bodyPr>
          <a:lstStyle/>
          <a:p>
            <a:pPr lvl="0" algn="ctr">
              <a:buClrTx/>
              <a:buSzTx/>
            </a:pPr>
            <a:r>
              <a:rPr lang="en-US" kern="1200" dirty="0">
                <a:solidFill>
                  <a:schemeClr val="bg1"/>
                </a:solidFill>
                <a:latin typeface="Times New Roman" pitchFamily="18" charset="0"/>
                <a:ea typeface="+mn-ea"/>
                <a:cs typeface="Times New Roman" pitchFamily="18" charset="0"/>
              </a:rPr>
              <a:t>Ý </a:t>
            </a:r>
            <a:r>
              <a:rPr lang="en-US" kern="1200" dirty="0" err="1">
                <a:solidFill>
                  <a:schemeClr val="bg1"/>
                </a:solidFill>
                <a:latin typeface="Times New Roman" pitchFamily="18" charset="0"/>
                <a:ea typeface="+mn-ea"/>
                <a:cs typeface="Times New Roman" pitchFamily="18" charset="0"/>
              </a:rPr>
              <a:t>kiến</a:t>
            </a:r>
            <a:r>
              <a:rPr lang="en-US" kern="1200" dirty="0">
                <a:solidFill>
                  <a:schemeClr val="bg1"/>
                </a:solidFill>
                <a:latin typeface="Times New Roman" pitchFamily="18" charset="0"/>
                <a:ea typeface="+mn-ea"/>
                <a:cs typeface="Times New Roman" pitchFamily="18" charset="0"/>
              </a:rPr>
              <a:t> </a:t>
            </a:r>
            <a:r>
              <a:rPr lang="en-US" kern="1200" dirty="0" err="1">
                <a:solidFill>
                  <a:schemeClr val="bg1"/>
                </a:solidFill>
                <a:latin typeface="Times New Roman" pitchFamily="18" charset="0"/>
                <a:ea typeface="+mn-ea"/>
                <a:cs typeface="Times New Roman" pitchFamily="18" charset="0"/>
              </a:rPr>
              <a:t>thứ</a:t>
            </a:r>
            <a:r>
              <a:rPr lang="en-US" kern="1200" dirty="0">
                <a:solidFill>
                  <a:schemeClr val="bg1"/>
                </a:solidFill>
                <a:latin typeface="Times New Roman" pitchFamily="18" charset="0"/>
                <a:ea typeface="+mn-ea"/>
                <a:cs typeface="Times New Roman" pitchFamily="18" charset="0"/>
              </a:rPr>
              <a:t> </a:t>
            </a:r>
            <a:r>
              <a:rPr lang="en-US" kern="1200" dirty="0" err="1">
                <a:solidFill>
                  <a:schemeClr val="bg1"/>
                </a:solidFill>
                <a:latin typeface="Times New Roman" pitchFamily="18" charset="0"/>
                <a:ea typeface="+mn-ea"/>
                <a:cs typeface="Times New Roman" pitchFamily="18" charset="0"/>
              </a:rPr>
              <a:t>nhất</a:t>
            </a:r>
            <a:r>
              <a:rPr lang="en-US" kern="1200" dirty="0">
                <a:solidFill>
                  <a:schemeClr val="bg1"/>
                </a:solidFill>
                <a:latin typeface="Times New Roman" pitchFamily="18" charset="0"/>
                <a:ea typeface="+mn-ea"/>
                <a:cs typeface="Times New Roman" pitchFamily="18" charset="0"/>
              </a:rPr>
              <a:t>:</a:t>
            </a:r>
            <a:r>
              <a:rPr lang="en-US" kern="1200" dirty="0">
                <a:solidFill>
                  <a:srgbClr val="FFFF00"/>
                </a:solidFill>
                <a:latin typeface="Times New Roman" pitchFamily="18" charset="0"/>
                <a:ea typeface="+mn-ea"/>
                <a:cs typeface="Times New Roman" pitchFamily="18" charset="0"/>
              </a:rPr>
              <a:t/>
            </a:r>
            <a:br>
              <a:rPr lang="en-US" kern="1200" dirty="0">
                <a:solidFill>
                  <a:srgbClr val="FFFF00"/>
                </a:solidFill>
                <a:latin typeface="Times New Roman" pitchFamily="18" charset="0"/>
                <a:ea typeface="+mn-ea"/>
                <a:cs typeface="Times New Roman" pitchFamily="18" charset="0"/>
              </a:rPr>
            </a:br>
            <a:r>
              <a:rPr lang="en-US" kern="1200" dirty="0" err="1">
                <a:solidFill>
                  <a:srgbClr val="FFFF00"/>
                </a:solidFill>
                <a:latin typeface="Times New Roman" pitchFamily="18" charset="0"/>
                <a:ea typeface="+mn-ea"/>
                <a:cs typeface="Times New Roman" pitchFamily="18" charset="0"/>
              </a:rPr>
              <a:t>Mỹ</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ném</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bom</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nguyên</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tử</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xuống</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Nhật</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Bản</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làm</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cho</a:t>
            </a:r>
            <a:r>
              <a:rPr lang="en-US" kern="1200" dirty="0">
                <a:solidFill>
                  <a:srgbClr val="FFFF00"/>
                </a:solidFill>
                <a:latin typeface="Times New Roman" pitchFamily="18" charset="0"/>
                <a:ea typeface="+mn-ea"/>
                <a:cs typeface="Times New Roman" pitchFamily="18" charset="0"/>
              </a:rPr>
              <a:t> CTTG 2 </a:t>
            </a:r>
            <a:r>
              <a:rPr lang="en-US" kern="1200" dirty="0" err="1">
                <a:solidFill>
                  <a:srgbClr val="FFFF00"/>
                </a:solidFill>
                <a:latin typeface="Times New Roman" pitchFamily="18" charset="0"/>
                <a:ea typeface="+mn-ea"/>
                <a:cs typeface="Times New Roman" pitchFamily="18" charset="0"/>
              </a:rPr>
              <a:t>chấm</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dứt</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sớm</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hơn</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nhiều</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tháng</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hạn</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chế</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sinh</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mạng</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cho</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các</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bên</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tham</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chiến</a:t>
            </a:r>
            <a:r>
              <a:rPr lang="en-US" kern="1200" dirty="0">
                <a:solidFill>
                  <a:srgbClr val="FFFF00"/>
                </a:solidFill>
                <a:latin typeface="Times New Roman" pitchFamily="18" charset="0"/>
                <a:ea typeface="+mn-ea"/>
                <a:cs typeface="Times New Roman" pitchFamily="18" charset="0"/>
              </a:rPr>
              <a:t>.</a:t>
            </a:r>
          </a:p>
        </p:txBody>
      </p:sp>
      <p:pic>
        <p:nvPicPr>
          <p:cNvPr id="5" name="Picture 4">
            <a:extLst>
              <a:ext uri="{FF2B5EF4-FFF2-40B4-BE49-F238E27FC236}">
                <a16:creationId xmlns:a16="http://schemas.microsoft.com/office/drawing/2014/main" id="{E5D17A9B-C7D8-FB4F-950A-2B6CDA3D9EB7}"/>
              </a:ext>
            </a:extLst>
          </p:cNvPr>
          <p:cNvPicPr>
            <a:picLocks noChangeAspect="1"/>
          </p:cNvPicPr>
          <p:nvPr/>
        </p:nvPicPr>
        <p:blipFill rotWithShape="1">
          <a:blip r:embed="rId3"/>
          <a:srcRect l="30740" t="16966" r="27008" b="14294"/>
          <a:stretch/>
        </p:blipFill>
        <p:spPr>
          <a:xfrm rot="21380173">
            <a:off x="5998173" y="2244091"/>
            <a:ext cx="922776" cy="1173892"/>
          </a:xfrm>
          <a:prstGeom prst="rect">
            <a:avLst/>
          </a:prstGeom>
        </p:spPr>
      </p:pic>
      <p:pic>
        <p:nvPicPr>
          <p:cNvPr id="17" name="Picture 16">
            <a:extLst>
              <a:ext uri="{FF2B5EF4-FFF2-40B4-BE49-F238E27FC236}">
                <a16:creationId xmlns:a16="http://schemas.microsoft.com/office/drawing/2014/main" id="{C8D62FC8-221F-2F4A-8945-A54F42CF3446}"/>
              </a:ext>
            </a:extLst>
          </p:cNvPr>
          <p:cNvPicPr>
            <a:picLocks noChangeAspect="1"/>
          </p:cNvPicPr>
          <p:nvPr/>
        </p:nvPicPr>
        <p:blipFill rotWithShape="1">
          <a:blip r:embed="rId3"/>
          <a:srcRect l="30740" t="16966" r="27008" b="14294"/>
          <a:stretch/>
        </p:blipFill>
        <p:spPr>
          <a:xfrm rot="21380173">
            <a:off x="5347361" y="2859320"/>
            <a:ext cx="922776" cy="1173892"/>
          </a:xfrm>
          <a:prstGeom prst="rect">
            <a:avLst/>
          </a:prstGeom>
        </p:spPr>
      </p:pic>
      <p:pic>
        <p:nvPicPr>
          <p:cNvPr id="10242" name="Picture 2">
            <a:extLst>
              <a:ext uri="{FF2B5EF4-FFF2-40B4-BE49-F238E27FC236}">
                <a16:creationId xmlns:a16="http://schemas.microsoft.com/office/drawing/2014/main" id="{323E65ED-A751-B14F-9F4F-2608F5335A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69" t="3603" b="6066"/>
          <a:stretch/>
        </p:blipFill>
        <p:spPr bwMode="auto">
          <a:xfrm rot="228297">
            <a:off x="5325845" y="550112"/>
            <a:ext cx="3661301" cy="4231825"/>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617;p39">
            <a:extLst>
              <a:ext uri="{FF2B5EF4-FFF2-40B4-BE49-F238E27FC236}">
                <a16:creationId xmlns:a16="http://schemas.microsoft.com/office/drawing/2014/main" id="{D41A18BF-E348-134F-A7C4-40E42906C547}"/>
              </a:ext>
            </a:extLst>
          </p:cNvPr>
          <p:cNvSpPr/>
          <p:nvPr/>
        </p:nvSpPr>
        <p:spPr>
          <a:xfrm>
            <a:off x="6094006" y="23215"/>
            <a:ext cx="700356" cy="700356"/>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chemeClr val="tx1"/>
          </a:solidFill>
          <a:ln w="38100" cap="flat" cmpd="sng">
            <a:solidFill>
              <a:srgbClr val="F1C232"/>
            </a:solidFill>
            <a:prstDash val="solid"/>
            <a:bevel/>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610;p39">
            <a:extLst>
              <a:ext uri="{FF2B5EF4-FFF2-40B4-BE49-F238E27FC236}">
                <a16:creationId xmlns:a16="http://schemas.microsoft.com/office/drawing/2014/main" id="{70E3884D-739E-6E4C-88A5-3C8C4212DD79}"/>
              </a:ext>
            </a:extLst>
          </p:cNvPr>
          <p:cNvSpPr/>
          <p:nvPr/>
        </p:nvSpPr>
        <p:spPr>
          <a:xfrm>
            <a:off x="6626272" y="397292"/>
            <a:ext cx="1295932" cy="67852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610;p39">
            <a:extLst>
              <a:ext uri="{FF2B5EF4-FFF2-40B4-BE49-F238E27FC236}">
                <a16:creationId xmlns:a16="http://schemas.microsoft.com/office/drawing/2014/main" id="{D2A964EF-F983-714D-934A-DA12302B20D2}"/>
              </a:ext>
            </a:extLst>
          </p:cNvPr>
          <p:cNvSpPr/>
          <p:nvPr/>
        </p:nvSpPr>
        <p:spPr>
          <a:xfrm>
            <a:off x="3981039" y="316831"/>
            <a:ext cx="920586" cy="54816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610;p39">
            <a:extLst>
              <a:ext uri="{FF2B5EF4-FFF2-40B4-BE49-F238E27FC236}">
                <a16:creationId xmlns:a16="http://schemas.microsoft.com/office/drawing/2014/main" id="{B6FFB2BB-CD6A-E144-A97A-AD6A812D5033}"/>
              </a:ext>
            </a:extLst>
          </p:cNvPr>
          <p:cNvSpPr/>
          <p:nvPr/>
        </p:nvSpPr>
        <p:spPr>
          <a:xfrm>
            <a:off x="5086222" y="68795"/>
            <a:ext cx="1295932" cy="67852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0248" name="Picture 8">
            <a:extLst>
              <a:ext uri="{FF2B5EF4-FFF2-40B4-BE49-F238E27FC236}">
                <a16:creationId xmlns:a16="http://schemas.microsoft.com/office/drawing/2014/main" id="{D1085B38-EC7C-CC47-A55B-6B350FB6007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583" r="23720"/>
          <a:stretch/>
        </p:blipFill>
        <p:spPr bwMode="auto">
          <a:xfrm>
            <a:off x="4040393" y="2768407"/>
            <a:ext cx="1239184" cy="2381795"/>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a:extLst>
              <a:ext uri="{FF2B5EF4-FFF2-40B4-BE49-F238E27FC236}">
                <a16:creationId xmlns:a16="http://schemas.microsoft.com/office/drawing/2014/main" id="{837023F4-643E-4545-B161-26D9FD7706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156344" y="1922420"/>
            <a:ext cx="1064958" cy="727611"/>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a:extLst>
              <a:ext uri="{FF2B5EF4-FFF2-40B4-BE49-F238E27FC236}">
                <a16:creationId xmlns:a16="http://schemas.microsoft.com/office/drawing/2014/main" id="{B27C763D-1BF8-9B42-96EC-9895824507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018555" flipH="1">
            <a:off x="4705455" y="717963"/>
            <a:ext cx="1625600" cy="1257300"/>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610;p39">
            <a:extLst>
              <a:ext uri="{FF2B5EF4-FFF2-40B4-BE49-F238E27FC236}">
                <a16:creationId xmlns:a16="http://schemas.microsoft.com/office/drawing/2014/main" id="{5CC7EA5E-DFED-414E-A7A1-934877A89B20}"/>
              </a:ext>
            </a:extLst>
          </p:cNvPr>
          <p:cNvSpPr/>
          <p:nvPr/>
        </p:nvSpPr>
        <p:spPr>
          <a:xfrm>
            <a:off x="4078362" y="1140962"/>
            <a:ext cx="1295932" cy="67852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TextBox 5">
            <a:extLst>
              <a:ext uri="{FF2B5EF4-FFF2-40B4-BE49-F238E27FC236}">
                <a16:creationId xmlns:a16="http://schemas.microsoft.com/office/drawing/2014/main" id="{F3230B79-CC73-3E42-9EE5-C50ABB772D52}"/>
              </a:ext>
            </a:extLst>
          </p:cNvPr>
          <p:cNvSpPr txBox="1"/>
          <p:nvPr/>
        </p:nvSpPr>
        <p:spPr>
          <a:xfrm>
            <a:off x="6109472" y="4412399"/>
            <a:ext cx="310741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20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Mỹ ném hai quả bom nguyên tử xuống Nhật Bản</a:t>
            </a:r>
          </a:p>
        </p:txBody>
      </p:sp>
      <p:sp>
        <p:nvSpPr>
          <p:cNvPr id="24" name="Google Shape;63;p14">
            <a:extLst>
              <a:ext uri="{FF2B5EF4-FFF2-40B4-BE49-F238E27FC236}">
                <a16:creationId xmlns:a16="http://schemas.microsoft.com/office/drawing/2014/main" id="{5060B53D-7113-0807-1174-AD7419918C0D}"/>
              </a:ext>
            </a:extLst>
          </p:cNvPr>
          <p:cNvSpPr txBox="1">
            <a:spLocks/>
          </p:cNvSpPr>
          <p:nvPr/>
        </p:nvSpPr>
        <p:spPr>
          <a:xfrm>
            <a:off x="66102" y="2765779"/>
            <a:ext cx="4012260" cy="16670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1pPr>
            <a:lvl2pPr marR="0" lvl="1"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2pPr>
            <a:lvl3pPr marR="0" lvl="2"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3pPr>
            <a:lvl4pPr marR="0" lvl="3"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4pPr>
            <a:lvl5pPr marR="0" lvl="4"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5pPr>
            <a:lvl6pPr marR="0" lvl="5"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6pPr>
            <a:lvl7pPr marR="0" lvl="6"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7pPr>
            <a:lvl8pPr marR="0" lvl="7"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8pPr>
            <a:lvl9pPr marR="0" lvl="8"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9pPr>
          </a:lstStyle>
          <a:p>
            <a:pPr algn="ctr">
              <a:buClrTx/>
              <a:buSzTx/>
            </a:pPr>
            <a:r>
              <a:rPr lang="en-US" kern="1200" dirty="0">
                <a:solidFill>
                  <a:schemeClr val="bg1"/>
                </a:solidFill>
                <a:latin typeface="Times New Roman" pitchFamily="18" charset="0"/>
                <a:ea typeface="+mn-ea"/>
                <a:cs typeface="Times New Roman" pitchFamily="18" charset="0"/>
              </a:rPr>
              <a:t>Ý </a:t>
            </a:r>
            <a:r>
              <a:rPr lang="en-US" kern="1200" dirty="0" err="1">
                <a:solidFill>
                  <a:schemeClr val="bg1"/>
                </a:solidFill>
                <a:latin typeface="Times New Roman" pitchFamily="18" charset="0"/>
                <a:ea typeface="+mn-ea"/>
                <a:cs typeface="Times New Roman" pitchFamily="18" charset="0"/>
              </a:rPr>
              <a:t>kiến</a:t>
            </a:r>
            <a:r>
              <a:rPr lang="en-US" kern="1200" dirty="0">
                <a:solidFill>
                  <a:schemeClr val="bg1"/>
                </a:solidFill>
                <a:latin typeface="Times New Roman" pitchFamily="18" charset="0"/>
                <a:ea typeface="+mn-ea"/>
                <a:cs typeface="Times New Roman" pitchFamily="18" charset="0"/>
              </a:rPr>
              <a:t> </a:t>
            </a:r>
            <a:r>
              <a:rPr lang="en-US" kern="1200" dirty="0" err="1">
                <a:solidFill>
                  <a:schemeClr val="bg1"/>
                </a:solidFill>
                <a:latin typeface="Times New Roman" pitchFamily="18" charset="0"/>
                <a:ea typeface="+mn-ea"/>
                <a:cs typeface="Times New Roman" pitchFamily="18" charset="0"/>
              </a:rPr>
              <a:t>thứ</a:t>
            </a:r>
            <a:r>
              <a:rPr lang="en-US" kern="1200" dirty="0">
                <a:solidFill>
                  <a:schemeClr val="bg1"/>
                </a:solidFill>
                <a:latin typeface="Times New Roman" pitchFamily="18" charset="0"/>
                <a:ea typeface="+mn-ea"/>
                <a:cs typeface="Times New Roman" pitchFamily="18" charset="0"/>
              </a:rPr>
              <a:t> </a:t>
            </a:r>
            <a:r>
              <a:rPr lang="en-US" kern="1200" dirty="0" err="1">
                <a:solidFill>
                  <a:schemeClr val="bg1"/>
                </a:solidFill>
                <a:latin typeface="Times New Roman" pitchFamily="18" charset="0"/>
                <a:ea typeface="+mn-ea"/>
                <a:cs typeface="Times New Roman" pitchFamily="18" charset="0"/>
              </a:rPr>
              <a:t>hai</a:t>
            </a:r>
            <a:r>
              <a:rPr lang="en-US" kern="1200" dirty="0">
                <a:solidFill>
                  <a:schemeClr val="bg1"/>
                </a:solidFill>
                <a:latin typeface="Times New Roman" pitchFamily="18" charset="0"/>
                <a:ea typeface="+mn-ea"/>
                <a:cs typeface="Times New Roman" pitchFamily="18" charset="0"/>
              </a:rPr>
              <a:t>:</a:t>
            </a:r>
            <a:r>
              <a:rPr lang="en-US" kern="1200" dirty="0">
                <a:solidFill>
                  <a:srgbClr val="FFFF00"/>
                </a:solidFill>
                <a:latin typeface="Times New Roman" pitchFamily="18" charset="0"/>
                <a:ea typeface="+mn-ea"/>
                <a:cs typeface="Times New Roman" pitchFamily="18" charset="0"/>
              </a:rPr>
              <a:t/>
            </a:r>
            <a:br>
              <a:rPr lang="en-US" kern="1200" dirty="0">
                <a:solidFill>
                  <a:srgbClr val="FFFF00"/>
                </a:solidFill>
                <a:latin typeface="Times New Roman" pitchFamily="18" charset="0"/>
                <a:ea typeface="+mn-ea"/>
                <a:cs typeface="Times New Roman" pitchFamily="18" charset="0"/>
              </a:rPr>
            </a:br>
            <a:r>
              <a:rPr lang="en-US" kern="1200" dirty="0" err="1">
                <a:solidFill>
                  <a:srgbClr val="FFFF00"/>
                </a:solidFill>
                <a:latin typeface="Times New Roman" pitchFamily="18" charset="0"/>
                <a:ea typeface="+mn-ea"/>
                <a:cs typeface="Times New Roman" pitchFamily="18" charset="0"/>
              </a:rPr>
              <a:t>Mỹ</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không</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cần</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thiết</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phải</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ném</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bom</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nguyên</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tử</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Đó</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là</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tội</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ác</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chiến</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tranh</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là</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hành</a:t>
            </a:r>
            <a:r>
              <a:rPr lang="en-US" kern="1200" dirty="0">
                <a:solidFill>
                  <a:srgbClr val="FFFF00"/>
                </a:solidFill>
                <a:latin typeface="Times New Roman" pitchFamily="18" charset="0"/>
                <a:ea typeface="+mn-ea"/>
                <a:cs typeface="Times New Roman" pitchFamily="18" charset="0"/>
              </a:rPr>
              <a:t> vi </a:t>
            </a:r>
            <a:r>
              <a:rPr lang="en-US" kern="1200" dirty="0" err="1">
                <a:solidFill>
                  <a:srgbClr val="FFFF00"/>
                </a:solidFill>
                <a:latin typeface="Times New Roman" pitchFamily="18" charset="0"/>
                <a:ea typeface="+mn-ea"/>
                <a:cs typeface="Times New Roman" pitchFamily="18" charset="0"/>
              </a:rPr>
              <a:t>tàn</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bạo</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chống</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lại</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loài</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người</a:t>
            </a:r>
            <a:r>
              <a:rPr lang="en-US" kern="1200" dirty="0">
                <a:solidFill>
                  <a:srgbClr val="FFFF00"/>
                </a:solidFill>
                <a:latin typeface="Times New Roman" pitchFamily="18" charset="0"/>
                <a:ea typeface="+mn-ea"/>
                <a:cs typeface="Times New Roman" pitchFamily="18" charset="0"/>
              </a:rPr>
              <a:t>.</a:t>
            </a:r>
          </a:p>
        </p:txBody>
      </p:sp>
      <p:grpSp>
        <p:nvGrpSpPr>
          <p:cNvPr id="7" name="Group 6">
            <a:extLst>
              <a:ext uri="{FF2B5EF4-FFF2-40B4-BE49-F238E27FC236}">
                <a16:creationId xmlns:a16="http://schemas.microsoft.com/office/drawing/2014/main" id="{1E7D982B-0248-08DC-98FA-21B8AC417F33}"/>
              </a:ext>
            </a:extLst>
          </p:cNvPr>
          <p:cNvGrpSpPr/>
          <p:nvPr/>
        </p:nvGrpSpPr>
        <p:grpSpPr>
          <a:xfrm>
            <a:off x="4901625" y="53373"/>
            <a:ext cx="4242375" cy="2917918"/>
            <a:chOff x="4901625" y="23215"/>
            <a:chExt cx="4242375" cy="2917918"/>
          </a:xfrm>
        </p:grpSpPr>
        <p:sp>
          <p:nvSpPr>
            <p:cNvPr id="4" name="Speech Bubble: Oval 3">
              <a:extLst>
                <a:ext uri="{FF2B5EF4-FFF2-40B4-BE49-F238E27FC236}">
                  <a16:creationId xmlns:a16="http://schemas.microsoft.com/office/drawing/2014/main" id="{B448BB61-E625-304F-07D5-C4A51995A2E6}"/>
                </a:ext>
              </a:extLst>
            </p:cNvPr>
            <p:cNvSpPr/>
            <p:nvPr/>
          </p:nvSpPr>
          <p:spPr>
            <a:xfrm>
              <a:off x="4901625" y="23215"/>
              <a:ext cx="4242375" cy="2917918"/>
            </a:xfrm>
            <a:prstGeom prst="wedgeEllipseCallout">
              <a:avLst>
                <a:gd name="adj1" fmla="val -47208"/>
                <a:gd name="adj2" fmla="val 55903"/>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 name="TextBox 25">
              <a:extLst>
                <a:ext uri="{FF2B5EF4-FFF2-40B4-BE49-F238E27FC236}">
                  <a16:creationId xmlns:a16="http://schemas.microsoft.com/office/drawing/2014/main" id="{36ABE434-45B5-9BF1-FDCF-693D7D67FB12}"/>
                </a:ext>
              </a:extLst>
            </p:cNvPr>
            <p:cNvSpPr txBox="1"/>
            <p:nvPr/>
          </p:nvSpPr>
          <p:spPr>
            <a:xfrm>
              <a:off x="5237717" y="380211"/>
              <a:ext cx="3429259" cy="2246769"/>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grpSp>
      <p:sp>
        <p:nvSpPr>
          <p:cNvPr id="2" name="Rectangle 1"/>
          <p:cNvSpPr/>
          <p:nvPr/>
        </p:nvSpPr>
        <p:spPr>
          <a:xfrm>
            <a:off x="3248561" y="2401704"/>
            <a:ext cx="2646878" cy="340093"/>
          </a:xfrm>
          <a:prstGeom prst="rect">
            <a:avLst/>
          </a:prstGeom>
        </p:spPr>
        <p:txBody>
          <a:bodyPr wrap="none">
            <a:spAutoFit/>
          </a:bodyPr>
          <a:lstStyle/>
          <a:p>
            <a:pPr algn="just">
              <a:lnSpc>
                <a:spcPct val="115000"/>
              </a:lnSpc>
            </a:pPr>
            <a:r>
              <a:rPr lang="en-US" dirty="0" err="1">
                <a:latin typeface="Times New Roman"/>
                <a:ea typeface="Times New Roman"/>
              </a:rPr>
              <a:t>lịch</a:t>
            </a:r>
            <a:r>
              <a:rPr lang="en-US" dirty="0">
                <a:latin typeface="Times New Roman"/>
                <a:ea typeface="Times New Roman"/>
              </a:rPr>
              <a:t> </a:t>
            </a:r>
            <a:r>
              <a:rPr lang="en-US" dirty="0" err="1">
                <a:latin typeface="Times New Roman"/>
                <a:ea typeface="Times New Roman"/>
              </a:rPr>
              <a:t>sử</a:t>
            </a:r>
            <a:r>
              <a:rPr lang="en-US" dirty="0">
                <a:latin typeface="Times New Roman"/>
                <a:ea typeface="Times New Roman"/>
              </a:rPr>
              <a:t> </a:t>
            </a:r>
            <a:r>
              <a:rPr lang="en-US" dirty="0" err="1">
                <a:latin typeface="Times New Roman"/>
                <a:ea typeface="Times New Roman"/>
              </a:rPr>
              <a:t>được</a:t>
            </a:r>
            <a:r>
              <a:rPr lang="en-US" dirty="0">
                <a:latin typeface="Times New Roman"/>
                <a:ea typeface="Times New Roman"/>
              </a:rPr>
              <a:t> con </a:t>
            </a:r>
            <a:r>
              <a:rPr lang="en-US" dirty="0" err="1">
                <a:latin typeface="Times New Roman"/>
                <a:ea typeface="Times New Roman"/>
              </a:rPr>
              <a:t>người</a:t>
            </a:r>
            <a:r>
              <a:rPr lang="en-US" dirty="0">
                <a:latin typeface="Times New Roman"/>
                <a:ea typeface="Times New Roman"/>
              </a:rPr>
              <a:t> </a:t>
            </a:r>
            <a:r>
              <a:rPr lang="en-US" dirty="0" err="1">
                <a:latin typeface="Times New Roman"/>
                <a:ea typeface="Times New Roman"/>
              </a:rPr>
              <a:t>nhận</a:t>
            </a:r>
            <a:r>
              <a:rPr lang="en-US" dirty="0">
                <a:latin typeface="Times New Roman"/>
                <a:ea typeface="Times New Roman"/>
              </a:rPr>
              <a:t> </a:t>
            </a:r>
            <a:r>
              <a:rPr lang="en-US" dirty="0" err="1">
                <a:latin typeface="Times New Roman"/>
                <a:ea typeface="Times New Roman"/>
              </a:rPr>
              <a:t>thức</a:t>
            </a:r>
            <a:r>
              <a:rPr lang="en-US" dirty="0">
                <a:latin typeface="Times New Roman"/>
                <a:ea typeface="Times New Roman"/>
              </a:rPr>
              <a:t> </a:t>
            </a:r>
            <a:endParaRPr lang="en-US" sz="1300" dirty="0">
              <a:effectLst/>
              <a:latin typeface="Times New Roman"/>
              <a:ea typeface="Times New Roman"/>
            </a:endParaRPr>
          </a:p>
        </p:txBody>
      </p:sp>
    </p:spTree>
    <p:extLst>
      <p:ext uri="{BB962C8B-B14F-4D97-AF65-F5344CB8AC3E}">
        <p14:creationId xmlns:p14="http://schemas.microsoft.com/office/powerpoint/2010/main" val="2264684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xEl>
                                              <p:pRg st="0" end="0"/>
                                            </p:txEl>
                                          </p:spTgt>
                                        </p:tgtEl>
                                      </p:cBhvr>
                                    </p:animEffect>
                                  </p:childTnLst>
                                </p:cTn>
                              </p:par>
                            </p:childTnLst>
                          </p:cTn>
                        </p:par>
                        <p:par>
                          <p:cTn id="12" fill="hold">
                            <p:stCondLst>
                              <p:cond delay="2150"/>
                            </p:stCondLst>
                            <p:childTnLst>
                              <p:par>
                                <p:cTn id="13" presetID="22" presetClass="emph" presetSubtype="0" fill="hold" nodeType="afterEffect">
                                  <p:stCondLst>
                                    <p:cond delay="0"/>
                                  </p:stCondLst>
                                  <p:childTnLst>
                                    <p:animClr clrSpc="hsl" dir="cw">
                                      <p:cBhvr override="childStyle">
                                        <p:cTn id="14" dur="500" fill="hold"/>
                                        <p:tgtEl>
                                          <p:spTgt spid="6"/>
                                        </p:tgtEl>
                                        <p:attrNameLst>
                                          <p:attrName>style.color</p:attrName>
                                        </p:attrNameLst>
                                      </p:cBhvr>
                                      <p:by>
                                        <p:hsl h="-7200000" s="0" l="0"/>
                                      </p:by>
                                    </p:animClr>
                                    <p:animClr clrSpc="hsl" dir="cw">
                                      <p:cBhvr>
                                        <p:cTn id="15" dur="500" fill="hold"/>
                                        <p:tgtEl>
                                          <p:spTgt spid="6"/>
                                        </p:tgtEl>
                                        <p:attrNameLst>
                                          <p:attrName>fillcolor</p:attrName>
                                        </p:attrNameLst>
                                      </p:cBhvr>
                                      <p:by>
                                        <p:hsl h="-7200000" s="0" l="0"/>
                                      </p:by>
                                    </p:animClr>
                                    <p:animClr clrSpc="hsl" dir="cw">
                                      <p:cBhvr>
                                        <p:cTn id="16" dur="500" fill="hold"/>
                                        <p:tgtEl>
                                          <p:spTgt spid="6"/>
                                        </p:tgtEl>
                                        <p:attrNameLst>
                                          <p:attrName>stroke.color</p:attrName>
                                        </p:attrNameLst>
                                      </p:cBhvr>
                                      <p:by>
                                        <p:hsl h="-7200000" s="0" l="0"/>
                                      </p:by>
                                    </p:animClr>
                                    <p:set>
                                      <p:cBhvr>
                                        <p:cTn id="17" dur="500" fill="hold"/>
                                        <p:tgtEl>
                                          <p:spTgt spid="6"/>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63"/>
                                        </p:tgtEl>
                                        <p:attrNameLst>
                                          <p:attrName>style.visibility</p:attrName>
                                        </p:attrNameLst>
                                      </p:cBhvr>
                                      <p:to>
                                        <p:strVal val="visible"/>
                                      </p:to>
                                    </p:set>
                                    <p:anim calcmode="lin" valueType="num">
                                      <p:cBhvr>
                                        <p:cTn id="22" dur="1000" fill="hold"/>
                                        <p:tgtEl>
                                          <p:spTgt spid="63"/>
                                        </p:tgtEl>
                                        <p:attrNameLst>
                                          <p:attrName>ppt_w</p:attrName>
                                        </p:attrNameLst>
                                      </p:cBhvr>
                                      <p:tavLst>
                                        <p:tav tm="0">
                                          <p:val>
                                            <p:strVal val="#ppt_w*0.70"/>
                                          </p:val>
                                        </p:tav>
                                        <p:tav tm="100000">
                                          <p:val>
                                            <p:strVal val="#ppt_w"/>
                                          </p:val>
                                        </p:tav>
                                      </p:tavLst>
                                    </p:anim>
                                    <p:anim calcmode="lin" valueType="num">
                                      <p:cBhvr>
                                        <p:cTn id="23" dur="1000" fill="hold"/>
                                        <p:tgtEl>
                                          <p:spTgt spid="63"/>
                                        </p:tgtEl>
                                        <p:attrNameLst>
                                          <p:attrName>ppt_h</p:attrName>
                                        </p:attrNameLst>
                                      </p:cBhvr>
                                      <p:tavLst>
                                        <p:tav tm="0">
                                          <p:val>
                                            <p:strVal val="#ppt_h"/>
                                          </p:val>
                                        </p:tav>
                                        <p:tav tm="100000">
                                          <p:val>
                                            <p:strVal val="#ppt_h"/>
                                          </p:val>
                                        </p:tav>
                                      </p:tavLst>
                                    </p:anim>
                                    <p:animEffect transition="in" filter="fade">
                                      <p:cBhvr>
                                        <p:cTn id="24" dur="1000"/>
                                        <p:tgtEl>
                                          <p:spTgt spid="63"/>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strVal val="#ppt_w*0.70"/>
                                          </p:val>
                                        </p:tav>
                                        <p:tav tm="100000">
                                          <p:val>
                                            <p:strVal val="#ppt_w"/>
                                          </p:val>
                                        </p:tav>
                                      </p:tavLst>
                                    </p:anim>
                                    <p:anim calcmode="lin" valueType="num">
                                      <p:cBhvr>
                                        <p:cTn id="28" dur="1000" fill="hold"/>
                                        <p:tgtEl>
                                          <p:spTgt spid="24"/>
                                        </p:tgtEl>
                                        <p:attrNameLst>
                                          <p:attrName>ppt_h</p:attrName>
                                        </p:attrNameLst>
                                      </p:cBhvr>
                                      <p:tavLst>
                                        <p:tav tm="0">
                                          <p:val>
                                            <p:strVal val="#ppt_h"/>
                                          </p:val>
                                        </p:tav>
                                        <p:tav tm="100000">
                                          <p:val>
                                            <p:strVal val="#ppt_h"/>
                                          </p:val>
                                        </p:tav>
                                      </p:tavLst>
                                    </p:anim>
                                    <p:animEffect transition="in" filter="fade">
                                      <p:cBhvr>
                                        <p:cTn id="29" dur="10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248"/>
                                        </p:tgtEl>
                                        <p:attrNameLst>
                                          <p:attrName>style.visibility</p:attrName>
                                        </p:attrNameLst>
                                      </p:cBhvr>
                                      <p:to>
                                        <p:strVal val="visible"/>
                                      </p:to>
                                    </p:set>
                                    <p:animEffect transition="in" filter="wipe(down)">
                                      <p:cBhvr>
                                        <p:cTn id="34" dur="500"/>
                                        <p:tgtEl>
                                          <p:spTgt spid="10248"/>
                                        </p:tgtEl>
                                      </p:cBhvr>
                                    </p:animEffect>
                                  </p:childTnLst>
                                </p:cTn>
                              </p:par>
                              <p:par>
                                <p:cTn id="35" presetID="22" presetClass="entr" presetSubtype="4"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50255"/>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3" descr="C:\Users\ADMIN\Desktop\Tai nguyen thiet ke tro choi\Bảng gỗ\49f1b87228eb6bdb68e300357ebeb9ca (2).jpg">
            <a:extLst>
              <a:ext uri="{FF2B5EF4-FFF2-40B4-BE49-F238E27FC236}">
                <a16:creationId xmlns:a16="http://schemas.microsoft.com/office/drawing/2014/main" id="{E743E037-9833-4549-B895-78E36182F2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08347"/>
            <a:ext cx="5255419"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9E3FDA2-A989-4FB8-A98E-584717B8C837}"/>
              </a:ext>
            </a:extLst>
          </p:cNvPr>
          <p:cNvSpPr txBox="1">
            <a:spLocks noChangeArrowheads="1"/>
          </p:cNvSpPr>
          <p:nvPr/>
        </p:nvSpPr>
        <p:spPr bwMode="auto">
          <a:xfrm>
            <a:off x="1923282" y="233900"/>
            <a:ext cx="182383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685783" fontAlgn="base">
              <a:spcBef>
                <a:spcPct val="0"/>
              </a:spcBef>
              <a:spcAft>
                <a:spcPct val="0"/>
              </a:spcAft>
              <a:buClrTx/>
              <a:buSzTx/>
              <a:buNone/>
              <a:defRPr/>
            </a:pPr>
            <a:r>
              <a:rPr lang="en-US" altLang="vi-VN" sz="3000" b="1" kern="1200" dirty="0">
                <a:solidFill>
                  <a:srgbClr val="CC0066"/>
                </a:solidFill>
                <a:latin typeface="UVN Bach Tuyet Nang" panose="02090907080705020403" pitchFamily="18" charset="0"/>
                <a:ea typeface="+mn-ea"/>
                <a:cs typeface="Arial" panose="020B0604020202020204" pitchFamily="34" charset="0"/>
              </a:rPr>
              <a:t>TÂY DU KÝ</a:t>
            </a:r>
          </a:p>
        </p:txBody>
      </p:sp>
      <p:pic>
        <p:nvPicPr>
          <p:cNvPr id="7" name="Picture 11" descr="C:\Users\ADMIN\Desktop\Tai nguyen thiet ke tro choi\Angry birds epic birds\1505573783630 (2).png">
            <a:extLst>
              <a:ext uri="{FF2B5EF4-FFF2-40B4-BE49-F238E27FC236}">
                <a16:creationId xmlns:a16="http://schemas.microsoft.com/office/drawing/2014/main" id="{8121D6CE-6789-4549-9E53-53DB9DC4A2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1280" y="5953"/>
            <a:ext cx="1572721" cy="114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AutoShape 8" descr="Káº¿t quáº£ hÃ¬nh áº£nh cho Cá» hoáº¡t hÃ¬nh">
            <a:extLst>
              <a:ext uri="{FF2B5EF4-FFF2-40B4-BE49-F238E27FC236}">
                <a16:creationId xmlns:a16="http://schemas.microsoft.com/office/drawing/2014/main" id="{095012D5-E32E-4C95-BEFD-7F131F0F50F1}"/>
              </a:ext>
            </a:extLst>
          </p:cNvPr>
          <p:cNvSpPr>
            <a:spLocks noChangeAspect="1" noChangeArrowheads="1"/>
          </p:cNvSpPr>
          <p:nvPr/>
        </p:nvSpPr>
        <p:spPr bwMode="auto">
          <a:xfrm>
            <a:off x="1259681" y="-108347"/>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defTabSz="685783" fontAlgn="base">
              <a:spcBef>
                <a:spcPct val="0"/>
              </a:spcBef>
              <a:spcAft>
                <a:spcPct val="0"/>
              </a:spcAft>
              <a:buClrTx/>
              <a:buSzTx/>
              <a:buNone/>
              <a:defRPr/>
            </a:pPr>
            <a:endParaRPr lang="vi-VN" altLang="vi-VN" sz="1350" kern="1200">
              <a:solidFill>
                <a:srgbClr val="000000"/>
              </a:solidFill>
              <a:ea typeface="+mn-ea"/>
              <a:cs typeface="+mn-cs"/>
            </a:endParaRPr>
          </a:p>
        </p:txBody>
      </p:sp>
      <p:pic>
        <p:nvPicPr>
          <p:cNvPr id="39943" name="Picture 3">
            <a:extLst>
              <a:ext uri="{FF2B5EF4-FFF2-40B4-BE49-F238E27FC236}">
                <a16:creationId xmlns:a16="http://schemas.microsoft.com/office/drawing/2014/main" id="{EBFD8416-34F2-4F43-927E-9333498794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366061" y="2959466"/>
            <a:ext cx="1938338" cy="1237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4" name="Picture 4" descr="HÃ¬nh áº£nh cÃ³ liÃªn quan">
            <a:extLst>
              <a:ext uri="{FF2B5EF4-FFF2-40B4-BE49-F238E27FC236}">
                <a16:creationId xmlns:a16="http://schemas.microsoft.com/office/drawing/2014/main" id="{7ACF7C00-5C42-4F50-A104-583B6E8172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548" y="3531394"/>
            <a:ext cx="5488958"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6" descr="HÃ¬nh áº£nh cÃ³ liÃªn quan">
            <a:extLst>
              <a:ext uri="{FF2B5EF4-FFF2-40B4-BE49-F238E27FC236}">
                <a16:creationId xmlns:a16="http://schemas.microsoft.com/office/drawing/2014/main" id="{4EE2CDDF-8DBF-4B4F-A4D2-24C3AE2CFC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00562" y="3217069"/>
            <a:ext cx="4643438"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10F37FA5-B6E0-4444-8DF0-5964F90C543A}"/>
              </a:ext>
            </a:extLst>
          </p:cNvPr>
          <p:cNvSpPr txBox="1">
            <a:spLocks noChangeArrowheads="1"/>
          </p:cNvSpPr>
          <p:nvPr/>
        </p:nvSpPr>
        <p:spPr bwMode="auto">
          <a:xfrm>
            <a:off x="19847" y="4126845"/>
            <a:ext cx="9124153" cy="1089594"/>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685783" fontAlgn="base">
              <a:lnSpc>
                <a:spcPct val="150000"/>
              </a:lnSpc>
              <a:spcBef>
                <a:spcPct val="0"/>
              </a:spcBef>
              <a:spcAft>
                <a:spcPct val="0"/>
              </a:spcAft>
              <a:buClrTx/>
              <a:buSzTx/>
              <a:buNone/>
              <a:defRPr/>
            </a:pPr>
            <a:r>
              <a:rPr lang="en-US" altLang="vi-VN" sz="1500" b="1" kern="1200" dirty="0">
                <a:solidFill>
                  <a:srgbClr val="000000"/>
                </a:solidFill>
                <a:latin typeface="Times New Roman" panose="02020603050405020304" pitchFamily="18" charset="0"/>
                <a:cs typeface="Times New Roman" panose="02020603050405020304" pitchFamily="18" charset="0"/>
              </a:rPr>
              <a:t>TRONG KHU RỪNG CÓ RẤT NHIỀU YÊU QUÁI XUẤT HIỆN ĐỂ CẢN ĐƯỜNG THẦY TRÒ ĐƯỜNG TĂNG ĐI LẤY KINH. EM HÃY GIÚP THẦY TRÒ ĐƯỜNG TĂNG BẰNG CÁCH VƯỢT QUA CÁC CÂU HỎI CỦA YÊU QUÁI.</a:t>
            </a:r>
          </a:p>
        </p:txBody>
      </p:sp>
      <p:pic>
        <p:nvPicPr>
          <p:cNvPr id="9218" name="Picture 2">
            <a:extLst>
              <a:ext uri="{FF2B5EF4-FFF2-40B4-BE49-F238E27FC236}">
                <a16:creationId xmlns:a16="http://schemas.microsoft.com/office/drawing/2014/main" id="{19627F8E-88DA-284B-A0C8-C9A5041565C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5133"/>
          <a:stretch/>
        </p:blipFill>
        <p:spPr bwMode="auto">
          <a:xfrm>
            <a:off x="2322097" y="1177965"/>
            <a:ext cx="6131684" cy="30689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a:extLst>
              <a:ext uri="{FF2B5EF4-FFF2-40B4-BE49-F238E27FC236}">
                <a16:creationId xmlns:a16="http://schemas.microsoft.com/office/drawing/2014/main" id="{AC542ECE-D6B8-8F4E-9BF9-56628B9886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191880" y="1648055"/>
            <a:ext cx="1938338" cy="1237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E165CD65-FD93-3449-B261-926959C6A7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2730423" y="2835452"/>
            <a:ext cx="1938338" cy="1237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tây du ki.mp3" descr="tây du ki.mp3">
            <a:hlinkClick r:id="" action="ppaction://media"/>
            <a:extLst>
              <a:ext uri="{FF2B5EF4-FFF2-40B4-BE49-F238E27FC236}">
                <a16:creationId xmlns:a16="http://schemas.microsoft.com/office/drawing/2014/main" id="{EAA4A97D-BB52-8543-BEF0-139E0E86676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47373" y="-1066131"/>
            <a:ext cx="609600" cy="609600"/>
          </a:xfrm>
          <a:prstGeom prst="rect">
            <a:avLst/>
          </a:prstGeom>
        </p:spPr>
      </p:pic>
    </p:spTree>
    <p:extLst>
      <p:ext uri="{BB962C8B-B14F-4D97-AF65-F5344CB8AC3E}">
        <p14:creationId xmlns:p14="http://schemas.microsoft.com/office/powerpoint/2010/main" val="118156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55" presetClass="entr" presetSubtype="0" fill="hold" nodeType="withEffect">
                                  <p:stCondLst>
                                    <p:cond delay="0"/>
                                  </p:stCondLst>
                                  <p:childTnLst>
                                    <p:set>
                                      <p:cBhvr>
                                        <p:cTn id="8" dur="1" fill="hold">
                                          <p:stCondLst>
                                            <p:cond delay="0"/>
                                          </p:stCondLst>
                                        </p:cTn>
                                        <p:tgtEl>
                                          <p:spTgt spid="9218"/>
                                        </p:tgtEl>
                                        <p:attrNameLst>
                                          <p:attrName>style.visibility</p:attrName>
                                        </p:attrNameLst>
                                      </p:cBhvr>
                                      <p:to>
                                        <p:strVal val="visible"/>
                                      </p:to>
                                    </p:set>
                                    <p:anim calcmode="lin" valueType="num">
                                      <p:cBhvr>
                                        <p:cTn id="9" dur="1000" fill="hold"/>
                                        <p:tgtEl>
                                          <p:spTgt spid="9218"/>
                                        </p:tgtEl>
                                        <p:attrNameLst>
                                          <p:attrName>ppt_w</p:attrName>
                                        </p:attrNameLst>
                                      </p:cBhvr>
                                      <p:tavLst>
                                        <p:tav tm="0">
                                          <p:val>
                                            <p:strVal val="#ppt_w*0.70"/>
                                          </p:val>
                                        </p:tav>
                                        <p:tav tm="100000">
                                          <p:val>
                                            <p:strVal val="#ppt_w"/>
                                          </p:val>
                                        </p:tav>
                                      </p:tavLst>
                                    </p:anim>
                                    <p:anim calcmode="lin" valueType="num">
                                      <p:cBhvr>
                                        <p:cTn id="10" dur="1000" fill="hold"/>
                                        <p:tgtEl>
                                          <p:spTgt spid="9218"/>
                                        </p:tgtEl>
                                        <p:attrNameLst>
                                          <p:attrName>ppt_h</p:attrName>
                                        </p:attrNameLst>
                                      </p:cBhvr>
                                      <p:tavLst>
                                        <p:tav tm="0">
                                          <p:val>
                                            <p:strVal val="#ppt_h"/>
                                          </p:val>
                                        </p:tav>
                                        <p:tav tm="100000">
                                          <p:val>
                                            <p:strVal val="#ppt_h"/>
                                          </p:val>
                                        </p:tav>
                                      </p:tavLst>
                                    </p:anim>
                                    <p:animEffect transition="in" filter="fade">
                                      <p:cBhvr>
                                        <p:cTn id="11" dur="1000"/>
                                        <p:tgtEl>
                                          <p:spTgt spid="9218"/>
                                        </p:tgtEl>
                                      </p:cBhvr>
                                    </p:animEffect>
                                  </p:childTnLst>
                                </p:cTn>
                              </p:par>
                              <p:par>
                                <p:cTn id="12" presetID="55"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par>
                                <p:cTn id="17" presetID="55"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out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1">
                <p:cTn id="32" fill="hold" display="0">
                  <p:stCondLst>
                    <p:cond delay="indefinite"/>
                  </p:stCondLst>
                  <p:endCondLst>
                    <p:cond evt="onStopAudio" delay="0">
                      <p:tgtEl>
                        <p:sldTgt/>
                      </p:tgtEl>
                    </p:cond>
                  </p:endCondLst>
                </p:cTn>
                <p:tgtEl>
                  <p:spTgt spid="2"/>
                </p:tgtEl>
              </p:cMediaNode>
            </p:audio>
          </p:childTnLst>
        </p:cTn>
      </p:par>
    </p:tnLst>
    <p:bldLst>
      <p:bldP spid="6" grpId="0"/>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CEDF8FCD-503D-4AFC-BE09-B27947D50C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22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A68A3044-217E-429E-A335-C07E724C41A4}"/>
              </a:ext>
            </a:extLst>
          </p:cNvPr>
          <p:cNvSpPr/>
          <p:nvPr/>
        </p:nvSpPr>
        <p:spPr>
          <a:xfrm>
            <a:off x="0" y="1107282"/>
            <a:ext cx="9144000" cy="3786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685783">
              <a:buClrTx/>
              <a:defRPr/>
            </a:pPr>
            <a:endParaRPr lang="en-US" sz="1500" kern="1200" dirty="0">
              <a:solidFill>
                <a:prstClr val="white"/>
              </a:solidFill>
              <a:latin typeface="Georgia"/>
            </a:endParaRPr>
          </a:p>
        </p:txBody>
      </p:sp>
      <p:pic>
        <p:nvPicPr>
          <p:cNvPr id="22" name="Picture 2" descr="C:\Users\Tien\Downloads\GAME PP\photo-5-15598752880811265847498.jpg">
            <a:hlinkClick r:id="rId3" action="ppaction://hlinksldjump"/>
            <a:extLst>
              <a:ext uri="{FF2B5EF4-FFF2-40B4-BE49-F238E27FC236}">
                <a16:creationId xmlns:a16="http://schemas.microsoft.com/office/drawing/2014/main" id="{252C84E0-36C1-4D52-9315-A8681E32A4F6}"/>
              </a:ext>
            </a:extLst>
          </p:cNvPr>
          <p:cNvPicPr>
            <a:picLocks noChangeAspect="1" noChangeArrowheads="1"/>
          </p:cNvPicPr>
          <p:nvPr/>
        </p:nvPicPr>
        <p:blipFill>
          <a:blip r:embed="rId4" cstate="print"/>
          <a:srcRect/>
          <a:stretch>
            <a:fillRect/>
          </a:stretch>
        </p:blipFill>
        <p:spPr bwMode="auto">
          <a:xfrm>
            <a:off x="190169" y="-17123"/>
            <a:ext cx="1057275" cy="1035558"/>
          </a:xfrm>
          <a:prstGeom prst="ellipse">
            <a:avLst/>
          </a:prstGeom>
          <a:ln>
            <a:noFill/>
          </a:ln>
          <a:effectLst>
            <a:softEdge rad="112500"/>
          </a:effectLst>
        </p:spPr>
      </p:pic>
      <p:sp>
        <p:nvSpPr>
          <p:cNvPr id="23" name="TextBox 22">
            <a:extLst>
              <a:ext uri="{FF2B5EF4-FFF2-40B4-BE49-F238E27FC236}">
                <a16:creationId xmlns:a16="http://schemas.microsoft.com/office/drawing/2014/main" id="{1353A052-9F84-4B11-A94E-ED6EEDF2F38A}"/>
              </a:ext>
            </a:extLst>
          </p:cNvPr>
          <p:cNvSpPr txBox="1">
            <a:spLocks noChangeArrowheads="1"/>
          </p:cNvSpPr>
          <p:nvPr/>
        </p:nvSpPr>
        <p:spPr bwMode="auto">
          <a:xfrm>
            <a:off x="83344" y="1112437"/>
            <a:ext cx="131158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defTabSz="685783" fontAlgn="base">
              <a:spcBef>
                <a:spcPct val="0"/>
              </a:spcBef>
              <a:spcAft>
                <a:spcPct val="0"/>
              </a:spcAft>
              <a:buClrTx/>
              <a:buSzTx/>
              <a:buNone/>
            </a:pPr>
            <a:r>
              <a:rPr lang="en-US" altLang="vi-VN" sz="1500" i="1" kern="1200" dirty="0" err="1">
                <a:solidFill>
                  <a:srgbClr val="FF0000"/>
                </a:solidFill>
                <a:latin typeface="Times New Roman" panose="02020603050405020304" pitchFamily="18" charset="0"/>
                <a:ea typeface="+mn-ea"/>
                <a:cs typeface="Times New Roman" panose="02020603050405020304" pitchFamily="18" charset="0"/>
              </a:rPr>
              <a:t>Hồng</a:t>
            </a:r>
            <a:r>
              <a:rPr lang="en-US" altLang="vi-VN" sz="1500" i="1" kern="1200" dirty="0">
                <a:solidFill>
                  <a:srgbClr val="FF0000"/>
                </a:solidFill>
                <a:latin typeface="Times New Roman" panose="02020603050405020304" pitchFamily="18" charset="0"/>
                <a:ea typeface="+mn-ea"/>
                <a:cs typeface="Times New Roman" panose="02020603050405020304" pitchFamily="18" charset="0"/>
              </a:rPr>
              <a:t> </a:t>
            </a:r>
            <a:r>
              <a:rPr lang="en-US" altLang="vi-VN" sz="1500" i="1" kern="1200" dirty="0" err="1">
                <a:solidFill>
                  <a:srgbClr val="FF0000"/>
                </a:solidFill>
                <a:latin typeface="Times New Roman" panose="02020603050405020304" pitchFamily="18" charset="0"/>
                <a:ea typeface="+mn-ea"/>
                <a:cs typeface="Times New Roman" panose="02020603050405020304" pitchFamily="18" charset="0"/>
              </a:rPr>
              <a:t>Hài</a:t>
            </a:r>
            <a:r>
              <a:rPr lang="en-US" altLang="vi-VN" sz="1500" i="1" kern="1200" dirty="0">
                <a:solidFill>
                  <a:srgbClr val="FF0000"/>
                </a:solidFill>
                <a:latin typeface="Times New Roman" panose="02020603050405020304" pitchFamily="18" charset="0"/>
                <a:ea typeface="+mn-ea"/>
                <a:cs typeface="Times New Roman" panose="02020603050405020304" pitchFamily="18" charset="0"/>
              </a:rPr>
              <a:t> </a:t>
            </a:r>
            <a:r>
              <a:rPr lang="en-US" altLang="vi-VN" sz="1500" i="1" kern="1200" dirty="0" err="1">
                <a:solidFill>
                  <a:srgbClr val="FF0000"/>
                </a:solidFill>
                <a:latin typeface="Times New Roman" panose="02020603050405020304" pitchFamily="18" charset="0"/>
                <a:ea typeface="+mn-ea"/>
                <a:cs typeface="Times New Roman" panose="02020603050405020304" pitchFamily="18" charset="0"/>
              </a:rPr>
              <a:t>Nhi</a:t>
            </a:r>
            <a:endParaRPr lang="en-US" altLang="vi-VN" sz="1500" i="1" kern="1200" dirty="0">
              <a:solidFill>
                <a:srgbClr val="FF0000"/>
              </a:solidFill>
              <a:latin typeface="Times New Roman" panose="02020603050405020304" pitchFamily="18" charset="0"/>
              <a:ea typeface="+mn-ea"/>
              <a:cs typeface="Times New Roman" panose="02020603050405020304" pitchFamily="18" charset="0"/>
            </a:endParaRPr>
          </a:p>
        </p:txBody>
      </p:sp>
      <p:pic>
        <p:nvPicPr>
          <p:cNvPr id="25" name="Picture 3" descr="C:\Users\Tien\Downloads\GAME PP\Bạc cot tinh.jpg">
            <a:hlinkClick r:id="rId5" action="ppaction://hlinksldjump"/>
            <a:extLst>
              <a:ext uri="{FF2B5EF4-FFF2-40B4-BE49-F238E27FC236}">
                <a16:creationId xmlns:a16="http://schemas.microsoft.com/office/drawing/2014/main" id="{CC25BC44-438E-4DA6-A7DD-4F148EEF2B25}"/>
              </a:ext>
            </a:extLst>
          </p:cNvPr>
          <p:cNvPicPr>
            <a:picLocks noChangeAspect="1" noChangeArrowheads="1"/>
          </p:cNvPicPr>
          <p:nvPr/>
        </p:nvPicPr>
        <p:blipFill>
          <a:blip r:embed="rId6" cstate="print"/>
          <a:srcRect/>
          <a:stretch>
            <a:fillRect/>
          </a:stretch>
        </p:blipFill>
        <p:spPr bwMode="auto">
          <a:xfrm>
            <a:off x="1947978" y="-104435"/>
            <a:ext cx="1091272" cy="1060974"/>
          </a:xfrm>
          <a:prstGeom prst="ellipse">
            <a:avLst/>
          </a:prstGeom>
          <a:ln>
            <a:noFill/>
          </a:ln>
          <a:effectLst>
            <a:softEdge rad="112500"/>
          </a:effectLst>
        </p:spPr>
      </p:pic>
      <p:sp>
        <p:nvSpPr>
          <p:cNvPr id="26" name="TextBox 25">
            <a:extLst>
              <a:ext uri="{FF2B5EF4-FFF2-40B4-BE49-F238E27FC236}">
                <a16:creationId xmlns:a16="http://schemas.microsoft.com/office/drawing/2014/main" id="{353A0BA5-69A4-4A7A-8B3F-E4899ACF7751}"/>
              </a:ext>
            </a:extLst>
          </p:cNvPr>
          <p:cNvSpPr txBox="1">
            <a:spLocks noChangeArrowheads="1"/>
          </p:cNvSpPr>
          <p:nvPr/>
        </p:nvSpPr>
        <p:spPr bwMode="auto">
          <a:xfrm>
            <a:off x="1845034" y="1111247"/>
            <a:ext cx="131158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685783" fontAlgn="base">
              <a:spcBef>
                <a:spcPct val="0"/>
              </a:spcBef>
              <a:spcAft>
                <a:spcPct val="0"/>
              </a:spcAft>
              <a:buClrTx/>
              <a:buSzTx/>
              <a:buNone/>
            </a:pPr>
            <a:r>
              <a:rPr lang="en-US" altLang="vi-VN" sz="1500" i="1" kern="1200" dirty="0" err="1">
                <a:solidFill>
                  <a:prstClr val="white"/>
                </a:solidFill>
                <a:latin typeface="Times New Roman" panose="02020603050405020304" pitchFamily="18" charset="0"/>
                <a:ea typeface="+mn-ea"/>
                <a:cs typeface="Times New Roman" panose="02020603050405020304" pitchFamily="18" charset="0"/>
              </a:rPr>
              <a:t>Bạch</a:t>
            </a:r>
            <a:r>
              <a:rPr lang="en-US" altLang="vi-VN" sz="1500" i="1" kern="1200" dirty="0">
                <a:solidFill>
                  <a:prstClr val="white"/>
                </a:solidFill>
                <a:latin typeface="Times New Roman" panose="02020603050405020304" pitchFamily="18" charset="0"/>
                <a:ea typeface="+mn-ea"/>
                <a:cs typeface="Times New Roman" panose="02020603050405020304" pitchFamily="18" charset="0"/>
              </a:rPr>
              <a:t> </a:t>
            </a:r>
            <a:r>
              <a:rPr lang="en-US" altLang="vi-VN" sz="1500" i="1" kern="1200" dirty="0" err="1">
                <a:solidFill>
                  <a:prstClr val="white"/>
                </a:solidFill>
                <a:latin typeface="Times New Roman" panose="02020603050405020304" pitchFamily="18" charset="0"/>
                <a:ea typeface="+mn-ea"/>
                <a:cs typeface="Times New Roman" panose="02020603050405020304" pitchFamily="18" charset="0"/>
              </a:rPr>
              <a:t>Cốt</a:t>
            </a:r>
            <a:r>
              <a:rPr lang="en-US" altLang="vi-VN" sz="1500" i="1" kern="1200" dirty="0">
                <a:solidFill>
                  <a:prstClr val="white"/>
                </a:solidFill>
                <a:latin typeface="Times New Roman" panose="02020603050405020304" pitchFamily="18" charset="0"/>
                <a:ea typeface="+mn-ea"/>
                <a:cs typeface="Times New Roman" panose="02020603050405020304" pitchFamily="18" charset="0"/>
              </a:rPr>
              <a:t> </a:t>
            </a:r>
            <a:r>
              <a:rPr lang="en-US" altLang="vi-VN" sz="1500" i="1" kern="1200" dirty="0" err="1">
                <a:solidFill>
                  <a:prstClr val="white"/>
                </a:solidFill>
                <a:latin typeface="Times New Roman" panose="02020603050405020304" pitchFamily="18" charset="0"/>
                <a:ea typeface="+mn-ea"/>
                <a:cs typeface="Times New Roman" panose="02020603050405020304" pitchFamily="18" charset="0"/>
              </a:rPr>
              <a:t>Tinh</a:t>
            </a:r>
            <a:endParaRPr lang="en-US" altLang="vi-VN" sz="1500" i="1" kern="1200" dirty="0">
              <a:solidFill>
                <a:prstClr val="white"/>
              </a:solidFill>
              <a:latin typeface="Times New Roman" panose="02020603050405020304" pitchFamily="18" charset="0"/>
              <a:ea typeface="+mn-ea"/>
              <a:cs typeface="Times New Roman" panose="02020603050405020304" pitchFamily="18" charset="0"/>
            </a:endParaRPr>
          </a:p>
        </p:txBody>
      </p:sp>
      <p:pic>
        <p:nvPicPr>
          <p:cNvPr id="28" name="Picture 4" descr="C:\Users\Tien\Downloads\GAME PP\Ngọc Thố TInh.jpg">
            <a:hlinkClick r:id="rId7" action="ppaction://hlinksldjump"/>
            <a:extLst>
              <a:ext uri="{FF2B5EF4-FFF2-40B4-BE49-F238E27FC236}">
                <a16:creationId xmlns:a16="http://schemas.microsoft.com/office/drawing/2014/main" id="{4C49508B-332B-4504-BB48-5F7F6C75CF87}"/>
              </a:ext>
            </a:extLst>
          </p:cNvPr>
          <p:cNvPicPr>
            <a:picLocks noChangeAspect="1" noChangeArrowheads="1"/>
          </p:cNvPicPr>
          <p:nvPr/>
        </p:nvPicPr>
        <p:blipFill>
          <a:blip r:embed="rId8" cstate="print"/>
          <a:srcRect/>
          <a:stretch>
            <a:fillRect/>
          </a:stretch>
        </p:blipFill>
        <p:spPr bwMode="auto">
          <a:xfrm>
            <a:off x="3854275" y="1318"/>
            <a:ext cx="1025919" cy="1044728"/>
          </a:xfrm>
          <a:prstGeom prst="ellipse">
            <a:avLst/>
          </a:prstGeom>
          <a:ln>
            <a:noFill/>
          </a:ln>
          <a:effectLst>
            <a:softEdge rad="112500"/>
          </a:effectLst>
        </p:spPr>
      </p:pic>
      <p:sp>
        <p:nvSpPr>
          <p:cNvPr id="29" name="TextBox 28">
            <a:extLst>
              <a:ext uri="{FF2B5EF4-FFF2-40B4-BE49-F238E27FC236}">
                <a16:creationId xmlns:a16="http://schemas.microsoft.com/office/drawing/2014/main" id="{927FD3CC-8EF2-4D4E-A19C-997D0603765B}"/>
              </a:ext>
            </a:extLst>
          </p:cNvPr>
          <p:cNvSpPr txBox="1">
            <a:spLocks noChangeArrowheads="1"/>
          </p:cNvSpPr>
          <p:nvPr/>
        </p:nvSpPr>
        <p:spPr bwMode="auto">
          <a:xfrm>
            <a:off x="3651053" y="1112437"/>
            <a:ext cx="1311585" cy="553998"/>
          </a:xfrm>
          <a:prstGeom prst="rect">
            <a:avLst/>
          </a:prstGeom>
          <a:noFill/>
          <a:ln>
            <a:noFill/>
          </a:ln>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685783" fontAlgn="base">
              <a:spcBef>
                <a:spcPct val="0"/>
              </a:spcBef>
              <a:spcAft>
                <a:spcPct val="0"/>
              </a:spcAft>
              <a:buClrTx/>
              <a:buSzTx/>
              <a:buNone/>
            </a:pPr>
            <a:r>
              <a:rPr lang="en-US" altLang="vi-VN" sz="1500" i="1" kern="1200" dirty="0" err="1">
                <a:solidFill>
                  <a:srgbClr val="C00000"/>
                </a:solidFill>
                <a:latin typeface="Times New Roman" panose="02020603050405020304" pitchFamily="18" charset="0"/>
                <a:ea typeface="+mn-ea"/>
                <a:cs typeface="Times New Roman" panose="02020603050405020304" pitchFamily="18" charset="0"/>
              </a:rPr>
              <a:t>Ngọc</a:t>
            </a:r>
            <a:r>
              <a:rPr lang="en-US" altLang="vi-VN" sz="1500" i="1" kern="1200" dirty="0">
                <a:solidFill>
                  <a:srgbClr val="C00000"/>
                </a:solidFill>
                <a:latin typeface="Times New Roman" panose="02020603050405020304" pitchFamily="18" charset="0"/>
                <a:ea typeface="+mn-ea"/>
                <a:cs typeface="Times New Roman" panose="02020603050405020304" pitchFamily="18" charset="0"/>
              </a:rPr>
              <a:t> </a:t>
            </a:r>
            <a:r>
              <a:rPr lang="en-US" altLang="vi-VN" sz="1500" i="1" kern="1200" dirty="0" err="1">
                <a:solidFill>
                  <a:srgbClr val="C00000"/>
                </a:solidFill>
                <a:latin typeface="Times New Roman" panose="02020603050405020304" pitchFamily="18" charset="0"/>
                <a:ea typeface="+mn-ea"/>
                <a:cs typeface="Times New Roman" panose="02020603050405020304" pitchFamily="18" charset="0"/>
              </a:rPr>
              <a:t>Thố</a:t>
            </a:r>
            <a:r>
              <a:rPr lang="en-US" altLang="vi-VN" sz="1500" i="1" kern="1200" dirty="0">
                <a:solidFill>
                  <a:srgbClr val="C00000"/>
                </a:solidFill>
                <a:latin typeface="Times New Roman" panose="02020603050405020304" pitchFamily="18" charset="0"/>
                <a:ea typeface="+mn-ea"/>
                <a:cs typeface="Times New Roman" panose="02020603050405020304" pitchFamily="18" charset="0"/>
              </a:rPr>
              <a:t> </a:t>
            </a:r>
            <a:r>
              <a:rPr lang="en-US" altLang="vi-VN" sz="1500" i="1" kern="1200" dirty="0" err="1">
                <a:solidFill>
                  <a:srgbClr val="C00000"/>
                </a:solidFill>
                <a:latin typeface="Times New Roman" panose="02020603050405020304" pitchFamily="18" charset="0"/>
                <a:ea typeface="+mn-ea"/>
                <a:cs typeface="Times New Roman" panose="02020603050405020304" pitchFamily="18" charset="0"/>
              </a:rPr>
              <a:t>Tinh</a:t>
            </a:r>
            <a:endParaRPr lang="en-US" altLang="vi-VN" sz="1500" i="1" kern="1200" dirty="0">
              <a:solidFill>
                <a:srgbClr val="C00000"/>
              </a:solidFill>
              <a:latin typeface="Times New Roman" panose="02020603050405020304" pitchFamily="18" charset="0"/>
              <a:ea typeface="+mn-ea"/>
              <a:cs typeface="Times New Roman" panose="02020603050405020304" pitchFamily="18" charset="0"/>
            </a:endParaRPr>
          </a:p>
        </p:txBody>
      </p:sp>
      <p:pic>
        <p:nvPicPr>
          <p:cNvPr id="34" name="Picture 6" descr="C:\Users\Tien\Downloads\GAME PP\nguumavuong_1jpg.jpg">
            <a:hlinkClick r:id="rId9" action="ppaction://hlinksldjump"/>
            <a:extLst>
              <a:ext uri="{FF2B5EF4-FFF2-40B4-BE49-F238E27FC236}">
                <a16:creationId xmlns:a16="http://schemas.microsoft.com/office/drawing/2014/main" id="{AD2973F0-5DFE-47B5-A7C0-14EDA4F12090}"/>
              </a:ext>
            </a:extLst>
          </p:cNvPr>
          <p:cNvPicPr>
            <a:picLocks noChangeAspect="1" noChangeArrowheads="1"/>
          </p:cNvPicPr>
          <p:nvPr/>
        </p:nvPicPr>
        <p:blipFill>
          <a:blip r:embed="rId10"/>
          <a:srcRect/>
          <a:stretch>
            <a:fillRect/>
          </a:stretch>
        </p:blipFill>
        <p:spPr bwMode="auto">
          <a:xfrm>
            <a:off x="5695221" y="-59917"/>
            <a:ext cx="1118431" cy="1167199"/>
          </a:xfrm>
          <a:prstGeom prst="ellipse">
            <a:avLst/>
          </a:prstGeom>
          <a:ln>
            <a:noFill/>
          </a:ln>
          <a:effectLst>
            <a:softEdge rad="112500"/>
          </a:effectLst>
        </p:spPr>
      </p:pic>
      <p:sp>
        <p:nvSpPr>
          <p:cNvPr id="35" name="TextBox 34">
            <a:extLst>
              <a:ext uri="{FF2B5EF4-FFF2-40B4-BE49-F238E27FC236}">
                <a16:creationId xmlns:a16="http://schemas.microsoft.com/office/drawing/2014/main" id="{5A4729DF-0AA9-4F5B-ADB8-7090D7BB8F41}"/>
              </a:ext>
            </a:extLst>
          </p:cNvPr>
          <p:cNvSpPr txBox="1">
            <a:spLocks noChangeArrowheads="1"/>
          </p:cNvSpPr>
          <p:nvPr/>
        </p:nvSpPr>
        <p:spPr bwMode="auto">
          <a:xfrm>
            <a:off x="5488685" y="1124966"/>
            <a:ext cx="158610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685783" fontAlgn="base">
              <a:spcBef>
                <a:spcPct val="0"/>
              </a:spcBef>
              <a:spcAft>
                <a:spcPct val="0"/>
              </a:spcAft>
              <a:buClrTx/>
              <a:buSzTx/>
              <a:buNone/>
            </a:pPr>
            <a:r>
              <a:rPr lang="en-US" altLang="vi-VN" sz="1500" i="1" kern="1200" dirty="0" err="1">
                <a:solidFill>
                  <a:srgbClr val="FF0000"/>
                </a:solidFill>
                <a:latin typeface="Times New Roman" panose="02020603050405020304" pitchFamily="18" charset="0"/>
                <a:ea typeface="+mn-ea"/>
                <a:cs typeface="Times New Roman" panose="02020603050405020304" pitchFamily="18" charset="0"/>
              </a:rPr>
              <a:t>Ngưu</a:t>
            </a:r>
            <a:r>
              <a:rPr lang="en-US" altLang="vi-VN" sz="1500" i="1" kern="1200" dirty="0">
                <a:solidFill>
                  <a:srgbClr val="FF0000"/>
                </a:solidFill>
                <a:latin typeface="Times New Roman" panose="02020603050405020304" pitchFamily="18" charset="0"/>
                <a:ea typeface="+mn-ea"/>
                <a:cs typeface="Times New Roman" panose="02020603050405020304" pitchFamily="18" charset="0"/>
              </a:rPr>
              <a:t> Ma </a:t>
            </a:r>
            <a:r>
              <a:rPr lang="en-US" altLang="vi-VN" sz="1500" i="1" kern="1200" dirty="0" err="1">
                <a:solidFill>
                  <a:srgbClr val="FF0000"/>
                </a:solidFill>
                <a:latin typeface="Times New Roman" panose="02020603050405020304" pitchFamily="18" charset="0"/>
                <a:ea typeface="+mn-ea"/>
                <a:cs typeface="Times New Roman" panose="02020603050405020304" pitchFamily="18" charset="0"/>
              </a:rPr>
              <a:t>Vương</a:t>
            </a:r>
            <a:endParaRPr lang="en-US" altLang="vi-VN" sz="1500" i="1" kern="1200" dirty="0">
              <a:solidFill>
                <a:srgbClr val="FF0000"/>
              </a:solidFill>
              <a:latin typeface="Times New Roman" panose="02020603050405020304" pitchFamily="18" charset="0"/>
              <a:ea typeface="+mn-ea"/>
              <a:cs typeface="Times New Roman" panose="02020603050405020304" pitchFamily="18" charset="0"/>
            </a:endParaRPr>
          </a:p>
        </p:txBody>
      </p:sp>
      <p:pic>
        <p:nvPicPr>
          <p:cNvPr id="40975" name="Picture 6" descr="HÃ¬nh áº£nh cÃ³ liÃªn quan">
            <a:extLst>
              <a:ext uri="{FF2B5EF4-FFF2-40B4-BE49-F238E27FC236}">
                <a16:creationId xmlns:a16="http://schemas.microsoft.com/office/drawing/2014/main" id="{C7B8D784-E73E-4D16-8F17-0B293E5D6F1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52962" y="3657600"/>
            <a:ext cx="3529013"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6" name="Picture 6" descr="HÃ¬nh áº£nh cÃ³ liÃªn quan">
            <a:extLst>
              <a:ext uri="{FF2B5EF4-FFF2-40B4-BE49-F238E27FC236}">
                <a16:creationId xmlns:a16="http://schemas.microsoft.com/office/drawing/2014/main" id="{B388323F-DB06-49BE-8722-D2F7C6CE205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71750" y="3657600"/>
            <a:ext cx="3529013"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7" name="Picture 4" descr="HÃ¬nh áº£nh cÃ³ liÃªn quan">
            <a:hlinkClick r:id="rId13" action="ppaction://hlinksldjump"/>
            <a:extLst>
              <a:ext uri="{FF2B5EF4-FFF2-40B4-BE49-F238E27FC236}">
                <a16:creationId xmlns:a16="http://schemas.microsoft.com/office/drawing/2014/main" id="{A9892621-FCD6-4F1D-BB34-A053B2DD338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48513" y="4443413"/>
            <a:ext cx="852487"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a:extLst>
              <a:ext uri="{FF2B5EF4-FFF2-40B4-BE49-F238E27FC236}">
                <a16:creationId xmlns:a16="http://schemas.microsoft.com/office/drawing/2014/main" id="{D9D28696-4881-4285-8004-CE90E7A29C9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38226" y="3155560"/>
            <a:ext cx="1838325" cy="132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74" name="Picture 6" descr="HÃ¬nh áº£nh cÃ³ liÃªn quan">
            <a:extLst>
              <a:ext uri="{FF2B5EF4-FFF2-40B4-BE49-F238E27FC236}">
                <a16:creationId xmlns:a16="http://schemas.microsoft.com/office/drawing/2014/main" id="{A14D69A2-C004-46A8-8303-4CC6460E44E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344" y="3657600"/>
            <a:ext cx="3529013"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Users\Tien\Downloads\GAME PP\Thanh Nguu Quai.jpg">
            <a:hlinkClick r:id="rId16" action="ppaction://hlinksldjump"/>
            <a:extLst>
              <a:ext uri="{FF2B5EF4-FFF2-40B4-BE49-F238E27FC236}">
                <a16:creationId xmlns:a16="http://schemas.microsoft.com/office/drawing/2014/main" id="{3371CD82-8D88-DA4F-8886-7FCEDFD0AC02}"/>
              </a:ext>
            </a:extLst>
          </p:cNvPr>
          <p:cNvPicPr>
            <a:picLocks noChangeAspect="1" noChangeArrowheads="1"/>
          </p:cNvPicPr>
          <p:nvPr/>
        </p:nvPicPr>
        <p:blipFill>
          <a:blip r:embed="rId17" cstate="print"/>
          <a:srcRect/>
          <a:stretch>
            <a:fillRect/>
          </a:stretch>
        </p:blipFill>
        <p:spPr bwMode="auto">
          <a:xfrm>
            <a:off x="7705839" y="0"/>
            <a:ext cx="1044883" cy="1167199"/>
          </a:xfrm>
          <a:prstGeom prst="ellipse">
            <a:avLst/>
          </a:prstGeom>
          <a:ln>
            <a:noFill/>
          </a:ln>
          <a:effectLst>
            <a:softEdge rad="112500"/>
          </a:effectLst>
        </p:spPr>
      </p:pic>
      <p:sp>
        <p:nvSpPr>
          <p:cNvPr id="18" name="TextBox 17">
            <a:extLst>
              <a:ext uri="{FF2B5EF4-FFF2-40B4-BE49-F238E27FC236}">
                <a16:creationId xmlns:a16="http://schemas.microsoft.com/office/drawing/2014/main" id="{5C42255B-559E-2742-BAE5-C9806AC0303F}"/>
              </a:ext>
            </a:extLst>
          </p:cNvPr>
          <p:cNvSpPr txBox="1">
            <a:spLocks noChangeArrowheads="1"/>
          </p:cNvSpPr>
          <p:nvPr/>
        </p:nvSpPr>
        <p:spPr bwMode="auto">
          <a:xfrm>
            <a:off x="7487955" y="1132285"/>
            <a:ext cx="165604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685783">
              <a:spcBef>
                <a:spcPct val="0"/>
              </a:spcBef>
              <a:buClrTx/>
              <a:buSzTx/>
              <a:buNone/>
            </a:pPr>
            <a:r>
              <a:rPr lang="en-US" altLang="vi-VN" sz="1500" i="1" kern="1200" dirty="0">
                <a:solidFill>
                  <a:prstClr val="white"/>
                </a:solidFill>
                <a:latin typeface="Times New Roman" panose="02020603050405020304" pitchFamily="18" charset="0"/>
                <a:ea typeface="+mn-ea"/>
                <a:cs typeface="Times New Roman" panose="02020603050405020304" pitchFamily="18" charset="0"/>
              </a:rPr>
              <a:t>Thanh </a:t>
            </a:r>
            <a:r>
              <a:rPr lang="en-US" altLang="vi-VN" sz="1500" i="1" kern="1200" dirty="0" err="1">
                <a:solidFill>
                  <a:prstClr val="white"/>
                </a:solidFill>
                <a:latin typeface="Times New Roman" panose="02020603050405020304" pitchFamily="18" charset="0"/>
                <a:ea typeface="+mn-ea"/>
                <a:cs typeface="Times New Roman" panose="02020603050405020304" pitchFamily="18" charset="0"/>
              </a:rPr>
              <a:t>Ngưu</a:t>
            </a:r>
            <a:r>
              <a:rPr lang="en-US" altLang="vi-VN" sz="1500" i="1" kern="1200" dirty="0">
                <a:solidFill>
                  <a:prstClr val="white"/>
                </a:solidFill>
                <a:latin typeface="Times New Roman" panose="02020603050405020304" pitchFamily="18" charset="0"/>
                <a:ea typeface="+mn-ea"/>
                <a:cs typeface="Times New Roman" panose="02020603050405020304" pitchFamily="18" charset="0"/>
              </a:rPr>
              <a:t> </a:t>
            </a:r>
            <a:r>
              <a:rPr lang="en-US" altLang="vi-VN" sz="1500" i="1" kern="1200" dirty="0" err="1">
                <a:solidFill>
                  <a:prstClr val="white"/>
                </a:solidFill>
                <a:latin typeface="Times New Roman" panose="02020603050405020304" pitchFamily="18" charset="0"/>
                <a:ea typeface="+mn-ea"/>
                <a:cs typeface="Times New Roman" panose="02020603050405020304" pitchFamily="18" charset="0"/>
              </a:rPr>
              <a:t>Quái</a:t>
            </a:r>
            <a:endParaRPr lang="en-US" altLang="vi-VN" sz="1500" i="1" kern="1200" dirty="0">
              <a:solidFill>
                <a:prstClr val="white"/>
              </a:solidFill>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18000" b="-18000"/>
          </a:stretch>
        </a:blip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AD1CFCDF-AD77-DC4C-8AE3-48E348567EAB}"/>
              </a:ext>
            </a:extLst>
          </p:cNvPr>
          <p:cNvPicPr>
            <a:picLocks noChangeAspect="1"/>
          </p:cNvPicPr>
          <p:nvPr/>
        </p:nvPicPr>
        <p:blipFill rotWithShape="1">
          <a:blip r:embed="rId5"/>
          <a:srcRect l="4531" t="12284" b="18716"/>
          <a:stretch/>
        </p:blipFill>
        <p:spPr>
          <a:xfrm>
            <a:off x="0" y="1"/>
            <a:ext cx="9422892" cy="1666876"/>
          </a:xfrm>
          <a:prstGeom prst="rect">
            <a:avLst/>
          </a:prstGeom>
        </p:spPr>
      </p:pic>
      <p:sp>
        <p:nvSpPr>
          <p:cNvPr id="41987" name="TextBox 3">
            <a:extLst>
              <a:ext uri="{FF2B5EF4-FFF2-40B4-BE49-F238E27FC236}">
                <a16:creationId xmlns:a16="http://schemas.microsoft.com/office/drawing/2014/main" id="{16048C38-6856-42C8-B98D-3B00299021A4}"/>
              </a:ext>
            </a:extLst>
          </p:cNvPr>
          <p:cNvSpPr txBox="1">
            <a:spLocks noChangeArrowheads="1"/>
          </p:cNvSpPr>
          <p:nvPr/>
        </p:nvSpPr>
        <p:spPr bwMode="auto">
          <a:xfrm>
            <a:off x="-97566" y="794603"/>
            <a:ext cx="77781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685783" fontAlgn="base">
              <a:spcBef>
                <a:spcPct val="0"/>
              </a:spcBef>
              <a:spcAft>
                <a:spcPct val="0"/>
              </a:spcAft>
              <a:buClrTx/>
              <a:buSzTx/>
              <a:buNone/>
            </a:pPr>
            <a:r>
              <a:rPr lang="en-US" altLang="vi-VN" sz="2800" b="1" kern="1200" dirty="0" err="1">
                <a:solidFill>
                  <a:srgbClr val="0070C0"/>
                </a:solidFill>
                <a:latin typeface="Times New Roman" panose="02020603050405020304" pitchFamily="18" charset="0"/>
                <a:ea typeface="+mn-ea"/>
                <a:cs typeface="Times New Roman" panose="02020603050405020304" pitchFamily="18" charset="0"/>
              </a:rPr>
              <a:t>Câu</a:t>
            </a:r>
            <a:r>
              <a:rPr lang="en-US" altLang="vi-VN" sz="2800" b="1" kern="1200" dirty="0">
                <a:solidFill>
                  <a:srgbClr val="0070C0"/>
                </a:solidFill>
                <a:latin typeface="Times New Roman" panose="02020603050405020304" pitchFamily="18" charset="0"/>
                <a:ea typeface="+mn-ea"/>
                <a:cs typeface="Times New Roman" panose="02020603050405020304" pitchFamily="18" charset="0"/>
              </a:rPr>
              <a:t> 1:  </a:t>
            </a:r>
            <a:r>
              <a:rPr lang="en-US" altLang="vi-VN" sz="2800" b="1" kern="1200" dirty="0" err="1">
                <a:solidFill>
                  <a:srgbClr val="0070C0"/>
                </a:solidFill>
                <a:latin typeface="Times New Roman" panose="02020603050405020304" pitchFamily="18" charset="0"/>
                <a:ea typeface="+mn-ea"/>
                <a:cs typeface="Times New Roman" panose="02020603050405020304" pitchFamily="18" charset="0"/>
              </a:rPr>
              <a:t>Hiện</a:t>
            </a:r>
            <a:r>
              <a:rPr lang="en-US" altLang="vi-VN" sz="2800" b="1"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800" b="1" kern="1200" dirty="0" err="1">
                <a:solidFill>
                  <a:srgbClr val="0070C0"/>
                </a:solidFill>
                <a:latin typeface="Times New Roman" panose="02020603050405020304" pitchFamily="18" charset="0"/>
                <a:ea typeface="+mn-ea"/>
                <a:cs typeface="Times New Roman" panose="02020603050405020304" pitchFamily="18" charset="0"/>
              </a:rPr>
              <a:t>thực</a:t>
            </a:r>
            <a:r>
              <a:rPr lang="en-US" altLang="vi-VN" sz="2800" b="1"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800" b="1" kern="1200" dirty="0" err="1">
                <a:solidFill>
                  <a:srgbClr val="0070C0"/>
                </a:solidFill>
                <a:latin typeface="Times New Roman" panose="02020603050405020304" pitchFamily="18" charset="0"/>
                <a:ea typeface="+mn-ea"/>
                <a:cs typeface="Times New Roman" panose="02020603050405020304" pitchFamily="18" charset="0"/>
              </a:rPr>
              <a:t>lịch</a:t>
            </a:r>
            <a:r>
              <a:rPr lang="en-US" altLang="vi-VN" sz="2800" b="1"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800" b="1" kern="1200" dirty="0" err="1">
                <a:solidFill>
                  <a:srgbClr val="0070C0"/>
                </a:solidFill>
                <a:latin typeface="Times New Roman" panose="02020603050405020304" pitchFamily="18" charset="0"/>
                <a:ea typeface="+mn-ea"/>
                <a:cs typeface="Times New Roman" panose="02020603050405020304" pitchFamily="18" charset="0"/>
              </a:rPr>
              <a:t>sử</a:t>
            </a:r>
            <a:r>
              <a:rPr lang="en-US" altLang="vi-VN" sz="2800" b="1"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800" b="1" kern="1200" dirty="0" err="1">
                <a:solidFill>
                  <a:srgbClr val="0070C0"/>
                </a:solidFill>
                <a:latin typeface="Times New Roman" panose="02020603050405020304" pitchFamily="18" charset="0"/>
                <a:ea typeface="+mn-ea"/>
                <a:cs typeface="Times New Roman" panose="02020603050405020304" pitchFamily="18" charset="0"/>
              </a:rPr>
              <a:t>là</a:t>
            </a:r>
            <a:r>
              <a:rPr lang="en-US" altLang="vi-VN" sz="2800" b="1"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800" b="1" kern="1200" dirty="0" err="1">
                <a:solidFill>
                  <a:srgbClr val="0070C0"/>
                </a:solidFill>
                <a:latin typeface="Times New Roman" panose="02020603050405020304" pitchFamily="18" charset="0"/>
                <a:ea typeface="+mn-ea"/>
                <a:cs typeface="Times New Roman" panose="02020603050405020304" pitchFamily="18" charset="0"/>
              </a:rPr>
              <a:t>gì</a:t>
            </a:r>
            <a:r>
              <a:rPr lang="en-US" altLang="vi-VN" sz="2800" b="1" kern="1200" dirty="0">
                <a:solidFill>
                  <a:srgbClr val="0070C0"/>
                </a:solidFill>
                <a:latin typeface="Times New Roman" panose="02020603050405020304" pitchFamily="18" charset="0"/>
                <a:ea typeface="+mn-ea"/>
                <a:cs typeface="Times New Roman" panose="02020603050405020304" pitchFamily="18" charset="0"/>
              </a:rPr>
              <a:t>?</a:t>
            </a:r>
          </a:p>
        </p:txBody>
      </p:sp>
      <p:pic>
        <p:nvPicPr>
          <p:cNvPr id="41988" name="Picture 2">
            <a:extLst>
              <a:ext uri="{FF2B5EF4-FFF2-40B4-BE49-F238E27FC236}">
                <a16:creationId xmlns:a16="http://schemas.microsoft.com/office/drawing/2014/main" id="{084F31B8-5E43-45B8-8100-8900B6167D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3217" y="280096"/>
            <a:ext cx="1051322" cy="1570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2" descr="C:\Users\Tien\Downloads\GAME PP\pngtree-pig-png-clipart_658108.jpg">
            <a:extLst>
              <a:ext uri="{FF2B5EF4-FFF2-40B4-BE49-F238E27FC236}">
                <a16:creationId xmlns:a16="http://schemas.microsoft.com/office/drawing/2014/main" id="{59CF2C69-C8D0-4746-A974-B28920D62C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9868" y="1777463"/>
            <a:ext cx="1563290" cy="115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4" descr="HÃ¬nh áº£nh cÃ³ liÃªn quan">
            <a:extLst>
              <a:ext uri="{FF2B5EF4-FFF2-40B4-BE49-F238E27FC236}">
                <a16:creationId xmlns:a16="http://schemas.microsoft.com/office/drawing/2014/main" id="{7CF9D3C7-08EB-41F7-84AB-0302561A30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2788" y="4207387"/>
            <a:ext cx="1319403" cy="93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F8EC58AD-ECF4-46C5-AFBE-1BB0A17D010A}"/>
              </a:ext>
            </a:extLst>
          </p:cNvPr>
          <p:cNvSpPr/>
          <p:nvPr/>
        </p:nvSpPr>
        <p:spPr>
          <a:xfrm>
            <a:off x="19289" y="2023468"/>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00:10</a:t>
            </a:r>
          </a:p>
        </p:txBody>
      </p:sp>
      <p:sp>
        <p:nvSpPr>
          <p:cNvPr id="24" name="Rounded Rectangle 23">
            <a:extLst>
              <a:ext uri="{FF2B5EF4-FFF2-40B4-BE49-F238E27FC236}">
                <a16:creationId xmlns:a16="http://schemas.microsoft.com/office/drawing/2014/main" id="{D6492601-DFB1-4FD3-B12A-40AEAC28E034}"/>
              </a:ext>
            </a:extLst>
          </p:cNvPr>
          <p:cNvSpPr/>
          <p:nvPr/>
        </p:nvSpPr>
        <p:spPr>
          <a:xfrm>
            <a:off x="19289" y="2034184"/>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00:09</a:t>
            </a:r>
          </a:p>
        </p:txBody>
      </p:sp>
      <p:sp>
        <p:nvSpPr>
          <p:cNvPr id="25" name="Rounded Rectangle 24">
            <a:extLst>
              <a:ext uri="{FF2B5EF4-FFF2-40B4-BE49-F238E27FC236}">
                <a16:creationId xmlns:a16="http://schemas.microsoft.com/office/drawing/2014/main" id="{7304F6C8-DE51-42E4-B0F8-C6DE51AFA24F}"/>
              </a:ext>
            </a:extLst>
          </p:cNvPr>
          <p:cNvSpPr/>
          <p:nvPr/>
        </p:nvSpPr>
        <p:spPr>
          <a:xfrm>
            <a:off x="19289" y="2041328"/>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00:08</a:t>
            </a:r>
          </a:p>
        </p:txBody>
      </p:sp>
      <p:sp>
        <p:nvSpPr>
          <p:cNvPr id="26" name="Rounded Rectangle 25">
            <a:extLst>
              <a:ext uri="{FF2B5EF4-FFF2-40B4-BE49-F238E27FC236}">
                <a16:creationId xmlns:a16="http://schemas.microsoft.com/office/drawing/2014/main" id="{4ACD0EB1-427F-44BD-BAC6-33E0ECCAB9F4}"/>
              </a:ext>
            </a:extLst>
          </p:cNvPr>
          <p:cNvSpPr/>
          <p:nvPr/>
        </p:nvSpPr>
        <p:spPr>
          <a:xfrm>
            <a:off x="19289" y="2034184"/>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00:07</a:t>
            </a:r>
          </a:p>
        </p:txBody>
      </p:sp>
      <p:sp>
        <p:nvSpPr>
          <p:cNvPr id="27" name="Rounded Rectangle 26">
            <a:extLst>
              <a:ext uri="{FF2B5EF4-FFF2-40B4-BE49-F238E27FC236}">
                <a16:creationId xmlns:a16="http://schemas.microsoft.com/office/drawing/2014/main" id="{B9951F13-26BD-4FD3-BA0A-66D787BED48B}"/>
              </a:ext>
            </a:extLst>
          </p:cNvPr>
          <p:cNvSpPr/>
          <p:nvPr/>
        </p:nvSpPr>
        <p:spPr>
          <a:xfrm>
            <a:off x="19289" y="2023468"/>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00:06</a:t>
            </a:r>
          </a:p>
        </p:txBody>
      </p:sp>
      <p:sp>
        <p:nvSpPr>
          <p:cNvPr id="28" name="Rounded Rectangle 27">
            <a:extLst>
              <a:ext uri="{FF2B5EF4-FFF2-40B4-BE49-F238E27FC236}">
                <a16:creationId xmlns:a16="http://schemas.microsoft.com/office/drawing/2014/main" id="{4919C31E-C011-46BB-A7CF-B5C5B58756AD}"/>
              </a:ext>
            </a:extLst>
          </p:cNvPr>
          <p:cNvSpPr/>
          <p:nvPr/>
        </p:nvSpPr>
        <p:spPr>
          <a:xfrm>
            <a:off x="19289" y="2037756"/>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00:05</a:t>
            </a:r>
          </a:p>
        </p:txBody>
      </p:sp>
      <p:sp>
        <p:nvSpPr>
          <p:cNvPr id="29" name="Rounded Rectangle 28">
            <a:extLst>
              <a:ext uri="{FF2B5EF4-FFF2-40B4-BE49-F238E27FC236}">
                <a16:creationId xmlns:a16="http://schemas.microsoft.com/office/drawing/2014/main" id="{494A3402-8351-4442-8CFB-44773F4E8B4F}"/>
              </a:ext>
            </a:extLst>
          </p:cNvPr>
          <p:cNvSpPr/>
          <p:nvPr/>
        </p:nvSpPr>
        <p:spPr>
          <a:xfrm>
            <a:off x="19289" y="2030612"/>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00:04</a:t>
            </a:r>
          </a:p>
        </p:txBody>
      </p:sp>
      <p:sp>
        <p:nvSpPr>
          <p:cNvPr id="30" name="Rounded Rectangle 29">
            <a:extLst>
              <a:ext uri="{FF2B5EF4-FFF2-40B4-BE49-F238E27FC236}">
                <a16:creationId xmlns:a16="http://schemas.microsoft.com/office/drawing/2014/main" id="{C3301672-C3B9-4829-9DE5-13BE47BFC385}"/>
              </a:ext>
            </a:extLst>
          </p:cNvPr>
          <p:cNvSpPr/>
          <p:nvPr/>
        </p:nvSpPr>
        <p:spPr>
          <a:xfrm>
            <a:off x="19289" y="2023468"/>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00:03</a:t>
            </a:r>
          </a:p>
        </p:txBody>
      </p:sp>
      <p:sp>
        <p:nvSpPr>
          <p:cNvPr id="31" name="Rounded Rectangle 30">
            <a:extLst>
              <a:ext uri="{FF2B5EF4-FFF2-40B4-BE49-F238E27FC236}">
                <a16:creationId xmlns:a16="http://schemas.microsoft.com/office/drawing/2014/main" id="{8A564DF8-A853-4CE0-BEED-EFEF13D0508B}"/>
              </a:ext>
            </a:extLst>
          </p:cNvPr>
          <p:cNvSpPr/>
          <p:nvPr/>
        </p:nvSpPr>
        <p:spPr>
          <a:xfrm>
            <a:off x="19289" y="2007990"/>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00:02</a:t>
            </a:r>
          </a:p>
        </p:txBody>
      </p:sp>
      <p:sp>
        <p:nvSpPr>
          <p:cNvPr id="32" name="Rounded Rectangle 31">
            <a:extLst>
              <a:ext uri="{FF2B5EF4-FFF2-40B4-BE49-F238E27FC236}">
                <a16:creationId xmlns:a16="http://schemas.microsoft.com/office/drawing/2014/main" id="{BCB4CFBF-E887-4B54-BDEE-88E608CC39E9}"/>
              </a:ext>
            </a:extLst>
          </p:cNvPr>
          <p:cNvSpPr/>
          <p:nvPr/>
        </p:nvSpPr>
        <p:spPr>
          <a:xfrm>
            <a:off x="19289" y="2015134"/>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00:01</a:t>
            </a:r>
          </a:p>
        </p:txBody>
      </p:sp>
      <p:sp>
        <p:nvSpPr>
          <p:cNvPr id="33" name="Rounded Rectangle 32">
            <a:extLst>
              <a:ext uri="{FF2B5EF4-FFF2-40B4-BE49-F238E27FC236}">
                <a16:creationId xmlns:a16="http://schemas.microsoft.com/office/drawing/2014/main" id="{D70F5083-3F31-4E41-A795-13AA329ACC11}"/>
              </a:ext>
            </a:extLst>
          </p:cNvPr>
          <p:cNvSpPr/>
          <p:nvPr/>
        </p:nvSpPr>
        <p:spPr>
          <a:xfrm>
            <a:off x="19289" y="2015134"/>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dirty="0">
                <a:solidFill>
                  <a:prstClr val="white"/>
                </a:solidFill>
                <a:latin typeface="Georgia"/>
              </a:rPr>
              <a:t>00:00</a:t>
            </a:r>
          </a:p>
        </p:txBody>
      </p:sp>
      <p:pic>
        <p:nvPicPr>
          <p:cNvPr id="34" name="Picture 2" descr="Káº¿t quáº£ hÃ¬nh áº£nh cho icon Äá»ng há»">
            <a:extLst>
              <a:ext uri="{FF2B5EF4-FFF2-40B4-BE49-F238E27FC236}">
                <a16:creationId xmlns:a16="http://schemas.microsoft.com/office/drawing/2014/main" id="{9A651F16-B6FB-4DB3-BD0F-ACD4552BD4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46441" y="1981775"/>
            <a:ext cx="585788" cy="59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A">
            <a:extLst>
              <a:ext uri="{FF2B5EF4-FFF2-40B4-BE49-F238E27FC236}">
                <a16:creationId xmlns:a16="http://schemas.microsoft.com/office/drawing/2014/main" id="{8FE5F6FA-3D0F-4127-BBE3-629650136E4E}"/>
              </a:ext>
            </a:extLst>
          </p:cNvPr>
          <p:cNvSpPr/>
          <p:nvPr/>
        </p:nvSpPr>
        <p:spPr>
          <a:xfrm>
            <a:off x="411479" y="2863454"/>
            <a:ext cx="4131943" cy="65127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a:buClrTx/>
              <a:defRPr/>
            </a:pPr>
            <a:r>
              <a:rPr lang="en-US" sz="2000" b="1" kern="1200" dirty="0">
                <a:solidFill>
                  <a:srgbClr val="C00000"/>
                </a:solidFill>
                <a:latin typeface="Times New Roman" pitchFamily="18" charset="0"/>
                <a:cs typeface="Times New Roman" pitchFamily="18" charset="0"/>
              </a:rPr>
              <a:t>A. </a:t>
            </a:r>
            <a:r>
              <a:rPr lang="en-US" sz="2000" b="1" kern="1200" dirty="0" err="1">
                <a:solidFill>
                  <a:srgbClr val="C00000"/>
                </a:solidFill>
                <a:latin typeface="Times New Roman" pitchFamily="18" charset="0"/>
                <a:cs typeface="Times New Roman" pitchFamily="18" charset="0"/>
              </a:rPr>
              <a:t>Là</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tất</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cả</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những</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gì</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diễn</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ra</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trong</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quá</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khứ</a:t>
            </a:r>
            <a:endParaRPr lang="vi-VN" sz="2000" kern="1200" dirty="0">
              <a:solidFill>
                <a:srgbClr val="C00000"/>
              </a:solidFill>
              <a:latin typeface="Times New Roman" panose="02020603050405020304" pitchFamily="18" charset="0"/>
            </a:endParaRPr>
          </a:p>
        </p:txBody>
      </p:sp>
      <p:sp>
        <p:nvSpPr>
          <p:cNvPr id="36" name="B">
            <a:extLst>
              <a:ext uri="{FF2B5EF4-FFF2-40B4-BE49-F238E27FC236}">
                <a16:creationId xmlns:a16="http://schemas.microsoft.com/office/drawing/2014/main" id="{30F7D6AD-A01E-4BFA-9774-7A9FC382AF44}"/>
              </a:ext>
            </a:extLst>
          </p:cNvPr>
          <p:cNvSpPr/>
          <p:nvPr/>
        </p:nvSpPr>
        <p:spPr>
          <a:xfrm>
            <a:off x="428149" y="3719577"/>
            <a:ext cx="4053364" cy="86284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a:buClrTx/>
              <a:defRPr/>
            </a:pPr>
            <a:r>
              <a:rPr lang="en-US" sz="2000" b="1" kern="1200" dirty="0">
                <a:solidFill>
                  <a:srgbClr val="C00000"/>
                </a:solidFill>
                <a:latin typeface="Times New Roman" pitchFamily="18" charset="0"/>
                <a:cs typeface="Times New Roman" pitchFamily="18" charset="0"/>
              </a:rPr>
              <a:t>C. </a:t>
            </a:r>
            <a:r>
              <a:rPr lang="en-US" sz="2000" b="1" kern="1200" dirty="0" err="1">
                <a:solidFill>
                  <a:srgbClr val="C00000"/>
                </a:solidFill>
                <a:latin typeface="Times New Roman" pitchFamily="18" charset="0"/>
                <a:cs typeface="Times New Roman" pitchFamily="18" charset="0"/>
              </a:rPr>
              <a:t>Là</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tất</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cả</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những</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gì</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diễn</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ra</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trong</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quá</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khứ</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mà</a:t>
            </a:r>
            <a:r>
              <a:rPr lang="en-US" sz="2000" b="1" kern="1200" dirty="0">
                <a:solidFill>
                  <a:srgbClr val="C00000"/>
                </a:solidFill>
                <a:latin typeface="Times New Roman" pitchFamily="18" charset="0"/>
                <a:cs typeface="Times New Roman" pitchFamily="18" charset="0"/>
              </a:rPr>
              <a:t> con </a:t>
            </a:r>
            <a:r>
              <a:rPr lang="en-US" sz="2000" b="1" kern="1200" dirty="0" err="1">
                <a:solidFill>
                  <a:srgbClr val="C00000"/>
                </a:solidFill>
                <a:latin typeface="Times New Roman" pitchFamily="18" charset="0"/>
                <a:cs typeface="Times New Roman" pitchFamily="18" charset="0"/>
              </a:rPr>
              <a:t>người</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nhận</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thức</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được</a:t>
            </a:r>
            <a:r>
              <a:rPr lang="en-US" sz="2000" b="1" kern="1200" dirty="0">
                <a:solidFill>
                  <a:srgbClr val="C00000"/>
                </a:solidFill>
                <a:latin typeface="Times New Roman" pitchFamily="18" charset="0"/>
                <a:cs typeface="Times New Roman" pitchFamily="18" charset="0"/>
              </a:rPr>
              <a:t>. </a:t>
            </a:r>
            <a:endParaRPr lang="vi-VN" sz="2000" kern="1200" dirty="0">
              <a:solidFill>
                <a:srgbClr val="C00000"/>
              </a:solidFill>
              <a:latin typeface="Times New Roman" panose="02020603050405020304" pitchFamily="18" charset="0"/>
            </a:endParaRPr>
          </a:p>
        </p:txBody>
      </p:sp>
      <p:sp>
        <p:nvSpPr>
          <p:cNvPr id="37" name="C">
            <a:extLst>
              <a:ext uri="{FF2B5EF4-FFF2-40B4-BE49-F238E27FC236}">
                <a16:creationId xmlns:a16="http://schemas.microsoft.com/office/drawing/2014/main" id="{9A5AD019-769D-443F-A0A0-D3EDAF090236}"/>
              </a:ext>
            </a:extLst>
          </p:cNvPr>
          <p:cNvSpPr/>
          <p:nvPr/>
        </p:nvSpPr>
        <p:spPr>
          <a:xfrm flipH="1">
            <a:off x="4598193" y="2863454"/>
            <a:ext cx="4431505" cy="65127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a:buClrTx/>
              <a:defRPr/>
            </a:pPr>
            <a:r>
              <a:rPr lang="en-US" sz="2000" b="1" kern="1200" dirty="0">
                <a:solidFill>
                  <a:srgbClr val="C00000"/>
                </a:solidFill>
                <a:latin typeface="Times New Roman" pitchFamily="18" charset="0"/>
                <a:cs typeface="Times New Roman" pitchFamily="18" charset="0"/>
              </a:rPr>
              <a:t>           B. </a:t>
            </a:r>
            <a:r>
              <a:rPr lang="en-US" sz="2000" b="1" kern="1200" dirty="0" err="1">
                <a:solidFill>
                  <a:srgbClr val="C00000"/>
                </a:solidFill>
                <a:latin typeface="Times New Roman" pitchFamily="18" charset="0"/>
                <a:cs typeface="Times New Roman" pitchFamily="18" charset="0"/>
              </a:rPr>
              <a:t>Là</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tất</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cả</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những</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gì</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diễn</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ra</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trong</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quá</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khứ</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của</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loài</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người</a:t>
            </a:r>
            <a:endParaRPr lang="vi-VN" sz="2000" kern="1200" dirty="0">
              <a:solidFill>
                <a:srgbClr val="C00000"/>
              </a:solidFill>
              <a:latin typeface="Times New Roman" panose="02020603050405020304" pitchFamily="18" charset="0"/>
            </a:endParaRPr>
          </a:p>
        </p:txBody>
      </p:sp>
      <p:sp>
        <p:nvSpPr>
          <p:cNvPr id="38" name="D">
            <a:extLst>
              <a:ext uri="{FF2B5EF4-FFF2-40B4-BE49-F238E27FC236}">
                <a16:creationId xmlns:a16="http://schemas.microsoft.com/office/drawing/2014/main" id="{0057F136-91A3-4CE9-9004-D03F7A9EE7EB}"/>
              </a:ext>
            </a:extLst>
          </p:cNvPr>
          <p:cNvSpPr/>
          <p:nvPr/>
        </p:nvSpPr>
        <p:spPr>
          <a:xfrm flipH="1">
            <a:off x="4543423" y="3719577"/>
            <a:ext cx="4486276" cy="86284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a:buClrTx/>
              <a:defRPr/>
            </a:pPr>
            <a:r>
              <a:rPr lang="en-US" sz="2000" b="1" kern="1200" dirty="0">
                <a:solidFill>
                  <a:srgbClr val="C00000"/>
                </a:solidFill>
                <a:latin typeface="Times New Roman" pitchFamily="18" charset="0"/>
                <a:cs typeface="Times New Roman" pitchFamily="18" charset="0"/>
              </a:rPr>
              <a:t>D </a:t>
            </a:r>
            <a:r>
              <a:rPr lang="en-US" sz="2000" b="1" kern="1200" dirty="0" err="1">
                <a:solidFill>
                  <a:srgbClr val="C00000"/>
                </a:solidFill>
                <a:latin typeface="Times New Roman" pitchFamily="18" charset="0"/>
                <a:cs typeface="Times New Roman" pitchFamily="18" charset="0"/>
              </a:rPr>
              <a:t>Là</a:t>
            </a:r>
            <a:r>
              <a:rPr lang="en-US" sz="2000" b="1" kern="1200" dirty="0">
                <a:solidFill>
                  <a:srgbClr val="C00000"/>
                </a:solidFill>
                <a:latin typeface="Times New Roman" pitchFamily="18" charset="0"/>
                <a:cs typeface="Times New Roman" pitchFamily="18" charset="0"/>
              </a:rPr>
              <a:t> khoa </a:t>
            </a:r>
            <a:r>
              <a:rPr lang="en-US" sz="2000" b="1" kern="1200" dirty="0" err="1">
                <a:solidFill>
                  <a:srgbClr val="C00000"/>
                </a:solidFill>
                <a:latin typeface="Times New Roman" pitchFamily="18" charset="0"/>
                <a:cs typeface="Times New Roman" pitchFamily="18" charset="0"/>
              </a:rPr>
              <a:t>học</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tìm</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hiểu</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về</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quá</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khứ</a:t>
            </a:r>
            <a:endParaRPr lang="en-US" sz="2000" b="1" kern="1200" dirty="0">
              <a:solidFill>
                <a:srgbClr val="C00000"/>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C955ADC-6B9A-8D44-82DE-8E26F33F50B3}"/>
              </a:ext>
            </a:extLst>
          </p:cNvPr>
          <p:cNvPicPr>
            <a:picLocks noChangeAspect="1"/>
          </p:cNvPicPr>
          <p:nvPr/>
        </p:nvPicPr>
        <p:blipFill rotWithShape="1">
          <a:blip r:embed="rId5"/>
          <a:srcRect l="4531" t="12284" b="18716"/>
          <a:stretch/>
        </p:blipFill>
        <p:spPr>
          <a:xfrm>
            <a:off x="0" y="1"/>
            <a:ext cx="9422892" cy="1666876"/>
          </a:xfrm>
          <a:prstGeom prst="rect">
            <a:avLst/>
          </a:prstGeom>
        </p:spPr>
      </p:pic>
      <p:sp>
        <p:nvSpPr>
          <p:cNvPr id="43011" name="TextBox 3">
            <a:extLst>
              <a:ext uri="{FF2B5EF4-FFF2-40B4-BE49-F238E27FC236}">
                <a16:creationId xmlns:a16="http://schemas.microsoft.com/office/drawing/2014/main" id="{BB2BD6CC-AB33-4DFB-8EA4-8CF3D729A511}"/>
              </a:ext>
            </a:extLst>
          </p:cNvPr>
          <p:cNvSpPr txBox="1">
            <a:spLocks noChangeArrowheads="1"/>
          </p:cNvSpPr>
          <p:nvPr/>
        </p:nvSpPr>
        <p:spPr bwMode="auto">
          <a:xfrm>
            <a:off x="775380" y="701786"/>
            <a:ext cx="64898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685783" fontAlgn="base">
              <a:spcBef>
                <a:spcPct val="0"/>
              </a:spcBef>
              <a:spcAft>
                <a:spcPct val="0"/>
              </a:spcAft>
              <a:buClrTx/>
              <a:buSzTx/>
              <a:buNone/>
            </a:pPr>
            <a:r>
              <a:rPr lang="en-US" altLang="vi-VN" sz="2800" b="1" kern="1200" dirty="0" err="1">
                <a:solidFill>
                  <a:srgbClr val="0070C0"/>
                </a:solidFill>
                <a:latin typeface="Times New Roman" panose="02020603050405020304" pitchFamily="18" charset="0"/>
                <a:ea typeface="+mn-ea"/>
                <a:cs typeface="Times New Roman" panose="02020603050405020304" pitchFamily="18" charset="0"/>
              </a:rPr>
              <a:t>Câu</a:t>
            </a:r>
            <a:r>
              <a:rPr lang="en-US" altLang="vi-VN" sz="2800" b="1" kern="1200" dirty="0">
                <a:solidFill>
                  <a:srgbClr val="0070C0"/>
                </a:solidFill>
                <a:latin typeface="Times New Roman" panose="02020603050405020304" pitchFamily="18" charset="0"/>
                <a:ea typeface="+mn-ea"/>
                <a:cs typeface="Times New Roman" panose="02020603050405020304" pitchFamily="18" charset="0"/>
              </a:rPr>
              <a:t> 2. </a:t>
            </a:r>
            <a:r>
              <a:rPr lang="en-US" altLang="vi-VN" sz="2800" b="1" kern="1200" dirty="0" err="1">
                <a:solidFill>
                  <a:srgbClr val="0070C0"/>
                </a:solidFill>
                <a:latin typeface="Times New Roman" panose="02020603050405020304" pitchFamily="18" charset="0"/>
                <a:ea typeface="+mn-ea"/>
                <a:cs typeface="Times New Roman" panose="02020603050405020304" pitchFamily="18" charset="0"/>
              </a:rPr>
              <a:t>Nhận</a:t>
            </a:r>
            <a:r>
              <a:rPr lang="en-US" altLang="vi-VN" sz="2800" b="1"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800" b="1" kern="1200" dirty="0" err="1">
                <a:solidFill>
                  <a:srgbClr val="0070C0"/>
                </a:solidFill>
                <a:latin typeface="Times New Roman" panose="02020603050405020304" pitchFamily="18" charset="0"/>
                <a:ea typeface="+mn-ea"/>
                <a:cs typeface="Times New Roman" panose="02020603050405020304" pitchFamily="18" charset="0"/>
              </a:rPr>
              <a:t>thức</a:t>
            </a:r>
            <a:r>
              <a:rPr lang="en-US" altLang="vi-VN" sz="2800" b="1"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800" b="1" kern="1200" dirty="0" err="1">
                <a:solidFill>
                  <a:srgbClr val="0070C0"/>
                </a:solidFill>
                <a:latin typeface="Times New Roman" panose="02020603050405020304" pitchFamily="18" charset="0"/>
                <a:ea typeface="+mn-ea"/>
                <a:cs typeface="Times New Roman" panose="02020603050405020304" pitchFamily="18" charset="0"/>
              </a:rPr>
              <a:t>lịch</a:t>
            </a:r>
            <a:r>
              <a:rPr lang="en-US" altLang="vi-VN" sz="2800" b="1"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800" b="1" kern="1200" dirty="0" err="1">
                <a:solidFill>
                  <a:srgbClr val="0070C0"/>
                </a:solidFill>
                <a:latin typeface="Times New Roman" panose="02020603050405020304" pitchFamily="18" charset="0"/>
                <a:ea typeface="+mn-ea"/>
                <a:cs typeface="Times New Roman" panose="02020603050405020304" pitchFamily="18" charset="0"/>
              </a:rPr>
              <a:t>sử</a:t>
            </a:r>
            <a:r>
              <a:rPr lang="en-US" altLang="vi-VN" sz="2800" b="1"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800" b="1" kern="1200" dirty="0" err="1">
                <a:solidFill>
                  <a:srgbClr val="0070C0"/>
                </a:solidFill>
                <a:latin typeface="Times New Roman" panose="02020603050405020304" pitchFamily="18" charset="0"/>
                <a:ea typeface="+mn-ea"/>
                <a:cs typeface="Times New Roman" panose="02020603050405020304" pitchFamily="18" charset="0"/>
              </a:rPr>
              <a:t>là</a:t>
            </a:r>
            <a:r>
              <a:rPr lang="en-US" altLang="vi-VN" sz="2800" b="1"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800" b="1" kern="1200" dirty="0" err="1">
                <a:solidFill>
                  <a:srgbClr val="0070C0"/>
                </a:solidFill>
                <a:latin typeface="Times New Roman" panose="02020603050405020304" pitchFamily="18" charset="0"/>
                <a:ea typeface="+mn-ea"/>
                <a:cs typeface="Times New Roman" panose="02020603050405020304" pitchFamily="18" charset="0"/>
              </a:rPr>
              <a:t>gì</a:t>
            </a:r>
            <a:r>
              <a:rPr lang="en-US" altLang="vi-VN" sz="2800" b="1" kern="1200" dirty="0">
                <a:solidFill>
                  <a:srgbClr val="0070C0"/>
                </a:solidFill>
                <a:latin typeface="Times New Roman" panose="02020603050405020304" pitchFamily="18" charset="0"/>
                <a:ea typeface="+mn-ea"/>
                <a:cs typeface="Times New Roman" panose="02020603050405020304" pitchFamily="18" charset="0"/>
              </a:rPr>
              <a:t>?</a:t>
            </a:r>
          </a:p>
        </p:txBody>
      </p:sp>
      <p:pic>
        <p:nvPicPr>
          <p:cNvPr id="43012" name="Picture 3" descr="C:\Users\Tien\Downloads\GAME PP\a8ffc11aed1997221e1bb62d28e90ddb.jpg">
            <a:extLst>
              <a:ext uri="{FF2B5EF4-FFF2-40B4-BE49-F238E27FC236}">
                <a16:creationId xmlns:a16="http://schemas.microsoft.com/office/drawing/2014/main" id="{A256B3D0-D71B-456E-96A0-4D48151057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6206" y="1477000"/>
            <a:ext cx="1443038" cy="1440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2">
            <a:extLst>
              <a:ext uri="{FF2B5EF4-FFF2-40B4-BE49-F238E27FC236}">
                <a16:creationId xmlns:a16="http://schemas.microsoft.com/office/drawing/2014/main" id="{9746AC29-3B56-4322-8BFE-F1520A6C29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6315073" y="375309"/>
            <a:ext cx="1900238" cy="1177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4" name="Picture 4" descr="HÃ¬nh áº£nh cÃ³ liÃªn quan">
            <a:extLst>
              <a:ext uri="{FF2B5EF4-FFF2-40B4-BE49-F238E27FC236}">
                <a16:creationId xmlns:a16="http://schemas.microsoft.com/office/drawing/2014/main" id="{F904D9D0-6828-40B7-A631-51446BCD32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85036" y="4400627"/>
            <a:ext cx="1097692" cy="778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27">
            <a:extLst>
              <a:ext uri="{FF2B5EF4-FFF2-40B4-BE49-F238E27FC236}">
                <a16:creationId xmlns:a16="http://schemas.microsoft.com/office/drawing/2014/main" id="{AFCEC5BB-3E5A-4175-9CCA-FFF878C0E759}"/>
              </a:ext>
            </a:extLst>
          </p:cNvPr>
          <p:cNvSpPr/>
          <p:nvPr/>
        </p:nvSpPr>
        <p:spPr>
          <a:xfrm>
            <a:off x="71438" y="196967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00:10</a:t>
            </a:r>
          </a:p>
        </p:txBody>
      </p:sp>
      <p:sp>
        <p:nvSpPr>
          <p:cNvPr id="29" name="Rounded Rectangle 28">
            <a:extLst>
              <a:ext uri="{FF2B5EF4-FFF2-40B4-BE49-F238E27FC236}">
                <a16:creationId xmlns:a16="http://schemas.microsoft.com/office/drawing/2014/main" id="{E9D2C52E-ECA9-4911-A650-C7991B235B36}"/>
              </a:ext>
            </a:extLst>
          </p:cNvPr>
          <p:cNvSpPr/>
          <p:nvPr/>
        </p:nvSpPr>
        <p:spPr>
          <a:xfrm>
            <a:off x="71438" y="1980391"/>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00:09</a:t>
            </a:r>
          </a:p>
        </p:txBody>
      </p:sp>
      <p:sp>
        <p:nvSpPr>
          <p:cNvPr id="30" name="Rounded Rectangle 29">
            <a:extLst>
              <a:ext uri="{FF2B5EF4-FFF2-40B4-BE49-F238E27FC236}">
                <a16:creationId xmlns:a16="http://schemas.microsoft.com/office/drawing/2014/main" id="{58DD3941-5BF8-42F2-87A0-DE6B2224D266}"/>
              </a:ext>
            </a:extLst>
          </p:cNvPr>
          <p:cNvSpPr/>
          <p:nvPr/>
        </p:nvSpPr>
        <p:spPr>
          <a:xfrm>
            <a:off x="71438" y="198753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00:08</a:t>
            </a:r>
          </a:p>
        </p:txBody>
      </p:sp>
      <p:sp>
        <p:nvSpPr>
          <p:cNvPr id="31" name="Rounded Rectangle 30">
            <a:extLst>
              <a:ext uri="{FF2B5EF4-FFF2-40B4-BE49-F238E27FC236}">
                <a16:creationId xmlns:a16="http://schemas.microsoft.com/office/drawing/2014/main" id="{914A2154-4179-4ACF-A894-BC2088E17038}"/>
              </a:ext>
            </a:extLst>
          </p:cNvPr>
          <p:cNvSpPr/>
          <p:nvPr/>
        </p:nvSpPr>
        <p:spPr>
          <a:xfrm>
            <a:off x="71438" y="1980391"/>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00:07</a:t>
            </a:r>
          </a:p>
        </p:txBody>
      </p:sp>
      <p:sp>
        <p:nvSpPr>
          <p:cNvPr id="32" name="Rounded Rectangle 31">
            <a:extLst>
              <a:ext uri="{FF2B5EF4-FFF2-40B4-BE49-F238E27FC236}">
                <a16:creationId xmlns:a16="http://schemas.microsoft.com/office/drawing/2014/main" id="{FE035148-CEA7-4A6F-8141-D2AC93502D89}"/>
              </a:ext>
            </a:extLst>
          </p:cNvPr>
          <p:cNvSpPr/>
          <p:nvPr/>
        </p:nvSpPr>
        <p:spPr>
          <a:xfrm>
            <a:off x="71438" y="196967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00:06</a:t>
            </a:r>
          </a:p>
        </p:txBody>
      </p:sp>
      <p:sp>
        <p:nvSpPr>
          <p:cNvPr id="33" name="Rounded Rectangle 32">
            <a:extLst>
              <a:ext uri="{FF2B5EF4-FFF2-40B4-BE49-F238E27FC236}">
                <a16:creationId xmlns:a16="http://schemas.microsoft.com/office/drawing/2014/main" id="{2156787C-F7A8-44F6-A760-2EA4F20E5E0F}"/>
              </a:ext>
            </a:extLst>
          </p:cNvPr>
          <p:cNvSpPr/>
          <p:nvPr/>
        </p:nvSpPr>
        <p:spPr>
          <a:xfrm>
            <a:off x="71438" y="1983963"/>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00:05</a:t>
            </a:r>
          </a:p>
        </p:txBody>
      </p:sp>
      <p:sp>
        <p:nvSpPr>
          <p:cNvPr id="34" name="Rounded Rectangle 33">
            <a:extLst>
              <a:ext uri="{FF2B5EF4-FFF2-40B4-BE49-F238E27FC236}">
                <a16:creationId xmlns:a16="http://schemas.microsoft.com/office/drawing/2014/main" id="{47AF2481-10C2-49AD-BAB1-6E22EF808961}"/>
              </a:ext>
            </a:extLst>
          </p:cNvPr>
          <p:cNvSpPr/>
          <p:nvPr/>
        </p:nvSpPr>
        <p:spPr>
          <a:xfrm>
            <a:off x="71438" y="1976819"/>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00:04</a:t>
            </a:r>
          </a:p>
        </p:txBody>
      </p:sp>
      <p:sp>
        <p:nvSpPr>
          <p:cNvPr id="35" name="Rounded Rectangle 34">
            <a:extLst>
              <a:ext uri="{FF2B5EF4-FFF2-40B4-BE49-F238E27FC236}">
                <a16:creationId xmlns:a16="http://schemas.microsoft.com/office/drawing/2014/main" id="{7046066C-238B-4BA2-8C75-3F985EF60AB7}"/>
              </a:ext>
            </a:extLst>
          </p:cNvPr>
          <p:cNvSpPr/>
          <p:nvPr/>
        </p:nvSpPr>
        <p:spPr>
          <a:xfrm>
            <a:off x="71438" y="196967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00:03</a:t>
            </a:r>
          </a:p>
        </p:txBody>
      </p:sp>
      <p:sp>
        <p:nvSpPr>
          <p:cNvPr id="36" name="Rounded Rectangle 35">
            <a:extLst>
              <a:ext uri="{FF2B5EF4-FFF2-40B4-BE49-F238E27FC236}">
                <a16:creationId xmlns:a16="http://schemas.microsoft.com/office/drawing/2014/main" id="{97EF32F7-E0E7-4AE5-9AD9-84295B22C587}"/>
              </a:ext>
            </a:extLst>
          </p:cNvPr>
          <p:cNvSpPr/>
          <p:nvPr/>
        </p:nvSpPr>
        <p:spPr>
          <a:xfrm>
            <a:off x="71438" y="1954197"/>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00:02</a:t>
            </a:r>
          </a:p>
        </p:txBody>
      </p:sp>
      <p:sp>
        <p:nvSpPr>
          <p:cNvPr id="37" name="Rounded Rectangle 36">
            <a:extLst>
              <a:ext uri="{FF2B5EF4-FFF2-40B4-BE49-F238E27FC236}">
                <a16:creationId xmlns:a16="http://schemas.microsoft.com/office/drawing/2014/main" id="{DD89454D-06F9-4508-85C2-C73DA046B284}"/>
              </a:ext>
            </a:extLst>
          </p:cNvPr>
          <p:cNvSpPr/>
          <p:nvPr/>
        </p:nvSpPr>
        <p:spPr>
          <a:xfrm>
            <a:off x="71438" y="1961341"/>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00:01</a:t>
            </a:r>
          </a:p>
        </p:txBody>
      </p:sp>
      <p:sp>
        <p:nvSpPr>
          <p:cNvPr id="38" name="Rounded Rectangle 37">
            <a:extLst>
              <a:ext uri="{FF2B5EF4-FFF2-40B4-BE49-F238E27FC236}">
                <a16:creationId xmlns:a16="http://schemas.microsoft.com/office/drawing/2014/main" id="{3E985DBB-470D-4FF9-B1B5-F895039F82C1}"/>
              </a:ext>
            </a:extLst>
          </p:cNvPr>
          <p:cNvSpPr/>
          <p:nvPr/>
        </p:nvSpPr>
        <p:spPr>
          <a:xfrm>
            <a:off x="71438" y="1961341"/>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00:00</a:t>
            </a:r>
          </a:p>
        </p:txBody>
      </p:sp>
      <p:pic>
        <p:nvPicPr>
          <p:cNvPr id="39" name="Picture 2" descr="Káº¿t quáº£ hÃ¬nh áº£nh cho icon Äá»ng há»">
            <a:extLst>
              <a:ext uri="{FF2B5EF4-FFF2-40B4-BE49-F238E27FC236}">
                <a16:creationId xmlns:a16="http://schemas.microsoft.com/office/drawing/2014/main" id="{EB035F89-20EF-4ABD-859F-9B40488D9D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57312" y="1894667"/>
            <a:ext cx="585788" cy="59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A">
            <a:extLst>
              <a:ext uri="{FF2B5EF4-FFF2-40B4-BE49-F238E27FC236}">
                <a16:creationId xmlns:a16="http://schemas.microsoft.com/office/drawing/2014/main" id="{FCD39953-04A2-49AF-AAFB-C0C8BC41CBF7}"/>
              </a:ext>
            </a:extLst>
          </p:cNvPr>
          <p:cNvSpPr/>
          <p:nvPr/>
        </p:nvSpPr>
        <p:spPr>
          <a:xfrm>
            <a:off x="0" y="3994532"/>
            <a:ext cx="4518421" cy="114855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2000" kern="1200" dirty="0">
                <a:solidFill>
                  <a:prstClr val="black"/>
                </a:solidFill>
                <a:latin typeface="Times New Roman" panose="02020603050405020304" pitchFamily="18" charset="0"/>
                <a:cs typeface="Times New Roman" panose="02020603050405020304" pitchFamily="18" charset="0"/>
              </a:rPr>
              <a:t>C. </a:t>
            </a:r>
            <a:r>
              <a:rPr lang="en-US" sz="2000" kern="1200" dirty="0" err="1">
                <a:solidFill>
                  <a:prstClr val="black"/>
                </a:solidFill>
                <a:latin typeface="Times New Roman" panose="02020603050405020304" pitchFamily="18" charset="0"/>
                <a:cs typeface="Times New Roman" panose="02020603050405020304" pitchFamily="18" charset="0"/>
              </a:rPr>
              <a:t>Là</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những</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hiểu</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biết</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của</a:t>
            </a:r>
            <a:r>
              <a:rPr lang="en-US" sz="2000" kern="1200" dirty="0">
                <a:solidFill>
                  <a:prstClr val="black"/>
                </a:solidFill>
                <a:latin typeface="Times New Roman" panose="02020603050405020304" pitchFamily="18" charset="0"/>
                <a:cs typeface="Times New Roman" panose="02020603050405020304" pitchFamily="18" charset="0"/>
              </a:rPr>
              <a:t> con </a:t>
            </a:r>
            <a:r>
              <a:rPr lang="en-US" sz="2000" kern="1200" dirty="0" err="1">
                <a:solidFill>
                  <a:prstClr val="black"/>
                </a:solidFill>
                <a:latin typeface="Times New Roman" panose="02020603050405020304" pitchFamily="18" charset="0"/>
                <a:cs typeface="Times New Roman" panose="02020603050405020304" pitchFamily="18" charset="0"/>
              </a:rPr>
              <a:t>người</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về</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quá</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khứ</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được</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tái</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hiện</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hoặc</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trình</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bày</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theo</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những</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cách</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khác</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nhau</a:t>
            </a:r>
            <a:endParaRPr lang="en-US" sz="2000" kern="1200" dirty="0">
              <a:solidFill>
                <a:prstClr val="black"/>
              </a:solidFill>
              <a:latin typeface="Times New Roman" panose="02020603050405020304" pitchFamily="18" charset="0"/>
              <a:cs typeface="Times New Roman" panose="02020603050405020304" pitchFamily="18" charset="0"/>
            </a:endParaRPr>
          </a:p>
        </p:txBody>
      </p:sp>
      <p:sp>
        <p:nvSpPr>
          <p:cNvPr id="58" name="B">
            <a:extLst>
              <a:ext uri="{FF2B5EF4-FFF2-40B4-BE49-F238E27FC236}">
                <a16:creationId xmlns:a16="http://schemas.microsoft.com/office/drawing/2014/main" id="{46C37C18-D5B4-4D08-8373-68129052742D}"/>
              </a:ext>
            </a:extLst>
          </p:cNvPr>
          <p:cNvSpPr/>
          <p:nvPr/>
        </p:nvSpPr>
        <p:spPr>
          <a:xfrm>
            <a:off x="-32600" y="2616327"/>
            <a:ext cx="4518421" cy="98405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2100" kern="1200" dirty="0">
                <a:solidFill>
                  <a:prstClr val="black"/>
                </a:solidFill>
                <a:latin typeface="Times New Roman" panose="02020603050405020304" pitchFamily="18" charset="0"/>
                <a:cs typeface="Times New Roman" panose="02020603050405020304" pitchFamily="18" charset="0"/>
              </a:rPr>
              <a:t>A. </a:t>
            </a:r>
            <a:r>
              <a:rPr lang="en-US" sz="2100" kern="1200" dirty="0" err="1">
                <a:solidFill>
                  <a:prstClr val="black"/>
                </a:solidFill>
                <a:latin typeface="Times New Roman" panose="02020603050405020304" pitchFamily="18" charset="0"/>
                <a:cs typeface="Times New Roman" panose="02020603050405020304" pitchFamily="18" charset="0"/>
              </a:rPr>
              <a:t>Là</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những</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mô</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tả</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của</a:t>
            </a:r>
            <a:r>
              <a:rPr lang="en-US" sz="2100" kern="1200" dirty="0">
                <a:solidFill>
                  <a:prstClr val="black"/>
                </a:solidFill>
                <a:latin typeface="Times New Roman" panose="02020603050405020304" pitchFamily="18" charset="0"/>
                <a:cs typeface="Times New Roman" panose="02020603050405020304" pitchFamily="18" charset="0"/>
              </a:rPr>
              <a:t> con </a:t>
            </a:r>
            <a:r>
              <a:rPr lang="en-US" sz="2100" kern="1200" dirty="0" err="1">
                <a:solidFill>
                  <a:prstClr val="black"/>
                </a:solidFill>
                <a:latin typeface="Times New Roman" panose="02020603050405020304" pitchFamily="18" charset="0"/>
                <a:cs typeface="Times New Roman" panose="02020603050405020304" pitchFamily="18" charset="0"/>
              </a:rPr>
              <a:t>người</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về</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quá</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khứ</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đã</a:t>
            </a:r>
            <a:r>
              <a:rPr lang="en-US" sz="2100" kern="1200" dirty="0">
                <a:solidFill>
                  <a:prstClr val="black"/>
                </a:solidFill>
                <a:latin typeface="Times New Roman" panose="02020603050405020304" pitchFamily="18" charset="0"/>
                <a:cs typeface="Times New Roman" panose="02020603050405020304" pitchFamily="18" charset="0"/>
              </a:rPr>
              <a:t> qua	</a:t>
            </a:r>
          </a:p>
        </p:txBody>
      </p:sp>
      <p:sp>
        <p:nvSpPr>
          <p:cNvPr id="59" name="C">
            <a:extLst>
              <a:ext uri="{FF2B5EF4-FFF2-40B4-BE49-F238E27FC236}">
                <a16:creationId xmlns:a16="http://schemas.microsoft.com/office/drawing/2014/main" id="{0165BA71-7582-40F2-BEA3-FEB7D06102F8}"/>
              </a:ext>
            </a:extLst>
          </p:cNvPr>
          <p:cNvSpPr/>
          <p:nvPr/>
        </p:nvSpPr>
        <p:spPr>
          <a:xfrm flipH="1">
            <a:off x="4571997" y="2616328"/>
            <a:ext cx="4579143" cy="98405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2100" kern="1200" dirty="0">
                <a:solidFill>
                  <a:prstClr val="black"/>
                </a:solidFill>
                <a:latin typeface="Times New Roman" panose="02020603050405020304" pitchFamily="18" charset="0"/>
                <a:cs typeface="Times New Roman" panose="02020603050405020304" pitchFamily="18" charset="0"/>
              </a:rPr>
              <a:t>B. </a:t>
            </a:r>
            <a:r>
              <a:rPr lang="en-US" sz="2100" kern="1200" dirty="0" err="1">
                <a:solidFill>
                  <a:prstClr val="black"/>
                </a:solidFill>
                <a:latin typeface="Times New Roman" panose="02020603050405020304" pitchFamily="18" charset="0"/>
                <a:cs typeface="Times New Roman" panose="02020603050405020304" pitchFamily="18" charset="0"/>
              </a:rPr>
              <a:t>Là</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những</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công</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trình</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nghiên</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cứu</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lịch</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sử</a:t>
            </a:r>
            <a:endParaRPr lang="en-US" sz="2100" kern="1200" dirty="0">
              <a:solidFill>
                <a:prstClr val="black"/>
              </a:solidFill>
              <a:latin typeface="Times New Roman" panose="02020603050405020304" pitchFamily="18" charset="0"/>
              <a:cs typeface="Times New Roman" panose="02020603050405020304" pitchFamily="18" charset="0"/>
            </a:endParaRPr>
          </a:p>
        </p:txBody>
      </p:sp>
      <p:sp>
        <p:nvSpPr>
          <p:cNvPr id="60" name="D">
            <a:extLst>
              <a:ext uri="{FF2B5EF4-FFF2-40B4-BE49-F238E27FC236}">
                <a16:creationId xmlns:a16="http://schemas.microsoft.com/office/drawing/2014/main" id="{276BEFC9-8C48-4C49-BD06-C28D2B5C073C}"/>
              </a:ext>
            </a:extLst>
          </p:cNvPr>
          <p:cNvSpPr/>
          <p:nvPr/>
        </p:nvSpPr>
        <p:spPr>
          <a:xfrm flipH="1">
            <a:off x="4571998" y="4041726"/>
            <a:ext cx="4518419" cy="110177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2100" kern="1200" dirty="0">
                <a:solidFill>
                  <a:prstClr val="black"/>
                </a:solidFill>
                <a:latin typeface="Times New Roman" panose="02020603050405020304" pitchFamily="18" charset="0"/>
                <a:cs typeface="Times New Roman" panose="02020603050405020304" pitchFamily="18" charset="0"/>
              </a:rPr>
              <a:t>D. </a:t>
            </a:r>
            <a:r>
              <a:rPr lang="en-US" sz="2100" kern="1200" dirty="0" err="1">
                <a:solidFill>
                  <a:prstClr val="black"/>
                </a:solidFill>
                <a:latin typeface="Times New Roman" panose="02020603050405020304" pitchFamily="18" charset="0"/>
                <a:cs typeface="Times New Roman" panose="02020603050405020304" pitchFamily="18" charset="0"/>
              </a:rPr>
              <a:t>Là</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những</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lễ</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hội</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lịch</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sử</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văn</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hóa</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được</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phục</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dựng</a:t>
            </a:r>
            <a:endParaRPr lang="en-US" sz="2100" kern="120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1000"/>
                                        <p:tgtEl>
                                          <p:spTgt spid="56"/>
                                        </p:tgtEl>
                                      </p:cBhvr>
                                    </p:animEffect>
                                    <p:anim calcmode="lin" valueType="num">
                                      <p:cBhvr>
                                        <p:cTn id="14" dur="1000" fill="hold"/>
                                        <p:tgtEl>
                                          <p:spTgt spid="56"/>
                                        </p:tgtEl>
                                        <p:attrNameLst>
                                          <p:attrName>ppt_x</p:attrName>
                                        </p:attrNameLst>
                                      </p:cBhvr>
                                      <p:tavLst>
                                        <p:tav tm="0">
                                          <p:val>
                                            <p:strVal val="#ppt_x"/>
                                          </p:val>
                                        </p:tav>
                                        <p:tav tm="100000">
                                          <p:val>
                                            <p:strVal val="#ppt_x"/>
                                          </p:val>
                                        </p:tav>
                                      </p:tavLst>
                                    </p:anim>
                                    <p:anim calcmode="lin" valueType="num">
                                      <p:cBhvr>
                                        <p:cTn id="15" dur="1000" fill="hold"/>
                                        <p:tgtEl>
                                          <p:spTgt spid="56"/>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000"/>
                                        <p:tgtEl>
                                          <p:spTgt spid="59"/>
                                        </p:tgtEl>
                                      </p:cBhvr>
                                    </p:animEffect>
                                    <p:anim calcmode="lin" valueType="num">
                                      <p:cBhvr>
                                        <p:cTn id="20" dur="1000" fill="hold"/>
                                        <p:tgtEl>
                                          <p:spTgt spid="59"/>
                                        </p:tgtEl>
                                        <p:attrNameLst>
                                          <p:attrName>ppt_x</p:attrName>
                                        </p:attrNameLst>
                                      </p:cBhvr>
                                      <p:tavLst>
                                        <p:tav tm="0">
                                          <p:val>
                                            <p:strVal val="#ppt_x"/>
                                          </p:val>
                                        </p:tav>
                                        <p:tav tm="100000">
                                          <p:val>
                                            <p:strVal val="#ppt_x"/>
                                          </p:val>
                                        </p:tav>
                                      </p:tavLst>
                                    </p:anim>
                                    <p:anim calcmode="lin" valueType="num">
                                      <p:cBhvr>
                                        <p:cTn id="21" dur="1000" fill="hold"/>
                                        <p:tgtEl>
                                          <p:spTgt spid="59"/>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1000"/>
                                        <p:tgtEl>
                                          <p:spTgt spid="60"/>
                                        </p:tgtEl>
                                      </p:cBhvr>
                                    </p:animEffect>
                                    <p:anim calcmode="lin" valueType="num">
                                      <p:cBhvr>
                                        <p:cTn id="26" dur="1000" fill="hold"/>
                                        <p:tgtEl>
                                          <p:spTgt spid="60"/>
                                        </p:tgtEl>
                                        <p:attrNameLst>
                                          <p:attrName>ppt_x</p:attrName>
                                        </p:attrNameLst>
                                      </p:cBhvr>
                                      <p:tavLst>
                                        <p:tav tm="0">
                                          <p:val>
                                            <p:strVal val="#ppt_x"/>
                                          </p:val>
                                        </p:tav>
                                        <p:tav tm="100000">
                                          <p:val>
                                            <p:strVal val="#ppt_x"/>
                                          </p:val>
                                        </p:tav>
                                      </p:tavLst>
                                    </p:anim>
                                    <p:anim calcmode="lin" valueType="num">
                                      <p:cBhvr>
                                        <p:cTn id="2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9"/>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8"/>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9"/>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30"/>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31"/>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32"/>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33"/>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34"/>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5"/>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6"/>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7"/>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63" restart="whenNotActive" fill="hold" evtFilter="cancelBubble" nodeType="interactiveSeq">
                <p:stCondLst>
                  <p:cond evt="onClick" delay="0">
                    <p:tgtEl>
                      <p:spTgt spid="56"/>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56"/>
                                        </p:tgtEl>
                                        <p:attrNameLst>
                                          <p:attrName>style.color</p:attrName>
                                        </p:attrNameLst>
                                      </p:cBhvr>
                                      <p:by>
                                        <p:hsl h="0" s="12549" l="25098"/>
                                      </p:by>
                                    </p:animClr>
                                    <p:animClr clrSpc="hsl" dir="cw">
                                      <p:cBhvr>
                                        <p:cTn id="68" dur="500" fill="hold"/>
                                        <p:tgtEl>
                                          <p:spTgt spid="56"/>
                                        </p:tgtEl>
                                        <p:attrNameLst>
                                          <p:attrName>fillcolor</p:attrName>
                                        </p:attrNameLst>
                                      </p:cBhvr>
                                      <p:by>
                                        <p:hsl h="0" s="12549" l="25098"/>
                                      </p:by>
                                    </p:animClr>
                                    <p:animClr clrSpc="hsl" dir="cw">
                                      <p:cBhvr>
                                        <p:cTn id="69" dur="500" fill="hold"/>
                                        <p:tgtEl>
                                          <p:spTgt spid="56"/>
                                        </p:tgtEl>
                                        <p:attrNameLst>
                                          <p:attrName>stroke.color</p:attrName>
                                        </p:attrNameLst>
                                      </p:cBhvr>
                                      <p:by>
                                        <p:hsl h="0" s="12549" l="25098"/>
                                      </p:by>
                                    </p:animClr>
                                    <p:set>
                                      <p:cBhvr>
                                        <p:cTn id="70" dur="500" fill="hold"/>
                                        <p:tgtEl>
                                          <p:spTgt spid="56"/>
                                        </p:tgtEl>
                                        <p:attrNameLst>
                                          <p:attrName>fill.type</p:attrName>
                                        </p:attrNameLst>
                                      </p:cBhvr>
                                      <p:to>
                                        <p:strVal val="solid"/>
                                      </p:to>
                                    </p:set>
                                  </p:childTnLst>
                                  <p:subTnLst>
                                    <p:animClr clrSpc="rgb" dir="cw">
                                      <p:cBhvr override="childStyle">
                                        <p:cTn dur="1" fill="hold" display="0" masterRel="nextClick" afterEffect="1"/>
                                        <p:tgtEl>
                                          <p:spTgt spid="56"/>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6"/>
                  </p:tgtEl>
                </p:cond>
              </p:nextCondLst>
            </p:seq>
            <p:seq concurrent="1" nextAc="seek">
              <p:cTn id="71" restart="whenNotActive" fill="hold" evtFilter="cancelBubble" nodeType="interactiveSeq">
                <p:stCondLst>
                  <p:cond evt="onClick" delay="0">
                    <p:tgtEl>
                      <p:spTgt spid="58"/>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58"/>
                                        </p:tgtEl>
                                      </p:cBhvr>
                                    </p:animEffect>
                                    <p:animScale>
                                      <p:cBhvr>
                                        <p:cTn id="76" dur="250" autoRev="1" fill="hold"/>
                                        <p:tgtEl>
                                          <p:spTgt spid="58"/>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8"/>
                  </p:tgtEl>
                </p:cond>
              </p:nextCondLst>
            </p:seq>
            <p:seq concurrent="1" nextAc="seek">
              <p:cTn id="77" restart="whenNotActive" fill="hold" evtFilter="cancelBubble" nodeType="interactiveSeq">
                <p:stCondLst>
                  <p:cond evt="onClick" delay="0">
                    <p:tgtEl>
                      <p:spTgt spid="59"/>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59"/>
                                        </p:tgtEl>
                                      </p:cBhvr>
                                    </p:animEffect>
                                    <p:animScale>
                                      <p:cBhvr>
                                        <p:cTn id="82" dur="250" autoRev="1" fill="hold"/>
                                        <p:tgtEl>
                                          <p:spTgt spid="59"/>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9"/>
                  </p:tgtEl>
                </p:cond>
              </p:nextCondLst>
            </p:seq>
            <p:seq concurrent="1" nextAc="seek">
              <p:cTn id="83" restart="whenNotActive" fill="hold" evtFilter="cancelBubble" nodeType="interactiveSeq">
                <p:stCondLst>
                  <p:cond evt="onClick" delay="0">
                    <p:tgtEl>
                      <p:spTgt spid="60"/>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60"/>
                                        </p:tgtEl>
                                      </p:cBhvr>
                                    </p:animEffect>
                                    <p:animScale>
                                      <p:cBhvr>
                                        <p:cTn id="88" dur="250" autoRev="1" fill="hold"/>
                                        <p:tgtEl>
                                          <p:spTgt spid="60"/>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0"/>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56" grpId="0" animBg="1"/>
      <p:bldP spid="56" grpId="1" animBg="1"/>
      <p:bldP spid="58" grpId="0" animBg="1"/>
      <p:bldP spid="58" grpId="1" animBg="1"/>
      <p:bldP spid="59" grpId="0" animBg="1"/>
      <p:bldP spid="59" grpId="1" animBg="1"/>
      <p:bldP spid="60" grpId="0" animBg="1"/>
      <p:bldP spid="60" grpId="1"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BE7F995-623D-434D-9FEB-F4393E0246B3}"/>
              </a:ext>
            </a:extLst>
          </p:cNvPr>
          <p:cNvPicPr>
            <a:picLocks noChangeAspect="1"/>
          </p:cNvPicPr>
          <p:nvPr/>
        </p:nvPicPr>
        <p:blipFill rotWithShape="1">
          <a:blip r:embed="rId5"/>
          <a:srcRect l="4531" t="12284" b="18716"/>
          <a:stretch/>
        </p:blipFill>
        <p:spPr>
          <a:xfrm>
            <a:off x="0" y="1"/>
            <a:ext cx="9422892" cy="1666876"/>
          </a:xfrm>
          <a:prstGeom prst="rect">
            <a:avLst/>
          </a:prstGeom>
        </p:spPr>
      </p:pic>
      <p:sp>
        <p:nvSpPr>
          <p:cNvPr id="44035" name="TextBox 3">
            <a:extLst>
              <a:ext uri="{FF2B5EF4-FFF2-40B4-BE49-F238E27FC236}">
                <a16:creationId xmlns:a16="http://schemas.microsoft.com/office/drawing/2014/main" id="{185A4DE8-5E1F-4322-9AAC-BBBBA6C3C689}"/>
              </a:ext>
            </a:extLst>
          </p:cNvPr>
          <p:cNvSpPr txBox="1">
            <a:spLocks noChangeArrowheads="1"/>
          </p:cNvSpPr>
          <p:nvPr/>
        </p:nvSpPr>
        <p:spPr bwMode="auto">
          <a:xfrm>
            <a:off x="398264" y="640473"/>
            <a:ext cx="64597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685783" fontAlgn="base">
              <a:spcBef>
                <a:spcPct val="0"/>
              </a:spcBef>
              <a:spcAft>
                <a:spcPct val="0"/>
              </a:spcAft>
              <a:buClrTx/>
              <a:buSzTx/>
              <a:buNone/>
            </a:pPr>
            <a:r>
              <a:rPr lang="en-US" altLang="vi-VN" sz="2400" b="1" kern="1200" dirty="0" err="1">
                <a:solidFill>
                  <a:srgbClr val="0070C0"/>
                </a:solidFill>
                <a:latin typeface="Times New Roman" panose="02020603050405020304" pitchFamily="18" charset="0"/>
                <a:ea typeface="+mn-ea"/>
                <a:cs typeface="Times New Roman" panose="02020603050405020304" pitchFamily="18" charset="0"/>
              </a:rPr>
              <a:t>Câu</a:t>
            </a:r>
            <a:r>
              <a:rPr lang="en-US" altLang="vi-VN" sz="2400" b="1" kern="1200" dirty="0">
                <a:solidFill>
                  <a:srgbClr val="0070C0"/>
                </a:solidFill>
                <a:latin typeface="Times New Roman" panose="02020603050405020304" pitchFamily="18" charset="0"/>
                <a:ea typeface="+mn-ea"/>
                <a:cs typeface="Times New Roman" panose="02020603050405020304" pitchFamily="18" charset="0"/>
              </a:rPr>
              <a:t> 3. </a:t>
            </a:r>
            <a:r>
              <a:rPr lang="vi-VN" altLang="vi-VN" sz="2400" b="1" kern="1200" dirty="0">
                <a:solidFill>
                  <a:srgbClr val="0070C0"/>
                </a:solidFill>
                <a:latin typeface="Times New Roman" panose="02020603050405020304" pitchFamily="18" charset="0"/>
                <a:ea typeface="+mn-ea"/>
                <a:cs typeface="Times New Roman" panose="02020603050405020304" pitchFamily="18" charset="0"/>
              </a:rPr>
              <a:t>Một trong những chức năng cơ bản của sử học.</a:t>
            </a:r>
            <a:endParaRPr lang="en-US" altLang="vi-VN" sz="2400" b="1" kern="1200" dirty="0">
              <a:solidFill>
                <a:srgbClr val="0070C0"/>
              </a:solidFill>
              <a:latin typeface="Times New Roman" panose="02020603050405020304" pitchFamily="18" charset="0"/>
              <a:ea typeface="+mn-ea"/>
              <a:cs typeface="Times New Roman" panose="02020603050405020304" pitchFamily="18" charset="0"/>
            </a:endParaRPr>
          </a:p>
        </p:txBody>
      </p:sp>
      <p:pic>
        <p:nvPicPr>
          <p:cNvPr id="44036" name="Picture 3">
            <a:extLst>
              <a:ext uri="{FF2B5EF4-FFF2-40B4-BE49-F238E27FC236}">
                <a16:creationId xmlns:a16="http://schemas.microsoft.com/office/drawing/2014/main" id="{55D32EA8-980C-4E2C-A1BD-CDA51031B2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4594" y="301824"/>
            <a:ext cx="1920478" cy="130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2">
            <a:extLst>
              <a:ext uri="{FF2B5EF4-FFF2-40B4-BE49-F238E27FC236}">
                <a16:creationId xmlns:a16="http://schemas.microsoft.com/office/drawing/2014/main" id="{ABF67971-1E27-4E1E-A569-078648C189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1332" y="1530666"/>
            <a:ext cx="1839515" cy="1474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 name="Picture 4" descr="HÃ¬nh áº£nh cÃ³ liÃªn quan">
            <a:extLst>
              <a:ext uri="{FF2B5EF4-FFF2-40B4-BE49-F238E27FC236}">
                <a16:creationId xmlns:a16="http://schemas.microsoft.com/office/drawing/2014/main" id="{50E539E6-36E3-41B2-BCC6-671415ECD3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7457" y="4292203"/>
            <a:ext cx="1343390" cy="851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ounded Rectangle 23">
            <a:extLst>
              <a:ext uri="{FF2B5EF4-FFF2-40B4-BE49-F238E27FC236}">
                <a16:creationId xmlns:a16="http://schemas.microsoft.com/office/drawing/2014/main" id="{FAEE265F-C24E-4B24-BE87-75C0A92F6E31}"/>
              </a:ext>
            </a:extLst>
          </p:cNvPr>
          <p:cNvSpPr/>
          <p:nvPr/>
        </p:nvSpPr>
        <p:spPr>
          <a:xfrm>
            <a:off x="1343025" y="1846660"/>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00:10</a:t>
            </a:r>
          </a:p>
        </p:txBody>
      </p:sp>
      <p:sp>
        <p:nvSpPr>
          <p:cNvPr id="25" name="Rounded Rectangle 24">
            <a:extLst>
              <a:ext uri="{FF2B5EF4-FFF2-40B4-BE49-F238E27FC236}">
                <a16:creationId xmlns:a16="http://schemas.microsoft.com/office/drawing/2014/main" id="{AA5EFF26-29A3-4865-8E61-500872F4CCB0}"/>
              </a:ext>
            </a:extLst>
          </p:cNvPr>
          <p:cNvSpPr/>
          <p:nvPr/>
        </p:nvSpPr>
        <p:spPr>
          <a:xfrm>
            <a:off x="1343025" y="185737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00:09</a:t>
            </a:r>
          </a:p>
        </p:txBody>
      </p:sp>
      <p:sp>
        <p:nvSpPr>
          <p:cNvPr id="26" name="Rounded Rectangle 25">
            <a:extLst>
              <a:ext uri="{FF2B5EF4-FFF2-40B4-BE49-F238E27FC236}">
                <a16:creationId xmlns:a16="http://schemas.microsoft.com/office/drawing/2014/main" id="{4D801D75-0428-4E1A-9C4D-C91A3BFD94CB}"/>
              </a:ext>
            </a:extLst>
          </p:cNvPr>
          <p:cNvSpPr/>
          <p:nvPr/>
        </p:nvSpPr>
        <p:spPr>
          <a:xfrm>
            <a:off x="1343025" y="1864519"/>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00:08</a:t>
            </a:r>
          </a:p>
        </p:txBody>
      </p:sp>
      <p:sp>
        <p:nvSpPr>
          <p:cNvPr id="27" name="Rounded Rectangle 26">
            <a:extLst>
              <a:ext uri="{FF2B5EF4-FFF2-40B4-BE49-F238E27FC236}">
                <a16:creationId xmlns:a16="http://schemas.microsoft.com/office/drawing/2014/main" id="{565CB93D-17F8-48DE-BA50-679B414974B9}"/>
              </a:ext>
            </a:extLst>
          </p:cNvPr>
          <p:cNvSpPr/>
          <p:nvPr/>
        </p:nvSpPr>
        <p:spPr>
          <a:xfrm>
            <a:off x="1343025" y="185737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00:07</a:t>
            </a:r>
          </a:p>
        </p:txBody>
      </p:sp>
      <p:sp>
        <p:nvSpPr>
          <p:cNvPr id="28" name="Rounded Rectangle 27">
            <a:extLst>
              <a:ext uri="{FF2B5EF4-FFF2-40B4-BE49-F238E27FC236}">
                <a16:creationId xmlns:a16="http://schemas.microsoft.com/office/drawing/2014/main" id="{23D908D0-E59D-4364-91A3-E8F4E4B2378D}"/>
              </a:ext>
            </a:extLst>
          </p:cNvPr>
          <p:cNvSpPr/>
          <p:nvPr/>
        </p:nvSpPr>
        <p:spPr>
          <a:xfrm>
            <a:off x="1343025" y="1846660"/>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00:06</a:t>
            </a:r>
          </a:p>
        </p:txBody>
      </p:sp>
      <p:sp>
        <p:nvSpPr>
          <p:cNvPr id="29" name="Rounded Rectangle 28">
            <a:extLst>
              <a:ext uri="{FF2B5EF4-FFF2-40B4-BE49-F238E27FC236}">
                <a16:creationId xmlns:a16="http://schemas.microsoft.com/office/drawing/2014/main" id="{3FC7CEAD-FFA9-49AA-BD22-FC172CC3CDA2}"/>
              </a:ext>
            </a:extLst>
          </p:cNvPr>
          <p:cNvSpPr/>
          <p:nvPr/>
        </p:nvSpPr>
        <p:spPr>
          <a:xfrm>
            <a:off x="1343025" y="1860947"/>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00:05</a:t>
            </a:r>
          </a:p>
        </p:txBody>
      </p:sp>
      <p:sp>
        <p:nvSpPr>
          <p:cNvPr id="30" name="Rounded Rectangle 29">
            <a:extLst>
              <a:ext uri="{FF2B5EF4-FFF2-40B4-BE49-F238E27FC236}">
                <a16:creationId xmlns:a16="http://schemas.microsoft.com/office/drawing/2014/main" id="{92A6BF88-F83D-4CD5-826C-5217FD7B2977}"/>
              </a:ext>
            </a:extLst>
          </p:cNvPr>
          <p:cNvSpPr/>
          <p:nvPr/>
        </p:nvSpPr>
        <p:spPr>
          <a:xfrm>
            <a:off x="1343025" y="1853804"/>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00:04</a:t>
            </a:r>
          </a:p>
        </p:txBody>
      </p:sp>
      <p:sp>
        <p:nvSpPr>
          <p:cNvPr id="31" name="Rounded Rectangle 30">
            <a:extLst>
              <a:ext uri="{FF2B5EF4-FFF2-40B4-BE49-F238E27FC236}">
                <a16:creationId xmlns:a16="http://schemas.microsoft.com/office/drawing/2014/main" id="{ADF6B615-A6D9-4801-8A71-108E7AF655D5}"/>
              </a:ext>
            </a:extLst>
          </p:cNvPr>
          <p:cNvSpPr/>
          <p:nvPr/>
        </p:nvSpPr>
        <p:spPr>
          <a:xfrm>
            <a:off x="1343025" y="1846660"/>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00:03</a:t>
            </a:r>
          </a:p>
        </p:txBody>
      </p:sp>
      <p:sp>
        <p:nvSpPr>
          <p:cNvPr id="32" name="Rounded Rectangle 31">
            <a:extLst>
              <a:ext uri="{FF2B5EF4-FFF2-40B4-BE49-F238E27FC236}">
                <a16:creationId xmlns:a16="http://schemas.microsoft.com/office/drawing/2014/main" id="{570595F7-0A64-46E8-803E-E47A16FC0C66}"/>
              </a:ext>
            </a:extLst>
          </p:cNvPr>
          <p:cNvSpPr/>
          <p:nvPr/>
        </p:nvSpPr>
        <p:spPr>
          <a:xfrm>
            <a:off x="1343025" y="1831181"/>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00:02</a:t>
            </a:r>
          </a:p>
        </p:txBody>
      </p:sp>
      <p:sp>
        <p:nvSpPr>
          <p:cNvPr id="33" name="Rounded Rectangle 32">
            <a:extLst>
              <a:ext uri="{FF2B5EF4-FFF2-40B4-BE49-F238E27FC236}">
                <a16:creationId xmlns:a16="http://schemas.microsoft.com/office/drawing/2014/main" id="{C8E3B7A4-7F02-4C55-9A54-7A9E85997C96}"/>
              </a:ext>
            </a:extLst>
          </p:cNvPr>
          <p:cNvSpPr/>
          <p:nvPr/>
        </p:nvSpPr>
        <p:spPr>
          <a:xfrm>
            <a:off x="1343025" y="183832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00:01</a:t>
            </a:r>
          </a:p>
        </p:txBody>
      </p:sp>
      <p:sp>
        <p:nvSpPr>
          <p:cNvPr id="34" name="Rounded Rectangle 33">
            <a:extLst>
              <a:ext uri="{FF2B5EF4-FFF2-40B4-BE49-F238E27FC236}">
                <a16:creationId xmlns:a16="http://schemas.microsoft.com/office/drawing/2014/main" id="{DC73793F-1738-4DA8-BDCE-9EF105CDDAFE}"/>
              </a:ext>
            </a:extLst>
          </p:cNvPr>
          <p:cNvSpPr/>
          <p:nvPr/>
        </p:nvSpPr>
        <p:spPr>
          <a:xfrm>
            <a:off x="1343025" y="183832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00:00</a:t>
            </a:r>
          </a:p>
        </p:txBody>
      </p:sp>
      <p:pic>
        <p:nvPicPr>
          <p:cNvPr id="35" name="Picture 2" descr="Káº¿t quáº£ hÃ¬nh áº£nh cho icon Äá»ng há»">
            <a:extLst>
              <a:ext uri="{FF2B5EF4-FFF2-40B4-BE49-F238E27FC236}">
                <a16:creationId xmlns:a16="http://schemas.microsoft.com/office/drawing/2014/main" id="{7031F0C0-6F21-442A-9867-569F974E6D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28900" y="1807370"/>
            <a:ext cx="585788" cy="59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A">
            <a:extLst>
              <a:ext uri="{FF2B5EF4-FFF2-40B4-BE49-F238E27FC236}">
                <a16:creationId xmlns:a16="http://schemas.microsoft.com/office/drawing/2014/main" id="{B85D00D3-97A0-443A-811F-C81FB79DC16C}"/>
              </a:ext>
            </a:extLst>
          </p:cNvPr>
          <p:cNvSpPr/>
          <p:nvPr/>
        </p:nvSpPr>
        <p:spPr>
          <a:xfrm flipH="1">
            <a:off x="4645817" y="2400301"/>
            <a:ext cx="4051374" cy="1032272"/>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2400" b="1" kern="1200" dirty="0" smtClean="0">
                <a:solidFill>
                  <a:srgbClr val="C00000"/>
                </a:solidFill>
                <a:latin typeface="Times New Roman" panose="02020603050405020304" pitchFamily="18" charset="0"/>
                <a:cs typeface="Times New Roman" panose="02020603050405020304" pitchFamily="18" charset="0"/>
              </a:rPr>
              <a:t>  B</a:t>
            </a:r>
            <a:r>
              <a:rPr lang="en-US" sz="2400" b="1" kern="1200" dirty="0">
                <a:solidFill>
                  <a:srgbClr val="C00000"/>
                </a:solidFill>
                <a:latin typeface="Times New Roman" panose="02020603050405020304" pitchFamily="18" charset="0"/>
                <a:cs typeface="Times New Roman" panose="02020603050405020304" pitchFamily="18" charset="0"/>
              </a:rPr>
              <a:t>. </a:t>
            </a:r>
            <a:r>
              <a:rPr lang="vi-VN" sz="2400" b="1" kern="1200" dirty="0">
                <a:solidFill>
                  <a:srgbClr val="C00000"/>
                </a:solidFill>
                <a:latin typeface="Times New Roman" panose="02020603050405020304" pitchFamily="18" charset="0"/>
                <a:cs typeface="Times New Roman" panose="02020603050405020304" pitchFamily="18" charset="0"/>
              </a:rPr>
              <a:t>khôi phục hiện thực lịch sử một cách chính xác, khách quan.</a:t>
            </a:r>
            <a:endParaRPr lang="en-US" sz="2400" b="1" kern="1200" dirty="0">
              <a:solidFill>
                <a:srgbClr val="C00000"/>
              </a:solidFill>
              <a:latin typeface="Times New Roman" panose="02020603050405020304" pitchFamily="18" charset="0"/>
              <a:cs typeface="Times New Roman" panose="02020603050405020304" pitchFamily="18" charset="0"/>
            </a:endParaRPr>
          </a:p>
        </p:txBody>
      </p:sp>
      <p:sp>
        <p:nvSpPr>
          <p:cNvPr id="37" name="B">
            <a:extLst>
              <a:ext uri="{FF2B5EF4-FFF2-40B4-BE49-F238E27FC236}">
                <a16:creationId xmlns:a16="http://schemas.microsoft.com/office/drawing/2014/main" id="{474BE395-E78F-49F2-849F-B541ACAB5083}"/>
              </a:ext>
            </a:extLst>
          </p:cNvPr>
          <p:cNvSpPr/>
          <p:nvPr/>
        </p:nvSpPr>
        <p:spPr>
          <a:xfrm>
            <a:off x="398264" y="3522518"/>
            <a:ext cx="4116586" cy="102870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2400" b="1" kern="1200" dirty="0">
                <a:solidFill>
                  <a:srgbClr val="C00000"/>
                </a:solidFill>
                <a:latin typeface="Times New Roman" panose="02020603050405020304" pitchFamily="18" charset="0"/>
                <a:cs typeface="Times New Roman" panose="02020603050405020304" pitchFamily="18" charset="0"/>
              </a:rPr>
              <a:t>C. </a:t>
            </a:r>
            <a:r>
              <a:rPr lang="en-US" sz="2400" b="1" kern="1200" dirty="0" err="1">
                <a:solidFill>
                  <a:srgbClr val="C00000"/>
                </a:solidFill>
                <a:latin typeface="Times New Roman" panose="02020603050405020304" pitchFamily="18" charset="0"/>
                <a:cs typeface="Times New Roman" panose="02020603050405020304" pitchFamily="18" charset="0"/>
              </a:rPr>
              <a:t>cung</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cấp</a:t>
            </a:r>
            <a:r>
              <a:rPr lang="en-US" sz="2400" b="1" kern="1200" dirty="0">
                <a:solidFill>
                  <a:srgbClr val="C00000"/>
                </a:solidFill>
                <a:latin typeface="Times New Roman" panose="02020603050405020304" pitchFamily="18" charset="0"/>
                <a:cs typeface="Times New Roman" panose="02020603050405020304" pitchFamily="18" charset="0"/>
              </a:rPr>
              <a:t> tri </a:t>
            </a:r>
            <a:r>
              <a:rPr lang="en-US" sz="2400" b="1" kern="1200" dirty="0" err="1">
                <a:solidFill>
                  <a:srgbClr val="C00000"/>
                </a:solidFill>
                <a:latin typeface="Times New Roman" panose="02020603050405020304" pitchFamily="18" charset="0"/>
                <a:cs typeface="Times New Roman" panose="02020603050405020304" pitchFamily="18" charset="0"/>
              </a:rPr>
              <a:t>thức</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cho</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các</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lĩnh</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vực</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khoa</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học</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tự</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nhiên</a:t>
            </a:r>
            <a:r>
              <a:rPr lang="en-US" sz="2400" b="1" kern="1200" dirty="0">
                <a:solidFill>
                  <a:srgbClr val="C00000"/>
                </a:solidFill>
                <a:latin typeface="Times New Roman" panose="02020603050405020304" pitchFamily="18" charset="0"/>
                <a:cs typeface="Times New Roman" panose="02020603050405020304" pitchFamily="18" charset="0"/>
              </a:rPr>
              <a:t>.</a:t>
            </a:r>
          </a:p>
        </p:txBody>
      </p:sp>
      <p:sp>
        <p:nvSpPr>
          <p:cNvPr id="38" name="C">
            <a:extLst>
              <a:ext uri="{FF2B5EF4-FFF2-40B4-BE49-F238E27FC236}">
                <a16:creationId xmlns:a16="http://schemas.microsoft.com/office/drawing/2014/main" id="{62978351-CEC4-4DFB-9FDB-06F3D7BFE2D9}"/>
              </a:ext>
            </a:extLst>
          </p:cNvPr>
          <p:cNvSpPr/>
          <p:nvPr/>
        </p:nvSpPr>
        <p:spPr>
          <a:xfrm>
            <a:off x="398264" y="2722418"/>
            <a:ext cx="4113016" cy="71015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a:buClrTx/>
              <a:defRPr/>
            </a:pPr>
            <a:r>
              <a:rPr lang="en-US" sz="2400" b="1" kern="1200" dirty="0">
                <a:solidFill>
                  <a:srgbClr val="C00000"/>
                </a:solidFill>
                <a:latin typeface="Times New Roman" panose="02020603050405020304" pitchFamily="18" charset="0"/>
                <a:cs typeface="Times New Roman" panose="02020603050405020304" pitchFamily="18" charset="0"/>
              </a:rPr>
              <a:t>A. </a:t>
            </a:r>
            <a:r>
              <a:rPr lang="en-US" sz="2400" b="1" kern="1200" dirty="0" err="1">
                <a:solidFill>
                  <a:srgbClr val="C00000"/>
                </a:solidFill>
                <a:latin typeface="Times New Roman" panose="02020603050405020304" pitchFamily="18" charset="0"/>
                <a:cs typeface="Times New Roman" panose="02020603050405020304" pitchFamily="18" charset="0"/>
              </a:rPr>
              <a:t>tái</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tạo</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biến</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cố</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lịch</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sử</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thông</a:t>
            </a:r>
            <a:r>
              <a:rPr lang="en-US" sz="2400" b="1" kern="1200" dirty="0">
                <a:solidFill>
                  <a:srgbClr val="C00000"/>
                </a:solidFill>
                <a:latin typeface="Times New Roman" panose="02020603050405020304" pitchFamily="18" charset="0"/>
                <a:cs typeface="Times New Roman" panose="02020603050405020304" pitchFamily="18" charset="0"/>
              </a:rPr>
              <a:t> qua </a:t>
            </a:r>
            <a:r>
              <a:rPr lang="en-US" sz="2400" b="1" kern="1200" dirty="0" err="1">
                <a:solidFill>
                  <a:srgbClr val="C00000"/>
                </a:solidFill>
                <a:latin typeface="Times New Roman" panose="02020603050405020304" pitchFamily="18" charset="0"/>
                <a:cs typeface="Times New Roman" panose="02020603050405020304" pitchFamily="18" charset="0"/>
              </a:rPr>
              <a:t>thí</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nghiệm</a:t>
            </a:r>
            <a:r>
              <a:rPr lang="en-US" sz="2400" b="1" kern="1200" dirty="0">
                <a:solidFill>
                  <a:srgbClr val="C00000"/>
                </a:solidFill>
                <a:latin typeface="Times New Roman" panose="02020603050405020304" pitchFamily="18" charset="0"/>
                <a:cs typeface="Times New Roman" panose="02020603050405020304" pitchFamily="18" charset="0"/>
              </a:rPr>
              <a:t>.</a:t>
            </a:r>
            <a:endParaRPr lang="vi-VN" sz="2400" kern="1200" dirty="0">
              <a:solidFill>
                <a:srgbClr val="C00000"/>
              </a:solidFill>
              <a:latin typeface="Times New Roman" panose="02020603050405020304" pitchFamily="18" charset="0"/>
              <a:cs typeface="Times New Roman" panose="02020603050405020304" pitchFamily="18" charset="0"/>
            </a:endParaRPr>
          </a:p>
        </p:txBody>
      </p:sp>
      <p:sp>
        <p:nvSpPr>
          <p:cNvPr id="39" name="D">
            <a:extLst>
              <a:ext uri="{FF2B5EF4-FFF2-40B4-BE49-F238E27FC236}">
                <a16:creationId xmlns:a16="http://schemas.microsoft.com/office/drawing/2014/main" id="{D14CD7FF-E603-4474-8250-9B610D5AC6EE}"/>
              </a:ext>
            </a:extLst>
          </p:cNvPr>
          <p:cNvSpPr/>
          <p:nvPr/>
        </p:nvSpPr>
        <p:spPr>
          <a:xfrm flipH="1">
            <a:off x="4648198" y="3522518"/>
            <a:ext cx="4048992" cy="102870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2400" b="1" kern="1200" dirty="0" smtClean="0">
                <a:solidFill>
                  <a:srgbClr val="C00000"/>
                </a:solidFill>
                <a:latin typeface="Times New Roman" panose="02020603050405020304" pitchFamily="18" charset="0"/>
                <a:cs typeface="Times New Roman" panose="02020603050405020304" pitchFamily="18" charset="0"/>
              </a:rPr>
              <a:t>  D. </a:t>
            </a:r>
            <a:r>
              <a:rPr lang="vi-VN" sz="2400" b="1" kern="1200" dirty="0" smtClean="0">
                <a:solidFill>
                  <a:srgbClr val="C00000"/>
                </a:solidFill>
                <a:latin typeface="Times New Roman" panose="02020603050405020304" pitchFamily="18" charset="0"/>
                <a:cs typeface="Times New Roman" panose="02020603050405020304" pitchFamily="18" charset="0"/>
              </a:rPr>
              <a:t>khôi </a:t>
            </a:r>
            <a:r>
              <a:rPr lang="vi-VN" sz="2400" b="1" kern="1200" dirty="0">
                <a:solidFill>
                  <a:srgbClr val="C00000"/>
                </a:solidFill>
                <a:latin typeface="Times New Roman" panose="02020603050405020304" pitchFamily="18" charset="0"/>
                <a:cs typeface="Times New Roman" panose="02020603050405020304" pitchFamily="18" charset="0"/>
              </a:rPr>
              <a:t>phục hiện thực lịch sử thông qua miêu tả và tưởng tượng.</a:t>
            </a:r>
            <a:endParaRPr lang="en-US" sz="2400" b="1" kern="12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anim calcmode="lin" valueType="num">
                                      <p:cBhvr>
                                        <p:cTn id="14" dur="1000" fill="hold"/>
                                        <p:tgtEl>
                                          <p:spTgt spid="36"/>
                                        </p:tgtEl>
                                        <p:attrNameLst>
                                          <p:attrName>ppt_x</p:attrName>
                                        </p:attrNameLst>
                                      </p:cBhvr>
                                      <p:tavLst>
                                        <p:tav tm="0">
                                          <p:val>
                                            <p:strVal val="#ppt_x"/>
                                          </p:val>
                                        </p:tav>
                                        <p:tav tm="100000">
                                          <p:val>
                                            <p:strVal val="#ppt_x"/>
                                          </p:val>
                                        </p:tav>
                                      </p:tavLst>
                                    </p:anim>
                                    <p:anim calcmode="lin" valueType="num">
                                      <p:cBhvr>
                                        <p:cTn id="15" dur="1000" fill="hold"/>
                                        <p:tgtEl>
                                          <p:spTgt spid="3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anim calcmode="lin" valueType="num">
                                      <p:cBhvr>
                                        <p:cTn id="26" dur="1000" fill="hold"/>
                                        <p:tgtEl>
                                          <p:spTgt spid="39"/>
                                        </p:tgtEl>
                                        <p:attrNameLst>
                                          <p:attrName>ppt_x</p:attrName>
                                        </p:attrNameLst>
                                      </p:cBhvr>
                                      <p:tavLst>
                                        <p:tav tm="0">
                                          <p:val>
                                            <p:strVal val="#ppt_x"/>
                                          </p:val>
                                        </p:tav>
                                        <p:tav tm="100000">
                                          <p:val>
                                            <p:strVal val="#ppt_x"/>
                                          </p:val>
                                        </p:tav>
                                      </p:tavLst>
                                    </p:anim>
                                    <p:anim calcmode="lin" valueType="num">
                                      <p:cBhvr>
                                        <p:cTn id="2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5"/>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4"/>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5"/>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6"/>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7"/>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8"/>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9"/>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30"/>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1"/>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2"/>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3"/>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63" restart="whenNotActive" fill="hold" evtFilter="cancelBubble" nodeType="interactiveSeq">
                <p:stCondLst>
                  <p:cond evt="onClick" delay="0">
                    <p:tgtEl>
                      <p:spTgt spid="36"/>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6"/>
                                        </p:tgtEl>
                                        <p:attrNameLst>
                                          <p:attrName>style.color</p:attrName>
                                        </p:attrNameLst>
                                      </p:cBhvr>
                                      <p:by>
                                        <p:hsl h="0" s="12549" l="25098"/>
                                      </p:by>
                                    </p:animClr>
                                    <p:animClr clrSpc="hsl" dir="cw">
                                      <p:cBhvr>
                                        <p:cTn id="68" dur="500" fill="hold"/>
                                        <p:tgtEl>
                                          <p:spTgt spid="36"/>
                                        </p:tgtEl>
                                        <p:attrNameLst>
                                          <p:attrName>fillcolor</p:attrName>
                                        </p:attrNameLst>
                                      </p:cBhvr>
                                      <p:by>
                                        <p:hsl h="0" s="12549" l="25098"/>
                                      </p:by>
                                    </p:animClr>
                                    <p:animClr clrSpc="hsl" dir="cw">
                                      <p:cBhvr>
                                        <p:cTn id="69" dur="500" fill="hold"/>
                                        <p:tgtEl>
                                          <p:spTgt spid="36"/>
                                        </p:tgtEl>
                                        <p:attrNameLst>
                                          <p:attrName>stroke.color</p:attrName>
                                        </p:attrNameLst>
                                      </p:cBhvr>
                                      <p:by>
                                        <p:hsl h="0" s="12549" l="25098"/>
                                      </p:by>
                                    </p:animClr>
                                    <p:set>
                                      <p:cBhvr>
                                        <p:cTn id="70" dur="500" fill="hold"/>
                                        <p:tgtEl>
                                          <p:spTgt spid="36"/>
                                        </p:tgtEl>
                                        <p:attrNameLst>
                                          <p:attrName>fill.type</p:attrName>
                                        </p:attrNameLst>
                                      </p:cBhvr>
                                      <p:to>
                                        <p:strVal val="solid"/>
                                      </p:to>
                                    </p:set>
                                  </p:childTnLst>
                                  <p:subTnLst>
                                    <p:animClr clrSpc="rgb" dir="cw">
                                      <p:cBhvr override="childStyle">
                                        <p:cTn dur="1" fill="hold" display="0" masterRel="nextClick" afterEffect="1"/>
                                        <p:tgtEl>
                                          <p:spTgt spid="36"/>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6"/>
                  </p:tgtEl>
                </p:cond>
              </p:nextCondLst>
            </p:seq>
            <p:seq concurrent="1" nextAc="seek">
              <p:cTn id="71" restart="whenNotActive" fill="hold" evtFilter="cancelBubble" nodeType="interactiveSeq">
                <p:stCondLst>
                  <p:cond evt="onClick" delay="0">
                    <p:tgtEl>
                      <p:spTgt spid="37"/>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7"/>
                                        </p:tgtEl>
                                      </p:cBhvr>
                                    </p:animEffect>
                                    <p:animScale>
                                      <p:cBhvr>
                                        <p:cTn id="76" dur="250" autoRev="1" fill="hold"/>
                                        <p:tgtEl>
                                          <p:spTgt spid="37"/>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77" restart="whenNotActive" fill="hold" evtFilter="cancelBubble" nodeType="interactiveSeq">
                <p:stCondLst>
                  <p:cond evt="onClick" delay="0">
                    <p:tgtEl>
                      <p:spTgt spid="38"/>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8"/>
                                        </p:tgtEl>
                                      </p:cBhvr>
                                    </p:animEffect>
                                    <p:animScale>
                                      <p:cBhvr>
                                        <p:cTn id="82" dur="250" autoRev="1" fill="hold"/>
                                        <p:tgtEl>
                                          <p:spTgt spid="38"/>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seq concurrent="1" nextAc="seek">
              <p:cTn id="83" restart="whenNotActive" fill="hold" evtFilter="cancelBubble" nodeType="interactiveSeq">
                <p:stCondLst>
                  <p:cond evt="onClick" delay="0">
                    <p:tgtEl>
                      <p:spTgt spid="39"/>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9"/>
                                        </p:tgtEl>
                                      </p:cBhvr>
                                    </p:animEffect>
                                    <p:animScale>
                                      <p:cBhvr>
                                        <p:cTn id="88" dur="250" autoRev="1" fill="hold"/>
                                        <p:tgtEl>
                                          <p:spTgt spid="39"/>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9"/>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6" grpId="0" animBg="1"/>
      <p:bldP spid="36" grpId="1" animBg="1"/>
      <p:bldP spid="37" grpId="0" animBg="1"/>
      <p:bldP spid="37" grpId="1" animBg="1"/>
      <p:bldP spid="38" grpId="0" animBg="1"/>
      <p:bldP spid="38" grpId="1" animBg="1"/>
      <p:bldP spid="39" grpId="0" animBg="1"/>
      <p:bldP spid="39" grpId="1"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D467D604-2F63-AF48-94AF-F8E93A58749E}"/>
              </a:ext>
            </a:extLst>
          </p:cNvPr>
          <p:cNvPicPr>
            <a:picLocks noChangeAspect="1"/>
          </p:cNvPicPr>
          <p:nvPr/>
        </p:nvPicPr>
        <p:blipFill rotWithShape="1">
          <a:blip r:embed="rId5"/>
          <a:srcRect l="4531" t="12284" b="18716"/>
          <a:stretch/>
        </p:blipFill>
        <p:spPr>
          <a:xfrm>
            <a:off x="0" y="1"/>
            <a:ext cx="9422892" cy="1666876"/>
          </a:xfrm>
          <a:prstGeom prst="rect">
            <a:avLst/>
          </a:prstGeom>
        </p:spPr>
      </p:pic>
      <p:sp>
        <p:nvSpPr>
          <p:cNvPr id="45059" name="TextBox 3">
            <a:extLst>
              <a:ext uri="{FF2B5EF4-FFF2-40B4-BE49-F238E27FC236}">
                <a16:creationId xmlns:a16="http://schemas.microsoft.com/office/drawing/2014/main" id="{78190A9E-F5FA-4623-BA9F-48AA8D691996}"/>
              </a:ext>
            </a:extLst>
          </p:cNvPr>
          <p:cNvSpPr txBox="1">
            <a:spLocks noChangeArrowheads="1"/>
          </p:cNvSpPr>
          <p:nvPr/>
        </p:nvSpPr>
        <p:spPr bwMode="auto">
          <a:xfrm>
            <a:off x="200025" y="596404"/>
            <a:ext cx="68207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685783" fontAlgn="base">
              <a:spcBef>
                <a:spcPct val="0"/>
              </a:spcBef>
              <a:spcAft>
                <a:spcPct val="0"/>
              </a:spcAft>
              <a:buClrTx/>
              <a:buSzTx/>
              <a:buNone/>
            </a:pPr>
            <a:r>
              <a:rPr lang="en-US" altLang="vi-VN" sz="2400" kern="1200" dirty="0" err="1">
                <a:solidFill>
                  <a:srgbClr val="0070C0"/>
                </a:solidFill>
                <a:latin typeface="Times New Roman" panose="02020603050405020304" pitchFamily="18" charset="0"/>
                <a:ea typeface="+mn-ea"/>
                <a:cs typeface="Times New Roman" panose="02020603050405020304" pitchFamily="18" charset="0"/>
              </a:rPr>
              <a:t>Câu</a:t>
            </a:r>
            <a:r>
              <a:rPr lang="en-US" altLang="vi-VN" sz="2400" kern="1200" dirty="0">
                <a:solidFill>
                  <a:srgbClr val="0070C0"/>
                </a:solidFill>
                <a:latin typeface="Times New Roman" panose="02020603050405020304" pitchFamily="18" charset="0"/>
                <a:ea typeface="+mn-ea"/>
                <a:cs typeface="Times New Roman" panose="02020603050405020304" pitchFamily="18" charset="0"/>
              </a:rPr>
              <a:t> 4. Ý </a:t>
            </a:r>
            <a:r>
              <a:rPr lang="en-US" altLang="vi-VN" sz="2400" kern="1200" dirty="0" err="1">
                <a:solidFill>
                  <a:srgbClr val="0070C0"/>
                </a:solidFill>
                <a:latin typeface="Times New Roman" panose="02020603050405020304" pitchFamily="18" charset="0"/>
                <a:ea typeface="+mn-ea"/>
                <a:cs typeface="Times New Roman" panose="02020603050405020304" pitchFamily="18" charset="0"/>
              </a:rPr>
              <a:t>nào</a:t>
            </a:r>
            <a:r>
              <a:rPr lang="en-US" altLang="vi-VN" sz="2400"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400" kern="1200" dirty="0" err="1">
                <a:solidFill>
                  <a:srgbClr val="0070C0"/>
                </a:solidFill>
                <a:latin typeface="Times New Roman" panose="02020603050405020304" pitchFamily="18" charset="0"/>
                <a:ea typeface="+mn-ea"/>
                <a:cs typeface="Times New Roman" panose="02020603050405020304" pitchFamily="18" charset="0"/>
              </a:rPr>
              <a:t>sau</a:t>
            </a:r>
            <a:r>
              <a:rPr lang="en-US" altLang="vi-VN" sz="2400"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400" kern="1200" dirty="0" err="1">
                <a:solidFill>
                  <a:srgbClr val="0070C0"/>
                </a:solidFill>
                <a:latin typeface="Times New Roman" panose="02020603050405020304" pitchFamily="18" charset="0"/>
                <a:ea typeface="+mn-ea"/>
                <a:cs typeface="Times New Roman" panose="02020603050405020304" pitchFamily="18" charset="0"/>
              </a:rPr>
              <a:t>đây</a:t>
            </a:r>
            <a:r>
              <a:rPr lang="en-US" altLang="vi-VN" sz="2400" kern="1200" dirty="0">
                <a:solidFill>
                  <a:srgbClr val="0070C0"/>
                </a:solidFill>
                <a:latin typeface="Times New Roman" panose="02020603050405020304" pitchFamily="18" charset="0"/>
                <a:ea typeface="+mn-ea"/>
                <a:cs typeface="Times New Roman" panose="02020603050405020304" pitchFamily="18" charset="0"/>
              </a:rPr>
              <a:t> KHÔNG </a:t>
            </a:r>
            <a:r>
              <a:rPr lang="en-US" altLang="vi-VN" sz="2400" kern="1200" dirty="0" err="1">
                <a:solidFill>
                  <a:srgbClr val="0070C0"/>
                </a:solidFill>
                <a:latin typeface="Times New Roman" panose="02020603050405020304" pitchFamily="18" charset="0"/>
                <a:ea typeface="+mn-ea"/>
                <a:cs typeface="Times New Roman" panose="02020603050405020304" pitchFamily="18" charset="0"/>
              </a:rPr>
              <a:t>phải</a:t>
            </a:r>
            <a:r>
              <a:rPr lang="en-US" altLang="vi-VN" sz="2400"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400" kern="1200" dirty="0" err="1">
                <a:solidFill>
                  <a:srgbClr val="0070C0"/>
                </a:solidFill>
                <a:latin typeface="Times New Roman" panose="02020603050405020304" pitchFamily="18" charset="0"/>
                <a:ea typeface="+mn-ea"/>
                <a:cs typeface="Times New Roman" panose="02020603050405020304" pitchFamily="18" charset="0"/>
              </a:rPr>
              <a:t>là</a:t>
            </a:r>
            <a:r>
              <a:rPr lang="en-US" altLang="vi-VN" sz="2400"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400" kern="1200" dirty="0" err="1">
                <a:solidFill>
                  <a:srgbClr val="0070C0"/>
                </a:solidFill>
                <a:latin typeface="Times New Roman" panose="02020603050405020304" pitchFamily="18" charset="0"/>
                <a:ea typeface="+mn-ea"/>
                <a:cs typeface="Times New Roman" panose="02020603050405020304" pitchFamily="18" charset="0"/>
              </a:rPr>
              <a:t>đối</a:t>
            </a:r>
            <a:r>
              <a:rPr lang="en-US" altLang="vi-VN" sz="2400"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400" kern="1200" dirty="0" err="1">
                <a:solidFill>
                  <a:srgbClr val="0070C0"/>
                </a:solidFill>
                <a:latin typeface="Times New Roman" panose="02020603050405020304" pitchFamily="18" charset="0"/>
                <a:ea typeface="+mn-ea"/>
                <a:cs typeface="Times New Roman" panose="02020603050405020304" pitchFamily="18" charset="0"/>
              </a:rPr>
              <a:t>tượng</a:t>
            </a:r>
            <a:r>
              <a:rPr lang="en-US" altLang="vi-VN" sz="2400"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400" kern="1200" dirty="0" err="1">
                <a:solidFill>
                  <a:srgbClr val="0070C0"/>
                </a:solidFill>
                <a:latin typeface="Times New Roman" panose="02020603050405020304" pitchFamily="18" charset="0"/>
                <a:ea typeface="+mn-ea"/>
                <a:cs typeface="Times New Roman" panose="02020603050405020304" pitchFamily="18" charset="0"/>
              </a:rPr>
              <a:t>nghiên</a:t>
            </a:r>
            <a:r>
              <a:rPr lang="en-US" altLang="vi-VN" sz="2400"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400" kern="1200" dirty="0" err="1">
                <a:solidFill>
                  <a:srgbClr val="0070C0"/>
                </a:solidFill>
                <a:latin typeface="Times New Roman" panose="02020603050405020304" pitchFamily="18" charset="0"/>
                <a:ea typeface="+mn-ea"/>
                <a:cs typeface="Times New Roman" panose="02020603050405020304" pitchFamily="18" charset="0"/>
              </a:rPr>
              <a:t>cứu</a:t>
            </a:r>
            <a:r>
              <a:rPr lang="en-US" altLang="vi-VN" sz="2400"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400" kern="1200" dirty="0" err="1">
                <a:solidFill>
                  <a:srgbClr val="0070C0"/>
                </a:solidFill>
                <a:latin typeface="Times New Roman" panose="02020603050405020304" pitchFamily="18" charset="0"/>
                <a:ea typeface="+mn-ea"/>
                <a:cs typeface="Times New Roman" panose="02020603050405020304" pitchFamily="18" charset="0"/>
              </a:rPr>
              <a:t>của</a:t>
            </a:r>
            <a:r>
              <a:rPr lang="en-US" altLang="vi-VN" sz="2400"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400" kern="1200" dirty="0" err="1">
                <a:solidFill>
                  <a:srgbClr val="0070C0"/>
                </a:solidFill>
                <a:latin typeface="Times New Roman" panose="02020603050405020304" pitchFamily="18" charset="0"/>
                <a:ea typeface="+mn-ea"/>
                <a:cs typeface="Times New Roman" panose="02020603050405020304" pitchFamily="18" charset="0"/>
              </a:rPr>
              <a:t>Sử</a:t>
            </a:r>
            <a:r>
              <a:rPr lang="en-US" altLang="vi-VN" sz="2400"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400" kern="1200" dirty="0" err="1">
                <a:solidFill>
                  <a:srgbClr val="0070C0"/>
                </a:solidFill>
                <a:latin typeface="Times New Roman" panose="02020603050405020304" pitchFamily="18" charset="0"/>
                <a:ea typeface="+mn-ea"/>
                <a:cs typeface="Times New Roman" panose="02020603050405020304" pitchFamily="18" charset="0"/>
              </a:rPr>
              <a:t>học</a:t>
            </a:r>
            <a:r>
              <a:rPr lang="en-US" altLang="vi-VN" sz="2400" kern="1200" dirty="0">
                <a:solidFill>
                  <a:srgbClr val="0070C0"/>
                </a:solidFill>
                <a:latin typeface="Times New Roman" panose="02020603050405020304" pitchFamily="18" charset="0"/>
                <a:ea typeface="+mn-ea"/>
                <a:cs typeface="Times New Roman" panose="02020603050405020304" pitchFamily="18" charset="0"/>
              </a:rPr>
              <a:t>?</a:t>
            </a:r>
          </a:p>
        </p:txBody>
      </p:sp>
      <p:pic>
        <p:nvPicPr>
          <p:cNvPr id="45060" name="Picture 2">
            <a:extLst>
              <a:ext uri="{FF2B5EF4-FFF2-40B4-BE49-F238E27FC236}">
                <a16:creationId xmlns:a16="http://schemas.microsoft.com/office/drawing/2014/main" id="{13BF425B-E164-48DD-BF1C-89C4682BDC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7988" y="595204"/>
            <a:ext cx="1315641" cy="983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4" descr="HÃ¬nh áº£nh cÃ³ liÃªn quan">
            <a:extLst>
              <a:ext uri="{FF2B5EF4-FFF2-40B4-BE49-F238E27FC236}">
                <a16:creationId xmlns:a16="http://schemas.microsoft.com/office/drawing/2014/main" id="{F7E1791A-3DBE-47B7-BCB4-81E81EAC54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12885" y="4292482"/>
            <a:ext cx="1292351" cy="85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6A45C8E9-F58E-4F3A-936A-DB4352B3187F}"/>
              </a:ext>
            </a:extLst>
          </p:cNvPr>
          <p:cNvSpPr/>
          <p:nvPr/>
        </p:nvSpPr>
        <p:spPr>
          <a:xfrm>
            <a:off x="1343025" y="1846660"/>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00:10</a:t>
            </a:r>
          </a:p>
        </p:txBody>
      </p:sp>
      <p:sp>
        <p:nvSpPr>
          <p:cNvPr id="24" name="Rounded Rectangle 23">
            <a:extLst>
              <a:ext uri="{FF2B5EF4-FFF2-40B4-BE49-F238E27FC236}">
                <a16:creationId xmlns:a16="http://schemas.microsoft.com/office/drawing/2014/main" id="{EAD1583E-89B0-47ED-BDCE-36D38536456F}"/>
              </a:ext>
            </a:extLst>
          </p:cNvPr>
          <p:cNvSpPr/>
          <p:nvPr/>
        </p:nvSpPr>
        <p:spPr>
          <a:xfrm>
            <a:off x="1343025" y="185737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00:09</a:t>
            </a:r>
          </a:p>
        </p:txBody>
      </p:sp>
      <p:sp>
        <p:nvSpPr>
          <p:cNvPr id="25" name="Rounded Rectangle 24">
            <a:extLst>
              <a:ext uri="{FF2B5EF4-FFF2-40B4-BE49-F238E27FC236}">
                <a16:creationId xmlns:a16="http://schemas.microsoft.com/office/drawing/2014/main" id="{794053FA-4EFF-4CB4-A9C5-8E020FD535FC}"/>
              </a:ext>
            </a:extLst>
          </p:cNvPr>
          <p:cNvSpPr/>
          <p:nvPr/>
        </p:nvSpPr>
        <p:spPr>
          <a:xfrm>
            <a:off x="1343025" y="1864519"/>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00:08</a:t>
            </a:r>
          </a:p>
        </p:txBody>
      </p:sp>
      <p:sp>
        <p:nvSpPr>
          <p:cNvPr id="26" name="Rounded Rectangle 25">
            <a:extLst>
              <a:ext uri="{FF2B5EF4-FFF2-40B4-BE49-F238E27FC236}">
                <a16:creationId xmlns:a16="http://schemas.microsoft.com/office/drawing/2014/main" id="{809BEBC9-8578-4B63-B53B-6F4A394E514B}"/>
              </a:ext>
            </a:extLst>
          </p:cNvPr>
          <p:cNvSpPr/>
          <p:nvPr/>
        </p:nvSpPr>
        <p:spPr>
          <a:xfrm>
            <a:off x="1343025" y="185737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00:07</a:t>
            </a:r>
          </a:p>
        </p:txBody>
      </p:sp>
      <p:sp>
        <p:nvSpPr>
          <p:cNvPr id="27" name="Rounded Rectangle 26">
            <a:extLst>
              <a:ext uri="{FF2B5EF4-FFF2-40B4-BE49-F238E27FC236}">
                <a16:creationId xmlns:a16="http://schemas.microsoft.com/office/drawing/2014/main" id="{E9E96F9A-FA8E-40D9-A28A-8343C2684DDA}"/>
              </a:ext>
            </a:extLst>
          </p:cNvPr>
          <p:cNvSpPr/>
          <p:nvPr/>
        </p:nvSpPr>
        <p:spPr>
          <a:xfrm>
            <a:off x="1343025" y="1846660"/>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00:06</a:t>
            </a:r>
          </a:p>
        </p:txBody>
      </p:sp>
      <p:sp>
        <p:nvSpPr>
          <p:cNvPr id="28" name="Rounded Rectangle 27">
            <a:extLst>
              <a:ext uri="{FF2B5EF4-FFF2-40B4-BE49-F238E27FC236}">
                <a16:creationId xmlns:a16="http://schemas.microsoft.com/office/drawing/2014/main" id="{E7AD7112-9CFB-4D6A-BD05-8B071A2555AE}"/>
              </a:ext>
            </a:extLst>
          </p:cNvPr>
          <p:cNvSpPr/>
          <p:nvPr/>
        </p:nvSpPr>
        <p:spPr>
          <a:xfrm>
            <a:off x="1343025" y="1860947"/>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00:05</a:t>
            </a:r>
          </a:p>
        </p:txBody>
      </p:sp>
      <p:sp>
        <p:nvSpPr>
          <p:cNvPr id="29" name="Rounded Rectangle 28">
            <a:extLst>
              <a:ext uri="{FF2B5EF4-FFF2-40B4-BE49-F238E27FC236}">
                <a16:creationId xmlns:a16="http://schemas.microsoft.com/office/drawing/2014/main" id="{AEE78731-BE40-4501-9568-7F8377A4BDC3}"/>
              </a:ext>
            </a:extLst>
          </p:cNvPr>
          <p:cNvSpPr/>
          <p:nvPr/>
        </p:nvSpPr>
        <p:spPr>
          <a:xfrm>
            <a:off x="1343025" y="1853804"/>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00:04</a:t>
            </a:r>
          </a:p>
        </p:txBody>
      </p:sp>
      <p:sp>
        <p:nvSpPr>
          <p:cNvPr id="30" name="Rounded Rectangle 29">
            <a:extLst>
              <a:ext uri="{FF2B5EF4-FFF2-40B4-BE49-F238E27FC236}">
                <a16:creationId xmlns:a16="http://schemas.microsoft.com/office/drawing/2014/main" id="{A606246F-EE9D-4D3F-9DF9-517388A1DB38}"/>
              </a:ext>
            </a:extLst>
          </p:cNvPr>
          <p:cNvSpPr/>
          <p:nvPr/>
        </p:nvSpPr>
        <p:spPr>
          <a:xfrm>
            <a:off x="1343025" y="1846660"/>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00:03</a:t>
            </a:r>
          </a:p>
        </p:txBody>
      </p:sp>
      <p:sp>
        <p:nvSpPr>
          <p:cNvPr id="31" name="Rounded Rectangle 30">
            <a:extLst>
              <a:ext uri="{FF2B5EF4-FFF2-40B4-BE49-F238E27FC236}">
                <a16:creationId xmlns:a16="http://schemas.microsoft.com/office/drawing/2014/main" id="{52E470FC-49A5-4A65-8E22-97CA8045B347}"/>
              </a:ext>
            </a:extLst>
          </p:cNvPr>
          <p:cNvSpPr/>
          <p:nvPr/>
        </p:nvSpPr>
        <p:spPr>
          <a:xfrm>
            <a:off x="1343025" y="1831181"/>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00:02</a:t>
            </a:r>
          </a:p>
        </p:txBody>
      </p:sp>
      <p:sp>
        <p:nvSpPr>
          <p:cNvPr id="32" name="Rounded Rectangle 31">
            <a:extLst>
              <a:ext uri="{FF2B5EF4-FFF2-40B4-BE49-F238E27FC236}">
                <a16:creationId xmlns:a16="http://schemas.microsoft.com/office/drawing/2014/main" id="{C8AC8E14-8885-41A0-A7DE-D4E22B6111D7}"/>
              </a:ext>
            </a:extLst>
          </p:cNvPr>
          <p:cNvSpPr/>
          <p:nvPr/>
        </p:nvSpPr>
        <p:spPr>
          <a:xfrm>
            <a:off x="1343025" y="183832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00:01</a:t>
            </a:r>
          </a:p>
        </p:txBody>
      </p:sp>
      <p:sp>
        <p:nvSpPr>
          <p:cNvPr id="33" name="Rounded Rectangle 32">
            <a:extLst>
              <a:ext uri="{FF2B5EF4-FFF2-40B4-BE49-F238E27FC236}">
                <a16:creationId xmlns:a16="http://schemas.microsoft.com/office/drawing/2014/main" id="{5B860FFD-CF7E-49B4-B888-50109B5F85D5}"/>
              </a:ext>
            </a:extLst>
          </p:cNvPr>
          <p:cNvSpPr/>
          <p:nvPr/>
        </p:nvSpPr>
        <p:spPr>
          <a:xfrm>
            <a:off x="1343025" y="183832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00:00</a:t>
            </a:r>
          </a:p>
        </p:txBody>
      </p:sp>
      <p:pic>
        <p:nvPicPr>
          <p:cNvPr id="34" name="Picture 2" descr="Káº¿t quáº£ hÃ¬nh áº£nh cho icon Äá»ng há»">
            <a:extLst>
              <a:ext uri="{FF2B5EF4-FFF2-40B4-BE49-F238E27FC236}">
                <a16:creationId xmlns:a16="http://schemas.microsoft.com/office/drawing/2014/main" id="{052F9F76-A77D-4213-AD16-40A4E8FD9B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02993" y="1715691"/>
            <a:ext cx="7810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A">
            <a:extLst>
              <a:ext uri="{FF2B5EF4-FFF2-40B4-BE49-F238E27FC236}">
                <a16:creationId xmlns:a16="http://schemas.microsoft.com/office/drawing/2014/main" id="{4B88DDAC-EBC7-44E4-8884-CDC15A0AA53E}"/>
              </a:ext>
            </a:extLst>
          </p:cNvPr>
          <p:cNvSpPr/>
          <p:nvPr/>
        </p:nvSpPr>
        <p:spPr>
          <a:xfrm flipH="1">
            <a:off x="4518613" y="3682605"/>
            <a:ext cx="4650580" cy="85101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a:buClrTx/>
              <a:defRPr/>
            </a:pPr>
            <a:r>
              <a:rPr lang="en-US" sz="2100" b="1" kern="1200" dirty="0">
                <a:solidFill>
                  <a:srgbClr val="C00000"/>
                </a:solidFill>
                <a:latin typeface="Times New Roman" panose="02020603050405020304" pitchFamily="18" charset="0"/>
                <a:cs typeface="Times New Roman" panose="02020603050405020304" pitchFamily="18" charset="0"/>
              </a:rPr>
              <a:t>D. </a:t>
            </a:r>
            <a:r>
              <a:rPr lang="en-US" sz="2100" b="1" kern="1200" dirty="0" err="1">
                <a:solidFill>
                  <a:srgbClr val="C00000"/>
                </a:solidFill>
                <a:latin typeface="Times New Roman" pitchFamily="18" charset="0"/>
                <a:cs typeface="Times New Roman" pitchFamily="18" charset="0"/>
              </a:rPr>
              <a:t>Những</a:t>
            </a:r>
            <a:r>
              <a:rPr lang="en-US" sz="2100" b="1" kern="1200" dirty="0">
                <a:solidFill>
                  <a:srgbClr val="C00000"/>
                </a:solidFill>
                <a:latin typeface="Times New Roman" pitchFamily="18" charset="0"/>
                <a:cs typeface="Times New Roman" pitchFamily="18" charset="0"/>
              </a:rPr>
              <a:t> </a:t>
            </a:r>
            <a:r>
              <a:rPr lang="en-US" sz="2100" b="1" kern="1200" dirty="0" err="1">
                <a:solidFill>
                  <a:srgbClr val="C00000"/>
                </a:solidFill>
                <a:latin typeface="Times New Roman" pitchFamily="18" charset="0"/>
                <a:cs typeface="Times New Roman" pitchFamily="18" charset="0"/>
              </a:rPr>
              <a:t>hiện</a:t>
            </a:r>
            <a:r>
              <a:rPr lang="en-US" sz="2100" b="1" kern="1200" dirty="0">
                <a:solidFill>
                  <a:srgbClr val="C00000"/>
                </a:solidFill>
                <a:latin typeface="Times New Roman" pitchFamily="18" charset="0"/>
                <a:cs typeface="Times New Roman" pitchFamily="18" charset="0"/>
              </a:rPr>
              <a:t> </a:t>
            </a:r>
            <a:r>
              <a:rPr lang="en-US" sz="2100" b="1" kern="1200" dirty="0" err="1">
                <a:solidFill>
                  <a:srgbClr val="C00000"/>
                </a:solidFill>
                <a:latin typeface="Times New Roman" pitchFamily="18" charset="0"/>
                <a:cs typeface="Times New Roman" pitchFamily="18" charset="0"/>
              </a:rPr>
              <a:t>tượng</a:t>
            </a:r>
            <a:r>
              <a:rPr lang="en-US" sz="2100" b="1" kern="1200" dirty="0">
                <a:solidFill>
                  <a:srgbClr val="C00000"/>
                </a:solidFill>
                <a:latin typeface="Times New Roman" pitchFamily="18" charset="0"/>
                <a:cs typeface="Times New Roman" pitchFamily="18" charset="0"/>
              </a:rPr>
              <a:t> </a:t>
            </a:r>
            <a:r>
              <a:rPr lang="en-US" sz="2100" b="1" kern="1200" dirty="0" err="1">
                <a:solidFill>
                  <a:srgbClr val="C00000"/>
                </a:solidFill>
                <a:latin typeface="Times New Roman" pitchFamily="18" charset="0"/>
                <a:cs typeface="Times New Roman" pitchFamily="18" charset="0"/>
              </a:rPr>
              <a:t>tự</a:t>
            </a:r>
            <a:r>
              <a:rPr lang="en-US" sz="2100" b="1" kern="1200" dirty="0">
                <a:solidFill>
                  <a:srgbClr val="C00000"/>
                </a:solidFill>
                <a:latin typeface="Times New Roman" pitchFamily="18" charset="0"/>
                <a:cs typeface="Times New Roman" pitchFamily="18" charset="0"/>
              </a:rPr>
              <a:t> </a:t>
            </a:r>
            <a:r>
              <a:rPr lang="en-US" sz="2100" b="1" kern="1200" dirty="0" err="1">
                <a:solidFill>
                  <a:srgbClr val="C00000"/>
                </a:solidFill>
                <a:latin typeface="Times New Roman" pitchFamily="18" charset="0"/>
                <a:cs typeface="Times New Roman" pitchFamily="18" charset="0"/>
              </a:rPr>
              <a:t>nhiên</a:t>
            </a:r>
            <a:r>
              <a:rPr lang="en-US" sz="2100" b="1" kern="1200" dirty="0">
                <a:solidFill>
                  <a:srgbClr val="C00000"/>
                </a:solidFill>
                <a:latin typeface="Times New Roman" pitchFamily="18" charset="0"/>
                <a:cs typeface="Times New Roman" pitchFamily="18" charset="0"/>
              </a:rPr>
              <a:t> </a:t>
            </a:r>
            <a:r>
              <a:rPr lang="en-US" sz="2100" b="1" kern="1200" dirty="0" err="1">
                <a:solidFill>
                  <a:srgbClr val="C00000"/>
                </a:solidFill>
                <a:latin typeface="Times New Roman" pitchFamily="18" charset="0"/>
                <a:cs typeface="Times New Roman" pitchFamily="18" charset="0"/>
              </a:rPr>
              <a:t>xảy</a:t>
            </a:r>
            <a:r>
              <a:rPr lang="en-US" sz="2100" b="1" kern="1200" dirty="0">
                <a:solidFill>
                  <a:srgbClr val="C00000"/>
                </a:solidFill>
                <a:latin typeface="Times New Roman" pitchFamily="18" charset="0"/>
                <a:cs typeface="Times New Roman" pitchFamily="18" charset="0"/>
              </a:rPr>
              <a:t> </a:t>
            </a:r>
            <a:r>
              <a:rPr lang="en-US" sz="2100" b="1" kern="1200" dirty="0" err="1">
                <a:solidFill>
                  <a:srgbClr val="C00000"/>
                </a:solidFill>
                <a:latin typeface="Times New Roman" pitchFamily="18" charset="0"/>
                <a:cs typeface="Times New Roman" pitchFamily="18" charset="0"/>
              </a:rPr>
              <a:t>ra</a:t>
            </a:r>
            <a:r>
              <a:rPr lang="en-US" sz="2100" b="1" kern="1200" dirty="0">
                <a:solidFill>
                  <a:srgbClr val="C00000"/>
                </a:solidFill>
                <a:latin typeface="Times New Roman" pitchFamily="18" charset="0"/>
                <a:cs typeface="Times New Roman" pitchFamily="18" charset="0"/>
              </a:rPr>
              <a:t> </a:t>
            </a:r>
            <a:r>
              <a:rPr lang="en-US" sz="2100" b="1" kern="1200" dirty="0" err="1">
                <a:solidFill>
                  <a:srgbClr val="C00000"/>
                </a:solidFill>
                <a:latin typeface="Times New Roman" pitchFamily="18" charset="0"/>
                <a:cs typeface="Times New Roman" pitchFamily="18" charset="0"/>
              </a:rPr>
              <a:t>trong</a:t>
            </a:r>
            <a:r>
              <a:rPr lang="en-US" sz="2100" b="1" kern="1200" dirty="0">
                <a:solidFill>
                  <a:srgbClr val="C00000"/>
                </a:solidFill>
                <a:latin typeface="Times New Roman" pitchFamily="18" charset="0"/>
                <a:cs typeface="Times New Roman" pitchFamily="18" charset="0"/>
              </a:rPr>
              <a:t> </a:t>
            </a:r>
            <a:r>
              <a:rPr lang="en-US" sz="2100" b="1" kern="1200" dirty="0" err="1">
                <a:solidFill>
                  <a:srgbClr val="C00000"/>
                </a:solidFill>
                <a:latin typeface="Times New Roman" pitchFamily="18" charset="0"/>
                <a:cs typeface="Times New Roman" pitchFamily="18" charset="0"/>
              </a:rPr>
              <a:t>quá</a:t>
            </a:r>
            <a:r>
              <a:rPr lang="en-US" sz="2100" b="1" kern="1200" dirty="0">
                <a:solidFill>
                  <a:srgbClr val="C00000"/>
                </a:solidFill>
                <a:latin typeface="Times New Roman" pitchFamily="18" charset="0"/>
                <a:cs typeface="Times New Roman" pitchFamily="18" charset="0"/>
              </a:rPr>
              <a:t> </a:t>
            </a:r>
            <a:r>
              <a:rPr lang="en-US" sz="2100" b="1" kern="1200" dirty="0" err="1">
                <a:solidFill>
                  <a:srgbClr val="C00000"/>
                </a:solidFill>
                <a:latin typeface="Times New Roman" pitchFamily="18" charset="0"/>
                <a:cs typeface="Times New Roman" pitchFamily="18" charset="0"/>
              </a:rPr>
              <a:t>khứ</a:t>
            </a:r>
            <a:endParaRPr lang="vi-VN" sz="2100" b="1" kern="1200" dirty="0">
              <a:solidFill>
                <a:srgbClr val="C00000"/>
              </a:solidFill>
              <a:latin typeface="Times New Roman" panose="02020603050405020304" pitchFamily="18" charset="0"/>
              <a:cs typeface="Times New Roman" panose="02020603050405020304" pitchFamily="18" charset="0"/>
            </a:endParaRPr>
          </a:p>
        </p:txBody>
      </p:sp>
      <p:sp>
        <p:nvSpPr>
          <p:cNvPr id="36" name="B">
            <a:extLst>
              <a:ext uri="{FF2B5EF4-FFF2-40B4-BE49-F238E27FC236}">
                <a16:creationId xmlns:a16="http://schemas.microsoft.com/office/drawing/2014/main" id="{2F9FE1F4-D121-4B08-BD8E-A6EFEBB241E4}"/>
              </a:ext>
            </a:extLst>
          </p:cNvPr>
          <p:cNvSpPr/>
          <p:nvPr/>
        </p:nvSpPr>
        <p:spPr>
          <a:xfrm>
            <a:off x="-1362" y="3682605"/>
            <a:ext cx="4498353" cy="852721"/>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2100" b="1" kern="1200" dirty="0">
                <a:solidFill>
                  <a:srgbClr val="C00000"/>
                </a:solidFill>
                <a:latin typeface="Times New Roman" panose="02020603050405020304" pitchFamily="18" charset="0"/>
                <a:cs typeface="Times New Roman" panose="02020603050405020304" pitchFamily="18" charset="0"/>
              </a:rPr>
              <a:t>C. </a:t>
            </a:r>
            <a:r>
              <a:rPr lang="en-US" sz="2100" b="1" kern="1200" dirty="0" err="1">
                <a:solidFill>
                  <a:srgbClr val="C00000"/>
                </a:solidFill>
                <a:latin typeface="Times New Roman" panose="02020603050405020304" pitchFamily="18" charset="0"/>
                <a:cs typeface="Times New Roman" panose="02020603050405020304" pitchFamily="18" charset="0"/>
              </a:rPr>
              <a:t>Quá</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khứ</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của</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một</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cá</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nhân</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hoặc</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một</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nhóm</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một</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cộng</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đồng</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người</a:t>
            </a:r>
            <a:endParaRPr lang="en-US" sz="2100" b="1" kern="1200" dirty="0">
              <a:solidFill>
                <a:srgbClr val="C00000"/>
              </a:solidFill>
              <a:latin typeface="Times New Roman" panose="02020603050405020304" pitchFamily="18" charset="0"/>
              <a:cs typeface="Times New Roman" panose="02020603050405020304" pitchFamily="18" charset="0"/>
            </a:endParaRPr>
          </a:p>
        </p:txBody>
      </p:sp>
      <p:sp>
        <p:nvSpPr>
          <p:cNvPr id="37" name="C">
            <a:extLst>
              <a:ext uri="{FF2B5EF4-FFF2-40B4-BE49-F238E27FC236}">
                <a16:creationId xmlns:a16="http://schemas.microsoft.com/office/drawing/2014/main" id="{11418896-6AF3-41FA-8E2D-009AFE7BB993}"/>
              </a:ext>
            </a:extLst>
          </p:cNvPr>
          <p:cNvSpPr/>
          <p:nvPr/>
        </p:nvSpPr>
        <p:spPr>
          <a:xfrm>
            <a:off x="0" y="2603740"/>
            <a:ext cx="4493420" cy="81454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2100" b="1" kern="1200" dirty="0">
                <a:solidFill>
                  <a:srgbClr val="C00000"/>
                </a:solidFill>
                <a:latin typeface="Times New Roman" panose="02020603050405020304" pitchFamily="18" charset="0"/>
                <a:cs typeface="Times New Roman" panose="02020603050405020304" pitchFamily="18" charset="0"/>
              </a:rPr>
              <a:t>A. </a:t>
            </a:r>
            <a:r>
              <a:rPr lang="en-US" sz="2100" b="1" kern="1200" dirty="0" err="1">
                <a:solidFill>
                  <a:srgbClr val="C00000"/>
                </a:solidFill>
                <a:latin typeface="Times New Roman" panose="02020603050405020304" pitchFamily="18" charset="0"/>
                <a:cs typeface="Times New Roman" panose="02020603050405020304" pitchFamily="18" charset="0"/>
              </a:rPr>
              <a:t>Quá</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khứ</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của</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toàn</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thể</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nhân</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loại</a:t>
            </a:r>
            <a:endParaRPr lang="en-US" sz="2100" b="1" kern="1200" dirty="0">
              <a:solidFill>
                <a:srgbClr val="C00000"/>
              </a:solidFill>
              <a:latin typeface="Times New Roman" panose="02020603050405020304" pitchFamily="18" charset="0"/>
              <a:cs typeface="Times New Roman" panose="02020603050405020304" pitchFamily="18" charset="0"/>
            </a:endParaRPr>
          </a:p>
        </p:txBody>
      </p:sp>
      <p:sp>
        <p:nvSpPr>
          <p:cNvPr id="38" name="D">
            <a:extLst>
              <a:ext uri="{FF2B5EF4-FFF2-40B4-BE49-F238E27FC236}">
                <a16:creationId xmlns:a16="http://schemas.microsoft.com/office/drawing/2014/main" id="{836BDBE0-E2F8-435B-ADFC-DEDCD4A3579C}"/>
              </a:ext>
            </a:extLst>
          </p:cNvPr>
          <p:cNvSpPr/>
          <p:nvPr/>
        </p:nvSpPr>
        <p:spPr>
          <a:xfrm flipH="1">
            <a:off x="4493420" y="2655262"/>
            <a:ext cx="4650580" cy="81617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a:buClrTx/>
              <a:defRPr/>
            </a:pPr>
            <a:r>
              <a:rPr lang="en-US" sz="2100" b="1" kern="1200" dirty="0">
                <a:solidFill>
                  <a:srgbClr val="C00000"/>
                </a:solidFill>
                <a:latin typeface="Times New Roman" panose="02020603050405020304" pitchFamily="18" charset="0"/>
                <a:cs typeface="Times New Roman" panose="02020603050405020304" pitchFamily="18" charset="0"/>
              </a:rPr>
              <a:t>B. </a:t>
            </a:r>
            <a:r>
              <a:rPr lang="en-US" sz="2100" b="1" kern="1200" dirty="0" err="1">
                <a:solidFill>
                  <a:srgbClr val="C00000"/>
                </a:solidFill>
                <a:latin typeface="Times New Roman" panose="02020603050405020304" pitchFamily="18" charset="0"/>
                <a:cs typeface="Times New Roman" panose="02020603050405020304" pitchFamily="18" charset="0"/>
              </a:rPr>
              <a:t>Quá</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khứ</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của</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một</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quốc</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gia</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hoặc</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khu</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vực</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trên</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thế</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giới</a:t>
            </a:r>
            <a:endParaRPr lang="vi-VN" sz="2100" b="1" kern="1200" dirty="0">
              <a:solidFill>
                <a:srgbClr val="C0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2EA77A40-ADA4-9A4F-857C-860AA7D379AC}"/>
              </a:ext>
            </a:extLst>
          </p:cNvPr>
          <p:cNvPicPr>
            <a:picLocks noChangeAspect="1"/>
          </p:cNvPicPr>
          <p:nvPr/>
        </p:nvPicPr>
        <p:blipFill>
          <a:blip r:embed="rId9"/>
          <a:stretch>
            <a:fillRect/>
          </a:stretch>
        </p:blipFill>
        <p:spPr>
          <a:xfrm>
            <a:off x="3727504" y="1406591"/>
            <a:ext cx="1292351" cy="13325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267E2-5FE9-C848-B44F-386BE980FB91}"/>
              </a:ext>
            </a:extLst>
          </p:cNvPr>
          <p:cNvPicPr>
            <a:picLocks noChangeAspect="1"/>
          </p:cNvPicPr>
          <p:nvPr/>
        </p:nvPicPr>
        <p:blipFill rotWithShape="1">
          <a:blip r:embed="rId5"/>
          <a:srcRect l="4531" t="12284" b="18716"/>
          <a:stretch/>
        </p:blipFill>
        <p:spPr>
          <a:xfrm>
            <a:off x="0" y="1"/>
            <a:ext cx="9422892" cy="1666876"/>
          </a:xfrm>
          <a:prstGeom prst="rect">
            <a:avLst/>
          </a:prstGeom>
        </p:spPr>
      </p:pic>
      <p:sp>
        <p:nvSpPr>
          <p:cNvPr id="46083" name="TextBox 3">
            <a:extLst>
              <a:ext uri="{FF2B5EF4-FFF2-40B4-BE49-F238E27FC236}">
                <a16:creationId xmlns:a16="http://schemas.microsoft.com/office/drawing/2014/main" id="{1332C3E8-7BBE-43E9-AD95-D1B155E4A72A}"/>
              </a:ext>
            </a:extLst>
          </p:cNvPr>
          <p:cNvSpPr txBox="1">
            <a:spLocks noChangeArrowheads="1"/>
          </p:cNvSpPr>
          <p:nvPr/>
        </p:nvSpPr>
        <p:spPr bwMode="auto">
          <a:xfrm>
            <a:off x="150876" y="615144"/>
            <a:ext cx="74615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685783" fontAlgn="base">
              <a:spcBef>
                <a:spcPct val="0"/>
              </a:spcBef>
              <a:spcAft>
                <a:spcPct val="0"/>
              </a:spcAft>
              <a:buClrTx/>
              <a:buSzTx/>
              <a:buNone/>
            </a:pPr>
            <a:r>
              <a:rPr lang="en-US" altLang="vi-VN" sz="2400" b="1" kern="1200" dirty="0" err="1">
                <a:solidFill>
                  <a:prstClr val="black"/>
                </a:solidFill>
                <a:latin typeface="Times New Roman" panose="02020603050405020304" pitchFamily="18" charset="0"/>
                <a:ea typeface="+mn-ea"/>
                <a:cs typeface="Times New Roman" panose="02020603050405020304" pitchFamily="18" charset="0"/>
              </a:rPr>
              <a:t>Câu</a:t>
            </a:r>
            <a:r>
              <a:rPr lang="en-US" altLang="vi-VN" sz="2400" b="1" kern="1200" dirty="0">
                <a:solidFill>
                  <a:prstClr val="black"/>
                </a:solidFill>
                <a:latin typeface="Times New Roman" panose="02020603050405020304" pitchFamily="18" charset="0"/>
                <a:ea typeface="+mn-ea"/>
                <a:cs typeface="Times New Roman" panose="02020603050405020304" pitchFamily="18" charset="0"/>
              </a:rPr>
              <a:t> 5. So </a:t>
            </a:r>
            <a:r>
              <a:rPr lang="en-US" altLang="vi-VN" sz="2400" b="1" kern="1200" dirty="0" err="1">
                <a:solidFill>
                  <a:prstClr val="black"/>
                </a:solidFill>
                <a:latin typeface="Times New Roman" panose="02020603050405020304" pitchFamily="18" charset="0"/>
                <a:ea typeface="+mn-ea"/>
                <a:cs typeface="Times New Roman" panose="02020603050405020304" pitchFamily="18" charset="0"/>
              </a:rPr>
              <a:t>với</a:t>
            </a:r>
            <a:r>
              <a:rPr lang="en-US" altLang="vi-VN" sz="2400" b="1" kern="1200" dirty="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dirty="0" err="1">
                <a:solidFill>
                  <a:prstClr val="black"/>
                </a:solidFill>
                <a:latin typeface="Times New Roman" panose="02020603050405020304" pitchFamily="18" charset="0"/>
                <a:ea typeface="+mn-ea"/>
                <a:cs typeface="Times New Roman" panose="02020603050405020304" pitchFamily="18" charset="0"/>
              </a:rPr>
              <a:t>hiện</a:t>
            </a:r>
            <a:r>
              <a:rPr lang="en-US" altLang="vi-VN" sz="2400" b="1" kern="1200" dirty="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dirty="0" err="1">
                <a:solidFill>
                  <a:prstClr val="black"/>
                </a:solidFill>
                <a:latin typeface="Times New Roman" panose="02020603050405020304" pitchFamily="18" charset="0"/>
                <a:ea typeface="+mn-ea"/>
                <a:cs typeface="Times New Roman" panose="02020603050405020304" pitchFamily="18" charset="0"/>
              </a:rPr>
              <a:t>thức</a:t>
            </a:r>
            <a:r>
              <a:rPr lang="en-US" altLang="vi-VN" sz="2400" b="1" kern="1200" dirty="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dirty="0" err="1">
                <a:solidFill>
                  <a:prstClr val="black"/>
                </a:solidFill>
                <a:latin typeface="Times New Roman" panose="02020603050405020304" pitchFamily="18" charset="0"/>
                <a:ea typeface="+mn-ea"/>
                <a:cs typeface="Times New Roman" panose="02020603050405020304" pitchFamily="18" charset="0"/>
              </a:rPr>
              <a:t>lịch</a:t>
            </a:r>
            <a:r>
              <a:rPr lang="en-US" altLang="vi-VN" sz="2400" b="1" kern="1200" dirty="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dirty="0" err="1">
                <a:solidFill>
                  <a:prstClr val="black"/>
                </a:solidFill>
                <a:latin typeface="Times New Roman" panose="02020603050405020304" pitchFamily="18" charset="0"/>
                <a:ea typeface="+mn-ea"/>
                <a:cs typeface="Times New Roman" panose="02020603050405020304" pitchFamily="18" charset="0"/>
              </a:rPr>
              <a:t>sử</a:t>
            </a:r>
            <a:r>
              <a:rPr lang="en-US" altLang="vi-VN" sz="2400" b="1" kern="1200" dirty="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dirty="0" err="1">
                <a:solidFill>
                  <a:prstClr val="black"/>
                </a:solidFill>
                <a:latin typeface="Times New Roman" panose="02020603050405020304" pitchFamily="18" charset="0"/>
                <a:ea typeface="+mn-ea"/>
                <a:cs typeface="Times New Roman" panose="02020603050405020304" pitchFamily="18" charset="0"/>
              </a:rPr>
              <a:t>nhận</a:t>
            </a:r>
            <a:r>
              <a:rPr lang="en-US" altLang="vi-VN" sz="2400" b="1" kern="1200" dirty="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dirty="0" err="1">
                <a:solidFill>
                  <a:prstClr val="black"/>
                </a:solidFill>
                <a:latin typeface="Times New Roman" panose="02020603050405020304" pitchFamily="18" charset="0"/>
                <a:ea typeface="+mn-ea"/>
                <a:cs typeface="Times New Roman" panose="02020603050405020304" pitchFamily="18" charset="0"/>
              </a:rPr>
              <a:t>thức</a:t>
            </a:r>
            <a:r>
              <a:rPr lang="en-US" altLang="vi-VN" sz="2400" b="1" kern="1200" dirty="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dirty="0" err="1">
                <a:solidFill>
                  <a:prstClr val="black"/>
                </a:solidFill>
                <a:latin typeface="Times New Roman" panose="02020603050405020304" pitchFamily="18" charset="0"/>
                <a:ea typeface="+mn-ea"/>
                <a:cs typeface="Times New Roman" panose="02020603050405020304" pitchFamily="18" charset="0"/>
              </a:rPr>
              <a:t>lịch</a:t>
            </a:r>
            <a:r>
              <a:rPr lang="en-US" altLang="vi-VN" sz="2400" b="1" kern="1200" dirty="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dirty="0" err="1">
                <a:solidFill>
                  <a:prstClr val="black"/>
                </a:solidFill>
                <a:latin typeface="Times New Roman" panose="02020603050405020304" pitchFamily="18" charset="0"/>
                <a:ea typeface="+mn-ea"/>
                <a:cs typeface="Times New Roman" panose="02020603050405020304" pitchFamily="18" charset="0"/>
              </a:rPr>
              <a:t>sử</a:t>
            </a:r>
            <a:r>
              <a:rPr lang="en-US" altLang="vi-VN" sz="2400" b="1" kern="1200" dirty="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dirty="0" err="1">
                <a:solidFill>
                  <a:prstClr val="black"/>
                </a:solidFill>
                <a:latin typeface="Times New Roman" panose="02020603050405020304" pitchFamily="18" charset="0"/>
                <a:ea typeface="+mn-ea"/>
                <a:cs typeface="Times New Roman" panose="02020603050405020304" pitchFamily="18" charset="0"/>
              </a:rPr>
              <a:t>có</a:t>
            </a:r>
            <a:r>
              <a:rPr lang="en-US" altLang="vi-VN" sz="2400" b="1" kern="1200" dirty="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dirty="0" err="1">
                <a:solidFill>
                  <a:prstClr val="black"/>
                </a:solidFill>
                <a:latin typeface="Times New Roman" panose="02020603050405020304" pitchFamily="18" charset="0"/>
                <a:ea typeface="+mn-ea"/>
                <a:cs typeface="Times New Roman" panose="02020603050405020304" pitchFamily="18" charset="0"/>
              </a:rPr>
              <a:t>đặc</a:t>
            </a:r>
            <a:r>
              <a:rPr lang="en-US" altLang="vi-VN" sz="2400" b="1" kern="1200" dirty="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dirty="0" err="1">
                <a:solidFill>
                  <a:prstClr val="black"/>
                </a:solidFill>
                <a:latin typeface="Times New Roman" panose="02020603050405020304" pitchFamily="18" charset="0"/>
                <a:ea typeface="+mn-ea"/>
                <a:cs typeface="Times New Roman" panose="02020603050405020304" pitchFamily="18" charset="0"/>
              </a:rPr>
              <a:t>điểm</a:t>
            </a:r>
            <a:r>
              <a:rPr lang="en-US" altLang="vi-VN" sz="2400" b="1" kern="1200" dirty="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dirty="0" err="1">
                <a:solidFill>
                  <a:prstClr val="black"/>
                </a:solidFill>
                <a:latin typeface="Times New Roman" panose="02020603050405020304" pitchFamily="18" charset="0"/>
                <a:ea typeface="+mn-ea"/>
                <a:cs typeface="Times New Roman" panose="02020603050405020304" pitchFamily="18" charset="0"/>
              </a:rPr>
              <a:t>gì</a:t>
            </a:r>
            <a:r>
              <a:rPr lang="en-US" altLang="vi-VN" sz="2400" b="1" kern="1200" dirty="0">
                <a:solidFill>
                  <a:prstClr val="black"/>
                </a:solidFill>
                <a:latin typeface="Times New Roman" panose="02020603050405020304" pitchFamily="18" charset="0"/>
                <a:ea typeface="+mn-ea"/>
                <a:cs typeface="Times New Roman" panose="02020603050405020304" pitchFamily="18" charset="0"/>
              </a:rPr>
              <a:t>?</a:t>
            </a:r>
            <a:endParaRPr lang="en-US" altLang="vi-VN" sz="2400" kern="1200" dirty="0">
              <a:solidFill>
                <a:srgbClr val="000000"/>
              </a:solidFill>
              <a:latin typeface="Times New Roman" panose="02020603050405020304" pitchFamily="18" charset="0"/>
              <a:ea typeface="+mn-ea"/>
              <a:cs typeface="Times New Roman" panose="02020603050405020304" pitchFamily="18" charset="0"/>
            </a:endParaRPr>
          </a:p>
        </p:txBody>
      </p:sp>
      <p:pic>
        <p:nvPicPr>
          <p:cNvPr id="46084" name="Picture 2">
            <a:extLst>
              <a:ext uri="{FF2B5EF4-FFF2-40B4-BE49-F238E27FC236}">
                <a16:creationId xmlns:a16="http://schemas.microsoft.com/office/drawing/2014/main" id="{BF26D859-120B-44D7-B19E-2B9F60E7AA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6276" y="538966"/>
            <a:ext cx="1315641" cy="1051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5" name="Picture 3">
            <a:extLst>
              <a:ext uri="{FF2B5EF4-FFF2-40B4-BE49-F238E27FC236}">
                <a16:creationId xmlns:a16="http://schemas.microsoft.com/office/drawing/2014/main" id="{8B18AB91-5FA8-4D79-8455-601B977882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9557" y="1502431"/>
            <a:ext cx="1094423" cy="149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6" name="Picture 4" descr="HÃ¬nh áº£nh cÃ³ liÃªn quan">
            <a:extLst>
              <a:ext uri="{FF2B5EF4-FFF2-40B4-BE49-F238E27FC236}">
                <a16:creationId xmlns:a16="http://schemas.microsoft.com/office/drawing/2014/main" id="{C80CE47F-E7F3-492A-B724-65951AA6B5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24069" y="4316016"/>
            <a:ext cx="1101580" cy="78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A0780020-2F39-4C21-AC56-AFCCC1B182D2}"/>
              </a:ext>
            </a:extLst>
          </p:cNvPr>
          <p:cNvSpPr/>
          <p:nvPr/>
        </p:nvSpPr>
        <p:spPr>
          <a:xfrm>
            <a:off x="1343025" y="1846660"/>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00:10</a:t>
            </a:r>
          </a:p>
        </p:txBody>
      </p:sp>
      <p:sp>
        <p:nvSpPr>
          <p:cNvPr id="24" name="Rounded Rectangle 23">
            <a:extLst>
              <a:ext uri="{FF2B5EF4-FFF2-40B4-BE49-F238E27FC236}">
                <a16:creationId xmlns:a16="http://schemas.microsoft.com/office/drawing/2014/main" id="{5BF77B9C-2B75-44D2-A4D1-ABDCFB1A5D41}"/>
              </a:ext>
            </a:extLst>
          </p:cNvPr>
          <p:cNvSpPr/>
          <p:nvPr/>
        </p:nvSpPr>
        <p:spPr>
          <a:xfrm>
            <a:off x="1343025" y="185737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00:09</a:t>
            </a:r>
          </a:p>
        </p:txBody>
      </p:sp>
      <p:sp>
        <p:nvSpPr>
          <p:cNvPr id="25" name="Rounded Rectangle 24">
            <a:extLst>
              <a:ext uri="{FF2B5EF4-FFF2-40B4-BE49-F238E27FC236}">
                <a16:creationId xmlns:a16="http://schemas.microsoft.com/office/drawing/2014/main" id="{6C09B669-5571-4939-A901-C89EA461A0FD}"/>
              </a:ext>
            </a:extLst>
          </p:cNvPr>
          <p:cNvSpPr/>
          <p:nvPr/>
        </p:nvSpPr>
        <p:spPr>
          <a:xfrm>
            <a:off x="1343025" y="1864519"/>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00:08</a:t>
            </a:r>
          </a:p>
        </p:txBody>
      </p:sp>
      <p:sp>
        <p:nvSpPr>
          <p:cNvPr id="26" name="Rounded Rectangle 25">
            <a:extLst>
              <a:ext uri="{FF2B5EF4-FFF2-40B4-BE49-F238E27FC236}">
                <a16:creationId xmlns:a16="http://schemas.microsoft.com/office/drawing/2014/main" id="{CFC41E60-3095-453C-B65D-17290630F4F2}"/>
              </a:ext>
            </a:extLst>
          </p:cNvPr>
          <p:cNvSpPr/>
          <p:nvPr/>
        </p:nvSpPr>
        <p:spPr>
          <a:xfrm>
            <a:off x="1343025" y="185737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00:07</a:t>
            </a:r>
          </a:p>
        </p:txBody>
      </p:sp>
      <p:sp>
        <p:nvSpPr>
          <p:cNvPr id="27" name="Rounded Rectangle 26">
            <a:extLst>
              <a:ext uri="{FF2B5EF4-FFF2-40B4-BE49-F238E27FC236}">
                <a16:creationId xmlns:a16="http://schemas.microsoft.com/office/drawing/2014/main" id="{C28F424C-87CC-4021-A009-D822E3188C48}"/>
              </a:ext>
            </a:extLst>
          </p:cNvPr>
          <p:cNvSpPr/>
          <p:nvPr/>
        </p:nvSpPr>
        <p:spPr>
          <a:xfrm>
            <a:off x="1343025" y="1846660"/>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00:06</a:t>
            </a:r>
          </a:p>
        </p:txBody>
      </p:sp>
      <p:sp>
        <p:nvSpPr>
          <p:cNvPr id="28" name="Rounded Rectangle 27">
            <a:extLst>
              <a:ext uri="{FF2B5EF4-FFF2-40B4-BE49-F238E27FC236}">
                <a16:creationId xmlns:a16="http://schemas.microsoft.com/office/drawing/2014/main" id="{2480D2DB-52B8-41E9-A907-4757DB442DB4}"/>
              </a:ext>
            </a:extLst>
          </p:cNvPr>
          <p:cNvSpPr/>
          <p:nvPr/>
        </p:nvSpPr>
        <p:spPr>
          <a:xfrm>
            <a:off x="1343025" y="1860947"/>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00:05</a:t>
            </a:r>
          </a:p>
        </p:txBody>
      </p:sp>
      <p:sp>
        <p:nvSpPr>
          <p:cNvPr id="29" name="Rounded Rectangle 28">
            <a:extLst>
              <a:ext uri="{FF2B5EF4-FFF2-40B4-BE49-F238E27FC236}">
                <a16:creationId xmlns:a16="http://schemas.microsoft.com/office/drawing/2014/main" id="{3D8BED09-C636-4A83-A9E0-962A0B61A91D}"/>
              </a:ext>
            </a:extLst>
          </p:cNvPr>
          <p:cNvSpPr/>
          <p:nvPr/>
        </p:nvSpPr>
        <p:spPr>
          <a:xfrm>
            <a:off x="1343025" y="1853804"/>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00:04</a:t>
            </a:r>
          </a:p>
        </p:txBody>
      </p:sp>
      <p:sp>
        <p:nvSpPr>
          <p:cNvPr id="30" name="Rounded Rectangle 29">
            <a:extLst>
              <a:ext uri="{FF2B5EF4-FFF2-40B4-BE49-F238E27FC236}">
                <a16:creationId xmlns:a16="http://schemas.microsoft.com/office/drawing/2014/main" id="{9AF3EB24-E720-4B56-82C7-7EB8E30B22CE}"/>
              </a:ext>
            </a:extLst>
          </p:cNvPr>
          <p:cNvSpPr/>
          <p:nvPr/>
        </p:nvSpPr>
        <p:spPr>
          <a:xfrm>
            <a:off x="1343025" y="1846660"/>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00:03</a:t>
            </a:r>
          </a:p>
        </p:txBody>
      </p:sp>
      <p:sp>
        <p:nvSpPr>
          <p:cNvPr id="31" name="Rounded Rectangle 30">
            <a:extLst>
              <a:ext uri="{FF2B5EF4-FFF2-40B4-BE49-F238E27FC236}">
                <a16:creationId xmlns:a16="http://schemas.microsoft.com/office/drawing/2014/main" id="{52EE3785-2EC4-4658-86BD-83DD93AED867}"/>
              </a:ext>
            </a:extLst>
          </p:cNvPr>
          <p:cNvSpPr/>
          <p:nvPr/>
        </p:nvSpPr>
        <p:spPr>
          <a:xfrm>
            <a:off x="1343025" y="1831181"/>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00:02</a:t>
            </a:r>
          </a:p>
        </p:txBody>
      </p:sp>
      <p:sp>
        <p:nvSpPr>
          <p:cNvPr id="32" name="Rounded Rectangle 31">
            <a:extLst>
              <a:ext uri="{FF2B5EF4-FFF2-40B4-BE49-F238E27FC236}">
                <a16:creationId xmlns:a16="http://schemas.microsoft.com/office/drawing/2014/main" id="{F2BB4B3D-713D-4CF0-BF6D-E1826D66E06B}"/>
              </a:ext>
            </a:extLst>
          </p:cNvPr>
          <p:cNvSpPr/>
          <p:nvPr/>
        </p:nvSpPr>
        <p:spPr>
          <a:xfrm>
            <a:off x="1343025" y="183832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00:01</a:t>
            </a:r>
          </a:p>
        </p:txBody>
      </p:sp>
      <p:sp>
        <p:nvSpPr>
          <p:cNvPr id="33" name="Rounded Rectangle 32">
            <a:extLst>
              <a:ext uri="{FF2B5EF4-FFF2-40B4-BE49-F238E27FC236}">
                <a16:creationId xmlns:a16="http://schemas.microsoft.com/office/drawing/2014/main" id="{6FEC3852-58B5-41E1-8CF7-D0B9EE9F17AE}"/>
              </a:ext>
            </a:extLst>
          </p:cNvPr>
          <p:cNvSpPr/>
          <p:nvPr/>
        </p:nvSpPr>
        <p:spPr>
          <a:xfrm>
            <a:off x="1343025" y="1838325"/>
            <a:ext cx="1143000" cy="5143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srgbClr val="C00000"/>
                </a:solidFill>
                <a:latin typeface="Times New Roman" panose="02020603050405020304" pitchFamily="18" charset="0"/>
                <a:cs typeface="Times New Roman" panose="02020603050405020304" pitchFamily="18" charset="0"/>
              </a:rPr>
              <a:t>00:00</a:t>
            </a:r>
          </a:p>
        </p:txBody>
      </p:sp>
      <p:pic>
        <p:nvPicPr>
          <p:cNvPr id="34" name="Picture 2" descr="Káº¿t quáº£ hÃ¬nh áº£nh cho icon Äá»ng há»">
            <a:extLst>
              <a:ext uri="{FF2B5EF4-FFF2-40B4-BE49-F238E27FC236}">
                <a16:creationId xmlns:a16="http://schemas.microsoft.com/office/drawing/2014/main" id="{8E003F87-3F96-47DF-81C3-4305485EDE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04306" y="1686510"/>
            <a:ext cx="824593" cy="83464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 name="A">
            <a:extLst>
              <a:ext uri="{FF2B5EF4-FFF2-40B4-BE49-F238E27FC236}">
                <a16:creationId xmlns:a16="http://schemas.microsoft.com/office/drawing/2014/main" id="{EC88215F-CF7E-4C6C-95A0-691339FEA8C4}"/>
              </a:ext>
            </a:extLst>
          </p:cNvPr>
          <p:cNvSpPr/>
          <p:nvPr/>
        </p:nvSpPr>
        <p:spPr>
          <a:xfrm flipH="1">
            <a:off x="4626769" y="2564606"/>
            <a:ext cx="4232550" cy="85367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a:buClrTx/>
              <a:defRPr/>
            </a:pPr>
            <a:r>
              <a:rPr lang="en-US" sz="1800" b="1" kern="1200" dirty="0">
                <a:solidFill>
                  <a:srgbClr val="C00000"/>
                </a:solidFill>
                <a:latin typeface="Times New Roman" panose="02020603050405020304" pitchFamily="18" charset="0"/>
                <a:cs typeface="Times New Roman" panose="02020603050405020304" pitchFamily="18" charset="0"/>
              </a:rPr>
              <a:t>B . </a:t>
            </a:r>
            <a:r>
              <a:rPr lang="en-US" sz="1800" b="1" kern="1200" dirty="0" err="1">
                <a:solidFill>
                  <a:srgbClr val="C00000"/>
                </a:solidFill>
                <a:latin typeface="Times New Roman" panose="02020603050405020304" pitchFamily="18" charset="0"/>
                <a:cs typeface="Times New Roman" panose="02020603050405020304" pitchFamily="18" charset="0"/>
              </a:rPr>
              <a:t>Nhận</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thức</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lịch</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sử</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không</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thể</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tái</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hiện</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đầy</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đủ</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hiện</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thực</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lịch</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sử</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36" name="B">
            <a:extLst>
              <a:ext uri="{FF2B5EF4-FFF2-40B4-BE49-F238E27FC236}">
                <a16:creationId xmlns:a16="http://schemas.microsoft.com/office/drawing/2014/main" id="{114F3377-EF12-424B-816B-3BCD6950C61E}"/>
              </a:ext>
            </a:extLst>
          </p:cNvPr>
          <p:cNvSpPr/>
          <p:nvPr/>
        </p:nvSpPr>
        <p:spPr>
          <a:xfrm>
            <a:off x="885825" y="3637361"/>
            <a:ext cx="3611166" cy="85538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1800" b="1" kern="1200" dirty="0">
                <a:solidFill>
                  <a:srgbClr val="C00000"/>
                </a:solidFill>
                <a:latin typeface="Times New Roman" panose="02020603050405020304" pitchFamily="18" charset="0"/>
                <a:cs typeface="Times New Roman" panose="02020603050405020304" pitchFamily="18" charset="0"/>
              </a:rPr>
              <a:t>C. </a:t>
            </a:r>
            <a:r>
              <a:rPr lang="en-US" sz="1800" b="1" kern="1200" dirty="0" err="1">
                <a:solidFill>
                  <a:srgbClr val="C00000"/>
                </a:solidFill>
                <a:latin typeface="Times New Roman" panose="02020603050405020304" pitchFamily="18" charset="0"/>
                <a:cs typeface="Times New Roman" panose="02020603050405020304" pitchFamily="18" charset="0"/>
              </a:rPr>
              <a:t>Nhận</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thức</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lịch</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sử</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thường</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lạc</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hậu</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hơn</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hiện</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thực</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lịch</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sử</a:t>
            </a:r>
            <a:r>
              <a:rPr lang="en-US" sz="1800" b="1" kern="1200" dirty="0">
                <a:solidFill>
                  <a:srgbClr val="C00000"/>
                </a:solidFill>
                <a:latin typeface="Times New Roman" panose="02020603050405020304" pitchFamily="18" charset="0"/>
                <a:cs typeface="Times New Roman" panose="02020603050405020304" pitchFamily="18" charset="0"/>
              </a:rPr>
              <a:t>	</a:t>
            </a:r>
          </a:p>
        </p:txBody>
      </p:sp>
      <p:sp>
        <p:nvSpPr>
          <p:cNvPr id="37" name="C">
            <a:extLst>
              <a:ext uri="{FF2B5EF4-FFF2-40B4-BE49-F238E27FC236}">
                <a16:creationId xmlns:a16="http://schemas.microsoft.com/office/drawing/2014/main" id="{407482FE-451A-4113-8A8F-6C8DCEE32061}"/>
              </a:ext>
            </a:extLst>
          </p:cNvPr>
          <p:cNvSpPr/>
          <p:nvPr/>
        </p:nvSpPr>
        <p:spPr>
          <a:xfrm>
            <a:off x="885825" y="2564606"/>
            <a:ext cx="3611166" cy="85367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1800" b="1" kern="1200" dirty="0">
                <a:solidFill>
                  <a:srgbClr val="C00000"/>
                </a:solidFill>
                <a:latin typeface="Times New Roman" panose="02020603050405020304" pitchFamily="18" charset="0"/>
                <a:cs typeface="Times New Roman" panose="02020603050405020304" pitchFamily="18" charset="0"/>
              </a:rPr>
              <a:t>A. </a:t>
            </a:r>
            <a:r>
              <a:rPr lang="en-US" sz="1800" b="1" kern="1200" dirty="0" err="1">
                <a:solidFill>
                  <a:srgbClr val="C00000"/>
                </a:solidFill>
                <a:latin typeface="Times New Roman" panose="02020603050405020304" pitchFamily="18" charset="0"/>
                <a:cs typeface="Times New Roman" panose="02020603050405020304" pitchFamily="18" charset="0"/>
              </a:rPr>
              <a:t>Nhận</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thức</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lịch</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sử</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luôn</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phản</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ánh</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đúng</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hiện</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thực</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lịch</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sử</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38" name="D">
            <a:extLst>
              <a:ext uri="{FF2B5EF4-FFF2-40B4-BE49-F238E27FC236}">
                <a16:creationId xmlns:a16="http://schemas.microsoft.com/office/drawing/2014/main" id="{80D06358-32B5-4E48-B940-4C7E99905824}"/>
              </a:ext>
            </a:extLst>
          </p:cNvPr>
          <p:cNvSpPr/>
          <p:nvPr/>
        </p:nvSpPr>
        <p:spPr>
          <a:xfrm flipH="1">
            <a:off x="4630341" y="3637361"/>
            <a:ext cx="4227909" cy="85538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a:buClrTx/>
              <a:defRPr/>
            </a:pPr>
            <a:r>
              <a:rPr lang="en-US" sz="1800" b="1" kern="1200" dirty="0">
                <a:solidFill>
                  <a:srgbClr val="C00000"/>
                </a:solidFill>
                <a:latin typeface="Times New Roman" panose="02020603050405020304" pitchFamily="18" charset="0"/>
                <a:cs typeface="Times New Roman" panose="02020603050405020304" pitchFamily="18" charset="0"/>
              </a:rPr>
              <a:t>D. </a:t>
            </a:r>
            <a:r>
              <a:rPr lang="en-US" sz="1800" b="1" kern="1200" dirty="0" err="1">
                <a:solidFill>
                  <a:srgbClr val="C00000"/>
                </a:solidFill>
                <a:latin typeface="Times New Roman" panose="02020603050405020304" pitchFamily="18" charset="0"/>
                <a:cs typeface="Times New Roman" panose="02020603050405020304" pitchFamily="18" charset="0"/>
              </a:rPr>
              <a:t>Nhận</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thức</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lịch</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sử</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độc</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lập</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khách</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quan</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với</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hiện</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thực</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lịch</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sử</a:t>
            </a:r>
            <a:endParaRPr lang="vi-VN" sz="1800" b="1" kern="12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267E2-5FE9-C848-B44F-386BE980FB91}"/>
              </a:ext>
            </a:extLst>
          </p:cNvPr>
          <p:cNvPicPr>
            <a:picLocks noChangeAspect="1"/>
          </p:cNvPicPr>
          <p:nvPr/>
        </p:nvPicPr>
        <p:blipFill rotWithShape="1">
          <a:blip r:embed="rId5"/>
          <a:srcRect l="4531" t="12284" b="18716"/>
          <a:stretch/>
        </p:blipFill>
        <p:spPr>
          <a:xfrm>
            <a:off x="0" y="1"/>
            <a:ext cx="9422892" cy="1666876"/>
          </a:xfrm>
          <a:prstGeom prst="rect">
            <a:avLst/>
          </a:prstGeom>
        </p:spPr>
      </p:pic>
      <p:sp>
        <p:nvSpPr>
          <p:cNvPr id="46083" name="TextBox 3">
            <a:extLst>
              <a:ext uri="{FF2B5EF4-FFF2-40B4-BE49-F238E27FC236}">
                <a16:creationId xmlns:a16="http://schemas.microsoft.com/office/drawing/2014/main" id="{1332C3E8-7BBE-43E9-AD95-D1B155E4A72A}"/>
              </a:ext>
            </a:extLst>
          </p:cNvPr>
          <p:cNvSpPr txBox="1">
            <a:spLocks noChangeArrowheads="1"/>
          </p:cNvSpPr>
          <p:nvPr/>
        </p:nvSpPr>
        <p:spPr bwMode="auto">
          <a:xfrm>
            <a:off x="150876" y="615144"/>
            <a:ext cx="74615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685783" fontAlgn="base">
              <a:spcBef>
                <a:spcPct val="0"/>
              </a:spcBef>
              <a:spcAft>
                <a:spcPct val="0"/>
              </a:spcAft>
              <a:buClrTx/>
              <a:buSzTx/>
              <a:buNone/>
            </a:pPr>
            <a:r>
              <a:rPr lang="en-US" altLang="vi-VN" sz="2400" b="1" kern="1200" dirty="0" err="1">
                <a:solidFill>
                  <a:prstClr val="black"/>
                </a:solidFill>
                <a:latin typeface="Times New Roman" panose="02020603050405020304" pitchFamily="18" charset="0"/>
                <a:ea typeface="+mn-ea"/>
                <a:cs typeface="Times New Roman" panose="02020603050405020304" pitchFamily="18" charset="0"/>
              </a:rPr>
              <a:t>Câu</a:t>
            </a:r>
            <a:r>
              <a:rPr lang="en-US" altLang="vi-VN" sz="2400" b="1" kern="1200" dirty="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dirty="0" smtClean="0">
                <a:solidFill>
                  <a:prstClr val="black"/>
                </a:solidFill>
                <a:latin typeface="Times New Roman" panose="02020603050405020304" pitchFamily="18" charset="0"/>
                <a:ea typeface="+mn-ea"/>
                <a:cs typeface="Times New Roman" panose="02020603050405020304" pitchFamily="18" charset="0"/>
              </a:rPr>
              <a:t>6. </a:t>
            </a:r>
            <a:r>
              <a:rPr lang="vi-VN" altLang="vi-VN" sz="2400" b="1" kern="1200" dirty="0">
                <a:solidFill>
                  <a:prstClr val="black"/>
                </a:solidFill>
                <a:latin typeface="Times New Roman" panose="02020603050405020304" pitchFamily="18" charset="0"/>
                <a:ea typeface="+mn-ea"/>
                <a:cs typeface="Times New Roman" panose="02020603050405020304" pitchFamily="18" charset="0"/>
              </a:rPr>
              <a:t>Ý nào sau đây là một trong những nhiệm vụ cơ bản của sử học?</a:t>
            </a:r>
            <a:endParaRPr lang="en-US" altLang="vi-VN" sz="2400" kern="1200" dirty="0">
              <a:solidFill>
                <a:srgbClr val="000000"/>
              </a:solidFill>
              <a:latin typeface="Times New Roman" panose="02020603050405020304" pitchFamily="18" charset="0"/>
              <a:ea typeface="+mn-ea"/>
              <a:cs typeface="Times New Roman" panose="02020603050405020304" pitchFamily="18" charset="0"/>
            </a:endParaRPr>
          </a:p>
        </p:txBody>
      </p:sp>
      <p:pic>
        <p:nvPicPr>
          <p:cNvPr id="46084" name="Picture 2">
            <a:extLst>
              <a:ext uri="{FF2B5EF4-FFF2-40B4-BE49-F238E27FC236}">
                <a16:creationId xmlns:a16="http://schemas.microsoft.com/office/drawing/2014/main" id="{BF26D859-120B-44D7-B19E-2B9F60E7AA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6276" y="538966"/>
            <a:ext cx="1315641" cy="1051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5" name="Picture 3">
            <a:extLst>
              <a:ext uri="{FF2B5EF4-FFF2-40B4-BE49-F238E27FC236}">
                <a16:creationId xmlns:a16="http://schemas.microsoft.com/office/drawing/2014/main" id="{8B18AB91-5FA8-4D79-8455-601B977882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9557" y="1502431"/>
            <a:ext cx="1094423" cy="149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6" name="Picture 4" descr="HÃ¬nh áº£nh cÃ³ liÃªn quan">
            <a:extLst>
              <a:ext uri="{FF2B5EF4-FFF2-40B4-BE49-F238E27FC236}">
                <a16:creationId xmlns:a16="http://schemas.microsoft.com/office/drawing/2014/main" id="{C80CE47F-E7F3-492A-B724-65951AA6B5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24069" y="4316016"/>
            <a:ext cx="1101580" cy="78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A0780020-2F39-4C21-AC56-AFCCC1B182D2}"/>
              </a:ext>
            </a:extLst>
          </p:cNvPr>
          <p:cNvSpPr/>
          <p:nvPr/>
        </p:nvSpPr>
        <p:spPr>
          <a:xfrm>
            <a:off x="1343025" y="1846660"/>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00:10</a:t>
            </a:r>
          </a:p>
        </p:txBody>
      </p:sp>
      <p:sp>
        <p:nvSpPr>
          <p:cNvPr id="24" name="Rounded Rectangle 23">
            <a:extLst>
              <a:ext uri="{FF2B5EF4-FFF2-40B4-BE49-F238E27FC236}">
                <a16:creationId xmlns:a16="http://schemas.microsoft.com/office/drawing/2014/main" id="{5BF77B9C-2B75-44D2-A4D1-ABDCFB1A5D41}"/>
              </a:ext>
            </a:extLst>
          </p:cNvPr>
          <p:cNvSpPr/>
          <p:nvPr/>
        </p:nvSpPr>
        <p:spPr>
          <a:xfrm>
            <a:off x="1343025" y="185737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00:09</a:t>
            </a:r>
          </a:p>
        </p:txBody>
      </p:sp>
      <p:sp>
        <p:nvSpPr>
          <p:cNvPr id="25" name="Rounded Rectangle 24">
            <a:extLst>
              <a:ext uri="{FF2B5EF4-FFF2-40B4-BE49-F238E27FC236}">
                <a16:creationId xmlns:a16="http://schemas.microsoft.com/office/drawing/2014/main" id="{6C09B669-5571-4939-A901-C89EA461A0FD}"/>
              </a:ext>
            </a:extLst>
          </p:cNvPr>
          <p:cNvSpPr/>
          <p:nvPr/>
        </p:nvSpPr>
        <p:spPr>
          <a:xfrm>
            <a:off x="1343025" y="1864519"/>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00:08</a:t>
            </a:r>
          </a:p>
        </p:txBody>
      </p:sp>
      <p:sp>
        <p:nvSpPr>
          <p:cNvPr id="26" name="Rounded Rectangle 25">
            <a:extLst>
              <a:ext uri="{FF2B5EF4-FFF2-40B4-BE49-F238E27FC236}">
                <a16:creationId xmlns:a16="http://schemas.microsoft.com/office/drawing/2014/main" id="{CFC41E60-3095-453C-B65D-17290630F4F2}"/>
              </a:ext>
            </a:extLst>
          </p:cNvPr>
          <p:cNvSpPr/>
          <p:nvPr/>
        </p:nvSpPr>
        <p:spPr>
          <a:xfrm>
            <a:off x="1343025" y="185737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00:07</a:t>
            </a:r>
          </a:p>
        </p:txBody>
      </p:sp>
      <p:sp>
        <p:nvSpPr>
          <p:cNvPr id="27" name="Rounded Rectangle 26">
            <a:extLst>
              <a:ext uri="{FF2B5EF4-FFF2-40B4-BE49-F238E27FC236}">
                <a16:creationId xmlns:a16="http://schemas.microsoft.com/office/drawing/2014/main" id="{C28F424C-87CC-4021-A009-D822E3188C48}"/>
              </a:ext>
            </a:extLst>
          </p:cNvPr>
          <p:cNvSpPr/>
          <p:nvPr/>
        </p:nvSpPr>
        <p:spPr>
          <a:xfrm>
            <a:off x="1343025" y="1846660"/>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00:06</a:t>
            </a:r>
          </a:p>
        </p:txBody>
      </p:sp>
      <p:sp>
        <p:nvSpPr>
          <p:cNvPr id="28" name="Rounded Rectangle 27">
            <a:extLst>
              <a:ext uri="{FF2B5EF4-FFF2-40B4-BE49-F238E27FC236}">
                <a16:creationId xmlns:a16="http://schemas.microsoft.com/office/drawing/2014/main" id="{2480D2DB-52B8-41E9-A907-4757DB442DB4}"/>
              </a:ext>
            </a:extLst>
          </p:cNvPr>
          <p:cNvSpPr/>
          <p:nvPr/>
        </p:nvSpPr>
        <p:spPr>
          <a:xfrm>
            <a:off x="1343025" y="1860947"/>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00:05</a:t>
            </a:r>
          </a:p>
        </p:txBody>
      </p:sp>
      <p:sp>
        <p:nvSpPr>
          <p:cNvPr id="29" name="Rounded Rectangle 28">
            <a:extLst>
              <a:ext uri="{FF2B5EF4-FFF2-40B4-BE49-F238E27FC236}">
                <a16:creationId xmlns:a16="http://schemas.microsoft.com/office/drawing/2014/main" id="{3D8BED09-C636-4A83-A9E0-962A0B61A91D}"/>
              </a:ext>
            </a:extLst>
          </p:cNvPr>
          <p:cNvSpPr/>
          <p:nvPr/>
        </p:nvSpPr>
        <p:spPr>
          <a:xfrm>
            <a:off x="1343025" y="1853804"/>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00:04</a:t>
            </a:r>
          </a:p>
        </p:txBody>
      </p:sp>
      <p:sp>
        <p:nvSpPr>
          <p:cNvPr id="30" name="Rounded Rectangle 29">
            <a:extLst>
              <a:ext uri="{FF2B5EF4-FFF2-40B4-BE49-F238E27FC236}">
                <a16:creationId xmlns:a16="http://schemas.microsoft.com/office/drawing/2014/main" id="{9AF3EB24-E720-4B56-82C7-7EB8E30B22CE}"/>
              </a:ext>
            </a:extLst>
          </p:cNvPr>
          <p:cNvSpPr/>
          <p:nvPr/>
        </p:nvSpPr>
        <p:spPr>
          <a:xfrm>
            <a:off x="1343025" y="1846660"/>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00:03</a:t>
            </a:r>
          </a:p>
        </p:txBody>
      </p:sp>
      <p:sp>
        <p:nvSpPr>
          <p:cNvPr id="31" name="Rounded Rectangle 30">
            <a:extLst>
              <a:ext uri="{FF2B5EF4-FFF2-40B4-BE49-F238E27FC236}">
                <a16:creationId xmlns:a16="http://schemas.microsoft.com/office/drawing/2014/main" id="{52EE3785-2EC4-4658-86BD-83DD93AED867}"/>
              </a:ext>
            </a:extLst>
          </p:cNvPr>
          <p:cNvSpPr/>
          <p:nvPr/>
        </p:nvSpPr>
        <p:spPr>
          <a:xfrm>
            <a:off x="1343025" y="1831181"/>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00:02</a:t>
            </a:r>
          </a:p>
        </p:txBody>
      </p:sp>
      <p:sp>
        <p:nvSpPr>
          <p:cNvPr id="32" name="Rounded Rectangle 31">
            <a:extLst>
              <a:ext uri="{FF2B5EF4-FFF2-40B4-BE49-F238E27FC236}">
                <a16:creationId xmlns:a16="http://schemas.microsoft.com/office/drawing/2014/main" id="{F2BB4B3D-713D-4CF0-BF6D-E1826D66E06B}"/>
              </a:ext>
            </a:extLst>
          </p:cNvPr>
          <p:cNvSpPr/>
          <p:nvPr/>
        </p:nvSpPr>
        <p:spPr>
          <a:xfrm>
            <a:off x="1343025" y="183832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00:01</a:t>
            </a:r>
          </a:p>
        </p:txBody>
      </p:sp>
      <p:sp>
        <p:nvSpPr>
          <p:cNvPr id="33" name="Rounded Rectangle 32">
            <a:extLst>
              <a:ext uri="{FF2B5EF4-FFF2-40B4-BE49-F238E27FC236}">
                <a16:creationId xmlns:a16="http://schemas.microsoft.com/office/drawing/2014/main" id="{6FEC3852-58B5-41E1-8CF7-D0B9EE9F17AE}"/>
              </a:ext>
            </a:extLst>
          </p:cNvPr>
          <p:cNvSpPr/>
          <p:nvPr/>
        </p:nvSpPr>
        <p:spPr>
          <a:xfrm>
            <a:off x="1343025" y="1838325"/>
            <a:ext cx="1143000" cy="5143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srgbClr val="C00000"/>
                </a:solidFill>
                <a:latin typeface="Times New Roman" panose="02020603050405020304" pitchFamily="18" charset="0"/>
                <a:cs typeface="Times New Roman" panose="02020603050405020304" pitchFamily="18" charset="0"/>
              </a:rPr>
              <a:t>00:00</a:t>
            </a:r>
          </a:p>
        </p:txBody>
      </p:sp>
      <p:pic>
        <p:nvPicPr>
          <p:cNvPr id="34" name="Picture 2" descr="Káº¿t quáº£ hÃ¬nh áº£nh cho icon Äá»ng há»">
            <a:extLst>
              <a:ext uri="{FF2B5EF4-FFF2-40B4-BE49-F238E27FC236}">
                <a16:creationId xmlns:a16="http://schemas.microsoft.com/office/drawing/2014/main" id="{8E003F87-3F96-47DF-81C3-4305485EDE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04306" y="1686510"/>
            <a:ext cx="824593" cy="83464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 name="A">
            <a:extLst>
              <a:ext uri="{FF2B5EF4-FFF2-40B4-BE49-F238E27FC236}">
                <a16:creationId xmlns:a16="http://schemas.microsoft.com/office/drawing/2014/main" id="{EC88215F-CF7E-4C6C-95A0-691339FEA8C4}"/>
              </a:ext>
            </a:extLst>
          </p:cNvPr>
          <p:cNvSpPr/>
          <p:nvPr/>
        </p:nvSpPr>
        <p:spPr>
          <a:xfrm flipH="1">
            <a:off x="4626769" y="2564606"/>
            <a:ext cx="4232550" cy="85367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a:buClrTx/>
              <a:defRPr/>
            </a:pPr>
            <a:r>
              <a:rPr lang="en-US" sz="1800" b="1" kern="1200" dirty="0">
                <a:solidFill>
                  <a:srgbClr val="C00000"/>
                </a:solidFill>
                <a:latin typeface="Times New Roman" panose="02020603050405020304" pitchFamily="18" charset="0"/>
                <a:cs typeface="Times New Roman" panose="02020603050405020304" pitchFamily="18" charset="0"/>
              </a:rPr>
              <a:t>B . </a:t>
            </a:r>
            <a:r>
              <a:rPr lang="vi-VN" sz="1800" b="1" kern="1200" dirty="0">
                <a:solidFill>
                  <a:srgbClr val="C00000"/>
                </a:solidFill>
                <a:latin typeface="Times New Roman" panose="02020603050405020304" pitchFamily="18" charset="0"/>
                <a:cs typeface="Times New Roman" panose="02020603050405020304" pitchFamily="18" charset="0"/>
              </a:rPr>
              <a:t>Giáo dục, nêu gương.</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36" name="B">
            <a:extLst>
              <a:ext uri="{FF2B5EF4-FFF2-40B4-BE49-F238E27FC236}">
                <a16:creationId xmlns:a16="http://schemas.microsoft.com/office/drawing/2014/main" id="{114F3377-EF12-424B-816B-3BCD6950C61E}"/>
              </a:ext>
            </a:extLst>
          </p:cNvPr>
          <p:cNvSpPr/>
          <p:nvPr/>
        </p:nvSpPr>
        <p:spPr>
          <a:xfrm>
            <a:off x="885825" y="3637361"/>
            <a:ext cx="3611166" cy="85538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1800" b="1" kern="1200" dirty="0">
                <a:solidFill>
                  <a:srgbClr val="C00000"/>
                </a:solidFill>
                <a:latin typeface="Times New Roman" panose="02020603050405020304" pitchFamily="18" charset="0"/>
                <a:cs typeface="Times New Roman" panose="02020603050405020304" pitchFamily="18" charset="0"/>
              </a:rPr>
              <a:t>C. </a:t>
            </a:r>
            <a:r>
              <a:rPr lang="en-US" sz="1800" b="1" kern="1200" dirty="0" err="1">
                <a:solidFill>
                  <a:srgbClr val="C00000"/>
                </a:solidFill>
                <a:latin typeface="Times New Roman" panose="02020603050405020304" pitchFamily="18" charset="0"/>
                <a:cs typeface="Times New Roman" panose="02020603050405020304" pitchFamily="18" charset="0"/>
              </a:rPr>
              <a:t>Tổng</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kết</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bài</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học</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từ</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quá</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khứ</a:t>
            </a:r>
            <a:r>
              <a:rPr lang="en-US" sz="1800" b="1" kern="1200" dirty="0">
                <a:solidFill>
                  <a:srgbClr val="C00000"/>
                </a:solidFill>
                <a:latin typeface="Times New Roman" panose="02020603050405020304" pitchFamily="18" charset="0"/>
                <a:cs typeface="Times New Roman" panose="02020603050405020304" pitchFamily="18" charset="0"/>
              </a:rPr>
              <a:t>.	</a:t>
            </a:r>
          </a:p>
        </p:txBody>
      </p:sp>
      <p:sp>
        <p:nvSpPr>
          <p:cNvPr id="37" name="C">
            <a:extLst>
              <a:ext uri="{FF2B5EF4-FFF2-40B4-BE49-F238E27FC236}">
                <a16:creationId xmlns:a16="http://schemas.microsoft.com/office/drawing/2014/main" id="{407482FE-451A-4113-8A8F-6C8DCEE32061}"/>
              </a:ext>
            </a:extLst>
          </p:cNvPr>
          <p:cNvSpPr/>
          <p:nvPr/>
        </p:nvSpPr>
        <p:spPr>
          <a:xfrm>
            <a:off x="885825" y="2564606"/>
            <a:ext cx="3611166" cy="85367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1800" b="1" kern="1200" dirty="0">
                <a:solidFill>
                  <a:srgbClr val="C00000"/>
                </a:solidFill>
                <a:latin typeface="Times New Roman" panose="02020603050405020304" pitchFamily="18" charset="0"/>
                <a:cs typeface="Times New Roman" panose="02020603050405020304" pitchFamily="18" charset="0"/>
              </a:rPr>
              <a:t>A. </a:t>
            </a:r>
            <a:r>
              <a:rPr lang="vi-VN" sz="1800" b="1" kern="1200" dirty="0">
                <a:solidFill>
                  <a:srgbClr val="C00000"/>
                </a:solidFill>
                <a:latin typeface="Times New Roman" panose="02020603050405020304" pitchFamily="18" charset="0"/>
                <a:cs typeface="Times New Roman" panose="02020603050405020304" pitchFamily="18" charset="0"/>
              </a:rPr>
              <a:t>Ghi chép, miêu tả đời sống.	</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38" name="D">
            <a:extLst>
              <a:ext uri="{FF2B5EF4-FFF2-40B4-BE49-F238E27FC236}">
                <a16:creationId xmlns:a16="http://schemas.microsoft.com/office/drawing/2014/main" id="{80D06358-32B5-4E48-B940-4C7E99905824}"/>
              </a:ext>
            </a:extLst>
          </p:cNvPr>
          <p:cNvSpPr/>
          <p:nvPr/>
        </p:nvSpPr>
        <p:spPr>
          <a:xfrm flipH="1">
            <a:off x="4630341" y="3637361"/>
            <a:ext cx="4227909" cy="85538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a:buClrTx/>
              <a:defRPr/>
            </a:pPr>
            <a:r>
              <a:rPr lang="en-US" sz="1800" b="1" kern="1200" dirty="0">
                <a:solidFill>
                  <a:srgbClr val="C00000"/>
                </a:solidFill>
                <a:latin typeface="Times New Roman" panose="02020603050405020304" pitchFamily="18" charset="0"/>
                <a:cs typeface="Times New Roman" panose="02020603050405020304" pitchFamily="18" charset="0"/>
              </a:rPr>
              <a:t>D. </a:t>
            </a:r>
            <a:r>
              <a:rPr lang="vi-VN" sz="1800" b="1" kern="1200" dirty="0">
                <a:solidFill>
                  <a:srgbClr val="C00000"/>
                </a:solidFill>
                <a:latin typeface="Times New Roman" panose="02020603050405020304" pitchFamily="18" charset="0"/>
                <a:cs typeface="Times New Roman" panose="02020603050405020304" pitchFamily="18" charset="0"/>
              </a:rPr>
              <a:t>Dự báo tương lai.</a:t>
            </a:r>
            <a:endParaRPr lang="vi-VN" sz="1800" b="1" kern="1200" dirty="0">
              <a:solidFill>
                <a:srgbClr val="C00000"/>
              </a:solidFill>
              <a:cs typeface="Times New Roman" panose="02020603050405020304" pitchFamily="18" charset="0"/>
            </a:endParaRPr>
          </a:p>
        </p:txBody>
      </p:sp>
    </p:spTree>
    <p:extLst>
      <p:ext uri="{BB962C8B-B14F-4D97-AF65-F5344CB8AC3E}">
        <p14:creationId xmlns:p14="http://schemas.microsoft.com/office/powerpoint/2010/main" val="2590086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C955ADC-6B9A-8D44-82DE-8E26F33F50B3}"/>
              </a:ext>
            </a:extLst>
          </p:cNvPr>
          <p:cNvPicPr>
            <a:picLocks noChangeAspect="1"/>
          </p:cNvPicPr>
          <p:nvPr/>
        </p:nvPicPr>
        <p:blipFill rotWithShape="1">
          <a:blip r:embed="rId5"/>
          <a:srcRect l="4531" t="12284" b="18716"/>
          <a:stretch/>
        </p:blipFill>
        <p:spPr>
          <a:xfrm>
            <a:off x="0" y="1"/>
            <a:ext cx="9422892" cy="1666876"/>
          </a:xfrm>
          <a:prstGeom prst="rect">
            <a:avLst/>
          </a:prstGeom>
        </p:spPr>
      </p:pic>
      <p:sp>
        <p:nvSpPr>
          <p:cNvPr id="43011" name="TextBox 3">
            <a:extLst>
              <a:ext uri="{FF2B5EF4-FFF2-40B4-BE49-F238E27FC236}">
                <a16:creationId xmlns:a16="http://schemas.microsoft.com/office/drawing/2014/main" id="{BB2BD6CC-AB33-4DFB-8EA4-8CF3D729A511}"/>
              </a:ext>
            </a:extLst>
          </p:cNvPr>
          <p:cNvSpPr txBox="1">
            <a:spLocks noChangeArrowheads="1"/>
          </p:cNvSpPr>
          <p:nvPr/>
        </p:nvSpPr>
        <p:spPr bwMode="auto">
          <a:xfrm>
            <a:off x="775380" y="701786"/>
            <a:ext cx="64898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685783" fontAlgn="base">
              <a:spcBef>
                <a:spcPct val="0"/>
              </a:spcBef>
              <a:spcAft>
                <a:spcPct val="0"/>
              </a:spcAft>
              <a:buClrTx/>
              <a:buSzTx/>
              <a:buNone/>
            </a:pPr>
            <a:r>
              <a:rPr lang="en-US" altLang="vi-VN" sz="2800" b="1" kern="1200" dirty="0" err="1">
                <a:solidFill>
                  <a:srgbClr val="0070C0"/>
                </a:solidFill>
                <a:latin typeface="Times New Roman" panose="02020603050405020304" pitchFamily="18" charset="0"/>
                <a:ea typeface="+mn-ea"/>
                <a:cs typeface="Times New Roman" panose="02020603050405020304" pitchFamily="18" charset="0"/>
              </a:rPr>
              <a:t>Câu</a:t>
            </a:r>
            <a:r>
              <a:rPr lang="en-US" altLang="vi-VN" sz="2800" b="1"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800" b="1" kern="1200" dirty="0" smtClean="0">
                <a:solidFill>
                  <a:srgbClr val="0070C0"/>
                </a:solidFill>
                <a:latin typeface="Times New Roman" panose="02020603050405020304" pitchFamily="18" charset="0"/>
                <a:ea typeface="+mn-ea"/>
                <a:cs typeface="Times New Roman" panose="02020603050405020304" pitchFamily="18" charset="0"/>
              </a:rPr>
              <a:t>7. </a:t>
            </a:r>
            <a:r>
              <a:rPr lang="vi-VN" altLang="vi-VN" sz="2800" b="1" kern="1200" dirty="0">
                <a:solidFill>
                  <a:srgbClr val="0070C0"/>
                </a:solidFill>
                <a:latin typeface="Times New Roman" panose="02020603050405020304" pitchFamily="18" charset="0"/>
                <a:ea typeface="+mn-ea"/>
                <a:cs typeface="Times New Roman" panose="02020603050405020304" pitchFamily="18" charset="0"/>
              </a:rPr>
              <a:t>Ý nào dưới đây không thuộc nhiệm vụ của sử học?</a:t>
            </a:r>
            <a:endParaRPr lang="en-US" altLang="vi-VN" sz="2800" b="1" kern="1200" dirty="0">
              <a:solidFill>
                <a:srgbClr val="0070C0"/>
              </a:solidFill>
              <a:latin typeface="Times New Roman" panose="02020603050405020304" pitchFamily="18" charset="0"/>
              <a:ea typeface="+mn-ea"/>
              <a:cs typeface="Times New Roman" panose="02020603050405020304" pitchFamily="18" charset="0"/>
            </a:endParaRPr>
          </a:p>
        </p:txBody>
      </p:sp>
      <p:pic>
        <p:nvPicPr>
          <p:cNvPr id="43012" name="Picture 3" descr="C:\Users\Tien\Downloads\GAME PP\a8ffc11aed1997221e1bb62d28e90ddb.jpg">
            <a:extLst>
              <a:ext uri="{FF2B5EF4-FFF2-40B4-BE49-F238E27FC236}">
                <a16:creationId xmlns:a16="http://schemas.microsoft.com/office/drawing/2014/main" id="{A256B3D0-D71B-456E-96A0-4D48151057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6206" y="1477000"/>
            <a:ext cx="1443038" cy="1440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2">
            <a:extLst>
              <a:ext uri="{FF2B5EF4-FFF2-40B4-BE49-F238E27FC236}">
                <a16:creationId xmlns:a16="http://schemas.microsoft.com/office/drawing/2014/main" id="{9746AC29-3B56-4322-8BFE-F1520A6C29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6315073" y="375309"/>
            <a:ext cx="1900238" cy="1177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4" name="Picture 4" descr="HÃ¬nh áº£nh cÃ³ liÃªn quan">
            <a:extLst>
              <a:ext uri="{FF2B5EF4-FFF2-40B4-BE49-F238E27FC236}">
                <a16:creationId xmlns:a16="http://schemas.microsoft.com/office/drawing/2014/main" id="{F904D9D0-6828-40B7-A631-51446BCD32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85036" y="4400627"/>
            <a:ext cx="1097692" cy="778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27">
            <a:extLst>
              <a:ext uri="{FF2B5EF4-FFF2-40B4-BE49-F238E27FC236}">
                <a16:creationId xmlns:a16="http://schemas.microsoft.com/office/drawing/2014/main" id="{AFCEC5BB-3E5A-4175-9CCA-FFF878C0E759}"/>
              </a:ext>
            </a:extLst>
          </p:cNvPr>
          <p:cNvSpPr/>
          <p:nvPr/>
        </p:nvSpPr>
        <p:spPr>
          <a:xfrm>
            <a:off x="71438" y="196967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rPr>
              <a:t>00:10</a:t>
            </a:r>
          </a:p>
        </p:txBody>
      </p:sp>
      <p:sp>
        <p:nvSpPr>
          <p:cNvPr id="29" name="Rounded Rectangle 28">
            <a:extLst>
              <a:ext uri="{FF2B5EF4-FFF2-40B4-BE49-F238E27FC236}">
                <a16:creationId xmlns:a16="http://schemas.microsoft.com/office/drawing/2014/main" id="{E9D2C52E-ECA9-4911-A650-C7991B235B36}"/>
              </a:ext>
            </a:extLst>
          </p:cNvPr>
          <p:cNvSpPr/>
          <p:nvPr/>
        </p:nvSpPr>
        <p:spPr>
          <a:xfrm>
            <a:off x="71438" y="1980391"/>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rPr>
              <a:t>00:09</a:t>
            </a:r>
          </a:p>
        </p:txBody>
      </p:sp>
      <p:sp>
        <p:nvSpPr>
          <p:cNvPr id="30" name="Rounded Rectangle 29">
            <a:extLst>
              <a:ext uri="{FF2B5EF4-FFF2-40B4-BE49-F238E27FC236}">
                <a16:creationId xmlns:a16="http://schemas.microsoft.com/office/drawing/2014/main" id="{58DD3941-5BF8-42F2-87A0-DE6B2224D266}"/>
              </a:ext>
            </a:extLst>
          </p:cNvPr>
          <p:cNvSpPr/>
          <p:nvPr/>
        </p:nvSpPr>
        <p:spPr>
          <a:xfrm>
            <a:off x="71438" y="198753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rPr>
              <a:t>00:08</a:t>
            </a:r>
          </a:p>
        </p:txBody>
      </p:sp>
      <p:sp>
        <p:nvSpPr>
          <p:cNvPr id="31" name="Rounded Rectangle 30">
            <a:extLst>
              <a:ext uri="{FF2B5EF4-FFF2-40B4-BE49-F238E27FC236}">
                <a16:creationId xmlns:a16="http://schemas.microsoft.com/office/drawing/2014/main" id="{914A2154-4179-4ACF-A894-BC2088E17038}"/>
              </a:ext>
            </a:extLst>
          </p:cNvPr>
          <p:cNvSpPr/>
          <p:nvPr/>
        </p:nvSpPr>
        <p:spPr>
          <a:xfrm>
            <a:off x="71438" y="1980391"/>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rPr>
              <a:t>00:07</a:t>
            </a:r>
          </a:p>
        </p:txBody>
      </p:sp>
      <p:sp>
        <p:nvSpPr>
          <p:cNvPr id="32" name="Rounded Rectangle 31">
            <a:extLst>
              <a:ext uri="{FF2B5EF4-FFF2-40B4-BE49-F238E27FC236}">
                <a16:creationId xmlns:a16="http://schemas.microsoft.com/office/drawing/2014/main" id="{FE035148-CEA7-4A6F-8141-D2AC93502D89}"/>
              </a:ext>
            </a:extLst>
          </p:cNvPr>
          <p:cNvSpPr/>
          <p:nvPr/>
        </p:nvSpPr>
        <p:spPr>
          <a:xfrm>
            <a:off x="71438" y="196967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rPr>
              <a:t>00:06</a:t>
            </a:r>
          </a:p>
        </p:txBody>
      </p:sp>
      <p:sp>
        <p:nvSpPr>
          <p:cNvPr id="33" name="Rounded Rectangle 32">
            <a:extLst>
              <a:ext uri="{FF2B5EF4-FFF2-40B4-BE49-F238E27FC236}">
                <a16:creationId xmlns:a16="http://schemas.microsoft.com/office/drawing/2014/main" id="{2156787C-F7A8-44F6-A760-2EA4F20E5E0F}"/>
              </a:ext>
            </a:extLst>
          </p:cNvPr>
          <p:cNvSpPr/>
          <p:nvPr/>
        </p:nvSpPr>
        <p:spPr>
          <a:xfrm>
            <a:off x="71438" y="1983963"/>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rPr>
              <a:t>00:05</a:t>
            </a:r>
          </a:p>
        </p:txBody>
      </p:sp>
      <p:sp>
        <p:nvSpPr>
          <p:cNvPr id="34" name="Rounded Rectangle 33">
            <a:extLst>
              <a:ext uri="{FF2B5EF4-FFF2-40B4-BE49-F238E27FC236}">
                <a16:creationId xmlns:a16="http://schemas.microsoft.com/office/drawing/2014/main" id="{47AF2481-10C2-49AD-BAB1-6E22EF808961}"/>
              </a:ext>
            </a:extLst>
          </p:cNvPr>
          <p:cNvSpPr/>
          <p:nvPr/>
        </p:nvSpPr>
        <p:spPr>
          <a:xfrm>
            <a:off x="71438" y="1976819"/>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rPr>
              <a:t>00:04</a:t>
            </a:r>
          </a:p>
        </p:txBody>
      </p:sp>
      <p:sp>
        <p:nvSpPr>
          <p:cNvPr id="35" name="Rounded Rectangle 34">
            <a:extLst>
              <a:ext uri="{FF2B5EF4-FFF2-40B4-BE49-F238E27FC236}">
                <a16:creationId xmlns:a16="http://schemas.microsoft.com/office/drawing/2014/main" id="{7046066C-238B-4BA2-8C75-3F985EF60AB7}"/>
              </a:ext>
            </a:extLst>
          </p:cNvPr>
          <p:cNvSpPr/>
          <p:nvPr/>
        </p:nvSpPr>
        <p:spPr>
          <a:xfrm>
            <a:off x="71438" y="196967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rPr>
              <a:t>00:03</a:t>
            </a:r>
          </a:p>
        </p:txBody>
      </p:sp>
      <p:sp>
        <p:nvSpPr>
          <p:cNvPr id="36" name="Rounded Rectangle 35">
            <a:extLst>
              <a:ext uri="{FF2B5EF4-FFF2-40B4-BE49-F238E27FC236}">
                <a16:creationId xmlns:a16="http://schemas.microsoft.com/office/drawing/2014/main" id="{97EF32F7-E0E7-4AE5-9AD9-84295B22C587}"/>
              </a:ext>
            </a:extLst>
          </p:cNvPr>
          <p:cNvSpPr/>
          <p:nvPr/>
        </p:nvSpPr>
        <p:spPr>
          <a:xfrm>
            <a:off x="71438" y="1954197"/>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rPr>
              <a:t>00:02</a:t>
            </a:r>
          </a:p>
        </p:txBody>
      </p:sp>
      <p:sp>
        <p:nvSpPr>
          <p:cNvPr id="37" name="Rounded Rectangle 36">
            <a:extLst>
              <a:ext uri="{FF2B5EF4-FFF2-40B4-BE49-F238E27FC236}">
                <a16:creationId xmlns:a16="http://schemas.microsoft.com/office/drawing/2014/main" id="{DD89454D-06F9-4508-85C2-C73DA046B284}"/>
              </a:ext>
            </a:extLst>
          </p:cNvPr>
          <p:cNvSpPr/>
          <p:nvPr/>
        </p:nvSpPr>
        <p:spPr>
          <a:xfrm>
            <a:off x="71438" y="1961341"/>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rPr>
              <a:t>00:01</a:t>
            </a:r>
          </a:p>
        </p:txBody>
      </p:sp>
      <p:sp>
        <p:nvSpPr>
          <p:cNvPr id="38" name="Rounded Rectangle 37">
            <a:extLst>
              <a:ext uri="{FF2B5EF4-FFF2-40B4-BE49-F238E27FC236}">
                <a16:creationId xmlns:a16="http://schemas.microsoft.com/office/drawing/2014/main" id="{3E985DBB-470D-4FF9-B1B5-F895039F82C1}"/>
              </a:ext>
            </a:extLst>
          </p:cNvPr>
          <p:cNvSpPr/>
          <p:nvPr/>
        </p:nvSpPr>
        <p:spPr>
          <a:xfrm>
            <a:off x="71438" y="1961341"/>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rPr>
              <a:t>00:00</a:t>
            </a:r>
          </a:p>
        </p:txBody>
      </p:sp>
      <p:pic>
        <p:nvPicPr>
          <p:cNvPr id="39" name="Picture 2" descr="Káº¿t quáº£ hÃ¬nh áº£nh cho icon Äá»ng há»">
            <a:extLst>
              <a:ext uri="{FF2B5EF4-FFF2-40B4-BE49-F238E27FC236}">
                <a16:creationId xmlns:a16="http://schemas.microsoft.com/office/drawing/2014/main" id="{EB035F89-20EF-4ABD-859F-9B40488D9D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57312" y="1894667"/>
            <a:ext cx="585788" cy="59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A">
            <a:extLst>
              <a:ext uri="{FF2B5EF4-FFF2-40B4-BE49-F238E27FC236}">
                <a16:creationId xmlns:a16="http://schemas.microsoft.com/office/drawing/2014/main" id="{FCD39953-04A2-49AF-AAFB-C0C8BC41CBF7}"/>
              </a:ext>
            </a:extLst>
          </p:cNvPr>
          <p:cNvSpPr/>
          <p:nvPr/>
        </p:nvSpPr>
        <p:spPr>
          <a:xfrm>
            <a:off x="0" y="3994532"/>
            <a:ext cx="4518421" cy="114855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2000" kern="1200" dirty="0">
                <a:solidFill>
                  <a:prstClr val="black"/>
                </a:solidFill>
                <a:latin typeface="Times New Roman" panose="02020603050405020304" pitchFamily="18" charset="0"/>
                <a:cs typeface="Times New Roman" panose="02020603050405020304" pitchFamily="18" charset="0"/>
              </a:rPr>
              <a:t>C. </a:t>
            </a:r>
            <a:r>
              <a:rPr lang="vi-VN" sz="2000" kern="1200" dirty="0">
                <a:solidFill>
                  <a:prstClr val="black"/>
                </a:solidFill>
                <a:latin typeface="Times New Roman" panose="02020603050405020304" pitchFamily="18" charset="0"/>
                <a:cs typeface="Times New Roman" panose="02020603050405020304" pitchFamily="18" charset="0"/>
              </a:rPr>
              <a:t>Đề ra những chính sách phù hợp để phát triển đất nước.</a:t>
            </a:r>
            <a:endParaRPr lang="en-US" sz="2000" kern="1200" dirty="0">
              <a:solidFill>
                <a:prstClr val="black"/>
              </a:solidFill>
              <a:latin typeface="Times New Roman" panose="02020603050405020304" pitchFamily="18" charset="0"/>
              <a:cs typeface="Times New Roman" panose="02020603050405020304" pitchFamily="18" charset="0"/>
            </a:endParaRPr>
          </a:p>
        </p:txBody>
      </p:sp>
      <p:sp>
        <p:nvSpPr>
          <p:cNvPr id="58" name="B">
            <a:extLst>
              <a:ext uri="{FF2B5EF4-FFF2-40B4-BE49-F238E27FC236}">
                <a16:creationId xmlns:a16="http://schemas.microsoft.com/office/drawing/2014/main" id="{46C37C18-D5B4-4D08-8373-68129052742D}"/>
              </a:ext>
            </a:extLst>
          </p:cNvPr>
          <p:cNvSpPr/>
          <p:nvPr/>
        </p:nvSpPr>
        <p:spPr>
          <a:xfrm>
            <a:off x="-32600" y="2616327"/>
            <a:ext cx="4518421" cy="98405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2100" kern="1200" dirty="0">
                <a:solidFill>
                  <a:prstClr val="black"/>
                </a:solidFill>
                <a:latin typeface="Times New Roman" panose="02020603050405020304" pitchFamily="18" charset="0"/>
                <a:cs typeface="Times New Roman" panose="02020603050405020304" pitchFamily="18" charset="0"/>
              </a:rPr>
              <a:t>A. </a:t>
            </a:r>
            <a:r>
              <a:rPr lang="en-US" sz="2100" kern="1200" dirty="0" err="1">
                <a:solidFill>
                  <a:prstClr val="black"/>
                </a:solidFill>
                <a:latin typeface="Times New Roman" panose="02020603050405020304" pitchFamily="18" charset="0"/>
                <a:cs typeface="Times New Roman" panose="02020603050405020304" pitchFamily="18" charset="0"/>
              </a:rPr>
              <a:t>Cung</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cấp</a:t>
            </a:r>
            <a:r>
              <a:rPr lang="en-US" sz="2100" kern="1200" dirty="0">
                <a:solidFill>
                  <a:prstClr val="black"/>
                </a:solidFill>
                <a:latin typeface="Times New Roman" panose="02020603050405020304" pitchFamily="18" charset="0"/>
                <a:cs typeface="Times New Roman" panose="02020603050405020304" pitchFamily="18" charset="0"/>
              </a:rPr>
              <a:t> tri </a:t>
            </a:r>
            <a:r>
              <a:rPr lang="en-US" sz="2100" kern="1200" dirty="0" err="1">
                <a:solidFill>
                  <a:prstClr val="black"/>
                </a:solidFill>
                <a:latin typeface="Times New Roman" panose="02020603050405020304" pitchFamily="18" charset="0"/>
                <a:cs typeface="Times New Roman" panose="02020603050405020304" pitchFamily="18" charset="0"/>
              </a:rPr>
              <a:t>thức</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về</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hiện</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thực</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lịch</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sử</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một</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cách</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khách</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quan</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khoa</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học</a:t>
            </a:r>
            <a:r>
              <a:rPr lang="en-US" sz="2100" kern="1200" dirty="0">
                <a:solidFill>
                  <a:prstClr val="black"/>
                </a:solidFill>
                <a:latin typeface="Times New Roman" panose="02020603050405020304" pitchFamily="18" charset="0"/>
                <a:cs typeface="Times New Roman" panose="02020603050405020304" pitchFamily="18" charset="0"/>
              </a:rPr>
              <a:t>.</a:t>
            </a:r>
          </a:p>
        </p:txBody>
      </p:sp>
      <p:sp>
        <p:nvSpPr>
          <p:cNvPr id="59" name="C">
            <a:extLst>
              <a:ext uri="{FF2B5EF4-FFF2-40B4-BE49-F238E27FC236}">
                <a16:creationId xmlns:a16="http://schemas.microsoft.com/office/drawing/2014/main" id="{0165BA71-7582-40F2-BEA3-FEB7D06102F8}"/>
              </a:ext>
            </a:extLst>
          </p:cNvPr>
          <p:cNvSpPr/>
          <p:nvPr/>
        </p:nvSpPr>
        <p:spPr>
          <a:xfrm flipH="1">
            <a:off x="4571997" y="2616328"/>
            <a:ext cx="4579143" cy="98405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2100" kern="1200" dirty="0">
                <a:solidFill>
                  <a:prstClr val="black"/>
                </a:solidFill>
                <a:latin typeface="Times New Roman" panose="02020603050405020304" pitchFamily="18" charset="0"/>
                <a:cs typeface="Times New Roman" panose="02020603050405020304" pitchFamily="18" charset="0"/>
              </a:rPr>
              <a:t>B. </a:t>
            </a:r>
            <a:r>
              <a:rPr lang="vi-VN" sz="2100" kern="1200" dirty="0">
                <a:solidFill>
                  <a:prstClr val="black"/>
                </a:solidFill>
                <a:latin typeface="Times New Roman" panose="02020603050405020304" pitchFamily="18" charset="0"/>
                <a:cs typeface="Times New Roman" panose="02020603050405020304" pitchFamily="18" charset="0"/>
              </a:rPr>
              <a:t>Dự báo về tương lai của đất nước, nhân loại,...</a:t>
            </a:r>
            <a:endParaRPr lang="en-US" sz="2100" kern="1200" dirty="0">
              <a:solidFill>
                <a:prstClr val="black"/>
              </a:solidFill>
              <a:latin typeface="Times New Roman" panose="02020603050405020304" pitchFamily="18" charset="0"/>
              <a:cs typeface="Times New Roman" panose="02020603050405020304" pitchFamily="18" charset="0"/>
            </a:endParaRPr>
          </a:p>
        </p:txBody>
      </p:sp>
      <p:sp>
        <p:nvSpPr>
          <p:cNvPr id="60" name="D">
            <a:extLst>
              <a:ext uri="{FF2B5EF4-FFF2-40B4-BE49-F238E27FC236}">
                <a16:creationId xmlns:a16="http://schemas.microsoft.com/office/drawing/2014/main" id="{276BEFC9-8C48-4C49-BD06-C28D2B5C073C}"/>
              </a:ext>
            </a:extLst>
          </p:cNvPr>
          <p:cNvSpPr/>
          <p:nvPr/>
        </p:nvSpPr>
        <p:spPr>
          <a:xfrm flipH="1">
            <a:off x="4571998" y="4041726"/>
            <a:ext cx="4518419" cy="110177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2100" kern="1200" dirty="0" smtClean="0">
                <a:solidFill>
                  <a:prstClr val="black"/>
                </a:solidFill>
                <a:latin typeface="Times New Roman" panose="02020603050405020304" pitchFamily="18" charset="0"/>
                <a:cs typeface="Times New Roman" panose="02020603050405020304" pitchFamily="18" charset="0"/>
              </a:rPr>
              <a:t> D</a:t>
            </a:r>
            <a:r>
              <a:rPr lang="en-US" sz="2100" kern="1200" dirty="0">
                <a:solidFill>
                  <a:prstClr val="black"/>
                </a:solidFill>
                <a:latin typeface="Times New Roman" panose="02020603050405020304" pitchFamily="18" charset="0"/>
                <a:cs typeface="Times New Roman" panose="02020603050405020304" pitchFamily="18" charset="0"/>
              </a:rPr>
              <a:t>. </a:t>
            </a:r>
            <a:r>
              <a:rPr lang="vi-VN" sz="2100" kern="1200" dirty="0">
                <a:solidFill>
                  <a:prstClr val="black"/>
                </a:solidFill>
                <a:latin typeface="Times New Roman" panose="02020603050405020304" pitchFamily="18" charset="0"/>
                <a:cs typeface="Times New Roman" panose="02020603050405020304" pitchFamily="18" charset="0"/>
              </a:rPr>
              <a:t>Truyền bá những giá trị, truyền thống tốt đẹp của lịch sử, giáo dục tình yêu quê hương, đất nước,...</a:t>
            </a:r>
            <a:endParaRPr lang="en-US" sz="2100"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8543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1000"/>
                                        <p:tgtEl>
                                          <p:spTgt spid="56"/>
                                        </p:tgtEl>
                                      </p:cBhvr>
                                    </p:animEffect>
                                    <p:anim calcmode="lin" valueType="num">
                                      <p:cBhvr>
                                        <p:cTn id="14" dur="1000" fill="hold"/>
                                        <p:tgtEl>
                                          <p:spTgt spid="56"/>
                                        </p:tgtEl>
                                        <p:attrNameLst>
                                          <p:attrName>ppt_x</p:attrName>
                                        </p:attrNameLst>
                                      </p:cBhvr>
                                      <p:tavLst>
                                        <p:tav tm="0">
                                          <p:val>
                                            <p:strVal val="#ppt_x"/>
                                          </p:val>
                                        </p:tav>
                                        <p:tav tm="100000">
                                          <p:val>
                                            <p:strVal val="#ppt_x"/>
                                          </p:val>
                                        </p:tav>
                                      </p:tavLst>
                                    </p:anim>
                                    <p:anim calcmode="lin" valueType="num">
                                      <p:cBhvr>
                                        <p:cTn id="15" dur="1000" fill="hold"/>
                                        <p:tgtEl>
                                          <p:spTgt spid="56"/>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000"/>
                                        <p:tgtEl>
                                          <p:spTgt spid="59"/>
                                        </p:tgtEl>
                                      </p:cBhvr>
                                    </p:animEffect>
                                    <p:anim calcmode="lin" valueType="num">
                                      <p:cBhvr>
                                        <p:cTn id="20" dur="1000" fill="hold"/>
                                        <p:tgtEl>
                                          <p:spTgt spid="59"/>
                                        </p:tgtEl>
                                        <p:attrNameLst>
                                          <p:attrName>ppt_x</p:attrName>
                                        </p:attrNameLst>
                                      </p:cBhvr>
                                      <p:tavLst>
                                        <p:tav tm="0">
                                          <p:val>
                                            <p:strVal val="#ppt_x"/>
                                          </p:val>
                                        </p:tav>
                                        <p:tav tm="100000">
                                          <p:val>
                                            <p:strVal val="#ppt_x"/>
                                          </p:val>
                                        </p:tav>
                                      </p:tavLst>
                                    </p:anim>
                                    <p:anim calcmode="lin" valueType="num">
                                      <p:cBhvr>
                                        <p:cTn id="21" dur="1000" fill="hold"/>
                                        <p:tgtEl>
                                          <p:spTgt spid="59"/>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1000"/>
                                        <p:tgtEl>
                                          <p:spTgt spid="60"/>
                                        </p:tgtEl>
                                      </p:cBhvr>
                                    </p:animEffect>
                                    <p:anim calcmode="lin" valueType="num">
                                      <p:cBhvr>
                                        <p:cTn id="26" dur="1000" fill="hold"/>
                                        <p:tgtEl>
                                          <p:spTgt spid="60"/>
                                        </p:tgtEl>
                                        <p:attrNameLst>
                                          <p:attrName>ppt_x</p:attrName>
                                        </p:attrNameLst>
                                      </p:cBhvr>
                                      <p:tavLst>
                                        <p:tav tm="0">
                                          <p:val>
                                            <p:strVal val="#ppt_x"/>
                                          </p:val>
                                        </p:tav>
                                        <p:tav tm="100000">
                                          <p:val>
                                            <p:strVal val="#ppt_x"/>
                                          </p:val>
                                        </p:tav>
                                      </p:tavLst>
                                    </p:anim>
                                    <p:anim calcmode="lin" valueType="num">
                                      <p:cBhvr>
                                        <p:cTn id="2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9"/>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8"/>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9"/>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30"/>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31"/>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32"/>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33"/>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34"/>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5"/>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6"/>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7"/>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63" restart="whenNotActive" fill="hold" evtFilter="cancelBubble" nodeType="interactiveSeq">
                <p:stCondLst>
                  <p:cond evt="onClick" delay="0">
                    <p:tgtEl>
                      <p:spTgt spid="56"/>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56"/>
                                        </p:tgtEl>
                                        <p:attrNameLst>
                                          <p:attrName>style.color</p:attrName>
                                        </p:attrNameLst>
                                      </p:cBhvr>
                                      <p:by>
                                        <p:hsl h="0" s="12549" l="25098"/>
                                      </p:by>
                                    </p:animClr>
                                    <p:animClr clrSpc="hsl" dir="cw">
                                      <p:cBhvr>
                                        <p:cTn id="68" dur="500" fill="hold"/>
                                        <p:tgtEl>
                                          <p:spTgt spid="56"/>
                                        </p:tgtEl>
                                        <p:attrNameLst>
                                          <p:attrName>fillcolor</p:attrName>
                                        </p:attrNameLst>
                                      </p:cBhvr>
                                      <p:by>
                                        <p:hsl h="0" s="12549" l="25098"/>
                                      </p:by>
                                    </p:animClr>
                                    <p:animClr clrSpc="hsl" dir="cw">
                                      <p:cBhvr>
                                        <p:cTn id="69" dur="500" fill="hold"/>
                                        <p:tgtEl>
                                          <p:spTgt spid="56"/>
                                        </p:tgtEl>
                                        <p:attrNameLst>
                                          <p:attrName>stroke.color</p:attrName>
                                        </p:attrNameLst>
                                      </p:cBhvr>
                                      <p:by>
                                        <p:hsl h="0" s="12549" l="25098"/>
                                      </p:by>
                                    </p:animClr>
                                    <p:set>
                                      <p:cBhvr>
                                        <p:cTn id="70" dur="500" fill="hold"/>
                                        <p:tgtEl>
                                          <p:spTgt spid="56"/>
                                        </p:tgtEl>
                                        <p:attrNameLst>
                                          <p:attrName>fill.type</p:attrName>
                                        </p:attrNameLst>
                                      </p:cBhvr>
                                      <p:to>
                                        <p:strVal val="solid"/>
                                      </p:to>
                                    </p:set>
                                  </p:childTnLst>
                                  <p:subTnLst>
                                    <p:animClr clrSpc="rgb" dir="cw">
                                      <p:cBhvr override="childStyle">
                                        <p:cTn dur="1" fill="hold" display="0" masterRel="nextClick" afterEffect="1"/>
                                        <p:tgtEl>
                                          <p:spTgt spid="56"/>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6"/>
                  </p:tgtEl>
                </p:cond>
              </p:nextCondLst>
            </p:seq>
            <p:seq concurrent="1" nextAc="seek">
              <p:cTn id="71" restart="whenNotActive" fill="hold" evtFilter="cancelBubble" nodeType="interactiveSeq">
                <p:stCondLst>
                  <p:cond evt="onClick" delay="0">
                    <p:tgtEl>
                      <p:spTgt spid="58"/>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58"/>
                                        </p:tgtEl>
                                      </p:cBhvr>
                                    </p:animEffect>
                                    <p:animScale>
                                      <p:cBhvr>
                                        <p:cTn id="76" dur="250" autoRev="1" fill="hold"/>
                                        <p:tgtEl>
                                          <p:spTgt spid="58"/>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8"/>
                  </p:tgtEl>
                </p:cond>
              </p:nextCondLst>
            </p:seq>
            <p:seq concurrent="1" nextAc="seek">
              <p:cTn id="77" restart="whenNotActive" fill="hold" evtFilter="cancelBubble" nodeType="interactiveSeq">
                <p:stCondLst>
                  <p:cond evt="onClick" delay="0">
                    <p:tgtEl>
                      <p:spTgt spid="59"/>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59"/>
                                        </p:tgtEl>
                                      </p:cBhvr>
                                    </p:animEffect>
                                    <p:animScale>
                                      <p:cBhvr>
                                        <p:cTn id="82" dur="250" autoRev="1" fill="hold"/>
                                        <p:tgtEl>
                                          <p:spTgt spid="59"/>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9"/>
                  </p:tgtEl>
                </p:cond>
              </p:nextCondLst>
            </p:seq>
            <p:seq concurrent="1" nextAc="seek">
              <p:cTn id="83" restart="whenNotActive" fill="hold" evtFilter="cancelBubble" nodeType="interactiveSeq">
                <p:stCondLst>
                  <p:cond evt="onClick" delay="0">
                    <p:tgtEl>
                      <p:spTgt spid="60"/>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60"/>
                                        </p:tgtEl>
                                      </p:cBhvr>
                                    </p:animEffect>
                                    <p:animScale>
                                      <p:cBhvr>
                                        <p:cTn id="88" dur="250" autoRev="1" fill="hold"/>
                                        <p:tgtEl>
                                          <p:spTgt spid="60"/>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0"/>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56" grpId="0" animBg="1"/>
      <p:bldP spid="56" grpId="1" animBg="1"/>
      <p:bldP spid="58" grpId="0" animBg="1"/>
      <p:bldP spid="58" grpId="1" animBg="1"/>
      <p:bldP spid="59" grpId="0" animBg="1"/>
      <p:bldP spid="59" grpId="1" animBg="1"/>
      <p:bldP spid="60" grpId="0" animBg="1"/>
      <p:bldP spid="60" grpId="1"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descr="Ly kỳ chuyện tình dang dở của Đường Tăng trong Tây du ký 1986">
            <a:extLst>
              <a:ext uri="{FF2B5EF4-FFF2-40B4-BE49-F238E27FC236}">
                <a16:creationId xmlns:a16="http://schemas.microsoft.com/office/drawing/2014/main" id="{36D3CB90-C815-9046-A885-C6D3759D4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19168D3-47D7-FD4D-915F-6347DEEFD1AB}"/>
              </a:ext>
            </a:extLst>
          </p:cNvPr>
          <p:cNvGrpSpPr/>
          <p:nvPr/>
        </p:nvGrpSpPr>
        <p:grpSpPr>
          <a:xfrm>
            <a:off x="4814887" y="3667125"/>
            <a:ext cx="4329113" cy="1476375"/>
            <a:chOff x="3636645" y="6568567"/>
            <a:chExt cx="5772150" cy="1968500"/>
          </a:xfrm>
        </p:grpSpPr>
        <p:pic>
          <p:nvPicPr>
            <p:cNvPr id="7" name="Picture 3" descr="C:\Users\ADMIN\Desktop\Tai nguyen thiet ke tro choi\Bảng gỗ\49f1b87228eb6bdb68e300357ebeb9ca (2).jpg">
              <a:extLst>
                <a:ext uri="{FF2B5EF4-FFF2-40B4-BE49-F238E27FC236}">
                  <a16:creationId xmlns:a16="http://schemas.microsoft.com/office/drawing/2014/main" id="{D298453D-3462-4C9C-8793-7EA6B6A58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6645" y="6568567"/>
              <a:ext cx="577215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D350CEC-67F9-4894-BEB6-4AB11B868BF0}"/>
                </a:ext>
              </a:extLst>
            </p:cNvPr>
            <p:cNvSpPr/>
            <p:nvPr/>
          </p:nvSpPr>
          <p:spPr>
            <a:xfrm rot="20861924">
              <a:off x="5376437" y="7126989"/>
              <a:ext cx="2590800" cy="609600"/>
            </a:xfrm>
            <a:prstGeom prst="rect">
              <a:avLst/>
            </a:prstGeom>
            <a:solidFill>
              <a:schemeClr val="accent2">
                <a:lumMod val="40000"/>
                <a:lumOff val="60000"/>
              </a:schemeClr>
            </a:solidFill>
            <a:ln w="57150">
              <a:solidFill>
                <a:srgbClr val="FF0000"/>
              </a:solidFill>
              <a:prstDash val="solid"/>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b="1" kern="1200" dirty="0">
                  <a:solidFill>
                    <a:srgbClr val="FF0000"/>
                  </a:solidFill>
                  <a:latin typeface="Georgia"/>
                </a:rPr>
                <a:t>THE END</a:t>
              </a:r>
            </a:p>
          </p:txBody>
        </p:sp>
      </p:grpSp>
      <p:sp>
        <p:nvSpPr>
          <p:cNvPr id="3" name="TextBox 2">
            <a:extLst>
              <a:ext uri="{FF2B5EF4-FFF2-40B4-BE49-F238E27FC236}">
                <a16:creationId xmlns:a16="http://schemas.microsoft.com/office/drawing/2014/main" id="{7C550C15-2C9C-254D-BDB9-4E9E8D813B28}"/>
              </a:ext>
            </a:extLst>
          </p:cNvPr>
          <p:cNvSpPr txBox="1"/>
          <p:nvPr/>
        </p:nvSpPr>
        <p:spPr>
          <a:xfrm>
            <a:off x="-192024" y="0"/>
            <a:ext cx="9532620" cy="507831"/>
          </a:xfrm>
          <a:prstGeom prst="rect">
            <a:avLst/>
          </a:prstGeom>
          <a:noFill/>
        </p:spPr>
        <p:txBody>
          <a:bodyPr wrap="square" rtlCol="0">
            <a:spAutoFit/>
          </a:bodyPr>
          <a:lstStyle/>
          <a:p>
            <a:pPr algn="ctr" defTabSz="685783">
              <a:buClrTx/>
            </a:pPr>
            <a:r>
              <a:rPr lang="x-none" sz="2700" b="1" kern="1200" dirty="0">
                <a:solidFill>
                  <a:prstClr val="white"/>
                </a:solidFill>
                <a:latin typeface="Times New Roman" panose="02020603050405020304" pitchFamily="18" charset="0"/>
                <a:ea typeface="+mn-ea"/>
                <a:cs typeface="Times New Roman" panose="02020603050405020304" pitchFamily="18" charset="0"/>
              </a:rPr>
              <a:t>Cảm ơn các con đã giúp ta thỉnh kinh thành công!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heckerboard(across)">
                                      <p:cBhvr>
                                        <p:cTn id="7" dur="500"/>
                                        <p:tgtEl>
                                          <p:spTgt spid="11266"/>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75"/>
        <p:cNvGrpSpPr/>
        <p:nvPr/>
      </p:nvGrpSpPr>
      <p:grpSpPr>
        <a:xfrm>
          <a:off x="0" y="0"/>
          <a:ext cx="0" cy="0"/>
          <a:chOff x="0" y="0"/>
          <a:chExt cx="0" cy="0"/>
        </a:xfrm>
      </p:grpSpPr>
      <p:grpSp>
        <p:nvGrpSpPr>
          <p:cNvPr id="1876" name="Google Shape;1876;p39"/>
          <p:cNvGrpSpPr/>
          <p:nvPr/>
        </p:nvGrpSpPr>
        <p:grpSpPr>
          <a:xfrm rot="3600720">
            <a:off x="7068370" y="2918869"/>
            <a:ext cx="2044045" cy="2151544"/>
            <a:chOff x="1526600" y="450800"/>
            <a:chExt cx="4540675" cy="4779475"/>
          </a:xfrm>
        </p:grpSpPr>
        <p:sp>
          <p:nvSpPr>
            <p:cNvPr id="1877" name="Google Shape;1877;p39"/>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9"/>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9"/>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9"/>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9"/>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9"/>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9"/>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9"/>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5" name="Google Shape;1885;p39"/>
          <p:cNvSpPr/>
          <p:nvPr/>
        </p:nvSpPr>
        <p:spPr>
          <a:xfrm>
            <a:off x="919463" y="1563889"/>
            <a:ext cx="7457400" cy="2435700"/>
          </a:xfrm>
          <a:prstGeom prst="roundRect">
            <a:avLst>
              <a:gd name="adj" fmla="val 12827"/>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9"/>
          <p:cNvSpPr/>
          <p:nvPr/>
        </p:nvSpPr>
        <p:spPr>
          <a:xfrm>
            <a:off x="843301" y="1487739"/>
            <a:ext cx="7457400" cy="2435700"/>
          </a:xfrm>
          <a:prstGeom prst="roundRect">
            <a:avLst>
              <a:gd name="adj" fmla="val 1282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7" name="Google Shape;1887;p39"/>
          <p:cNvGrpSpPr/>
          <p:nvPr/>
        </p:nvGrpSpPr>
        <p:grpSpPr>
          <a:xfrm rot="258069" flipH="1">
            <a:off x="7451227" y="989524"/>
            <a:ext cx="1966147" cy="2500244"/>
            <a:chOff x="2173834" y="-584300"/>
            <a:chExt cx="1966115" cy="2500203"/>
          </a:xfrm>
        </p:grpSpPr>
        <p:grpSp>
          <p:nvGrpSpPr>
            <p:cNvPr id="1888" name="Google Shape;1888;p39"/>
            <p:cNvGrpSpPr/>
            <p:nvPr/>
          </p:nvGrpSpPr>
          <p:grpSpPr>
            <a:xfrm rot="1413719">
              <a:off x="2539340" y="-541428"/>
              <a:ext cx="616248" cy="1925931"/>
              <a:chOff x="-1858600" y="2385325"/>
              <a:chExt cx="523125" cy="1635025"/>
            </a:xfrm>
          </p:grpSpPr>
          <p:sp>
            <p:nvSpPr>
              <p:cNvPr id="1889" name="Google Shape;1889;p39"/>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9"/>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9"/>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9"/>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3" name="Google Shape;1893;p39"/>
            <p:cNvGrpSpPr/>
            <p:nvPr/>
          </p:nvGrpSpPr>
          <p:grpSpPr>
            <a:xfrm rot="1413719">
              <a:off x="2548595" y="-367104"/>
              <a:ext cx="1216593" cy="2128592"/>
              <a:chOff x="-1779100" y="2408800"/>
              <a:chExt cx="1032750" cy="1807075"/>
            </a:xfrm>
          </p:grpSpPr>
          <p:sp>
            <p:nvSpPr>
              <p:cNvPr id="1894" name="Google Shape;1894;p39"/>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9"/>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9"/>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9"/>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98" name="Google Shape;1898;p39"/>
          <p:cNvSpPr/>
          <p:nvPr/>
        </p:nvSpPr>
        <p:spPr>
          <a:xfrm>
            <a:off x="6460675" y="539050"/>
            <a:ext cx="1973700" cy="479100"/>
          </a:xfrm>
          <a:prstGeom prst="roundRect">
            <a:avLst>
              <a:gd name="adj" fmla="val 50000"/>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9"/>
          <p:cNvSpPr txBox="1">
            <a:spLocks noGrp="1"/>
          </p:cNvSpPr>
          <p:nvPr>
            <p:ph type="ctrTitle"/>
          </p:nvPr>
        </p:nvSpPr>
        <p:spPr>
          <a:xfrm>
            <a:off x="954370" y="1854333"/>
            <a:ext cx="7371566" cy="1432800"/>
          </a:xfrm>
          <a:prstGeom prst="rect">
            <a:avLst/>
          </a:prstGeom>
        </p:spPr>
        <p:txBody>
          <a:bodyPr spcFirstLastPara="1" wrap="square" lIns="91425" tIns="91425" rIns="91425" bIns="91425" anchor="ctr" anchorCtr="0">
            <a:noAutofit/>
          </a:bodyPr>
          <a:lstStyle/>
          <a:p>
            <a:pPr>
              <a:buSzPts val="990"/>
            </a:pPr>
            <a:r>
              <a:rPr lang="en-US" sz="4000" dirty="0">
                <a:solidFill>
                  <a:schemeClr val="accent3"/>
                </a:solidFill>
              </a:rPr>
              <a:t>B</a:t>
            </a:r>
            <a:r>
              <a:rPr lang="en" sz="4000" dirty="0">
                <a:solidFill>
                  <a:schemeClr val="accent3"/>
                </a:solidFill>
              </a:rPr>
              <a:t>ài 1: Hiện thực lịch sử và </a:t>
            </a:r>
            <a:r>
              <a:rPr lang="en-US" sz="4000" dirty="0" err="1">
                <a:solidFill>
                  <a:schemeClr val="accent3"/>
                </a:solidFill>
              </a:rPr>
              <a:t>lịch</a:t>
            </a:r>
            <a:r>
              <a:rPr lang="en-US" sz="4000" dirty="0">
                <a:solidFill>
                  <a:schemeClr val="accent3"/>
                </a:solidFill>
              </a:rPr>
              <a:t> </a:t>
            </a:r>
            <a:r>
              <a:rPr lang="en-US" sz="4000" dirty="0" err="1" smtClean="0">
                <a:solidFill>
                  <a:schemeClr val="accent3"/>
                </a:solidFill>
              </a:rPr>
              <a:t>sử</a:t>
            </a:r>
            <a:r>
              <a:rPr lang="en-US" sz="4000" dirty="0" smtClean="0">
                <a:solidFill>
                  <a:schemeClr val="accent3"/>
                </a:solidFill>
              </a:rPr>
              <a:t> </a:t>
            </a:r>
            <a:r>
              <a:rPr lang="vi-VN" sz="4000" dirty="0" smtClean="0">
                <a:solidFill>
                  <a:schemeClr val="accent3"/>
                </a:solidFill>
              </a:rPr>
              <a:t>được con người</a:t>
            </a:r>
            <a:r>
              <a:rPr lang="vi-VN" sz="4000" dirty="0" smtClean="0"/>
              <a:t> </a:t>
            </a:r>
            <a:r>
              <a:rPr lang="en" sz="4000" dirty="0" smtClean="0">
                <a:solidFill>
                  <a:schemeClr val="accent3"/>
                </a:solidFill>
              </a:rPr>
              <a:t>nhận thức</a:t>
            </a:r>
            <a:endParaRPr sz="4000" dirty="0"/>
          </a:p>
        </p:txBody>
      </p:sp>
      <p:sp>
        <p:nvSpPr>
          <p:cNvPr id="1900" name="Google Shape;1900;p39"/>
          <p:cNvSpPr txBox="1">
            <a:spLocks noGrp="1"/>
          </p:cNvSpPr>
          <p:nvPr>
            <p:ph type="subTitle" idx="2"/>
          </p:nvPr>
        </p:nvSpPr>
        <p:spPr>
          <a:xfrm>
            <a:off x="6604975" y="567550"/>
            <a:ext cx="1685100" cy="42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History</a:t>
            </a:r>
            <a:endParaRPr dirty="0"/>
          </a:p>
        </p:txBody>
      </p:sp>
      <p:cxnSp>
        <p:nvCxnSpPr>
          <p:cNvPr id="1901" name="Google Shape;1901;p39"/>
          <p:cNvCxnSpPr/>
          <p:nvPr/>
        </p:nvCxnSpPr>
        <p:spPr>
          <a:xfrm>
            <a:off x="5259700" y="3463983"/>
            <a:ext cx="476100" cy="0"/>
          </a:xfrm>
          <a:prstGeom prst="straightConnector1">
            <a:avLst/>
          </a:prstGeom>
          <a:noFill/>
          <a:ln w="19050" cap="flat" cmpd="sng">
            <a:solidFill>
              <a:schemeClr val="dk1"/>
            </a:solidFill>
            <a:prstDash val="solid"/>
            <a:round/>
            <a:headEnd type="none" w="med" len="med"/>
            <a:tailEnd type="none" w="med" len="med"/>
          </a:ln>
        </p:spPr>
      </p:cxnSp>
      <p:cxnSp>
        <p:nvCxnSpPr>
          <p:cNvPr id="1902" name="Google Shape;1902;p39"/>
          <p:cNvCxnSpPr/>
          <p:nvPr/>
        </p:nvCxnSpPr>
        <p:spPr>
          <a:xfrm rot="10800000">
            <a:off x="3416600" y="3474291"/>
            <a:ext cx="476100" cy="0"/>
          </a:xfrm>
          <a:prstGeom prst="straightConnector1">
            <a:avLst/>
          </a:prstGeom>
          <a:noFill/>
          <a:ln w="19050" cap="flat" cmpd="sng">
            <a:solidFill>
              <a:schemeClr val="dk1"/>
            </a:solidFill>
            <a:prstDash val="solid"/>
            <a:round/>
            <a:headEnd type="none" w="med" len="med"/>
            <a:tailEnd type="none" w="med" len="med"/>
          </a:ln>
        </p:spPr>
      </p:cxnSp>
      <p:sp>
        <p:nvSpPr>
          <p:cNvPr id="1903" name="Google Shape;1903;p39"/>
          <p:cNvSpPr txBox="1">
            <a:spLocks noGrp="1"/>
          </p:cNvSpPr>
          <p:nvPr>
            <p:ph type="subTitle" idx="1"/>
          </p:nvPr>
        </p:nvSpPr>
        <p:spPr>
          <a:xfrm>
            <a:off x="3759300" y="3287133"/>
            <a:ext cx="1625400" cy="353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Wellcome</a:t>
            </a:r>
            <a:endParaRPr dirty="0"/>
          </a:p>
        </p:txBody>
      </p:sp>
      <p:grpSp>
        <p:nvGrpSpPr>
          <p:cNvPr id="1904" name="Google Shape;1904;p39"/>
          <p:cNvGrpSpPr/>
          <p:nvPr/>
        </p:nvGrpSpPr>
        <p:grpSpPr>
          <a:xfrm rot="-400622" flipH="1">
            <a:off x="418725" y="3522243"/>
            <a:ext cx="2478297" cy="1944628"/>
            <a:chOff x="-2415600" y="2986400"/>
            <a:chExt cx="1943075" cy="1524659"/>
          </a:xfrm>
        </p:grpSpPr>
        <p:sp>
          <p:nvSpPr>
            <p:cNvPr id="1905" name="Google Shape;1905;p39"/>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9"/>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9"/>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9"/>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9"/>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0" name="Google Shape;1910;p39"/>
            <p:cNvGrpSpPr/>
            <p:nvPr/>
          </p:nvGrpSpPr>
          <p:grpSpPr>
            <a:xfrm>
              <a:off x="-2218800" y="3088875"/>
              <a:ext cx="1598825" cy="1190475"/>
              <a:chOff x="-2218800" y="3088875"/>
              <a:chExt cx="1598825" cy="1190475"/>
            </a:xfrm>
          </p:grpSpPr>
          <p:sp>
            <p:nvSpPr>
              <p:cNvPr id="1911" name="Google Shape;1911;p39"/>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9"/>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13" name="Google Shape;1913;p39"/>
          <p:cNvGrpSpPr/>
          <p:nvPr/>
        </p:nvGrpSpPr>
        <p:grpSpPr>
          <a:xfrm rot="-448661" flipH="1">
            <a:off x="-528300" y="3082068"/>
            <a:ext cx="2175017" cy="2248022"/>
            <a:chOff x="334100" y="971800"/>
            <a:chExt cx="1810984" cy="1871771"/>
          </a:xfrm>
        </p:grpSpPr>
        <p:sp>
          <p:nvSpPr>
            <p:cNvPr id="1914" name="Google Shape;1914;p39"/>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9"/>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6" name="Google Shape;1916;p39"/>
            <p:cNvGrpSpPr/>
            <p:nvPr/>
          </p:nvGrpSpPr>
          <p:grpSpPr>
            <a:xfrm>
              <a:off x="1214129" y="978980"/>
              <a:ext cx="913828" cy="1211839"/>
              <a:chOff x="1214129" y="978980"/>
              <a:chExt cx="913828" cy="1211839"/>
            </a:xfrm>
          </p:grpSpPr>
          <p:sp>
            <p:nvSpPr>
              <p:cNvPr id="1917" name="Google Shape;1917;p39"/>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9"/>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9" name="Google Shape;1919;p39"/>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9"/>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9"/>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1000" tmFilter="0, 0; .2, .5; .8, .5; 1, 0"/>
                                        <p:tgtEl>
                                          <p:spTgt spid="1899"/>
                                        </p:tgtEl>
                                      </p:cBhvr>
                                    </p:animEffect>
                                    <p:animScale>
                                      <p:cBhvr>
                                        <p:cTn id="7" dur="500" autoRev="1" fill="hold"/>
                                        <p:tgtEl>
                                          <p:spTgt spid="189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040242" y="-151084"/>
            <a:ext cx="7371113" cy="5654482"/>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3096949" y="3692003"/>
            <a:ext cx="798636" cy="798636"/>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97" y="-372880"/>
            <a:ext cx="1498473" cy="161835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1982" y="-1665"/>
            <a:ext cx="1110365" cy="1416481"/>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528" y="3726006"/>
            <a:ext cx="1796546" cy="1504960"/>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57342" y="3737201"/>
            <a:ext cx="1967091" cy="1530801"/>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2777575" y="964692"/>
            <a:ext cx="3043141" cy="900246"/>
          </a:xfrm>
          <a:prstGeom prst="rect">
            <a:avLst/>
          </a:prstGeom>
          <a:noFill/>
        </p:spPr>
        <p:txBody>
          <a:bodyPr wrap="none" lIns="68580" tIns="34290" rIns="68580" bIns="34290">
            <a:spAutoFit/>
          </a:bodyP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5400" b="1" i="0" u="none" strike="noStrike" kern="1200" cap="none" spc="0" normalizeH="0" baseline="0" noProof="0" dirty="0" err="1">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a:t>
            </a:r>
            <a:r>
              <a:rPr kumimoji="0" lang="en-US" sz="54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 </a:t>
            </a:r>
            <a:r>
              <a:rPr kumimoji="0" lang="en-US" sz="5400" b="1" i="0" u="none" strike="noStrike" kern="1200" cap="none" spc="0" normalizeH="0" baseline="0" noProof="0" dirty="0" err="1">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dụng</a:t>
            </a:r>
            <a:endParaRPr kumimoji="0" lang="en-US" sz="54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547209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CBDC-9D36-0C60-492C-A9CB6FA746CA}"/>
              </a:ext>
            </a:extLst>
          </p:cNvPr>
          <p:cNvPicPr>
            <a:picLocks noChangeAspect="1"/>
          </p:cNvPicPr>
          <p:nvPr/>
        </p:nvPicPr>
        <p:blipFill>
          <a:blip r:embed="rId2"/>
          <a:stretch>
            <a:fillRect/>
          </a:stretch>
        </p:blipFill>
        <p:spPr>
          <a:xfrm>
            <a:off x="0" y="809244"/>
            <a:ext cx="4896612" cy="4334256"/>
          </a:xfrm>
          <a:prstGeom prst="rect">
            <a:avLst/>
          </a:prstGeom>
        </p:spPr>
      </p:pic>
      <p:sp>
        <p:nvSpPr>
          <p:cNvPr id="4" name="Rectangle 3">
            <a:extLst>
              <a:ext uri="{FF2B5EF4-FFF2-40B4-BE49-F238E27FC236}">
                <a16:creationId xmlns:a16="http://schemas.microsoft.com/office/drawing/2014/main" id="{A603944A-F6C6-9FDF-9262-8171B7AFFAEB}"/>
              </a:ext>
            </a:extLst>
          </p:cNvPr>
          <p:cNvSpPr/>
          <p:nvPr/>
        </p:nvSpPr>
        <p:spPr>
          <a:xfrm>
            <a:off x="4572001" y="630936"/>
            <a:ext cx="4673423" cy="830997"/>
          </a:xfrm>
          <a:prstGeom prst="rect">
            <a:avLst/>
          </a:prstGeom>
          <a:noFill/>
        </p:spPr>
        <p:txBody>
          <a:bodyPr wrap="square" lIns="68580" tIns="34290" rIns="68580" bIns="34290">
            <a:spAutoFit/>
          </a:bodyPr>
          <a:lstStyle/>
          <a:p>
            <a:pPr algn="ctr" defTabSz="342892">
              <a:buClrTx/>
              <a:defRPr/>
            </a:pPr>
            <a:r>
              <a:rPr lang="en-US" sz="4950" b="1" kern="1200" dirty="0">
                <a:ln w="0"/>
                <a:solidFill>
                  <a:srgbClr val="FF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5172966" y="1461933"/>
            <a:ext cx="3796104" cy="3598440"/>
            <a:chOff x="5879797" y="2066170"/>
            <a:chExt cx="5061472" cy="3499058"/>
          </a:xfrm>
        </p:grpSpPr>
        <p:sp>
          <p:nvSpPr>
            <p:cNvPr id="6" name="矩形 19">
              <a:extLst>
                <a:ext uri="{FF2B5EF4-FFF2-40B4-BE49-F238E27FC236}">
                  <a16:creationId xmlns:a16="http://schemas.microsoft.com/office/drawing/2014/main" id="{DE166869-2FA0-3382-5225-53FB2F522D6E}"/>
                </a:ext>
              </a:extLst>
            </p:cNvPr>
            <p:cNvSpPr/>
            <p:nvPr/>
          </p:nvSpPr>
          <p:spPr>
            <a:xfrm>
              <a:off x="6139406" y="2599979"/>
              <a:ext cx="4542253" cy="584776"/>
            </a:xfrm>
            <a:prstGeom prst="rect">
              <a:avLst/>
            </a:prstGeom>
          </p:spPr>
          <p:txBody>
            <a:bodyPr vert="horz" wrap="square">
              <a:spAutoFit/>
            </a:bodyPr>
            <a:lstStyle/>
            <a:p>
              <a:pPr algn="ctr" defTabSz="342892">
                <a:buClrTx/>
                <a:defRPr/>
              </a:pPr>
              <a:endParaRPr lang="zh-CN" altLang="en-US" sz="225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x-none" sz="1350" kern="1200">
                <a:solidFill>
                  <a:prstClr val="white"/>
                </a:solidFill>
                <a:latin typeface="Calibri"/>
              </a:endParaRPr>
            </a:p>
          </p:txBody>
        </p:sp>
      </p:grpSp>
      <p:sp>
        <p:nvSpPr>
          <p:cNvPr id="9" name="Rectangle 8"/>
          <p:cNvSpPr/>
          <p:nvPr/>
        </p:nvSpPr>
        <p:spPr>
          <a:xfrm>
            <a:off x="5631873" y="1800272"/>
            <a:ext cx="3054927" cy="3293209"/>
          </a:xfrm>
          <a:prstGeom prst="rect">
            <a:avLst/>
          </a:prstGeom>
        </p:spPr>
        <p:txBody>
          <a:bodyPr wrap="square">
            <a:spAutoFit/>
          </a:bodyPr>
          <a:lstStyle/>
          <a:p>
            <a:pPr algn="just"/>
            <a:r>
              <a:rPr lang="vi-VN" sz="1800" dirty="0">
                <a:latin typeface="+mj-lt"/>
              </a:rPr>
              <a:t>Qua câu nói của Gio óc-giơ Ô-oen (người Anh): </a:t>
            </a:r>
            <a:r>
              <a:rPr lang="vi-VN" sz="1800" i="1" dirty="0">
                <a:latin typeface="+mj-lt"/>
              </a:rPr>
              <a:t>“Cách hữu hiệu nhất để hủy diệt một dân tộc là phủ nhận và xóa bỏ sự hiểu biết của họ về lịch sử của chính họ</a:t>
            </a:r>
            <a:r>
              <a:rPr lang="vi-VN" sz="1800" dirty="0">
                <a:latin typeface="+mj-lt"/>
              </a:rPr>
              <a:t>”, em hãy viết đoạn văn ngắn để thấy tầm quan trọng của Lịch sử đối với sự phát triển của một dân </a:t>
            </a:r>
            <a:r>
              <a:rPr lang="vi-VN" sz="1800" dirty="0" smtClean="0">
                <a:latin typeface="+mj-lt"/>
              </a:rPr>
              <a:t>tộc</a:t>
            </a:r>
            <a:r>
              <a:rPr lang="en-US" sz="1800" dirty="0">
                <a:latin typeface="+mj-lt"/>
              </a:rPr>
              <a:t>.</a:t>
            </a:r>
            <a:endParaRPr lang="en-US" sz="1800" dirty="0" smtClean="0">
              <a:latin typeface="+mj-lt"/>
            </a:endParaRPr>
          </a:p>
          <a:p>
            <a:pPr algn="just"/>
            <a:endParaRPr lang="en-US" sz="1800" dirty="0" smtClean="0">
              <a:latin typeface="+mj-lt"/>
            </a:endParaRPr>
          </a:p>
          <a:p>
            <a:endParaRPr lang="en-US" dirty="0"/>
          </a:p>
          <a:p>
            <a:endParaRPr lang="en-US" dirty="0"/>
          </a:p>
        </p:txBody>
      </p:sp>
    </p:spTree>
    <p:extLst>
      <p:ext uri="{BB962C8B-B14F-4D97-AF65-F5344CB8AC3E}">
        <p14:creationId xmlns:p14="http://schemas.microsoft.com/office/powerpoint/2010/main" val="2040355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31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41"/>
        <p:cNvGrpSpPr/>
        <p:nvPr/>
      </p:nvGrpSpPr>
      <p:grpSpPr>
        <a:xfrm>
          <a:off x="0" y="0"/>
          <a:ext cx="0" cy="0"/>
          <a:chOff x="0" y="0"/>
          <a:chExt cx="0" cy="0"/>
        </a:xfrm>
      </p:grpSpPr>
      <p:sp>
        <p:nvSpPr>
          <p:cNvPr id="1943" name="Google Shape;1943;p42"/>
          <p:cNvSpPr/>
          <p:nvPr/>
        </p:nvSpPr>
        <p:spPr>
          <a:xfrm>
            <a:off x="915727" y="2529765"/>
            <a:ext cx="632100" cy="632100"/>
          </a:xfrm>
          <a:prstGeom prst="ellipse">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42"/>
          <p:cNvSpPr/>
          <p:nvPr/>
        </p:nvSpPr>
        <p:spPr>
          <a:xfrm>
            <a:off x="893293" y="1558140"/>
            <a:ext cx="632100" cy="632100"/>
          </a:xfrm>
          <a:prstGeom prst="ellipse">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42"/>
          <p:cNvSpPr/>
          <p:nvPr/>
        </p:nvSpPr>
        <p:spPr>
          <a:xfrm>
            <a:off x="2063100" y="109182"/>
            <a:ext cx="5017800" cy="917015"/>
          </a:xfrm>
          <a:prstGeom prst="roundRect">
            <a:avLst>
              <a:gd name="adj" fmla="val 500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2"/>
          <p:cNvSpPr txBox="1">
            <a:spLocks noGrp="1"/>
          </p:cNvSpPr>
          <p:nvPr>
            <p:ph type="title" idx="15"/>
          </p:nvPr>
        </p:nvSpPr>
        <p:spPr>
          <a:xfrm>
            <a:off x="2501700" y="217470"/>
            <a:ext cx="4140600" cy="77197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solidFill>
                  <a:schemeClr val="accent3"/>
                </a:solidFill>
              </a:rPr>
              <a:t>NỘI DUNG</a:t>
            </a:r>
            <a:endParaRPr sz="4000" dirty="0"/>
          </a:p>
        </p:txBody>
      </p:sp>
      <p:sp>
        <p:nvSpPr>
          <p:cNvPr id="1948" name="Google Shape;1948;p42"/>
          <p:cNvSpPr txBox="1">
            <a:spLocks noGrp="1"/>
          </p:cNvSpPr>
          <p:nvPr>
            <p:ph type="title"/>
          </p:nvPr>
        </p:nvSpPr>
        <p:spPr>
          <a:xfrm>
            <a:off x="842593" y="1671390"/>
            <a:ext cx="733500" cy="40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1954" name="Google Shape;1954;p42"/>
          <p:cNvSpPr txBox="1">
            <a:spLocks noGrp="1"/>
          </p:cNvSpPr>
          <p:nvPr>
            <p:ph type="title" idx="6"/>
          </p:nvPr>
        </p:nvSpPr>
        <p:spPr>
          <a:xfrm>
            <a:off x="865027" y="2643015"/>
            <a:ext cx="733500" cy="40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18" name="TextBox 17">
            <a:extLst>
              <a:ext uri="{FF2B5EF4-FFF2-40B4-BE49-F238E27FC236}">
                <a16:creationId xmlns:a16="http://schemas.microsoft.com/office/drawing/2014/main" id="{7D371260-F711-E452-F5F2-B74346D293FF}"/>
              </a:ext>
            </a:extLst>
          </p:cNvPr>
          <p:cNvSpPr txBox="1"/>
          <p:nvPr/>
        </p:nvSpPr>
        <p:spPr>
          <a:xfrm>
            <a:off x="1598527" y="1476825"/>
            <a:ext cx="6317174"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thực</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endParaRPr lang="en-US" sz="2400"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AC56FB5B-09BE-769C-3F24-C54699718F17}"/>
              </a:ext>
            </a:extLst>
          </p:cNvPr>
          <p:cNvSpPr txBox="1"/>
          <p:nvPr/>
        </p:nvSpPr>
        <p:spPr>
          <a:xfrm>
            <a:off x="1525393" y="2458255"/>
            <a:ext cx="6702880"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40000" fill="hold" grpId="0" nodeType="clickEffect" p14:presetBounceEnd="40000">
                                      <p:stCondLst>
                                        <p:cond delay="0"/>
                                      </p:stCondLst>
                                      <p:childTnLst>
                                        <p:set>
                                          <p:cBhvr>
                                            <p:cTn id="6" dur="1" fill="hold">
                                              <p:stCondLst>
                                                <p:cond delay="0"/>
                                              </p:stCondLst>
                                            </p:cTn>
                                            <p:tgtEl>
                                              <p:spTgt spid="1945"/>
                                            </p:tgtEl>
                                            <p:attrNameLst>
                                              <p:attrName>style.visibility</p:attrName>
                                            </p:attrNameLst>
                                          </p:cBhvr>
                                          <p:to>
                                            <p:strVal val="visible"/>
                                          </p:to>
                                        </p:set>
                                        <p:anim calcmode="lin" valueType="num" p14:bounceEnd="40000">
                                          <p:cBhvr additive="base">
                                            <p:cTn id="7" dur="500" fill="hold"/>
                                            <p:tgtEl>
                                              <p:spTgt spid="1945"/>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945"/>
                                            </p:tgtEl>
                                            <p:attrNameLst>
                                              <p:attrName>ppt_y</p:attrName>
                                            </p:attrNameLst>
                                          </p:cBhvr>
                                          <p:tavLst>
                                            <p:tav tm="0">
                                              <p:val>
                                                <p:strVal val="0-#ppt_h/2"/>
                                              </p:val>
                                            </p:tav>
                                            <p:tav tm="100000">
                                              <p:val>
                                                <p:strVal val="#ppt_y"/>
                                              </p:val>
                                            </p:tav>
                                          </p:tavLst>
                                        </p:anim>
                                      </p:childTnLst>
                                    </p:cTn>
                                  </p:par>
                                  <p:par>
                                    <p:cTn id="9" presetID="2" presetClass="entr" presetSubtype="1" accel="40000" fill="hold" grpId="0" nodeType="withEffect" p14:presetBounceEnd="40000">
                                      <p:stCondLst>
                                        <p:cond delay="0"/>
                                      </p:stCondLst>
                                      <p:childTnLst>
                                        <p:set>
                                          <p:cBhvr>
                                            <p:cTn id="10" dur="1" fill="hold">
                                              <p:stCondLst>
                                                <p:cond delay="0"/>
                                              </p:stCondLst>
                                            </p:cTn>
                                            <p:tgtEl>
                                              <p:spTgt spid="1948"/>
                                            </p:tgtEl>
                                            <p:attrNameLst>
                                              <p:attrName>style.visibility</p:attrName>
                                            </p:attrNameLst>
                                          </p:cBhvr>
                                          <p:to>
                                            <p:strVal val="visible"/>
                                          </p:to>
                                        </p:set>
                                        <p:anim calcmode="lin" valueType="num" p14:bounceEnd="40000">
                                          <p:cBhvr additive="base">
                                            <p:cTn id="11" dur="500" fill="hold"/>
                                            <p:tgtEl>
                                              <p:spTgt spid="1948"/>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1948"/>
                                            </p:tgtEl>
                                            <p:attrNameLst>
                                              <p:attrName>ppt_y</p:attrName>
                                            </p:attrNameLst>
                                          </p:cBhvr>
                                          <p:tavLst>
                                            <p:tav tm="0">
                                              <p:val>
                                                <p:strVal val="0-#ppt_h/2"/>
                                              </p:val>
                                            </p:tav>
                                            <p:tav tm="100000">
                                              <p:val>
                                                <p:strVal val="#ppt_y"/>
                                              </p:val>
                                            </p:tav>
                                          </p:tavLst>
                                        </p:anim>
                                      </p:childTnLst>
                                    </p:cTn>
                                  </p:par>
                                  <p:par>
                                    <p:cTn id="13" presetID="2" presetClass="entr" presetSubtype="2" accel="40000" fill="hold" grpId="0" nodeType="withEffect" p14:presetBounceEnd="40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40000">
                                          <p:cBhvr additive="base">
                                            <p:cTn id="15" dur="500" fill="hold"/>
                                            <p:tgtEl>
                                              <p:spTgt spid="18"/>
                                            </p:tgtEl>
                                            <p:attrNameLst>
                                              <p:attrName>ppt_x</p:attrName>
                                            </p:attrNameLst>
                                          </p:cBhvr>
                                          <p:tavLst>
                                            <p:tav tm="0">
                                              <p:val>
                                                <p:strVal val="1+#ppt_w/2"/>
                                              </p:val>
                                            </p:tav>
                                            <p:tav tm="100000">
                                              <p:val>
                                                <p:strVal val="#ppt_x"/>
                                              </p:val>
                                            </p:tav>
                                          </p:tavLst>
                                        </p:anim>
                                        <p:anim calcmode="lin" valueType="num" p14:bounceEnd="40000">
                                          <p:cBhvr additive="base">
                                            <p:cTn id="16"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accel="40000" fill="hold" grpId="0" nodeType="clickEffect" p14:presetBounceEnd="40000">
                                      <p:stCondLst>
                                        <p:cond delay="0"/>
                                      </p:stCondLst>
                                      <p:childTnLst>
                                        <p:set>
                                          <p:cBhvr>
                                            <p:cTn id="20" dur="1" fill="hold">
                                              <p:stCondLst>
                                                <p:cond delay="0"/>
                                              </p:stCondLst>
                                            </p:cTn>
                                            <p:tgtEl>
                                              <p:spTgt spid="1954"/>
                                            </p:tgtEl>
                                            <p:attrNameLst>
                                              <p:attrName>style.visibility</p:attrName>
                                            </p:attrNameLst>
                                          </p:cBhvr>
                                          <p:to>
                                            <p:strVal val="visible"/>
                                          </p:to>
                                        </p:set>
                                        <p:anim calcmode="lin" valueType="num" p14:bounceEnd="40000">
                                          <p:cBhvr additive="base">
                                            <p:cTn id="21" dur="500" fill="hold"/>
                                            <p:tgtEl>
                                              <p:spTgt spid="1954"/>
                                            </p:tgtEl>
                                            <p:attrNameLst>
                                              <p:attrName>ppt_x</p:attrName>
                                            </p:attrNameLst>
                                          </p:cBhvr>
                                          <p:tavLst>
                                            <p:tav tm="0">
                                              <p:val>
                                                <p:strVal val="#ppt_x"/>
                                              </p:val>
                                            </p:tav>
                                            <p:tav tm="100000">
                                              <p:val>
                                                <p:strVal val="#ppt_x"/>
                                              </p:val>
                                            </p:tav>
                                          </p:tavLst>
                                        </p:anim>
                                        <p:anim calcmode="lin" valueType="num" p14:bounceEnd="40000">
                                          <p:cBhvr additive="base">
                                            <p:cTn id="22" dur="500" fill="hold"/>
                                            <p:tgtEl>
                                              <p:spTgt spid="1954"/>
                                            </p:tgtEl>
                                            <p:attrNameLst>
                                              <p:attrName>ppt_y</p:attrName>
                                            </p:attrNameLst>
                                          </p:cBhvr>
                                          <p:tavLst>
                                            <p:tav tm="0">
                                              <p:val>
                                                <p:strVal val="0-#ppt_h/2"/>
                                              </p:val>
                                            </p:tav>
                                            <p:tav tm="100000">
                                              <p:val>
                                                <p:strVal val="#ppt_y"/>
                                              </p:val>
                                            </p:tav>
                                          </p:tavLst>
                                        </p:anim>
                                      </p:childTnLst>
                                    </p:cTn>
                                  </p:par>
                                  <p:par>
                                    <p:cTn id="23" presetID="2" presetClass="entr" presetSubtype="1" accel="40000" fill="hold" grpId="0" nodeType="withEffect" p14:presetBounceEnd="40000">
                                      <p:stCondLst>
                                        <p:cond delay="0"/>
                                      </p:stCondLst>
                                      <p:childTnLst>
                                        <p:set>
                                          <p:cBhvr>
                                            <p:cTn id="24" dur="1" fill="hold">
                                              <p:stCondLst>
                                                <p:cond delay="0"/>
                                              </p:stCondLst>
                                            </p:cTn>
                                            <p:tgtEl>
                                              <p:spTgt spid="1943"/>
                                            </p:tgtEl>
                                            <p:attrNameLst>
                                              <p:attrName>style.visibility</p:attrName>
                                            </p:attrNameLst>
                                          </p:cBhvr>
                                          <p:to>
                                            <p:strVal val="visible"/>
                                          </p:to>
                                        </p:set>
                                        <p:anim calcmode="lin" valueType="num" p14:bounceEnd="40000">
                                          <p:cBhvr additive="base">
                                            <p:cTn id="25" dur="500" fill="hold"/>
                                            <p:tgtEl>
                                              <p:spTgt spid="1943"/>
                                            </p:tgtEl>
                                            <p:attrNameLst>
                                              <p:attrName>ppt_x</p:attrName>
                                            </p:attrNameLst>
                                          </p:cBhvr>
                                          <p:tavLst>
                                            <p:tav tm="0">
                                              <p:val>
                                                <p:strVal val="#ppt_x"/>
                                              </p:val>
                                            </p:tav>
                                            <p:tav tm="100000">
                                              <p:val>
                                                <p:strVal val="#ppt_x"/>
                                              </p:val>
                                            </p:tav>
                                          </p:tavLst>
                                        </p:anim>
                                        <p:anim calcmode="lin" valueType="num" p14:bounceEnd="40000">
                                          <p:cBhvr additive="base">
                                            <p:cTn id="26" dur="500" fill="hold"/>
                                            <p:tgtEl>
                                              <p:spTgt spid="1943"/>
                                            </p:tgtEl>
                                            <p:attrNameLst>
                                              <p:attrName>ppt_y</p:attrName>
                                            </p:attrNameLst>
                                          </p:cBhvr>
                                          <p:tavLst>
                                            <p:tav tm="0">
                                              <p:val>
                                                <p:strVal val="0-#ppt_h/2"/>
                                              </p:val>
                                            </p:tav>
                                            <p:tav tm="100000">
                                              <p:val>
                                                <p:strVal val="#ppt_y"/>
                                              </p:val>
                                            </p:tav>
                                          </p:tavLst>
                                        </p:anim>
                                      </p:childTnLst>
                                    </p:cTn>
                                  </p:par>
                                  <p:par>
                                    <p:cTn id="27" presetID="2" presetClass="entr" presetSubtype="2" accel="40000" fill="hold" grpId="0" nodeType="withEffect" p14:presetBounceEnd="40000">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14:bounceEnd="40000">
                                          <p:cBhvr additive="base">
                                            <p:cTn id="29" dur="500" fill="hold"/>
                                            <p:tgtEl>
                                              <p:spTgt spid="37"/>
                                            </p:tgtEl>
                                            <p:attrNameLst>
                                              <p:attrName>ppt_x</p:attrName>
                                            </p:attrNameLst>
                                          </p:cBhvr>
                                          <p:tavLst>
                                            <p:tav tm="0">
                                              <p:val>
                                                <p:strVal val="1+#ppt_w/2"/>
                                              </p:val>
                                            </p:tav>
                                            <p:tav tm="100000">
                                              <p:val>
                                                <p:strVal val="#ppt_x"/>
                                              </p:val>
                                            </p:tav>
                                          </p:tavLst>
                                        </p:anim>
                                        <p:anim calcmode="lin" valueType="num" p14:bounceEnd="40000">
                                          <p:cBhvr additive="base">
                                            <p:cTn id="30"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3" grpId="0" animBg="1"/>
          <p:bldP spid="1945" grpId="0" animBg="1"/>
          <p:bldP spid="1948" grpId="0"/>
          <p:bldP spid="1954" grpId="0"/>
          <p:bldP spid="18" grpId="0"/>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40000" fill="hold" grpId="0" nodeType="clickEffect">
                                      <p:stCondLst>
                                        <p:cond delay="0"/>
                                      </p:stCondLst>
                                      <p:childTnLst>
                                        <p:set>
                                          <p:cBhvr>
                                            <p:cTn id="6" dur="1" fill="hold">
                                              <p:stCondLst>
                                                <p:cond delay="0"/>
                                              </p:stCondLst>
                                            </p:cTn>
                                            <p:tgtEl>
                                              <p:spTgt spid="1945"/>
                                            </p:tgtEl>
                                            <p:attrNameLst>
                                              <p:attrName>style.visibility</p:attrName>
                                            </p:attrNameLst>
                                          </p:cBhvr>
                                          <p:to>
                                            <p:strVal val="visible"/>
                                          </p:to>
                                        </p:set>
                                        <p:anim calcmode="lin" valueType="num">
                                          <p:cBhvr additive="base">
                                            <p:cTn id="7" dur="500" fill="hold"/>
                                            <p:tgtEl>
                                              <p:spTgt spid="1945"/>
                                            </p:tgtEl>
                                            <p:attrNameLst>
                                              <p:attrName>ppt_x</p:attrName>
                                            </p:attrNameLst>
                                          </p:cBhvr>
                                          <p:tavLst>
                                            <p:tav tm="0">
                                              <p:val>
                                                <p:strVal val="#ppt_x"/>
                                              </p:val>
                                            </p:tav>
                                            <p:tav tm="100000">
                                              <p:val>
                                                <p:strVal val="#ppt_x"/>
                                              </p:val>
                                            </p:tav>
                                          </p:tavLst>
                                        </p:anim>
                                        <p:anim calcmode="lin" valueType="num">
                                          <p:cBhvr additive="base">
                                            <p:cTn id="8" dur="500" fill="hold"/>
                                            <p:tgtEl>
                                              <p:spTgt spid="1945"/>
                                            </p:tgtEl>
                                            <p:attrNameLst>
                                              <p:attrName>ppt_y</p:attrName>
                                            </p:attrNameLst>
                                          </p:cBhvr>
                                          <p:tavLst>
                                            <p:tav tm="0">
                                              <p:val>
                                                <p:strVal val="0-#ppt_h/2"/>
                                              </p:val>
                                            </p:tav>
                                            <p:tav tm="100000">
                                              <p:val>
                                                <p:strVal val="#ppt_y"/>
                                              </p:val>
                                            </p:tav>
                                          </p:tavLst>
                                        </p:anim>
                                      </p:childTnLst>
                                    </p:cTn>
                                  </p:par>
                                  <p:par>
                                    <p:cTn id="9" presetID="2" presetClass="entr" presetSubtype="1" accel="40000" fill="hold" grpId="0" nodeType="withEffect">
                                      <p:stCondLst>
                                        <p:cond delay="0"/>
                                      </p:stCondLst>
                                      <p:childTnLst>
                                        <p:set>
                                          <p:cBhvr>
                                            <p:cTn id="10" dur="1" fill="hold">
                                              <p:stCondLst>
                                                <p:cond delay="0"/>
                                              </p:stCondLst>
                                            </p:cTn>
                                            <p:tgtEl>
                                              <p:spTgt spid="1948"/>
                                            </p:tgtEl>
                                            <p:attrNameLst>
                                              <p:attrName>style.visibility</p:attrName>
                                            </p:attrNameLst>
                                          </p:cBhvr>
                                          <p:to>
                                            <p:strVal val="visible"/>
                                          </p:to>
                                        </p:set>
                                        <p:anim calcmode="lin" valueType="num">
                                          <p:cBhvr additive="base">
                                            <p:cTn id="11" dur="500" fill="hold"/>
                                            <p:tgtEl>
                                              <p:spTgt spid="1948"/>
                                            </p:tgtEl>
                                            <p:attrNameLst>
                                              <p:attrName>ppt_x</p:attrName>
                                            </p:attrNameLst>
                                          </p:cBhvr>
                                          <p:tavLst>
                                            <p:tav tm="0">
                                              <p:val>
                                                <p:strVal val="#ppt_x"/>
                                              </p:val>
                                            </p:tav>
                                            <p:tav tm="100000">
                                              <p:val>
                                                <p:strVal val="#ppt_x"/>
                                              </p:val>
                                            </p:tav>
                                          </p:tavLst>
                                        </p:anim>
                                        <p:anim calcmode="lin" valueType="num">
                                          <p:cBhvr additive="base">
                                            <p:cTn id="12" dur="500" fill="hold"/>
                                            <p:tgtEl>
                                              <p:spTgt spid="1948"/>
                                            </p:tgtEl>
                                            <p:attrNameLst>
                                              <p:attrName>ppt_y</p:attrName>
                                            </p:attrNameLst>
                                          </p:cBhvr>
                                          <p:tavLst>
                                            <p:tav tm="0">
                                              <p:val>
                                                <p:strVal val="0-#ppt_h/2"/>
                                              </p:val>
                                            </p:tav>
                                            <p:tav tm="100000">
                                              <p:val>
                                                <p:strVal val="#ppt_y"/>
                                              </p:val>
                                            </p:tav>
                                          </p:tavLst>
                                        </p:anim>
                                      </p:childTnLst>
                                    </p:cTn>
                                  </p:par>
                                  <p:par>
                                    <p:cTn id="13" presetID="2" presetClass="entr" presetSubtype="2" accel="4000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accel="40000" fill="hold" grpId="0" nodeType="clickEffect">
                                      <p:stCondLst>
                                        <p:cond delay="0"/>
                                      </p:stCondLst>
                                      <p:childTnLst>
                                        <p:set>
                                          <p:cBhvr>
                                            <p:cTn id="20" dur="1" fill="hold">
                                              <p:stCondLst>
                                                <p:cond delay="0"/>
                                              </p:stCondLst>
                                            </p:cTn>
                                            <p:tgtEl>
                                              <p:spTgt spid="1954"/>
                                            </p:tgtEl>
                                            <p:attrNameLst>
                                              <p:attrName>style.visibility</p:attrName>
                                            </p:attrNameLst>
                                          </p:cBhvr>
                                          <p:to>
                                            <p:strVal val="visible"/>
                                          </p:to>
                                        </p:set>
                                        <p:anim calcmode="lin" valueType="num">
                                          <p:cBhvr additive="base">
                                            <p:cTn id="21" dur="500" fill="hold"/>
                                            <p:tgtEl>
                                              <p:spTgt spid="1954"/>
                                            </p:tgtEl>
                                            <p:attrNameLst>
                                              <p:attrName>ppt_x</p:attrName>
                                            </p:attrNameLst>
                                          </p:cBhvr>
                                          <p:tavLst>
                                            <p:tav tm="0">
                                              <p:val>
                                                <p:strVal val="#ppt_x"/>
                                              </p:val>
                                            </p:tav>
                                            <p:tav tm="100000">
                                              <p:val>
                                                <p:strVal val="#ppt_x"/>
                                              </p:val>
                                            </p:tav>
                                          </p:tavLst>
                                        </p:anim>
                                        <p:anim calcmode="lin" valueType="num">
                                          <p:cBhvr additive="base">
                                            <p:cTn id="22" dur="500" fill="hold"/>
                                            <p:tgtEl>
                                              <p:spTgt spid="1954"/>
                                            </p:tgtEl>
                                            <p:attrNameLst>
                                              <p:attrName>ppt_y</p:attrName>
                                            </p:attrNameLst>
                                          </p:cBhvr>
                                          <p:tavLst>
                                            <p:tav tm="0">
                                              <p:val>
                                                <p:strVal val="0-#ppt_h/2"/>
                                              </p:val>
                                            </p:tav>
                                            <p:tav tm="100000">
                                              <p:val>
                                                <p:strVal val="#ppt_y"/>
                                              </p:val>
                                            </p:tav>
                                          </p:tavLst>
                                        </p:anim>
                                      </p:childTnLst>
                                    </p:cTn>
                                  </p:par>
                                  <p:par>
                                    <p:cTn id="23" presetID="2" presetClass="entr" presetSubtype="1" accel="40000" fill="hold" grpId="0" nodeType="withEffect">
                                      <p:stCondLst>
                                        <p:cond delay="0"/>
                                      </p:stCondLst>
                                      <p:childTnLst>
                                        <p:set>
                                          <p:cBhvr>
                                            <p:cTn id="24" dur="1" fill="hold">
                                              <p:stCondLst>
                                                <p:cond delay="0"/>
                                              </p:stCondLst>
                                            </p:cTn>
                                            <p:tgtEl>
                                              <p:spTgt spid="1943"/>
                                            </p:tgtEl>
                                            <p:attrNameLst>
                                              <p:attrName>style.visibility</p:attrName>
                                            </p:attrNameLst>
                                          </p:cBhvr>
                                          <p:to>
                                            <p:strVal val="visible"/>
                                          </p:to>
                                        </p:set>
                                        <p:anim calcmode="lin" valueType="num">
                                          <p:cBhvr additive="base">
                                            <p:cTn id="25" dur="500" fill="hold"/>
                                            <p:tgtEl>
                                              <p:spTgt spid="1943"/>
                                            </p:tgtEl>
                                            <p:attrNameLst>
                                              <p:attrName>ppt_x</p:attrName>
                                            </p:attrNameLst>
                                          </p:cBhvr>
                                          <p:tavLst>
                                            <p:tav tm="0">
                                              <p:val>
                                                <p:strVal val="#ppt_x"/>
                                              </p:val>
                                            </p:tav>
                                            <p:tav tm="100000">
                                              <p:val>
                                                <p:strVal val="#ppt_x"/>
                                              </p:val>
                                            </p:tav>
                                          </p:tavLst>
                                        </p:anim>
                                        <p:anim calcmode="lin" valueType="num">
                                          <p:cBhvr additive="base">
                                            <p:cTn id="26" dur="500" fill="hold"/>
                                            <p:tgtEl>
                                              <p:spTgt spid="1943"/>
                                            </p:tgtEl>
                                            <p:attrNameLst>
                                              <p:attrName>ppt_y</p:attrName>
                                            </p:attrNameLst>
                                          </p:cBhvr>
                                          <p:tavLst>
                                            <p:tav tm="0">
                                              <p:val>
                                                <p:strVal val="0-#ppt_h/2"/>
                                              </p:val>
                                            </p:tav>
                                            <p:tav tm="100000">
                                              <p:val>
                                                <p:strVal val="#ppt_y"/>
                                              </p:val>
                                            </p:tav>
                                          </p:tavLst>
                                        </p:anim>
                                      </p:childTnLst>
                                    </p:cTn>
                                  </p:par>
                                  <p:par>
                                    <p:cTn id="27" presetID="2" presetClass="entr" presetSubtype="2" accel="4000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500" fill="hold"/>
                                            <p:tgtEl>
                                              <p:spTgt spid="37"/>
                                            </p:tgtEl>
                                            <p:attrNameLst>
                                              <p:attrName>ppt_x</p:attrName>
                                            </p:attrNameLst>
                                          </p:cBhvr>
                                          <p:tavLst>
                                            <p:tav tm="0">
                                              <p:val>
                                                <p:strVal val="1+#ppt_w/2"/>
                                              </p:val>
                                            </p:tav>
                                            <p:tav tm="100000">
                                              <p:val>
                                                <p:strVal val="#ppt_x"/>
                                              </p:val>
                                            </p:tav>
                                          </p:tavLst>
                                        </p:anim>
                                        <p:anim calcmode="lin" valueType="num">
                                          <p:cBhvr additive="base">
                                            <p:cTn id="30"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3" grpId="0" animBg="1"/>
          <p:bldP spid="1945" grpId="0" animBg="1"/>
          <p:bldP spid="1948" grpId="0"/>
          <p:bldP spid="1954" grpId="0"/>
          <p:bldP spid="18" grpId="0"/>
          <p:bldP spid="37"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a16="http://schemas.microsoft.com/office/drawing/2014/main" id="{05541104-2353-C61D-0E62-D7A0B9183C3C}"/>
              </a:ext>
            </a:extLst>
          </p:cNvPr>
          <p:cNvPicPr>
            <a:picLocks noChangeAspect="1"/>
          </p:cNvPicPr>
          <p:nvPr/>
        </p:nvPicPr>
        <p:blipFill>
          <a:blip r:embed="rId3"/>
          <a:stretch>
            <a:fillRect/>
          </a:stretch>
        </p:blipFill>
        <p:spPr>
          <a:xfrm>
            <a:off x="0" y="79884"/>
            <a:ext cx="9396564" cy="4927056"/>
          </a:xfrm>
          <a:prstGeom prst="rect">
            <a:avLst/>
          </a:prstGeom>
        </p:spPr>
      </p:pic>
      <p:grpSp>
        <p:nvGrpSpPr>
          <p:cNvPr id="6" name="Group 5">
            <a:extLst>
              <a:ext uri="{FF2B5EF4-FFF2-40B4-BE49-F238E27FC236}">
                <a16:creationId xmlns:a16="http://schemas.microsoft.com/office/drawing/2014/main" id="{0DD8A25F-4ECF-B53C-4291-9506E0387DEF}"/>
              </a:ext>
            </a:extLst>
          </p:cNvPr>
          <p:cNvGrpSpPr/>
          <p:nvPr/>
        </p:nvGrpSpPr>
        <p:grpSpPr>
          <a:xfrm>
            <a:off x="101186" y="-103828"/>
            <a:ext cx="8614081" cy="954107"/>
            <a:chOff x="296003" y="152694"/>
            <a:chExt cx="8543499" cy="835692"/>
          </a:xfrm>
        </p:grpSpPr>
        <p:sp>
          <p:nvSpPr>
            <p:cNvPr id="1926" name="Google Shape;1926;p40"/>
            <p:cNvSpPr/>
            <p:nvPr/>
          </p:nvSpPr>
          <p:spPr>
            <a:xfrm>
              <a:off x="296003" y="313605"/>
              <a:ext cx="8543499" cy="604992"/>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1C7D867A-D0F4-2BD0-1A2A-FA3C807B3BF8}"/>
                </a:ext>
              </a:extLst>
            </p:cNvPr>
            <p:cNvSpPr txBox="1"/>
            <p:nvPr/>
          </p:nvSpPr>
          <p:spPr>
            <a:xfrm>
              <a:off x="856432" y="152694"/>
              <a:ext cx="7422642" cy="835692"/>
            </a:xfrm>
            <a:prstGeom prst="rect">
              <a:avLst/>
            </a:prstGeom>
            <a:noFill/>
          </p:spPr>
          <p:txBody>
            <a:bodyPr wrap="square" rtlCol="0">
              <a:spAutoFit/>
            </a:bodyPr>
            <a:lstStyle/>
            <a:p>
              <a:pPr algn="ctr"/>
              <a:r>
                <a:rPr lang="en-US" sz="2800" dirty="0" smtClean="0">
                  <a:latin typeface="Times New Roman" panose="02020603050405020304" pitchFamily="18" charset="0"/>
                  <a:cs typeface="Times New Roman" panose="02020603050405020304" pitchFamily="18" charset="0"/>
                </a:rPr>
                <a:t>1</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thực</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sử</a:t>
              </a:r>
              <a:r>
                <a:rPr lang="vi-VN" sz="2800" dirty="0" smtClean="0">
                  <a:latin typeface="Times New Roman" panose="02020603050405020304" pitchFamily="18" charset="0"/>
                  <a:cs typeface="Times New Roman" panose="02020603050405020304" pitchFamily="18" charset="0"/>
                </a:rPr>
                <a:t> được con người nhận thức</a:t>
              </a:r>
              <a:endParaRPr lang="en-US" sz="2800" dirty="0">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61736130-8625-3263-E827-328A27923585}"/>
              </a:ext>
            </a:extLst>
          </p:cNvPr>
          <p:cNvGrpSpPr/>
          <p:nvPr/>
        </p:nvGrpSpPr>
        <p:grpSpPr>
          <a:xfrm>
            <a:off x="327546" y="475384"/>
            <a:ext cx="8816454" cy="4088458"/>
            <a:chOff x="177421" y="782453"/>
            <a:chExt cx="8816454" cy="4088458"/>
          </a:xfrm>
        </p:grpSpPr>
        <p:graphicFrame>
          <p:nvGraphicFramePr>
            <p:cNvPr id="10" name="Diagram 9">
              <a:extLst>
                <a:ext uri="{FF2B5EF4-FFF2-40B4-BE49-F238E27FC236}">
                  <a16:creationId xmlns:a16="http://schemas.microsoft.com/office/drawing/2014/main" id="{218364AA-1BB4-CCB8-3FFF-D1EE8378D868}"/>
                </a:ext>
              </a:extLst>
            </p:cNvPr>
            <p:cNvGraphicFramePr/>
            <p:nvPr>
              <p:extLst>
                <p:ext uri="{D42A27DB-BD31-4B8C-83A1-F6EECF244321}">
                  <p14:modId xmlns:p14="http://schemas.microsoft.com/office/powerpoint/2010/main" val="3406934622"/>
                </p:ext>
              </p:extLst>
            </p:nvPr>
          </p:nvGraphicFramePr>
          <p:xfrm>
            <a:off x="177421" y="782453"/>
            <a:ext cx="8816454" cy="40884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26" name="Picture 2">
              <a:extLst>
                <a:ext uri="{FF2B5EF4-FFF2-40B4-BE49-F238E27FC236}">
                  <a16:creationId xmlns:a16="http://schemas.microsoft.com/office/drawing/2014/main" id="{82CCBE74-D2D6-9A52-97DB-2FED16798DD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008" t="28659" r="4723" b="29789"/>
            <a:stretch/>
          </p:blipFill>
          <p:spPr bwMode="auto">
            <a:xfrm>
              <a:off x="177421" y="1366101"/>
              <a:ext cx="2483894" cy="11433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CC4F9CA-38F7-5DF6-98C0-33D98AB214E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0684" b="21171"/>
            <a:stretch/>
          </p:blipFill>
          <p:spPr bwMode="auto">
            <a:xfrm>
              <a:off x="3385854" y="1071247"/>
              <a:ext cx="1877746" cy="10918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FC2860C-2DFC-0E63-721B-95711DCA3A8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9680" t="4992" r="19637" b="4475"/>
            <a:stretch/>
          </p:blipFill>
          <p:spPr bwMode="auto">
            <a:xfrm>
              <a:off x="6482687" y="1217154"/>
              <a:ext cx="1545730" cy="14928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BB7E0547-79BA-5F19-0605-0F0219BB991C}"/>
              </a:ext>
            </a:extLst>
          </p:cNvPr>
          <p:cNvGrpSpPr/>
          <p:nvPr/>
        </p:nvGrpSpPr>
        <p:grpSpPr>
          <a:xfrm>
            <a:off x="880361" y="3750154"/>
            <a:ext cx="7444774" cy="981046"/>
            <a:chOff x="900753" y="3986921"/>
            <a:chExt cx="7444774" cy="981046"/>
          </a:xfrm>
        </p:grpSpPr>
        <p:sp>
          <p:nvSpPr>
            <p:cNvPr id="8" name="Rectangle: Rounded Corners 7">
              <a:extLst>
                <a:ext uri="{FF2B5EF4-FFF2-40B4-BE49-F238E27FC236}">
                  <a16:creationId xmlns:a16="http://schemas.microsoft.com/office/drawing/2014/main" id="{4A65BD03-4989-916F-9FD1-87A6731DDE9C}"/>
                </a:ext>
              </a:extLst>
            </p:cNvPr>
            <p:cNvSpPr/>
            <p:nvPr/>
          </p:nvSpPr>
          <p:spPr>
            <a:xfrm>
              <a:off x="900753" y="3986921"/>
              <a:ext cx="7444774" cy="981046"/>
            </a:xfrm>
            <a:prstGeom prst="roundRect">
              <a:avLst>
                <a:gd name="adj" fmla="val 20841"/>
              </a:avLst>
            </a:prstGeom>
            <a:effectLst>
              <a:glow rad="63500">
                <a:schemeClr val="accent1">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9" name="Rectangle 8">
              <a:extLst>
                <a:ext uri="{FF2B5EF4-FFF2-40B4-BE49-F238E27FC236}">
                  <a16:creationId xmlns:a16="http://schemas.microsoft.com/office/drawing/2014/main" id="{3B59C581-76CD-9453-01E2-6BB3371ECF58}"/>
                </a:ext>
              </a:extLst>
            </p:cNvPr>
            <p:cNvSpPr/>
            <p:nvPr/>
          </p:nvSpPr>
          <p:spPr>
            <a:xfrm>
              <a:off x="1555789" y="4154278"/>
              <a:ext cx="6032422" cy="646331"/>
            </a:xfrm>
            <a:prstGeom prst="rect">
              <a:avLst/>
            </a:prstGeom>
            <a:noFill/>
          </p:spPr>
          <p:txBody>
            <a:bodyPr wrap="none" lIns="91440" tIns="45720" rIns="91440" bIns="45720">
              <a:spAutoFit/>
            </a:bodyPr>
            <a:lstStyle/>
            <a:p>
              <a:pPr algn="ctr"/>
              <a:r>
                <a:rPr lang="en-US" sz="36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LÀM VIỆC THEO CẶP ĐÔI</a:t>
              </a:r>
            </a:p>
          </p:txBody>
        </p:sp>
      </p:grpSp>
    </p:spTree>
    <p:extLst>
      <p:ext uri="{BB962C8B-B14F-4D97-AF65-F5344CB8AC3E}">
        <p14:creationId xmlns:p14="http://schemas.microsoft.com/office/powerpoint/2010/main" val="3726184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a16="http://schemas.microsoft.com/office/drawing/2014/main" id="{05541104-2353-C61D-0E62-D7A0B9183C3C}"/>
              </a:ext>
            </a:extLst>
          </p:cNvPr>
          <p:cNvPicPr>
            <a:picLocks noChangeAspect="1"/>
          </p:cNvPicPr>
          <p:nvPr/>
        </p:nvPicPr>
        <p:blipFill>
          <a:blip r:embed="rId3"/>
          <a:stretch>
            <a:fillRect/>
          </a:stretch>
        </p:blipFill>
        <p:spPr>
          <a:xfrm>
            <a:off x="-126282" y="0"/>
            <a:ext cx="9396564" cy="5143500"/>
          </a:xfrm>
          <a:prstGeom prst="rect">
            <a:avLst/>
          </a:prstGeom>
        </p:spPr>
      </p:pic>
      <p:sp>
        <p:nvSpPr>
          <p:cNvPr id="7" name="TextBox 6">
            <a:extLst>
              <a:ext uri="{FF2B5EF4-FFF2-40B4-BE49-F238E27FC236}">
                <a16:creationId xmlns:a16="http://schemas.microsoft.com/office/drawing/2014/main" id="{D335E568-F498-E6AB-909F-C4265673CD5E}"/>
              </a:ext>
            </a:extLst>
          </p:cNvPr>
          <p:cNvSpPr txBox="1"/>
          <p:nvPr/>
        </p:nvSpPr>
        <p:spPr>
          <a:xfrm>
            <a:off x="170597" y="3539309"/>
            <a:ext cx="8802806" cy="1384995"/>
          </a:xfrm>
          <a:prstGeom prst="rect">
            <a:avLst/>
          </a:prstGeom>
          <a:noFill/>
        </p:spPr>
        <p:txBody>
          <a:bodyPr wrap="square">
            <a:spAutoFit/>
          </a:bodyPr>
          <a:lstStyle/>
          <a:p>
            <a:pPr lvl="0" algn="just"/>
            <a:r>
              <a:rPr lang="en-US" sz="2800" dirty="0">
                <a:latin typeface="+mj-lt"/>
                <a:ea typeface="Raleway"/>
                <a:cs typeface="Raleway"/>
                <a:sym typeface="Raleway"/>
              </a:rPr>
              <a:t>- </a:t>
            </a:r>
            <a:r>
              <a:rPr lang="en-US" sz="2800" b="1" dirty="0" smtClean="0">
                <a:solidFill>
                  <a:srgbClr val="0070C0"/>
                </a:solidFill>
                <a:latin typeface="+mj-lt"/>
                <a:ea typeface="Raleway"/>
                <a:cs typeface="Raleway"/>
                <a:sym typeface="Raleway"/>
              </a:rPr>
              <a:t>L</a:t>
            </a:r>
            <a:r>
              <a:rPr lang="vi-VN" sz="2800" b="1" dirty="0" smtClean="0">
                <a:solidFill>
                  <a:srgbClr val="0070C0"/>
                </a:solidFill>
                <a:latin typeface="+mj-lt"/>
                <a:ea typeface="Raleway"/>
                <a:cs typeface="Raleway"/>
                <a:sym typeface="Raleway"/>
              </a:rPr>
              <a:t>ịch </a:t>
            </a:r>
            <a:r>
              <a:rPr lang="vi-VN" sz="2800" b="1" dirty="0">
                <a:solidFill>
                  <a:srgbClr val="0070C0"/>
                </a:solidFill>
                <a:latin typeface="+mj-lt"/>
                <a:ea typeface="Raleway"/>
                <a:cs typeface="Raleway"/>
                <a:sym typeface="Raleway"/>
              </a:rPr>
              <a:t>sử được con người nhận thức </a:t>
            </a:r>
            <a:r>
              <a:rPr lang="en-US" sz="2800" b="1" dirty="0" smtClean="0">
                <a:solidFill>
                  <a:srgbClr val="0070C0"/>
                </a:solidFill>
                <a:latin typeface="+mj-lt"/>
                <a:ea typeface="Raleway"/>
                <a:cs typeface="Raleway"/>
                <a:sym typeface="Raleway"/>
              </a:rPr>
              <a:t>: </a:t>
            </a:r>
            <a:r>
              <a:rPr lang="vi-VN" sz="2800" dirty="0">
                <a:latin typeface="+mj-lt"/>
                <a:ea typeface="Raleway"/>
                <a:cs typeface="Raleway"/>
                <a:sym typeface="Raleway"/>
              </a:rPr>
              <a:t>Là toàn bộ những tri thức, hiểu biết, những ý niệm và hình dung của con người về quá khứ (nhận thức về sự việc đã xảy ra).</a:t>
            </a:r>
            <a:endParaRPr lang="vi-VN" sz="2800" dirty="0">
              <a:latin typeface="+mj-lt"/>
              <a:sym typeface="Raleway"/>
            </a:endParaRPr>
          </a:p>
        </p:txBody>
      </p:sp>
      <p:sp>
        <p:nvSpPr>
          <p:cNvPr id="8" name="TextBox 7">
            <a:extLst>
              <a:ext uri="{FF2B5EF4-FFF2-40B4-BE49-F238E27FC236}">
                <a16:creationId xmlns:a16="http://schemas.microsoft.com/office/drawing/2014/main" id="{C4C744E5-C484-3337-1BCD-09B5429145C7}"/>
              </a:ext>
            </a:extLst>
          </p:cNvPr>
          <p:cNvSpPr txBox="1"/>
          <p:nvPr/>
        </p:nvSpPr>
        <p:spPr>
          <a:xfrm>
            <a:off x="116006" y="2154314"/>
            <a:ext cx="8911988" cy="1384995"/>
          </a:xfrm>
          <a:prstGeom prst="rect">
            <a:avLst/>
          </a:prstGeom>
          <a:noFill/>
        </p:spPr>
        <p:txBody>
          <a:bodyPr wrap="square">
            <a:spAutoFit/>
          </a:bodyPr>
          <a:lstStyle/>
          <a:p>
            <a:pPr marL="0" lvl="0" indent="0" algn="just" rtl="0">
              <a:spcBef>
                <a:spcPts val="0"/>
              </a:spcBef>
              <a:spcAft>
                <a:spcPts val="0"/>
              </a:spcAft>
              <a:buNone/>
            </a:pPr>
            <a:r>
              <a:rPr lang="en-US" sz="2800" dirty="0">
                <a:solidFill>
                  <a:schemeClr val="dk1"/>
                </a:solidFill>
                <a:latin typeface="+mj-lt"/>
                <a:ea typeface="Raleway"/>
                <a:cs typeface="Raleway"/>
                <a:sym typeface="Raleway"/>
              </a:rPr>
              <a:t>- </a:t>
            </a:r>
            <a:r>
              <a:rPr lang="vi-VN" sz="2800" b="1" dirty="0">
                <a:solidFill>
                  <a:srgbClr val="0070C0"/>
                </a:solidFill>
                <a:latin typeface="+mj-lt"/>
                <a:ea typeface="Raleway"/>
                <a:cs typeface="Raleway"/>
                <a:sym typeface="Raleway"/>
              </a:rPr>
              <a:t>Hiện thực lịch sử</a:t>
            </a:r>
            <a:r>
              <a:rPr lang="en-US" sz="2800" b="1" dirty="0">
                <a:solidFill>
                  <a:srgbClr val="0070C0"/>
                </a:solidFill>
                <a:latin typeface="+mj-lt"/>
                <a:ea typeface="Raleway"/>
                <a:cs typeface="Raleway"/>
                <a:sym typeface="Raleway"/>
              </a:rPr>
              <a:t>: </a:t>
            </a:r>
            <a:r>
              <a:rPr lang="vi-VN" sz="2800" dirty="0">
                <a:solidFill>
                  <a:schemeClr val="dk1"/>
                </a:solidFill>
                <a:latin typeface="+mj-lt"/>
                <a:ea typeface="Raleway"/>
                <a:cs typeface="Raleway"/>
                <a:sym typeface="Raleway"/>
              </a:rPr>
              <a:t>Là toàn bộ những gì đã diễn ra trong quá khứ, tồn tại 1 cách khách quan, không phụ thuộc vào ý muốn chủ quan của con người (người nhận thức)</a:t>
            </a:r>
            <a:endParaRPr lang="vi-VN" sz="2800" dirty="0">
              <a:solidFill>
                <a:schemeClr val="dk1"/>
              </a:solidFill>
              <a:latin typeface="+mj-lt"/>
              <a:sym typeface="Raleway"/>
            </a:endParaRPr>
          </a:p>
        </p:txBody>
      </p:sp>
      <p:sp>
        <p:nvSpPr>
          <p:cNvPr id="9" name="TextBox 8">
            <a:extLst>
              <a:ext uri="{FF2B5EF4-FFF2-40B4-BE49-F238E27FC236}">
                <a16:creationId xmlns:a16="http://schemas.microsoft.com/office/drawing/2014/main" id="{A9CB94F2-B9F2-6C17-72E3-E5671C267488}"/>
              </a:ext>
            </a:extLst>
          </p:cNvPr>
          <p:cNvSpPr txBox="1"/>
          <p:nvPr/>
        </p:nvSpPr>
        <p:spPr>
          <a:xfrm>
            <a:off x="61415" y="769319"/>
            <a:ext cx="8911988" cy="1384995"/>
          </a:xfrm>
          <a:prstGeom prst="rect">
            <a:avLst/>
          </a:prstGeom>
          <a:noFill/>
        </p:spPr>
        <p:txBody>
          <a:bodyPr wrap="square">
            <a:spAutoFit/>
          </a:bodyPr>
          <a:lstStyle/>
          <a:p>
            <a:pPr marL="0" lvl="0" indent="0" algn="just" rtl="0">
              <a:spcBef>
                <a:spcPts val="0"/>
              </a:spcBef>
              <a:spcAft>
                <a:spcPts val="0"/>
              </a:spcAft>
              <a:buNone/>
            </a:pPr>
            <a:r>
              <a:rPr lang="en-US" sz="2800" dirty="0">
                <a:solidFill>
                  <a:schemeClr val="dk1"/>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Lịch</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sử</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dirty="0" err="1">
                <a:solidFill>
                  <a:schemeClr val="dk1"/>
                </a:solidFill>
                <a:latin typeface="Times New Roman" panose="02020603050405020304" pitchFamily="18" charset="0"/>
                <a:ea typeface="Raleway"/>
                <a:cs typeface="Times New Roman" panose="02020603050405020304" pitchFamily="18" charset="0"/>
                <a:sym typeface="Raleway"/>
              </a:rPr>
              <a:t>là</a:t>
            </a:r>
            <a:r>
              <a:rPr lang="en-US" sz="2800" dirty="0">
                <a:solidFill>
                  <a:schemeClr val="dk1"/>
                </a:solidFill>
                <a:latin typeface="Times New Roman" panose="02020603050405020304" pitchFamily="18" charset="0"/>
                <a:ea typeface="Raleway"/>
                <a:cs typeface="Times New Roman" panose="02020603050405020304" pitchFamily="18" charset="0"/>
                <a:sym typeface="Raleway"/>
              </a:rPr>
              <a:t> </a:t>
            </a:r>
            <a:r>
              <a:rPr lang="en-US" sz="2800" dirty="0" err="1">
                <a:solidFill>
                  <a:schemeClr val="dk1"/>
                </a:solidFill>
                <a:latin typeface="Times New Roman" panose="02020603050405020304" pitchFamily="18" charset="0"/>
                <a:ea typeface="Raleway"/>
                <a:cs typeface="Times New Roman" panose="02020603050405020304" pitchFamily="18" charset="0"/>
                <a:sym typeface="Raleway"/>
              </a:rPr>
              <a:t>tất</a:t>
            </a:r>
            <a:r>
              <a:rPr lang="en-US" sz="2800" dirty="0">
                <a:solidFill>
                  <a:schemeClr val="dk1"/>
                </a:solidFill>
                <a:latin typeface="Times New Roman" panose="02020603050405020304" pitchFamily="18" charset="0"/>
                <a:ea typeface="Raleway"/>
                <a:cs typeface="Times New Roman" panose="02020603050405020304" pitchFamily="18" charset="0"/>
                <a:sym typeface="Raleway"/>
              </a:rPr>
              <a:t> </a:t>
            </a:r>
            <a:r>
              <a:rPr lang="en-US" sz="2800" dirty="0" err="1">
                <a:solidFill>
                  <a:schemeClr val="dk1"/>
                </a:solidFill>
                <a:latin typeface="Times New Roman" panose="02020603050405020304" pitchFamily="18" charset="0"/>
                <a:ea typeface="Raleway"/>
                <a:cs typeface="Times New Roman" panose="02020603050405020304" pitchFamily="18" charset="0"/>
                <a:sym typeface="Raleway"/>
              </a:rPr>
              <a:t>cả</a:t>
            </a:r>
            <a:r>
              <a:rPr lang="en-US" sz="2800" dirty="0">
                <a:solidFill>
                  <a:schemeClr val="dk1"/>
                </a:solidFill>
                <a:latin typeface="Times New Roman" panose="02020603050405020304" pitchFamily="18" charset="0"/>
                <a:ea typeface="Raleway"/>
                <a:cs typeface="Times New Roman" panose="02020603050405020304" pitchFamily="18" charset="0"/>
                <a:sym typeface="Raleway"/>
              </a:rPr>
              <a:t> </a:t>
            </a:r>
            <a:r>
              <a:rPr lang="en-US" sz="2800" dirty="0" err="1">
                <a:solidFill>
                  <a:schemeClr val="dk1"/>
                </a:solidFill>
                <a:latin typeface="Times New Roman" panose="02020603050405020304" pitchFamily="18" charset="0"/>
                <a:ea typeface="Raleway"/>
                <a:cs typeface="Times New Roman" panose="02020603050405020304" pitchFamily="18" charset="0"/>
                <a:sym typeface="Raleway"/>
              </a:rPr>
              <a:t>những</a:t>
            </a:r>
            <a:r>
              <a:rPr lang="en-US" sz="2800" dirty="0">
                <a:solidFill>
                  <a:schemeClr val="dk1"/>
                </a:solidFill>
                <a:latin typeface="Times New Roman" panose="02020603050405020304" pitchFamily="18" charset="0"/>
                <a:ea typeface="Raleway"/>
                <a:cs typeface="Times New Roman" panose="02020603050405020304" pitchFamily="18" charset="0"/>
                <a:sym typeface="Raleway"/>
              </a:rPr>
              <a:t> </a:t>
            </a:r>
            <a:r>
              <a:rPr lang="en-US" sz="2800" dirty="0" err="1">
                <a:solidFill>
                  <a:schemeClr val="dk1"/>
                </a:solidFill>
                <a:latin typeface="Times New Roman" panose="02020603050405020304" pitchFamily="18" charset="0"/>
                <a:ea typeface="Raleway"/>
                <a:cs typeface="Times New Roman" panose="02020603050405020304" pitchFamily="18" charset="0"/>
                <a:sym typeface="Raleway"/>
              </a:rPr>
              <a:t>gì</a:t>
            </a:r>
            <a:r>
              <a:rPr lang="en-US" sz="2800" dirty="0">
                <a:solidFill>
                  <a:schemeClr val="dk1"/>
                </a:solidFill>
                <a:latin typeface="Times New Roman" panose="02020603050405020304" pitchFamily="18" charset="0"/>
                <a:ea typeface="Raleway"/>
                <a:cs typeface="Times New Roman" panose="02020603050405020304" pitchFamily="18" charset="0"/>
                <a:sym typeface="Raleway"/>
              </a:rPr>
              <a:t> </a:t>
            </a:r>
            <a:r>
              <a:rPr lang="en-US" sz="2800" dirty="0" err="1">
                <a:solidFill>
                  <a:schemeClr val="dk1"/>
                </a:solidFill>
                <a:latin typeface="Times New Roman" panose="02020603050405020304" pitchFamily="18" charset="0"/>
                <a:ea typeface="Raleway"/>
                <a:cs typeface="Times New Roman" panose="02020603050405020304" pitchFamily="18" charset="0"/>
                <a:sym typeface="Raleway"/>
              </a:rPr>
              <a:t>diễn</a:t>
            </a:r>
            <a:r>
              <a:rPr lang="en-US" sz="2800" dirty="0">
                <a:solidFill>
                  <a:schemeClr val="dk1"/>
                </a:solidFill>
                <a:latin typeface="Times New Roman" panose="02020603050405020304" pitchFamily="18" charset="0"/>
                <a:ea typeface="Raleway"/>
                <a:cs typeface="Times New Roman" panose="02020603050405020304" pitchFamily="18" charset="0"/>
                <a:sym typeface="Raleway"/>
              </a:rPr>
              <a:t> </a:t>
            </a:r>
            <a:r>
              <a:rPr lang="en-US" sz="2800" dirty="0" err="1">
                <a:solidFill>
                  <a:schemeClr val="dk1"/>
                </a:solidFill>
                <a:latin typeface="Times New Roman" panose="02020603050405020304" pitchFamily="18" charset="0"/>
                <a:ea typeface="Raleway"/>
                <a:cs typeface="Times New Roman" panose="02020603050405020304" pitchFamily="18" charset="0"/>
                <a:sym typeface="Raleway"/>
              </a:rPr>
              <a:t>ra</a:t>
            </a:r>
            <a:r>
              <a:rPr lang="en-US" sz="2800" dirty="0">
                <a:solidFill>
                  <a:schemeClr val="dk1"/>
                </a:solidFill>
                <a:latin typeface="Times New Roman" panose="02020603050405020304" pitchFamily="18" charset="0"/>
                <a:ea typeface="Raleway"/>
                <a:cs typeface="Times New Roman" panose="02020603050405020304" pitchFamily="18" charset="0"/>
                <a:sym typeface="Raleway"/>
              </a:rPr>
              <a:t> </a:t>
            </a:r>
            <a:r>
              <a:rPr lang="en-US" sz="2800" dirty="0" err="1">
                <a:solidFill>
                  <a:schemeClr val="dk1"/>
                </a:solidFill>
                <a:latin typeface="Times New Roman" panose="02020603050405020304" pitchFamily="18" charset="0"/>
                <a:ea typeface="Raleway"/>
                <a:cs typeface="Times New Roman" panose="02020603050405020304" pitchFamily="18" charset="0"/>
                <a:sym typeface="Raleway"/>
              </a:rPr>
              <a:t>trong</a:t>
            </a:r>
            <a:r>
              <a:rPr lang="en-US" sz="2800" dirty="0">
                <a:solidFill>
                  <a:schemeClr val="dk1"/>
                </a:solidFill>
                <a:latin typeface="Times New Roman" panose="02020603050405020304" pitchFamily="18" charset="0"/>
                <a:ea typeface="Raleway"/>
                <a:cs typeface="Times New Roman" panose="02020603050405020304" pitchFamily="18" charset="0"/>
                <a:sym typeface="Raleway"/>
              </a:rPr>
              <a:t> </a:t>
            </a:r>
            <a:r>
              <a:rPr lang="en-US" sz="2800" dirty="0" err="1">
                <a:solidFill>
                  <a:schemeClr val="dk1"/>
                </a:solidFill>
                <a:latin typeface="Times New Roman" panose="02020603050405020304" pitchFamily="18" charset="0"/>
                <a:ea typeface="Raleway"/>
                <a:cs typeface="Times New Roman" panose="02020603050405020304" pitchFamily="18" charset="0"/>
                <a:sym typeface="Raleway"/>
              </a:rPr>
              <a:t>quá</a:t>
            </a:r>
            <a:r>
              <a:rPr lang="en-US" sz="2800" dirty="0">
                <a:solidFill>
                  <a:schemeClr val="dk1"/>
                </a:solidFill>
                <a:latin typeface="Times New Roman" panose="02020603050405020304" pitchFamily="18" charset="0"/>
                <a:ea typeface="Raleway"/>
                <a:cs typeface="Times New Roman" panose="02020603050405020304" pitchFamily="18" charset="0"/>
                <a:sym typeface="Raleway"/>
              </a:rPr>
              <a:t> </a:t>
            </a:r>
            <a:r>
              <a:rPr lang="en-US" sz="2800" dirty="0" err="1">
                <a:solidFill>
                  <a:schemeClr val="dk1"/>
                </a:solidFill>
                <a:latin typeface="Times New Roman" panose="02020603050405020304" pitchFamily="18" charset="0"/>
                <a:ea typeface="Raleway"/>
                <a:cs typeface="Times New Roman" panose="02020603050405020304" pitchFamily="18" charset="0"/>
                <a:sym typeface="Raleway"/>
              </a:rPr>
              <a:t>khứ</a:t>
            </a:r>
            <a:r>
              <a:rPr lang="en-US" sz="2800" dirty="0">
                <a:solidFill>
                  <a:schemeClr val="dk1"/>
                </a:solidFill>
                <a:latin typeface="Times New Roman" panose="02020603050405020304" pitchFamily="18" charset="0"/>
                <a:ea typeface="Raleway"/>
                <a:cs typeface="Times New Roman" panose="02020603050405020304" pitchFamily="18" charset="0"/>
                <a:sym typeface="Raleway"/>
              </a:rPr>
              <a:t>. </a:t>
            </a:r>
            <a:r>
              <a:rPr lang="en-US" sz="2800" dirty="0" err="1">
                <a:solidFill>
                  <a:schemeClr val="dk1"/>
                </a:solidFill>
                <a:latin typeface="Times New Roman" panose="02020603050405020304" pitchFamily="18" charset="0"/>
                <a:ea typeface="Raleway"/>
                <a:cs typeface="Times New Roman" panose="02020603050405020304" pitchFamily="18" charset="0"/>
                <a:sym typeface="Raleway"/>
              </a:rPr>
              <a:t>Lịch</a:t>
            </a:r>
            <a:r>
              <a:rPr lang="en-US" sz="2800" dirty="0">
                <a:solidFill>
                  <a:schemeClr val="dk1"/>
                </a:solidFill>
                <a:latin typeface="Times New Roman" panose="02020603050405020304" pitchFamily="18" charset="0"/>
                <a:ea typeface="Raleway"/>
                <a:cs typeface="Times New Roman" panose="02020603050405020304" pitchFamily="18" charset="0"/>
                <a:sym typeface="Raleway"/>
              </a:rPr>
              <a:t> </a:t>
            </a:r>
            <a:r>
              <a:rPr lang="en-US" sz="2800" dirty="0" err="1">
                <a:solidFill>
                  <a:schemeClr val="dk1"/>
                </a:solidFill>
                <a:latin typeface="Times New Roman" panose="02020603050405020304" pitchFamily="18" charset="0"/>
                <a:ea typeface="Raleway"/>
                <a:cs typeface="Times New Roman" panose="02020603050405020304" pitchFamily="18" charset="0"/>
                <a:sym typeface="Raleway"/>
              </a:rPr>
              <a:t>sử</a:t>
            </a:r>
            <a:r>
              <a:rPr lang="en-US" sz="2800" dirty="0">
                <a:solidFill>
                  <a:schemeClr val="dk1"/>
                </a:solidFill>
                <a:latin typeface="Times New Roman" panose="02020603050405020304" pitchFamily="18" charset="0"/>
                <a:ea typeface="Raleway"/>
                <a:cs typeface="Times New Roman" panose="02020603050405020304" pitchFamily="18" charset="0"/>
                <a:sym typeface="Raleway"/>
              </a:rPr>
              <a:t> </a:t>
            </a:r>
            <a:r>
              <a:rPr lang="en-US" sz="2800" dirty="0" err="1">
                <a:solidFill>
                  <a:schemeClr val="dk1"/>
                </a:solidFill>
                <a:latin typeface="Times New Roman" panose="02020603050405020304" pitchFamily="18" charset="0"/>
                <a:ea typeface="Raleway"/>
                <a:cs typeface="Times New Roman" panose="02020603050405020304" pitchFamily="18" charset="0"/>
                <a:sym typeface="Raleway"/>
              </a:rPr>
              <a:t>loài</a:t>
            </a:r>
            <a:r>
              <a:rPr lang="en-US" sz="2800" dirty="0">
                <a:solidFill>
                  <a:schemeClr val="dk1"/>
                </a:solidFill>
                <a:latin typeface="Times New Roman" panose="02020603050405020304" pitchFamily="18" charset="0"/>
                <a:ea typeface="Raleway"/>
                <a:cs typeface="Times New Roman" panose="02020603050405020304" pitchFamily="18" charset="0"/>
                <a:sym typeface="Raleway"/>
              </a:rPr>
              <a:t> </a:t>
            </a:r>
            <a:r>
              <a:rPr lang="en-US" sz="2800" dirty="0" err="1">
                <a:solidFill>
                  <a:schemeClr val="dk1"/>
                </a:solidFill>
                <a:latin typeface="Times New Roman" panose="02020603050405020304" pitchFamily="18" charset="0"/>
                <a:ea typeface="Raleway"/>
                <a:cs typeface="Times New Roman" panose="02020603050405020304" pitchFamily="18" charset="0"/>
                <a:sym typeface="Raleway"/>
              </a:rPr>
              <a:t>người</a:t>
            </a:r>
            <a:r>
              <a:rPr lang="en-US" sz="2800" dirty="0">
                <a:solidFill>
                  <a:schemeClr val="dk1"/>
                </a:solidFill>
                <a:latin typeface="Times New Roman" panose="02020603050405020304" pitchFamily="18" charset="0"/>
                <a:ea typeface="Raleway"/>
                <a:cs typeface="Times New Roman" panose="02020603050405020304" pitchFamily="18" charset="0"/>
                <a:sym typeface="Raleway"/>
              </a:rPr>
              <a:t> </a:t>
            </a:r>
            <a:r>
              <a:rPr lang="en-US" sz="2800" dirty="0" err="1">
                <a:solidFill>
                  <a:schemeClr val="dk1"/>
                </a:solidFill>
                <a:latin typeface="Times New Roman" panose="02020603050405020304" pitchFamily="18" charset="0"/>
                <a:ea typeface="Raleway"/>
                <a:cs typeface="Times New Roman" panose="02020603050405020304" pitchFamily="18" charset="0"/>
                <a:sym typeface="Raleway"/>
              </a:rPr>
              <a:t>là</a:t>
            </a:r>
            <a:r>
              <a:rPr lang="en-US" sz="2800" dirty="0">
                <a:solidFill>
                  <a:schemeClr val="dk1"/>
                </a:solidFill>
                <a:latin typeface="Times New Roman" panose="02020603050405020304" pitchFamily="18" charset="0"/>
                <a:ea typeface="Raleway"/>
                <a:cs typeface="Times New Roman" panose="02020603050405020304" pitchFamily="18" charset="0"/>
                <a:sym typeface="Raleway"/>
              </a:rPr>
              <a:t> </a:t>
            </a:r>
            <a:r>
              <a:rPr lang="en-US" sz="2800" dirty="0" err="1">
                <a:solidFill>
                  <a:schemeClr val="dk1"/>
                </a:solidFill>
                <a:latin typeface="Times New Roman" panose="02020603050405020304" pitchFamily="18" charset="0"/>
                <a:ea typeface="Raleway"/>
                <a:cs typeface="Times New Roman" panose="02020603050405020304" pitchFamily="18" charset="0"/>
                <a:sym typeface="Raleway"/>
              </a:rPr>
              <a:t>toàn</a:t>
            </a:r>
            <a:r>
              <a:rPr lang="en-US" sz="2800" dirty="0">
                <a:solidFill>
                  <a:schemeClr val="dk1"/>
                </a:solidFill>
                <a:latin typeface="Times New Roman" panose="02020603050405020304" pitchFamily="18" charset="0"/>
                <a:ea typeface="Raleway"/>
                <a:cs typeface="Times New Roman" panose="02020603050405020304" pitchFamily="18" charset="0"/>
                <a:sym typeface="Raleway"/>
              </a:rPr>
              <a:t> </a:t>
            </a:r>
            <a:r>
              <a:rPr lang="en-US" sz="2800" dirty="0" err="1">
                <a:solidFill>
                  <a:schemeClr val="dk1"/>
                </a:solidFill>
                <a:latin typeface="Times New Roman" panose="02020603050405020304" pitchFamily="18" charset="0"/>
                <a:ea typeface="Raleway"/>
                <a:cs typeface="Times New Roman" panose="02020603050405020304" pitchFamily="18" charset="0"/>
                <a:sym typeface="Raleway"/>
              </a:rPr>
              <a:t>bộ</a:t>
            </a:r>
            <a:r>
              <a:rPr lang="en-US" sz="2800" dirty="0">
                <a:solidFill>
                  <a:schemeClr val="dk1"/>
                </a:solidFill>
                <a:latin typeface="Times New Roman" panose="02020603050405020304" pitchFamily="18" charset="0"/>
                <a:ea typeface="Raleway"/>
                <a:cs typeface="Times New Roman" panose="02020603050405020304" pitchFamily="18" charset="0"/>
                <a:sym typeface="Raleway"/>
              </a:rPr>
              <a:t> </a:t>
            </a:r>
            <a:r>
              <a:rPr lang="en-US" sz="2800" dirty="0" err="1">
                <a:solidFill>
                  <a:schemeClr val="dk1"/>
                </a:solidFill>
                <a:latin typeface="Times New Roman" panose="02020603050405020304" pitchFamily="18" charset="0"/>
                <a:ea typeface="Raleway"/>
                <a:cs typeface="Times New Roman" panose="02020603050405020304" pitchFamily="18" charset="0"/>
                <a:sym typeface="Raleway"/>
              </a:rPr>
              <a:t>hoạt</a:t>
            </a:r>
            <a:r>
              <a:rPr lang="en-US" sz="2800" dirty="0">
                <a:solidFill>
                  <a:schemeClr val="dk1"/>
                </a:solidFill>
                <a:latin typeface="Times New Roman" panose="02020603050405020304" pitchFamily="18" charset="0"/>
                <a:ea typeface="Raleway"/>
                <a:cs typeface="Times New Roman" panose="02020603050405020304" pitchFamily="18" charset="0"/>
                <a:sym typeface="Raleway"/>
              </a:rPr>
              <a:t> </a:t>
            </a:r>
            <a:r>
              <a:rPr lang="en-US" sz="2800" dirty="0" err="1">
                <a:solidFill>
                  <a:schemeClr val="dk1"/>
                </a:solidFill>
                <a:latin typeface="Times New Roman" panose="02020603050405020304" pitchFamily="18" charset="0"/>
                <a:ea typeface="Raleway"/>
                <a:cs typeface="Times New Roman" panose="02020603050405020304" pitchFamily="18" charset="0"/>
                <a:sym typeface="Raleway"/>
              </a:rPr>
              <a:t>động</a:t>
            </a:r>
            <a:r>
              <a:rPr lang="en-US" sz="2800" dirty="0">
                <a:solidFill>
                  <a:schemeClr val="dk1"/>
                </a:solidFill>
                <a:latin typeface="Times New Roman" panose="02020603050405020304" pitchFamily="18" charset="0"/>
                <a:ea typeface="Raleway"/>
                <a:cs typeface="Times New Roman" panose="02020603050405020304" pitchFamily="18" charset="0"/>
                <a:sym typeface="Raleway"/>
              </a:rPr>
              <a:t> </a:t>
            </a:r>
            <a:r>
              <a:rPr lang="en-US" sz="2800" dirty="0" err="1">
                <a:solidFill>
                  <a:schemeClr val="dk1"/>
                </a:solidFill>
                <a:latin typeface="Times New Roman" panose="02020603050405020304" pitchFamily="18" charset="0"/>
                <a:ea typeface="Raleway"/>
                <a:cs typeface="Times New Roman" panose="02020603050405020304" pitchFamily="18" charset="0"/>
                <a:sym typeface="Raleway"/>
              </a:rPr>
              <a:t>của</a:t>
            </a:r>
            <a:r>
              <a:rPr lang="en-US" sz="2800" dirty="0">
                <a:solidFill>
                  <a:schemeClr val="dk1"/>
                </a:solidFill>
                <a:latin typeface="Times New Roman" panose="02020603050405020304" pitchFamily="18" charset="0"/>
                <a:ea typeface="Raleway"/>
                <a:cs typeface="Times New Roman" panose="02020603050405020304" pitchFamily="18" charset="0"/>
                <a:sym typeface="Raleway"/>
              </a:rPr>
              <a:t> con </a:t>
            </a:r>
            <a:r>
              <a:rPr lang="en-US" sz="2800" dirty="0" err="1">
                <a:solidFill>
                  <a:schemeClr val="dk1"/>
                </a:solidFill>
                <a:latin typeface="Times New Roman" panose="02020603050405020304" pitchFamily="18" charset="0"/>
                <a:ea typeface="Raleway"/>
                <a:cs typeface="Times New Roman" panose="02020603050405020304" pitchFamily="18" charset="0"/>
                <a:sym typeface="Raleway"/>
              </a:rPr>
              <a:t>người</a:t>
            </a:r>
            <a:r>
              <a:rPr lang="en-US" sz="2800" dirty="0">
                <a:solidFill>
                  <a:schemeClr val="dk1"/>
                </a:solidFill>
                <a:latin typeface="Times New Roman" panose="02020603050405020304" pitchFamily="18" charset="0"/>
                <a:ea typeface="Raleway"/>
                <a:cs typeface="Times New Roman" panose="02020603050405020304" pitchFamily="18" charset="0"/>
                <a:sym typeface="Raleway"/>
              </a:rPr>
              <a:t> </a:t>
            </a:r>
            <a:r>
              <a:rPr lang="en-US" sz="2800" dirty="0" err="1">
                <a:solidFill>
                  <a:schemeClr val="dk1"/>
                </a:solidFill>
                <a:latin typeface="Times New Roman" panose="02020603050405020304" pitchFamily="18" charset="0"/>
                <a:ea typeface="Raleway"/>
                <a:cs typeface="Times New Roman" panose="02020603050405020304" pitchFamily="18" charset="0"/>
                <a:sym typeface="Raleway"/>
              </a:rPr>
              <a:t>từ</a:t>
            </a:r>
            <a:r>
              <a:rPr lang="en-US" sz="2800" dirty="0">
                <a:solidFill>
                  <a:schemeClr val="dk1"/>
                </a:solidFill>
                <a:latin typeface="Times New Roman" panose="02020603050405020304" pitchFamily="18" charset="0"/>
                <a:ea typeface="Raleway"/>
                <a:cs typeface="Times New Roman" panose="02020603050405020304" pitchFamily="18" charset="0"/>
                <a:sym typeface="Raleway"/>
              </a:rPr>
              <a:t> </a:t>
            </a:r>
            <a:r>
              <a:rPr lang="en-US" sz="2800" dirty="0" err="1">
                <a:solidFill>
                  <a:schemeClr val="dk1"/>
                </a:solidFill>
                <a:latin typeface="Times New Roman" panose="02020603050405020304" pitchFamily="18" charset="0"/>
                <a:ea typeface="Raleway"/>
                <a:cs typeface="Times New Roman" panose="02020603050405020304" pitchFamily="18" charset="0"/>
                <a:sym typeface="Raleway"/>
              </a:rPr>
              <a:t>khi</a:t>
            </a:r>
            <a:r>
              <a:rPr lang="en-US" sz="2800" dirty="0">
                <a:solidFill>
                  <a:schemeClr val="dk1"/>
                </a:solidFill>
                <a:latin typeface="Times New Roman" panose="02020603050405020304" pitchFamily="18" charset="0"/>
                <a:ea typeface="Raleway"/>
                <a:cs typeface="Times New Roman" panose="02020603050405020304" pitchFamily="18" charset="0"/>
                <a:sym typeface="Raleway"/>
              </a:rPr>
              <a:t> </a:t>
            </a:r>
            <a:r>
              <a:rPr lang="en-US" sz="2800" dirty="0" err="1">
                <a:solidFill>
                  <a:schemeClr val="dk1"/>
                </a:solidFill>
                <a:latin typeface="Times New Roman" panose="02020603050405020304" pitchFamily="18" charset="0"/>
                <a:ea typeface="Raleway"/>
                <a:cs typeface="Times New Roman" panose="02020603050405020304" pitchFamily="18" charset="0"/>
                <a:sym typeface="Raleway"/>
              </a:rPr>
              <a:t>xuất</a:t>
            </a:r>
            <a:r>
              <a:rPr lang="en-US" sz="2800" dirty="0">
                <a:solidFill>
                  <a:schemeClr val="dk1"/>
                </a:solidFill>
                <a:latin typeface="Times New Roman" panose="02020603050405020304" pitchFamily="18" charset="0"/>
                <a:ea typeface="Raleway"/>
                <a:cs typeface="Times New Roman" panose="02020603050405020304" pitchFamily="18" charset="0"/>
                <a:sym typeface="Raleway"/>
              </a:rPr>
              <a:t> </a:t>
            </a:r>
            <a:r>
              <a:rPr lang="en-US" sz="2800" dirty="0" err="1">
                <a:solidFill>
                  <a:schemeClr val="dk1"/>
                </a:solidFill>
                <a:latin typeface="Times New Roman" panose="02020603050405020304" pitchFamily="18" charset="0"/>
                <a:ea typeface="Raleway"/>
                <a:cs typeface="Times New Roman" panose="02020603050405020304" pitchFamily="18" charset="0"/>
                <a:sym typeface="Raleway"/>
              </a:rPr>
              <a:t>hiện</a:t>
            </a:r>
            <a:r>
              <a:rPr lang="en-US" sz="2800" dirty="0">
                <a:solidFill>
                  <a:schemeClr val="dk1"/>
                </a:solidFill>
                <a:latin typeface="Times New Roman" panose="02020603050405020304" pitchFamily="18" charset="0"/>
                <a:ea typeface="Raleway"/>
                <a:cs typeface="Times New Roman" panose="02020603050405020304" pitchFamily="18" charset="0"/>
                <a:sym typeface="Raleway"/>
              </a:rPr>
              <a:t> </a:t>
            </a:r>
            <a:r>
              <a:rPr lang="en-US" sz="2800" dirty="0" err="1">
                <a:solidFill>
                  <a:schemeClr val="dk1"/>
                </a:solidFill>
                <a:latin typeface="Times New Roman" panose="02020603050405020304" pitchFamily="18" charset="0"/>
                <a:ea typeface="Raleway"/>
                <a:cs typeface="Times New Roman" panose="02020603050405020304" pitchFamily="18" charset="0"/>
                <a:sym typeface="Raleway"/>
              </a:rPr>
              <a:t>tới</a:t>
            </a:r>
            <a:r>
              <a:rPr lang="en-US" sz="2800" dirty="0">
                <a:solidFill>
                  <a:schemeClr val="dk1"/>
                </a:solidFill>
                <a:latin typeface="Times New Roman" panose="02020603050405020304" pitchFamily="18" charset="0"/>
                <a:ea typeface="Raleway"/>
                <a:cs typeface="Times New Roman" panose="02020603050405020304" pitchFamily="18" charset="0"/>
                <a:sym typeface="Raleway"/>
              </a:rPr>
              <a:t> nay. </a:t>
            </a:r>
            <a:endParaRPr lang="vi-VN" sz="2800" dirty="0">
              <a:solidFill>
                <a:schemeClr val="dk1"/>
              </a:solidFill>
              <a:latin typeface="Times New Roman" panose="02020603050405020304" pitchFamily="18" charset="0"/>
              <a:cs typeface="Times New Roman" panose="02020603050405020304" pitchFamily="18" charset="0"/>
              <a:sym typeface="Raleway"/>
            </a:endParaRPr>
          </a:p>
        </p:txBody>
      </p:sp>
    </p:spTree>
    <p:extLst>
      <p:ext uri="{BB962C8B-B14F-4D97-AF65-F5344CB8AC3E}">
        <p14:creationId xmlns:p14="http://schemas.microsoft.com/office/powerpoint/2010/main" val="801667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a16="http://schemas.microsoft.com/office/drawing/2014/main" id="{05541104-2353-C61D-0E62-D7A0B9183C3C}"/>
              </a:ext>
            </a:extLst>
          </p:cNvPr>
          <p:cNvPicPr>
            <a:picLocks noChangeAspect="1"/>
          </p:cNvPicPr>
          <p:nvPr/>
        </p:nvPicPr>
        <p:blipFill>
          <a:blip r:embed="rId3"/>
          <a:stretch>
            <a:fillRect/>
          </a:stretch>
        </p:blipFill>
        <p:spPr>
          <a:xfrm>
            <a:off x="-95534" y="463810"/>
            <a:ext cx="9396564" cy="4927056"/>
          </a:xfrm>
          <a:prstGeom prst="rect">
            <a:avLst/>
          </a:prstGeom>
        </p:spPr>
      </p:pic>
      <p:grpSp>
        <p:nvGrpSpPr>
          <p:cNvPr id="6" name="Group 5">
            <a:extLst>
              <a:ext uri="{FF2B5EF4-FFF2-40B4-BE49-F238E27FC236}">
                <a16:creationId xmlns:a16="http://schemas.microsoft.com/office/drawing/2014/main" id="{0DD8A25F-4ECF-B53C-4291-9506E0387DEF}"/>
              </a:ext>
            </a:extLst>
          </p:cNvPr>
          <p:cNvGrpSpPr/>
          <p:nvPr/>
        </p:nvGrpSpPr>
        <p:grpSpPr>
          <a:xfrm>
            <a:off x="0" y="40944"/>
            <a:ext cx="8543499" cy="604992"/>
            <a:chOff x="0" y="40944"/>
            <a:chExt cx="8543499" cy="604992"/>
          </a:xfrm>
        </p:grpSpPr>
        <p:sp>
          <p:nvSpPr>
            <p:cNvPr id="1926" name="Google Shape;1926;p40"/>
            <p:cNvSpPr/>
            <p:nvPr/>
          </p:nvSpPr>
          <p:spPr>
            <a:xfrm>
              <a:off x="0" y="40944"/>
              <a:ext cx="8543499" cy="604992"/>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 name="TextBox 4">
              <a:extLst>
                <a:ext uri="{FF2B5EF4-FFF2-40B4-BE49-F238E27FC236}">
                  <a16:creationId xmlns:a16="http://schemas.microsoft.com/office/drawing/2014/main" id="{1C7D867A-D0F4-2BD0-1A2A-FA3C807B3BF8}"/>
                </a:ext>
              </a:extLst>
            </p:cNvPr>
            <p:cNvSpPr txBox="1"/>
            <p:nvPr/>
          </p:nvSpPr>
          <p:spPr>
            <a:xfrm>
              <a:off x="600501" y="54478"/>
              <a:ext cx="7422642" cy="523220"/>
            </a:xfrm>
            <a:prstGeom prst="rect">
              <a:avLst/>
            </a:prstGeom>
            <a:noFill/>
          </p:spPr>
          <p:txBody>
            <a:bodyPr wrap="square" rtlCol="0">
              <a:spAutoFit/>
            </a:bodyPr>
            <a:lstStyle/>
            <a:p>
              <a:pPr algn="ctr"/>
              <a:r>
                <a:rPr lang="en-US" sz="2800"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có</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biết</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A9CB94F2-B9F2-6C17-72E3-E5671C267488}"/>
              </a:ext>
            </a:extLst>
          </p:cNvPr>
          <p:cNvSpPr txBox="1"/>
          <p:nvPr/>
        </p:nvSpPr>
        <p:spPr>
          <a:xfrm>
            <a:off x="61415" y="769319"/>
            <a:ext cx="8911988" cy="3539430"/>
          </a:xfrm>
          <a:prstGeom prst="rect">
            <a:avLst/>
          </a:prstGeom>
          <a:noFill/>
        </p:spPr>
        <p:txBody>
          <a:bodyPr wrap="square">
            <a:spAutoFit/>
          </a:bodyPr>
          <a:lstStyle/>
          <a:p>
            <a:pPr algn="just"/>
            <a:r>
              <a:rPr lang="en-US" sz="2800" dirty="0" smtClean="0">
                <a:latin typeface="Times New Roman" panose="02020603050405020304" pitchFamily="18" charset="0"/>
                <a:cs typeface="Times New Roman" panose="02020603050405020304" pitchFamily="18" charset="0"/>
                <a:sym typeface="Raleway"/>
              </a:rPr>
              <a:t>Theo </a:t>
            </a:r>
            <a:r>
              <a:rPr lang="en-US" sz="2800" dirty="0" err="1" smtClean="0">
                <a:latin typeface="Times New Roman" panose="02020603050405020304" pitchFamily="18" charset="0"/>
                <a:cs typeface="Times New Roman" panose="02020603050405020304" pitchFamily="18" charset="0"/>
                <a:sym typeface="Raleway"/>
              </a:rPr>
              <a:t>một</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truyện</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dân</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gian</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Một</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hôm</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năm</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ông</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thầy</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bói</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nghe</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nói</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có</a:t>
            </a:r>
            <a:r>
              <a:rPr lang="en-US" sz="2800" dirty="0" smtClean="0">
                <a:latin typeface="Times New Roman" panose="02020603050405020304" pitchFamily="18" charset="0"/>
                <a:cs typeface="Times New Roman" panose="02020603050405020304" pitchFamily="18" charset="0"/>
                <a:sym typeface="Raleway"/>
              </a:rPr>
              <a:t> con </a:t>
            </a:r>
            <a:r>
              <a:rPr lang="en-US" sz="2800" dirty="0" err="1" smtClean="0">
                <a:latin typeface="Times New Roman" panose="02020603050405020304" pitchFamily="18" charset="0"/>
                <a:cs typeface="Times New Roman" panose="02020603050405020304" pitchFamily="18" charset="0"/>
                <a:sym typeface="Raleway"/>
              </a:rPr>
              <a:t>voi</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đứng</a:t>
            </a:r>
            <a:r>
              <a:rPr lang="en-US" sz="2800" dirty="0" smtClean="0">
                <a:latin typeface="Times New Roman" panose="02020603050405020304" pitchFamily="18" charset="0"/>
                <a:cs typeface="Times New Roman" panose="02020603050405020304" pitchFamily="18" charset="0"/>
                <a:sym typeface="Raleway"/>
              </a:rPr>
              <a:t> ở </a:t>
            </a:r>
            <a:r>
              <a:rPr lang="en-US" sz="2800" dirty="0" err="1" smtClean="0">
                <a:latin typeface="Times New Roman" panose="02020603050405020304" pitchFamily="18" charset="0"/>
                <a:cs typeface="Times New Roman" panose="02020603050405020304" pitchFamily="18" charset="0"/>
                <a:sym typeface="Raleway"/>
              </a:rPr>
              <a:t>gần</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cổng</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chợ</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bèn</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rủ</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nhau</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đến</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xem</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Ông</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thứ</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nhất</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chạm</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vào</a:t>
            </a:r>
            <a:r>
              <a:rPr lang="en-US" sz="2800" dirty="0" smtClean="0">
                <a:latin typeface="Times New Roman" panose="02020603050405020304" pitchFamily="18" charset="0"/>
                <a:cs typeface="Times New Roman" panose="02020603050405020304" pitchFamily="18" charset="0"/>
                <a:sym typeface="Raleway"/>
              </a:rPr>
              <a:t> tai </a:t>
            </a:r>
            <a:r>
              <a:rPr lang="en-US" sz="2800" dirty="0" err="1" smtClean="0">
                <a:latin typeface="Times New Roman" panose="02020603050405020304" pitchFamily="18" charset="0"/>
                <a:cs typeface="Times New Roman" panose="02020603050405020304" pitchFamily="18" charset="0"/>
                <a:sym typeface="Raleway"/>
              </a:rPr>
              <a:t>voi</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nói</a:t>
            </a:r>
            <a:r>
              <a:rPr lang="en-US" sz="2800" dirty="0" smtClean="0">
                <a:latin typeface="Times New Roman" panose="02020603050405020304" pitchFamily="18" charset="0"/>
                <a:cs typeface="Times New Roman" panose="02020603050405020304" pitchFamily="18" charset="0"/>
                <a:sym typeface="Raleway"/>
              </a:rPr>
              <a:t>; “Con </a:t>
            </a:r>
            <a:r>
              <a:rPr lang="en-US" sz="2800" dirty="0" err="1" smtClean="0">
                <a:latin typeface="Times New Roman" panose="02020603050405020304" pitchFamily="18" charset="0"/>
                <a:cs typeface="Times New Roman" panose="02020603050405020304" pitchFamily="18" charset="0"/>
                <a:sym typeface="Raleway"/>
              </a:rPr>
              <a:t>voi</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giống</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như</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cái</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quạt</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Ông</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thứ</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hai</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chạm</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vào</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mình</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voi</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thì</a:t>
            </a:r>
            <a:r>
              <a:rPr lang="en-US" sz="2800" dirty="0" smtClean="0">
                <a:latin typeface="Times New Roman" panose="02020603050405020304" pitchFamily="18" charset="0"/>
                <a:cs typeface="Times New Roman" panose="02020603050405020304" pitchFamily="18" charset="0"/>
                <a:sym typeface="Raleway"/>
              </a:rPr>
              <a:t> reo </a:t>
            </a:r>
            <a:r>
              <a:rPr lang="en-US" sz="2800" dirty="0" err="1" smtClean="0">
                <a:latin typeface="Times New Roman" panose="02020603050405020304" pitchFamily="18" charset="0"/>
                <a:cs typeface="Times New Roman" panose="02020603050405020304" pitchFamily="18" charset="0"/>
                <a:sym typeface="Raleway"/>
              </a:rPr>
              <a:t>lên</a:t>
            </a:r>
            <a:r>
              <a:rPr lang="en-US" sz="2800" dirty="0" smtClean="0">
                <a:latin typeface="Times New Roman" panose="02020603050405020304" pitchFamily="18" charset="0"/>
                <a:cs typeface="Times New Roman" panose="02020603050405020304" pitchFamily="18" charset="0"/>
                <a:sym typeface="Raleway"/>
              </a:rPr>
              <a:t>: “Con </a:t>
            </a:r>
            <a:r>
              <a:rPr lang="en-US" sz="2800" dirty="0" err="1" smtClean="0">
                <a:latin typeface="Times New Roman" panose="02020603050405020304" pitchFamily="18" charset="0"/>
                <a:cs typeface="Times New Roman" panose="02020603050405020304" pitchFamily="18" charset="0"/>
                <a:sym typeface="Raleway"/>
              </a:rPr>
              <a:t>voi</a:t>
            </a:r>
            <a:r>
              <a:rPr lang="en-US" sz="2800" dirty="0" smtClean="0">
                <a:latin typeface="Times New Roman" panose="02020603050405020304" pitchFamily="18" charset="0"/>
                <a:cs typeface="Times New Roman" panose="02020603050405020304" pitchFamily="18" charset="0"/>
                <a:sym typeface="Raleway"/>
              </a:rPr>
              <a:t> to </a:t>
            </a:r>
            <a:r>
              <a:rPr lang="en-US" sz="2800" dirty="0" err="1" smtClean="0">
                <a:latin typeface="Times New Roman" panose="02020603050405020304" pitchFamily="18" charset="0"/>
                <a:cs typeface="Times New Roman" panose="02020603050405020304" pitchFamily="18" charset="0"/>
                <a:sym typeface="Raleway"/>
              </a:rPr>
              <a:t>như</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cái</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nhà</a:t>
            </a:r>
            <a:r>
              <a:rPr lang="en-US" sz="2800" dirty="0" smtClean="0">
                <a:latin typeface="Times New Roman" panose="02020603050405020304" pitchFamily="18" charset="0"/>
                <a:cs typeface="Times New Roman" panose="02020603050405020304" pitchFamily="18" charset="0"/>
                <a:sym typeface="Raleway"/>
              </a:rPr>
              <a:t>”.</a:t>
            </a:r>
            <a:r>
              <a:rPr lang="en-US" sz="2800" dirty="0" err="1" smtClean="0">
                <a:latin typeface="Times New Roman" panose="02020603050405020304" pitchFamily="18" charset="0"/>
                <a:cs typeface="Times New Roman" panose="02020603050405020304" pitchFamily="18" charset="0"/>
                <a:sym typeface="Raleway"/>
              </a:rPr>
              <a:t>Ông</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thứ</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ba</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chạm</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vào</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chân</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voi</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khẳng</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định</a:t>
            </a:r>
            <a:r>
              <a:rPr lang="en-US" sz="2800" dirty="0" smtClean="0">
                <a:latin typeface="Times New Roman" panose="02020603050405020304" pitchFamily="18" charset="0"/>
                <a:cs typeface="Times New Roman" panose="02020603050405020304" pitchFamily="18" charset="0"/>
                <a:sym typeface="Raleway"/>
              </a:rPr>
              <a:t> “Con </a:t>
            </a:r>
            <a:r>
              <a:rPr lang="en-US" sz="2800" dirty="0" err="1" smtClean="0">
                <a:latin typeface="Times New Roman" panose="02020603050405020304" pitchFamily="18" charset="0"/>
                <a:cs typeface="Times New Roman" panose="02020603050405020304" pitchFamily="18" charset="0"/>
                <a:sym typeface="Raleway"/>
              </a:rPr>
              <a:t>voi</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như</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cái</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cột</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đình</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chứ</a:t>
            </a:r>
            <a:r>
              <a:rPr lang="en-US" sz="2800" dirty="0" smtClean="0">
                <a:latin typeface="Times New Roman" panose="02020603050405020304" pitchFamily="18" charset="0"/>
                <a:cs typeface="Times New Roman" panose="02020603050405020304" pitchFamily="18" charset="0"/>
                <a:sym typeface="Raleway"/>
              </a:rPr>
              <a:t>!”.</a:t>
            </a:r>
            <a:r>
              <a:rPr lang="en-US" sz="2800" dirty="0" err="1" smtClean="0">
                <a:latin typeface="Times New Roman" panose="02020603050405020304" pitchFamily="18" charset="0"/>
                <a:cs typeface="Times New Roman" panose="02020603050405020304" pitchFamily="18" charset="0"/>
                <a:sym typeface="Raleway"/>
              </a:rPr>
              <a:t>Ông</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thứ</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tư</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chạm</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vào</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đuôi</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voi</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lại</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nói</a:t>
            </a:r>
            <a:r>
              <a:rPr lang="en-US" sz="2800" dirty="0" smtClean="0">
                <a:latin typeface="Times New Roman" panose="02020603050405020304" pitchFamily="18" charset="0"/>
                <a:cs typeface="Times New Roman" panose="02020603050405020304" pitchFamily="18" charset="0"/>
                <a:sym typeface="Raleway"/>
              </a:rPr>
              <a:t>: “Con </a:t>
            </a:r>
            <a:r>
              <a:rPr lang="en-US" sz="2800" dirty="0" err="1" smtClean="0">
                <a:latin typeface="Times New Roman" panose="02020603050405020304" pitchFamily="18" charset="0"/>
                <a:cs typeface="Times New Roman" panose="02020603050405020304" pitchFamily="18" charset="0"/>
                <a:sym typeface="Raleway"/>
              </a:rPr>
              <a:t>voi</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giống</a:t>
            </a:r>
            <a:r>
              <a:rPr lang="en-US" sz="2800" dirty="0" smtClean="0">
                <a:latin typeface="Times New Roman" panose="02020603050405020304" pitchFamily="18" charset="0"/>
                <a:cs typeface="Times New Roman" panose="02020603050405020304" pitchFamily="18" charset="0"/>
                <a:sym typeface="Raleway"/>
              </a:rPr>
              <a:t> con </a:t>
            </a:r>
            <a:r>
              <a:rPr lang="en-US" sz="2800" dirty="0" err="1" smtClean="0">
                <a:latin typeface="Times New Roman" panose="02020603050405020304" pitchFamily="18" charset="0"/>
                <a:cs typeface="Times New Roman" panose="02020603050405020304" pitchFamily="18" charset="0"/>
                <a:sym typeface="Raleway"/>
              </a:rPr>
              <a:t>trăn</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mà</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Ông</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thứ</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năm</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phát</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hoảng</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Thế</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thì</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voi</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là</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cái</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giống</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gì</a:t>
            </a:r>
            <a:r>
              <a:rPr lang="en-US" sz="2800" dirty="0" smtClean="0">
                <a:latin typeface="Times New Roman" panose="02020603050405020304" pitchFamily="18" charset="0"/>
                <a:cs typeface="Times New Roman" panose="02020603050405020304" pitchFamily="18" charset="0"/>
                <a:sym typeface="Raleway"/>
              </a:rPr>
              <a:t> </a:t>
            </a:r>
            <a:r>
              <a:rPr lang="en-US" sz="2800" dirty="0" err="1" smtClean="0">
                <a:latin typeface="Times New Roman" panose="02020603050405020304" pitchFamily="18" charset="0"/>
                <a:cs typeface="Times New Roman" panose="02020603050405020304" pitchFamily="18" charset="0"/>
                <a:sym typeface="Raleway"/>
              </a:rPr>
              <a:t>đây</a:t>
            </a:r>
            <a:r>
              <a:rPr lang="en-US" sz="2800" dirty="0" smtClean="0">
                <a:latin typeface="Times New Roman" panose="02020603050405020304" pitchFamily="18" charset="0"/>
                <a:cs typeface="Times New Roman" panose="02020603050405020304" pitchFamily="18" charset="0"/>
                <a:sym typeface="Raleway"/>
              </a:rPr>
              <a:t>!”</a:t>
            </a:r>
            <a:endParaRPr lang="vi-VN" sz="2800" dirty="0">
              <a:latin typeface="Times New Roman" panose="02020603050405020304" pitchFamily="18" charset="0"/>
              <a:cs typeface="Times New Roman" panose="02020603050405020304" pitchFamily="18" charset="0"/>
              <a:sym typeface="Raleway"/>
            </a:endParaRPr>
          </a:p>
        </p:txBody>
      </p:sp>
    </p:spTree>
    <p:extLst>
      <p:ext uri="{BB962C8B-B14F-4D97-AF65-F5344CB8AC3E}">
        <p14:creationId xmlns:p14="http://schemas.microsoft.com/office/powerpoint/2010/main" val="979181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11" name="Google Shape;390;p39">
            <a:extLst>
              <a:ext uri="{FF2B5EF4-FFF2-40B4-BE49-F238E27FC236}">
                <a16:creationId xmlns:a16="http://schemas.microsoft.com/office/drawing/2014/main" id="{AEBADC22-76A4-D8B1-5FEB-61848E5935AB}"/>
              </a:ext>
            </a:extLst>
          </p:cNvPr>
          <p:cNvSpPr txBox="1">
            <a:spLocks/>
          </p:cNvSpPr>
          <p:nvPr/>
        </p:nvSpPr>
        <p:spPr>
          <a:xfrm>
            <a:off x="0" y="0"/>
            <a:ext cx="8895022" cy="736557"/>
          </a:xfrm>
          <a:prstGeom prst="rect">
            <a:avLst/>
          </a:prstGeom>
          <a:noFill/>
          <a:ln>
            <a:noFill/>
          </a:ln>
        </p:spPr>
        <p:txBody>
          <a:bodyPr spcFirstLastPara="1" wrap="square" lIns="91423" tIns="91423" rIns="91423" bIns="91423"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1pPr>
            <a:lvl2pPr marR="0" lvl="1"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2pPr>
            <a:lvl3pPr marR="0" lvl="2"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3pPr>
            <a:lvl4pPr marR="0" lvl="3"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4pPr>
            <a:lvl5pPr marR="0" lvl="4"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5pPr>
            <a:lvl6pPr marR="0" lvl="5"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6pPr>
            <a:lvl7pPr marR="0" lvl="6"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7pPr>
            <a:lvl8pPr marR="0" lvl="7"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8pPr>
            <a:lvl9pPr marR="0" lvl="8"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9pPr>
          </a:lstStyle>
          <a:p>
            <a:pPr algn="ctr" defTabSz="914355">
              <a:buClr>
                <a:srgbClr val="FEC200"/>
              </a:buClr>
              <a:defRPr/>
            </a:pPr>
            <a:r>
              <a:rPr lang="en-US" sz="2000" dirty="0" err="1">
                <a:solidFill>
                  <a:srgbClr val="C00000"/>
                </a:solidFill>
                <a:latin typeface="Josefin Sans"/>
                <a:sym typeface="Josefin Sans"/>
              </a:rPr>
              <a:t>Em</a:t>
            </a:r>
            <a:r>
              <a:rPr lang="en-US" sz="2000" dirty="0">
                <a:solidFill>
                  <a:srgbClr val="C00000"/>
                </a:solidFill>
                <a:latin typeface="Josefin Sans"/>
                <a:sym typeface="Josefin Sans"/>
              </a:rPr>
              <a:t> </a:t>
            </a:r>
            <a:r>
              <a:rPr lang="en-US" sz="2000" dirty="0" err="1">
                <a:solidFill>
                  <a:srgbClr val="C00000"/>
                </a:solidFill>
                <a:latin typeface="Josefin Sans"/>
                <a:sym typeface="Josefin Sans"/>
              </a:rPr>
              <a:t>hãy</a:t>
            </a:r>
            <a:r>
              <a:rPr lang="en-US" sz="2000" dirty="0">
                <a:solidFill>
                  <a:srgbClr val="C00000"/>
                </a:solidFill>
                <a:latin typeface="Josefin Sans"/>
                <a:sym typeface="Josefin Sans"/>
              </a:rPr>
              <a:t> </a:t>
            </a:r>
            <a:r>
              <a:rPr lang="en-US" sz="2000" dirty="0" err="1">
                <a:solidFill>
                  <a:srgbClr val="C00000"/>
                </a:solidFill>
                <a:latin typeface="Josefin Sans"/>
                <a:sym typeface="Josefin Sans"/>
              </a:rPr>
              <a:t>chỉ</a:t>
            </a:r>
            <a:r>
              <a:rPr lang="en-US" sz="2000" dirty="0">
                <a:solidFill>
                  <a:srgbClr val="C00000"/>
                </a:solidFill>
                <a:latin typeface="Josefin Sans"/>
                <a:sym typeface="Josefin Sans"/>
              </a:rPr>
              <a:t> </a:t>
            </a:r>
            <a:r>
              <a:rPr lang="en-US" sz="2000" dirty="0" err="1">
                <a:solidFill>
                  <a:srgbClr val="C00000"/>
                </a:solidFill>
                <a:latin typeface="Josefin Sans"/>
                <a:sym typeface="Josefin Sans"/>
              </a:rPr>
              <a:t>ra</a:t>
            </a:r>
            <a:r>
              <a:rPr lang="en-US" sz="2000" dirty="0">
                <a:solidFill>
                  <a:srgbClr val="C00000"/>
                </a:solidFill>
                <a:latin typeface="Josefin Sans"/>
                <a:sym typeface="Josefin Sans"/>
              </a:rPr>
              <a:t> </a:t>
            </a:r>
            <a:r>
              <a:rPr lang="en-US" sz="2000" dirty="0" err="1">
                <a:solidFill>
                  <a:srgbClr val="C00000"/>
                </a:solidFill>
                <a:latin typeface="Josefin Sans"/>
                <a:sym typeface="Josefin Sans"/>
              </a:rPr>
              <a:t>điểm</a:t>
            </a:r>
            <a:r>
              <a:rPr lang="en-US" sz="2000" dirty="0">
                <a:solidFill>
                  <a:srgbClr val="C00000"/>
                </a:solidFill>
                <a:latin typeface="Josefin Sans"/>
                <a:sym typeface="Josefin Sans"/>
              </a:rPr>
              <a:t> </a:t>
            </a:r>
            <a:r>
              <a:rPr lang="en-US" sz="2000" dirty="0" err="1">
                <a:solidFill>
                  <a:srgbClr val="C00000"/>
                </a:solidFill>
                <a:latin typeface="Josefin Sans"/>
                <a:sym typeface="Josefin Sans"/>
              </a:rPr>
              <a:t>giống</a:t>
            </a:r>
            <a:r>
              <a:rPr lang="en-US" sz="2000" dirty="0">
                <a:solidFill>
                  <a:srgbClr val="C00000"/>
                </a:solidFill>
                <a:latin typeface="Josefin Sans"/>
                <a:sym typeface="Josefin Sans"/>
              </a:rPr>
              <a:t> </a:t>
            </a:r>
            <a:r>
              <a:rPr lang="en-US" sz="2000" dirty="0" err="1">
                <a:solidFill>
                  <a:srgbClr val="C00000"/>
                </a:solidFill>
                <a:latin typeface="Josefin Sans"/>
                <a:sym typeface="Josefin Sans"/>
              </a:rPr>
              <a:t>nhau</a:t>
            </a:r>
            <a:r>
              <a:rPr lang="en-US" sz="2000" dirty="0">
                <a:solidFill>
                  <a:srgbClr val="C00000"/>
                </a:solidFill>
                <a:latin typeface="Josefin Sans"/>
                <a:sym typeface="Josefin Sans"/>
              </a:rPr>
              <a:t> </a:t>
            </a:r>
            <a:r>
              <a:rPr lang="en-US" sz="2000" dirty="0" err="1">
                <a:solidFill>
                  <a:srgbClr val="C00000"/>
                </a:solidFill>
                <a:latin typeface="Josefin Sans"/>
                <a:sym typeface="Josefin Sans"/>
              </a:rPr>
              <a:t>và</a:t>
            </a:r>
            <a:r>
              <a:rPr lang="en-US" sz="2000" dirty="0">
                <a:solidFill>
                  <a:srgbClr val="C00000"/>
                </a:solidFill>
                <a:latin typeface="Josefin Sans"/>
                <a:sym typeface="Josefin Sans"/>
              </a:rPr>
              <a:t> </a:t>
            </a:r>
            <a:r>
              <a:rPr lang="en-US" sz="2000" dirty="0" err="1">
                <a:solidFill>
                  <a:srgbClr val="C00000"/>
                </a:solidFill>
                <a:latin typeface="Josefin Sans"/>
                <a:sym typeface="Josefin Sans"/>
              </a:rPr>
              <a:t>khác</a:t>
            </a:r>
            <a:r>
              <a:rPr lang="en-US" sz="2000" dirty="0">
                <a:solidFill>
                  <a:srgbClr val="C00000"/>
                </a:solidFill>
                <a:latin typeface="Josefin Sans"/>
                <a:sym typeface="Josefin Sans"/>
              </a:rPr>
              <a:t> </a:t>
            </a:r>
            <a:r>
              <a:rPr lang="en-US" sz="2000" dirty="0" err="1">
                <a:solidFill>
                  <a:srgbClr val="C00000"/>
                </a:solidFill>
                <a:latin typeface="Josefin Sans"/>
                <a:sym typeface="Josefin Sans"/>
              </a:rPr>
              <a:t>nhau</a:t>
            </a:r>
            <a:r>
              <a:rPr lang="en-US" sz="2000" dirty="0">
                <a:solidFill>
                  <a:srgbClr val="C00000"/>
                </a:solidFill>
                <a:latin typeface="Josefin Sans"/>
                <a:sym typeface="Josefin Sans"/>
              </a:rPr>
              <a:t> </a:t>
            </a:r>
            <a:r>
              <a:rPr lang="en-US" sz="2000" dirty="0" err="1">
                <a:solidFill>
                  <a:srgbClr val="C00000"/>
                </a:solidFill>
                <a:latin typeface="Josefin Sans"/>
                <a:sym typeface="Josefin Sans"/>
              </a:rPr>
              <a:t>trong</a:t>
            </a:r>
            <a:r>
              <a:rPr lang="en-US" sz="2000" dirty="0">
                <a:solidFill>
                  <a:srgbClr val="C00000"/>
                </a:solidFill>
                <a:latin typeface="Josefin Sans"/>
                <a:sym typeface="Josefin Sans"/>
              </a:rPr>
              <a:t> </a:t>
            </a:r>
            <a:r>
              <a:rPr lang="en-US" sz="2000" dirty="0" err="1">
                <a:solidFill>
                  <a:srgbClr val="C00000"/>
                </a:solidFill>
                <a:latin typeface="Josefin Sans"/>
                <a:sym typeface="Josefin Sans"/>
              </a:rPr>
              <a:t>nội</a:t>
            </a:r>
            <a:r>
              <a:rPr lang="en-US" sz="2000" dirty="0">
                <a:solidFill>
                  <a:srgbClr val="C00000"/>
                </a:solidFill>
                <a:latin typeface="Josefin Sans"/>
                <a:sym typeface="Josefin Sans"/>
              </a:rPr>
              <a:t> dung 2 </a:t>
            </a:r>
            <a:r>
              <a:rPr lang="en-US" sz="2000" dirty="0" err="1">
                <a:solidFill>
                  <a:srgbClr val="C00000"/>
                </a:solidFill>
                <a:latin typeface="Josefin Sans"/>
                <a:sym typeface="Josefin Sans"/>
              </a:rPr>
              <a:t>tư</a:t>
            </a:r>
            <a:r>
              <a:rPr lang="en-US" sz="2000" dirty="0">
                <a:solidFill>
                  <a:srgbClr val="C00000"/>
                </a:solidFill>
                <a:latin typeface="Josefin Sans"/>
                <a:sym typeface="Josefin Sans"/>
              </a:rPr>
              <a:t> </a:t>
            </a:r>
            <a:r>
              <a:rPr lang="en-US" sz="2000" dirty="0" err="1">
                <a:solidFill>
                  <a:srgbClr val="C00000"/>
                </a:solidFill>
                <a:latin typeface="Josefin Sans"/>
                <a:sym typeface="Josefin Sans"/>
              </a:rPr>
              <a:t>liệu</a:t>
            </a:r>
            <a:r>
              <a:rPr lang="en-US" sz="2000" dirty="0">
                <a:solidFill>
                  <a:srgbClr val="C00000"/>
                </a:solidFill>
                <a:latin typeface="Josefin Sans"/>
                <a:sym typeface="Josefin Sans"/>
              </a:rPr>
              <a:t> </a:t>
            </a:r>
            <a:r>
              <a:rPr lang="en-US" sz="2000" dirty="0" err="1">
                <a:solidFill>
                  <a:srgbClr val="C00000"/>
                </a:solidFill>
                <a:latin typeface="Josefin Sans"/>
                <a:sym typeface="Josefin Sans"/>
              </a:rPr>
              <a:t>sau</a:t>
            </a:r>
            <a:r>
              <a:rPr lang="en-US" sz="2000" dirty="0">
                <a:solidFill>
                  <a:srgbClr val="C00000"/>
                </a:solidFill>
                <a:latin typeface="Josefin Sans"/>
                <a:sym typeface="Josefin Sans"/>
              </a:rPr>
              <a:t>. Theo </a:t>
            </a:r>
            <a:r>
              <a:rPr lang="en-US" sz="2000" dirty="0" err="1">
                <a:solidFill>
                  <a:srgbClr val="C00000"/>
                </a:solidFill>
                <a:latin typeface="Josefin Sans"/>
                <a:sym typeface="Josefin Sans"/>
              </a:rPr>
              <a:t>em</a:t>
            </a:r>
            <a:r>
              <a:rPr lang="en-US" sz="2000" dirty="0">
                <a:solidFill>
                  <a:srgbClr val="C00000"/>
                </a:solidFill>
                <a:latin typeface="Josefin Sans"/>
                <a:sym typeface="Josefin Sans"/>
              </a:rPr>
              <a:t> </a:t>
            </a:r>
            <a:r>
              <a:rPr lang="en-US" sz="2000" dirty="0" err="1">
                <a:solidFill>
                  <a:srgbClr val="C00000"/>
                </a:solidFill>
                <a:latin typeface="Josefin Sans"/>
                <a:sym typeface="Josefin Sans"/>
              </a:rPr>
              <a:t>vì</a:t>
            </a:r>
            <a:r>
              <a:rPr lang="en-US" sz="2000" dirty="0">
                <a:solidFill>
                  <a:srgbClr val="C00000"/>
                </a:solidFill>
                <a:latin typeface="Josefin Sans"/>
                <a:sym typeface="Josefin Sans"/>
              </a:rPr>
              <a:t> </a:t>
            </a:r>
            <a:r>
              <a:rPr lang="en-US" sz="2000" dirty="0" err="1">
                <a:solidFill>
                  <a:srgbClr val="C00000"/>
                </a:solidFill>
                <a:latin typeface="Josefin Sans"/>
                <a:sym typeface="Josefin Sans"/>
              </a:rPr>
              <a:t>sao</a:t>
            </a:r>
            <a:r>
              <a:rPr lang="en-US" sz="2000" dirty="0">
                <a:solidFill>
                  <a:srgbClr val="C00000"/>
                </a:solidFill>
                <a:latin typeface="Josefin Sans"/>
                <a:sym typeface="Josefin Sans"/>
              </a:rPr>
              <a:t> </a:t>
            </a:r>
            <a:r>
              <a:rPr lang="en-US" sz="2000" dirty="0" err="1">
                <a:solidFill>
                  <a:srgbClr val="C00000"/>
                </a:solidFill>
                <a:latin typeface="Josefin Sans"/>
                <a:sym typeface="Josefin Sans"/>
              </a:rPr>
              <a:t>có</a:t>
            </a:r>
            <a:r>
              <a:rPr lang="en-US" sz="2000" dirty="0">
                <a:solidFill>
                  <a:srgbClr val="C00000"/>
                </a:solidFill>
                <a:latin typeface="Josefin Sans"/>
                <a:sym typeface="Josefin Sans"/>
              </a:rPr>
              <a:t> </a:t>
            </a:r>
            <a:r>
              <a:rPr lang="en-US" sz="2000" dirty="0" err="1">
                <a:solidFill>
                  <a:srgbClr val="C00000"/>
                </a:solidFill>
                <a:latin typeface="Josefin Sans"/>
                <a:sym typeface="Josefin Sans"/>
              </a:rPr>
              <a:t>sự</a:t>
            </a:r>
            <a:r>
              <a:rPr lang="en-US" sz="2000" dirty="0">
                <a:solidFill>
                  <a:srgbClr val="C00000"/>
                </a:solidFill>
                <a:latin typeface="Josefin Sans"/>
                <a:sym typeface="Josefin Sans"/>
              </a:rPr>
              <a:t> </a:t>
            </a:r>
            <a:r>
              <a:rPr lang="en-US" sz="2000" dirty="0" err="1">
                <a:solidFill>
                  <a:srgbClr val="C00000"/>
                </a:solidFill>
                <a:latin typeface="Josefin Sans"/>
                <a:sym typeface="Josefin Sans"/>
              </a:rPr>
              <a:t>khác</a:t>
            </a:r>
            <a:r>
              <a:rPr lang="en-US" sz="2000" dirty="0">
                <a:solidFill>
                  <a:srgbClr val="C00000"/>
                </a:solidFill>
                <a:latin typeface="Josefin Sans"/>
                <a:sym typeface="Josefin Sans"/>
              </a:rPr>
              <a:t> </a:t>
            </a:r>
            <a:r>
              <a:rPr lang="en-US" sz="2000" dirty="0" err="1">
                <a:solidFill>
                  <a:srgbClr val="C00000"/>
                </a:solidFill>
                <a:latin typeface="Josefin Sans"/>
                <a:sym typeface="Josefin Sans"/>
              </a:rPr>
              <a:t>nhau</a:t>
            </a:r>
            <a:r>
              <a:rPr lang="en-US" sz="2000" dirty="0">
                <a:solidFill>
                  <a:srgbClr val="C00000"/>
                </a:solidFill>
                <a:latin typeface="Josefin Sans"/>
                <a:sym typeface="Josefin Sans"/>
              </a:rPr>
              <a:t> </a:t>
            </a:r>
            <a:r>
              <a:rPr lang="en-US" sz="2000" dirty="0" err="1">
                <a:solidFill>
                  <a:srgbClr val="C00000"/>
                </a:solidFill>
                <a:latin typeface="Josefin Sans"/>
                <a:sym typeface="Josefin Sans"/>
              </a:rPr>
              <a:t>đó</a:t>
            </a:r>
            <a:r>
              <a:rPr lang="en-US" sz="2000" dirty="0">
                <a:solidFill>
                  <a:srgbClr val="C00000"/>
                </a:solidFill>
                <a:latin typeface="Josefin Sans"/>
                <a:sym typeface="Josefin Sans"/>
              </a:rPr>
              <a:t>?</a:t>
            </a:r>
            <a:endParaRPr lang="en-US" sz="2000" dirty="0">
              <a:solidFill>
                <a:srgbClr val="FEC200"/>
              </a:solidFill>
            </a:endParaRPr>
          </a:p>
        </p:txBody>
      </p:sp>
      <p:sp>
        <p:nvSpPr>
          <p:cNvPr id="10" name="TextBox 9">
            <a:extLst>
              <a:ext uri="{FF2B5EF4-FFF2-40B4-BE49-F238E27FC236}">
                <a16:creationId xmlns:a16="http://schemas.microsoft.com/office/drawing/2014/main" id="{CF4E80D4-80BC-12EE-C803-0DD45E43BEAF}"/>
              </a:ext>
            </a:extLst>
          </p:cNvPr>
          <p:cNvSpPr txBox="1"/>
          <p:nvPr/>
        </p:nvSpPr>
        <p:spPr>
          <a:xfrm>
            <a:off x="145473" y="1310762"/>
            <a:ext cx="3466175" cy="2862322"/>
          </a:xfrm>
          <a:prstGeom prst="rect">
            <a:avLst/>
          </a:prstGeom>
          <a:noFill/>
        </p:spPr>
        <p:txBody>
          <a:bodyPr wrap="square">
            <a:spAutoFit/>
          </a:bodyPr>
          <a:lstStyle/>
          <a:p>
            <a:pPr algn="just"/>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Tại</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nơi</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đây</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vào</a:t>
            </a:r>
            <a:r>
              <a:rPr lang="en-US" sz="2000" dirty="0" smtClean="0">
                <a:latin typeface="Times New Roman"/>
                <a:ea typeface="Raleway"/>
                <a:cs typeface="Raleway"/>
                <a:sym typeface="Raleway"/>
              </a:rPr>
              <a:t> ngày27/4/1521, La-</a:t>
            </a:r>
            <a:r>
              <a:rPr lang="en-US" sz="2000" dirty="0" err="1" smtClean="0">
                <a:latin typeface="Times New Roman"/>
                <a:ea typeface="Raleway"/>
                <a:cs typeface="Raleway"/>
                <a:sym typeface="Raleway"/>
              </a:rPr>
              <a:t>pu</a:t>
            </a:r>
            <a:r>
              <a:rPr lang="en-US" sz="2000" dirty="0" smtClean="0">
                <a:latin typeface="Times New Roman"/>
                <a:ea typeface="Raleway"/>
                <a:cs typeface="Raleway"/>
                <a:sym typeface="Raleway"/>
              </a:rPr>
              <a:t>-la-</a:t>
            </a:r>
            <a:r>
              <a:rPr lang="en-US" sz="2000" dirty="0" err="1" smtClean="0">
                <a:latin typeface="Times New Roman"/>
                <a:ea typeface="Raleway"/>
                <a:cs typeface="Raleway"/>
                <a:sym typeface="Raleway"/>
              </a:rPr>
              <a:t>pu</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và</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người</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dân</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địa</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phương</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đã</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đẩy</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lui</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quân</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xâm</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lược</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Tây</a:t>
            </a:r>
            <a:r>
              <a:rPr lang="en-US" sz="2000" dirty="0" smtClean="0">
                <a:latin typeface="Times New Roman"/>
                <a:ea typeface="Raleway"/>
                <a:cs typeface="Raleway"/>
                <a:sym typeface="Raleway"/>
              </a:rPr>
              <a:t> Ban </a:t>
            </a:r>
            <a:r>
              <a:rPr lang="en-US" sz="2000" dirty="0" err="1" smtClean="0">
                <a:latin typeface="Times New Roman"/>
                <a:ea typeface="Raleway"/>
                <a:cs typeface="Raleway"/>
                <a:sym typeface="Raleway"/>
              </a:rPr>
              <a:t>Nha</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và</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giết</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chết</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viên</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chỉ</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huy</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là</a:t>
            </a:r>
            <a:r>
              <a:rPr lang="en-US" sz="2000" dirty="0" smtClean="0">
                <a:latin typeface="Times New Roman"/>
                <a:ea typeface="Raleway"/>
                <a:cs typeface="Raleway"/>
                <a:sym typeface="Raleway"/>
              </a:rPr>
              <a:t> </a:t>
            </a:r>
            <a:r>
              <a:rPr lang="en-US" sz="2000" dirty="0" err="1">
                <a:latin typeface="Times New Roman"/>
                <a:ea typeface="Raleway"/>
                <a:cs typeface="Raleway"/>
                <a:sym typeface="Raleway"/>
              </a:rPr>
              <a:t>P</a:t>
            </a:r>
            <a:r>
              <a:rPr lang="en-US" sz="2000" dirty="0" err="1" smtClean="0">
                <a:latin typeface="Times New Roman"/>
                <a:ea typeface="Raleway"/>
                <a:cs typeface="Raleway"/>
                <a:sym typeface="Raleway"/>
              </a:rPr>
              <a:t>hec</a:t>
            </a:r>
            <a:r>
              <a:rPr lang="en-US" sz="2000" dirty="0" smtClean="0">
                <a:latin typeface="Times New Roman"/>
                <a:ea typeface="Raleway"/>
                <a:cs typeface="Raleway"/>
                <a:sym typeface="Raleway"/>
              </a:rPr>
              <a:t>-di-</a:t>
            </a:r>
            <a:r>
              <a:rPr lang="en-US" sz="2000" dirty="0" err="1" smtClean="0">
                <a:latin typeface="Times New Roman"/>
                <a:ea typeface="Raleway"/>
                <a:cs typeface="Raleway"/>
                <a:sym typeface="Raleway"/>
              </a:rPr>
              <a:t>năng</a:t>
            </a:r>
            <a:r>
              <a:rPr lang="en-US" sz="2000" dirty="0" smtClean="0">
                <a:latin typeface="Times New Roman"/>
                <a:ea typeface="Raleway"/>
                <a:cs typeface="Raleway"/>
                <a:sym typeface="Raleway"/>
              </a:rPr>
              <a:t> Ma-</a:t>
            </a:r>
            <a:r>
              <a:rPr lang="en-US" sz="2000" dirty="0" err="1" smtClean="0">
                <a:latin typeface="Times New Roman"/>
                <a:ea typeface="Raleway"/>
                <a:cs typeface="Raleway"/>
                <a:sym typeface="Raleway"/>
              </a:rPr>
              <a:t>gien</a:t>
            </a:r>
            <a:r>
              <a:rPr lang="en-US" sz="2000" dirty="0" smtClean="0">
                <a:latin typeface="Times New Roman"/>
                <a:ea typeface="Raleway"/>
                <a:cs typeface="Raleway"/>
                <a:sym typeface="Raleway"/>
              </a:rPr>
              <a:t>-</a:t>
            </a:r>
            <a:r>
              <a:rPr lang="en-US" sz="2000" dirty="0" err="1" smtClean="0">
                <a:latin typeface="Times New Roman"/>
                <a:ea typeface="Raleway"/>
                <a:cs typeface="Raleway"/>
                <a:sym typeface="Raleway"/>
              </a:rPr>
              <a:t>lăng</a:t>
            </a:r>
            <a:r>
              <a:rPr lang="en-US" sz="2000" dirty="0" smtClean="0">
                <a:latin typeface="Times New Roman"/>
                <a:ea typeface="Raleway"/>
                <a:cs typeface="Raleway"/>
                <a:sym typeface="Raleway"/>
              </a:rPr>
              <a:t>. Do </a:t>
            </a:r>
            <a:r>
              <a:rPr lang="en-US" sz="2000" dirty="0" err="1" smtClean="0">
                <a:latin typeface="Times New Roman"/>
                <a:ea typeface="Raleway"/>
                <a:cs typeface="Raleway"/>
                <a:sym typeface="Raleway"/>
              </a:rPr>
              <a:t>đó</a:t>
            </a:r>
            <a:r>
              <a:rPr lang="en-US" sz="2000" dirty="0" smtClean="0">
                <a:latin typeface="Times New Roman"/>
                <a:ea typeface="Raleway"/>
                <a:cs typeface="Raleway"/>
                <a:sym typeface="Raleway"/>
              </a:rPr>
              <a:t>, La-</a:t>
            </a:r>
            <a:r>
              <a:rPr lang="en-US" sz="2000" dirty="0" err="1" smtClean="0">
                <a:latin typeface="Times New Roman"/>
                <a:ea typeface="Raleway"/>
                <a:cs typeface="Raleway"/>
                <a:sym typeface="Raleway"/>
              </a:rPr>
              <a:t>pu</a:t>
            </a:r>
            <a:r>
              <a:rPr lang="en-US" sz="2000" dirty="0" smtClean="0">
                <a:latin typeface="Times New Roman"/>
                <a:ea typeface="Raleway"/>
                <a:cs typeface="Raleway"/>
                <a:sym typeface="Raleway"/>
              </a:rPr>
              <a:t>-la-</a:t>
            </a:r>
            <a:r>
              <a:rPr lang="en-US" sz="2000" dirty="0" err="1" smtClean="0">
                <a:latin typeface="Times New Roman"/>
                <a:ea typeface="Raleway"/>
                <a:cs typeface="Raleway"/>
                <a:sym typeface="Raleway"/>
              </a:rPr>
              <a:t>pu</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đã</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trở</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thành</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người</a:t>
            </a:r>
            <a:r>
              <a:rPr lang="en-US" sz="2000" dirty="0" smtClean="0">
                <a:latin typeface="Times New Roman"/>
                <a:ea typeface="Raleway"/>
                <a:cs typeface="Raleway"/>
                <a:sym typeface="Raleway"/>
              </a:rPr>
              <a:t> Phi-lip-pin </a:t>
            </a:r>
            <a:r>
              <a:rPr lang="en-US" sz="2000" dirty="0" err="1" smtClean="0">
                <a:latin typeface="Times New Roman"/>
                <a:ea typeface="Raleway"/>
                <a:cs typeface="Raleway"/>
                <a:sym typeface="Raleway"/>
              </a:rPr>
              <a:t>đánh</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đuổi</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quân</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xâm</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lược</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Châu</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Âu</a:t>
            </a:r>
            <a:endParaRPr lang="vi-VN" sz="2000" dirty="0">
              <a:latin typeface="Times New Roman"/>
              <a:sym typeface="Raleway"/>
            </a:endParaRPr>
          </a:p>
        </p:txBody>
      </p:sp>
      <p:sp>
        <p:nvSpPr>
          <p:cNvPr id="3" name="Rectangle 2"/>
          <p:cNvSpPr/>
          <p:nvPr/>
        </p:nvSpPr>
        <p:spPr>
          <a:xfrm>
            <a:off x="483577" y="666022"/>
            <a:ext cx="2212464" cy="461665"/>
          </a:xfrm>
          <a:prstGeom prst="rect">
            <a:avLst/>
          </a:prstGeom>
        </p:spPr>
        <p:txBody>
          <a:bodyPr wrap="none">
            <a:spAutoFit/>
          </a:bodyPr>
          <a:lstStyle/>
          <a:p>
            <a:pPr lvl="0" algn="ctr"/>
            <a:r>
              <a:rPr lang="en-US" sz="2400" b="1" u="sng" dirty="0" err="1">
                <a:solidFill>
                  <a:srgbClr val="C00000"/>
                </a:solidFill>
                <a:latin typeface="Times New Roman" panose="02020603050405020304" pitchFamily="18" charset="0"/>
                <a:ea typeface="Raleway"/>
                <a:cs typeface="Times New Roman" panose="02020603050405020304" pitchFamily="18" charset="0"/>
                <a:sym typeface="Raleway"/>
              </a:rPr>
              <a:t>Về</a:t>
            </a:r>
            <a:r>
              <a:rPr lang="en-US" sz="2400" b="1" u="sng" dirty="0">
                <a:solidFill>
                  <a:srgbClr val="C00000"/>
                </a:solidFill>
                <a:latin typeface="Times New Roman" panose="02020603050405020304" pitchFamily="18" charset="0"/>
                <a:ea typeface="Raleway"/>
                <a:cs typeface="Times New Roman" panose="02020603050405020304" pitchFamily="18" charset="0"/>
                <a:sym typeface="Raleway"/>
              </a:rPr>
              <a:t> La-</a:t>
            </a:r>
            <a:r>
              <a:rPr lang="en-US" sz="2400" b="1" u="sng" dirty="0" err="1">
                <a:solidFill>
                  <a:srgbClr val="C00000"/>
                </a:solidFill>
                <a:latin typeface="Times New Roman" panose="02020603050405020304" pitchFamily="18" charset="0"/>
                <a:ea typeface="Raleway"/>
                <a:cs typeface="Times New Roman" panose="02020603050405020304" pitchFamily="18" charset="0"/>
                <a:sym typeface="Raleway"/>
              </a:rPr>
              <a:t>pu</a:t>
            </a:r>
            <a:r>
              <a:rPr lang="en-US" sz="2400" b="1" u="sng" dirty="0">
                <a:solidFill>
                  <a:srgbClr val="C00000"/>
                </a:solidFill>
                <a:latin typeface="Times New Roman" panose="02020603050405020304" pitchFamily="18" charset="0"/>
                <a:ea typeface="Raleway"/>
                <a:cs typeface="Times New Roman" panose="02020603050405020304" pitchFamily="18" charset="0"/>
                <a:sym typeface="Raleway"/>
              </a:rPr>
              <a:t>-la-</a:t>
            </a:r>
            <a:r>
              <a:rPr lang="en-US" sz="2400" b="1" u="sng" dirty="0" err="1">
                <a:solidFill>
                  <a:srgbClr val="C00000"/>
                </a:solidFill>
                <a:latin typeface="Times New Roman" panose="02020603050405020304" pitchFamily="18" charset="0"/>
                <a:ea typeface="Raleway"/>
                <a:cs typeface="Times New Roman" panose="02020603050405020304" pitchFamily="18" charset="0"/>
                <a:sym typeface="Raleway"/>
              </a:rPr>
              <a:t>pu</a:t>
            </a:r>
            <a:endParaRPr lang="en-US" sz="2400" b="1" u="sng" dirty="0">
              <a:solidFill>
                <a:srgbClr val="C00000"/>
              </a:solidFill>
              <a:latin typeface="Times New Roman" panose="02020603050405020304" pitchFamily="18" charset="0"/>
              <a:ea typeface="Raleway"/>
              <a:cs typeface="Times New Roman" panose="02020603050405020304" pitchFamily="18" charset="0"/>
              <a:sym typeface="Raleway"/>
            </a:endParaRPr>
          </a:p>
        </p:txBody>
      </p:sp>
      <p:sp>
        <p:nvSpPr>
          <p:cNvPr id="4" name="Rectangle 3"/>
          <p:cNvSpPr/>
          <p:nvPr/>
        </p:nvSpPr>
        <p:spPr>
          <a:xfrm>
            <a:off x="4358356" y="666023"/>
            <a:ext cx="2380780" cy="461665"/>
          </a:xfrm>
          <a:prstGeom prst="rect">
            <a:avLst/>
          </a:prstGeom>
        </p:spPr>
        <p:txBody>
          <a:bodyPr wrap="none">
            <a:spAutoFit/>
          </a:bodyPr>
          <a:lstStyle/>
          <a:p>
            <a:pPr lvl="0" algn="ctr"/>
            <a:r>
              <a:rPr lang="vi-VN" sz="2400" b="1" u="sng" dirty="0">
                <a:solidFill>
                  <a:srgbClr val="0070C0"/>
                </a:solidFill>
                <a:latin typeface="Times New Roman" panose="02020603050405020304" pitchFamily="18" charset="0"/>
                <a:ea typeface="Raleway"/>
                <a:cs typeface="Times New Roman" panose="02020603050405020304" pitchFamily="18" charset="0"/>
                <a:sym typeface="Raleway"/>
              </a:rPr>
              <a:t>Về Ma-gien-lăng</a:t>
            </a:r>
          </a:p>
        </p:txBody>
      </p:sp>
      <p:sp>
        <p:nvSpPr>
          <p:cNvPr id="6" name="Rectangle 5"/>
          <p:cNvSpPr/>
          <p:nvPr/>
        </p:nvSpPr>
        <p:spPr>
          <a:xfrm>
            <a:off x="4177146" y="1002986"/>
            <a:ext cx="4572000" cy="3477875"/>
          </a:xfrm>
          <a:prstGeom prst="rect">
            <a:avLst/>
          </a:prstGeom>
          <a:ln>
            <a:solidFill>
              <a:schemeClr val="accent1"/>
            </a:solidFill>
          </a:ln>
        </p:spPr>
        <p:txBody>
          <a:bodyPr>
            <a:spAutoFit/>
          </a:bodyPr>
          <a:lstStyle/>
          <a:p>
            <a:pPr lvl="0" algn="just"/>
            <a:r>
              <a:rPr lang="en-US" sz="2000" dirty="0" err="1">
                <a:latin typeface="Times New Roman"/>
                <a:ea typeface="Raleway"/>
                <a:cs typeface="Raleway"/>
                <a:sym typeface="Raleway"/>
              </a:rPr>
              <a:t>Tại</a:t>
            </a:r>
            <a:r>
              <a:rPr lang="en-US" sz="2000" dirty="0">
                <a:latin typeface="Times New Roman"/>
                <a:ea typeface="Raleway"/>
                <a:cs typeface="Raleway"/>
                <a:sym typeface="Raleway"/>
              </a:rPr>
              <a:t> </a:t>
            </a:r>
            <a:r>
              <a:rPr lang="en-US" sz="2000" dirty="0" err="1">
                <a:latin typeface="Times New Roman"/>
                <a:ea typeface="Raleway"/>
                <a:cs typeface="Raleway"/>
                <a:sym typeface="Raleway"/>
              </a:rPr>
              <a:t>nơi</a:t>
            </a:r>
            <a:r>
              <a:rPr lang="en-US" sz="2000" dirty="0">
                <a:latin typeface="Times New Roman"/>
                <a:ea typeface="Raleway"/>
                <a:cs typeface="Raleway"/>
                <a:sym typeface="Raleway"/>
              </a:rPr>
              <a:t> </a:t>
            </a:r>
            <a:r>
              <a:rPr lang="en-US" sz="2000" dirty="0" err="1">
                <a:latin typeface="Times New Roman"/>
                <a:ea typeface="Raleway"/>
                <a:cs typeface="Raleway"/>
                <a:sym typeface="Raleway"/>
              </a:rPr>
              <a:t>đây</a:t>
            </a:r>
            <a:r>
              <a:rPr lang="en-US" sz="2000" dirty="0">
                <a:latin typeface="Times New Roman"/>
                <a:ea typeface="Raleway"/>
                <a:cs typeface="Raleway"/>
                <a:sym typeface="Raleway"/>
              </a:rPr>
              <a:t> </a:t>
            </a:r>
            <a:r>
              <a:rPr lang="en-US" sz="2000" dirty="0" err="1">
                <a:latin typeface="Times New Roman"/>
                <a:ea typeface="Raleway"/>
                <a:cs typeface="Raleway"/>
                <a:sym typeface="Raleway"/>
              </a:rPr>
              <a:t>trong</a:t>
            </a:r>
            <a:r>
              <a:rPr lang="en-US" sz="2000" dirty="0">
                <a:latin typeface="Times New Roman"/>
                <a:ea typeface="Raleway"/>
                <a:cs typeface="Raleway"/>
                <a:sym typeface="Raleway"/>
              </a:rPr>
              <a:t> </a:t>
            </a:r>
            <a:r>
              <a:rPr lang="en-US" sz="2000" dirty="0" err="1">
                <a:latin typeface="Times New Roman"/>
                <a:ea typeface="Raleway"/>
                <a:cs typeface="Raleway"/>
                <a:sym typeface="Raleway"/>
              </a:rPr>
              <a:t>cuộc</a:t>
            </a:r>
            <a:r>
              <a:rPr lang="en-US" sz="2000" dirty="0">
                <a:latin typeface="Times New Roman"/>
                <a:ea typeface="Raleway"/>
                <a:cs typeface="Raleway"/>
                <a:sym typeface="Raleway"/>
              </a:rPr>
              <a:t> </a:t>
            </a:r>
            <a:r>
              <a:rPr lang="en-US" sz="2000" dirty="0" err="1">
                <a:latin typeface="Times New Roman"/>
                <a:ea typeface="Raleway"/>
                <a:cs typeface="Raleway"/>
                <a:sym typeface="Raleway"/>
              </a:rPr>
              <a:t>đụng</a:t>
            </a:r>
            <a:r>
              <a:rPr lang="en-US" sz="2000" dirty="0">
                <a:latin typeface="Times New Roman"/>
                <a:ea typeface="Raleway"/>
                <a:cs typeface="Raleway"/>
                <a:sym typeface="Raleway"/>
              </a:rPr>
              <a:t> </a:t>
            </a:r>
            <a:r>
              <a:rPr lang="en-US" sz="2000" dirty="0" err="1">
                <a:latin typeface="Times New Roman"/>
                <a:ea typeface="Raleway"/>
                <a:cs typeface="Raleway"/>
                <a:sym typeface="Raleway"/>
              </a:rPr>
              <a:t>độ</a:t>
            </a:r>
            <a:r>
              <a:rPr lang="en-US" sz="2000" dirty="0">
                <a:latin typeface="Times New Roman"/>
                <a:ea typeface="Raleway"/>
                <a:cs typeface="Raleway"/>
                <a:sym typeface="Raleway"/>
              </a:rPr>
              <a:t> </a:t>
            </a:r>
            <a:r>
              <a:rPr lang="en-US" sz="2000" dirty="0" err="1">
                <a:latin typeface="Times New Roman"/>
                <a:ea typeface="Raleway"/>
                <a:cs typeface="Raleway"/>
                <a:sym typeface="Raleway"/>
              </a:rPr>
              <a:t>với</a:t>
            </a:r>
            <a:r>
              <a:rPr lang="en-US" sz="2000" dirty="0">
                <a:latin typeface="Times New Roman"/>
                <a:ea typeface="Raleway"/>
                <a:cs typeface="Raleway"/>
                <a:sym typeface="Raleway"/>
              </a:rPr>
              <a:t> </a:t>
            </a:r>
            <a:r>
              <a:rPr lang="en-US" sz="2000" dirty="0" err="1">
                <a:latin typeface="Times New Roman"/>
                <a:ea typeface="Raleway"/>
                <a:cs typeface="Raleway"/>
                <a:sym typeface="Raleway"/>
              </a:rPr>
              <a:t>các</a:t>
            </a:r>
            <a:r>
              <a:rPr lang="en-US" sz="2000" dirty="0">
                <a:latin typeface="Times New Roman"/>
                <a:ea typeface="Raleway"/>
                <a:cs typeface="Raleway"/>
                <a:sym typeface="Raleway"/>
              </a:rPr>
              <a:t> </a:t>
            </a:r>
            <a:r>
              <a:rPr lang="en-US" sz="2000" dirty="0" err="1">
                <a:latin typeface="Times New Roman"/>
                <a:ea typeface="Raleway"/>
                <a:cs typeface="Raleway"/>
                <a:sym typeface="Raleway"/>
              </a:rPr>
              <a:t>chiến</a:t>
            </a:r>
            <a:r>
              <a:rPr lang="en-US" sz="2000" dirty="0">
                <a:latin typeface="Times New Roman"/>
                <a:ea typeface="Raleway"/>
                <a:cs typeface="Raleway"/>
                <a:sym typeface="Raleway"/>
              </a:rPr>
              <a:t> </a:t>
            </a:r>
            <a:r>
              <a:rPr lang="en-US" sz="2000" dirty="0" err="1">
                <a:latin typeface="Times New Roman"/>
                <a:ea typeface="Raleway"/>
                <a:cs typeface="Raleway"/>
                <a:sym typeface="Raleway"/>
              </a:rPr>
              <a:t>binh</a:t>
            </a:r>
            <a:r>
              <a:rPr lang="en-US" sz="2000" dirty="0">
                <a:latin typeface="Times New Roman"/>
                <a:ea typeface="Raleway"/>
                <a:cs typeface="Raleway"/>
                <a:sym typeface="Raleway"/>
              </a:rPr>
              <a:t> </a:t>
            </a:r>
            <a:r>
              <a:rPr lang="en-US" sz="2000" dirty="0" err="1">
                <a:latin typeface="Times New Roman"/>
                <a:ea typeface="Raleway"/>
                <a:cs typeface="Raleway"/>
                <a:sym typeface="Raleway"/>
              </a:rPr>
              <a:t>của</a:t>
            </a:r>
            <a:r>
              <a:rPr lang="en-US" sz="2000" dirty="0">
                <a:latin typeface="Times New Roman"/>
                <a:ea typeface="Raleway"/>
                <a:cs typeface="Raleway"/>
                <a:sym typeface="Raleway"/>
              </a:rPr>
              <a:t> La-</a:t>
            </a:r>
            <a:r>
              <a:rPr lang="en-US" sz="2000" dirty="0" err="1">
                <a:latin typeface="Times New Roman"/>
                <a:ea typeface="Raleway"/>
                <a:cs typeface="Raleway"/>
                <a:sym typeface="Raleway"/>
              </a:rPr>
              <a:t>pu</a:t>
            </a:r>
            <a:r>
              <a:rPr lang="en-US" sz="2000" dirty="0">
                <a:latin typeface="Times New Roman"/>
                <a:ea typeface="Raleway"/>
                <a:cs typeface="Raleway"/>
                <a:sym typeface="Raleway"/>
              </a:rPr>
              <a:t>-la-</a:t>
            </a:r>
            <a:r>
              <a:rPr lang="en-US" sz="2000" dirty="0" err="1">
                <a:latin typeface="Times New Roman"/>
                <a:ea typeface="Raleway"/>
                <a:cs typeface="Raleway"/>
                <a:sym typeface="Raleway"/>
              </a:rPr>
              <a:t>pu</a:t>
            </a:r>
            <a:r>
              <a:rPr lang="en-US" sz="2000" dirty="0">
                <a:latin typeface="Times New Roman"/>
                <a:ea typeface="Raleway"/>
                <a:cs typeface="Raleway"/>
                <a:sym typeface="Raleway"/>
              </a:rPr>
              <a:t>- </a:t>
            </a:r>
            <a:r>
              <a:rPr lang="en-US" sz="2000" dirty="0" err="1">
                <a:latin typeface="Times New Roman"/>
                <a:ea typeface="Raleway"/>
                <a:cs typeface="Raleway"/>
                <a:sym typeface="Raleway"/>
              </a:rPr>
              <a:t>thủ</a:t>
            </a:r>
            <a:r>
              <a:rPr lang="en-US" sz="2000" dirty="0">
                <a:latin typeface="Times New Roman"/>
                <a:ea typeface="Raleway"/>
                <a:cs typeface="Raleway"/>
                <a:sym typeface="Raleway"/>
              </a:rPr>
              <a:t> </a:t>
            </a:r>
            <a:r>
              <a:rPr lang="en-US" sz="2000" dirty="0" err="1">
                <a:latin typeface="Times New Roman"/>
                <a:ea typeface="Raleway"/>
                <a:cs typeface="Raleway"/>
                <a:sym typeface="Raleway"/>
              </a:rPr>
              <a:t>lĩnh</a:t>
            </a:r>
            <a:r>
              <a:rPr lang="en-US" sz="2000" dirty="0">
                <a:latin typeface="Times New Roman"/>
                <a:ea typeface="Raleway"/>
                <a:cs typeface="Raleway"/>
                <a:sym typeface="Raleway"/>
              </a:rPr>
              <a:t> </a:t>
            </a:r>
            <a:r>
              <a:rPr lang="en-US" sz="2000" dirty="0" err="1">
                <a:latin typeface="Times New Roman"/>
                <a:ea typeface="Raleway"/>
                <a:cs typeface="Raleway"/>
                <a:sym typeface="Raleway"/>
              </a:rPr>
              <a:t>đảo</a:t>
            </a:r>
            <a:r>
              <a:rPr lang="en-US" sz="2000" dirty="0">
                <a:latin typeface="Times New Roman"/>
                <a:ea typeface="Raleway"/>
                <a:cs typeface="Raleway"/>
                <a:sym typeface="Raleway"/>
              </a:rPr>
              <a:t> mac-tan, Ma-</a:t>
            </a:r>
            <a:r>
              <a:rPr lang="en-US" sz="2000" dirty="0" err="1">
                <a:latin typeface="Times New Roman"/>
                <a:ea typeface="Raleway"/>
                <a:cs typeface="Raleway"/>
                <a:sym typeface="Raleway"/>
              </a:rPr>
              <a:t>gien</a:t>
            </a:r>
            <a:r>
              <a:rPr lang="en-US" sz="2000" dirty="0">
                <a:latin typeface="Times New Roman"/>
                <a:ea typeface="Raleway"/>
                <a:cs typeface="Raleway"/>
                <a:sym typeface="Raleway"/>
              </a:rPr>
              <a:t>-</a:t>
            </a:r>
            <a:r>
              <a:rPr lang="en-US" sz="2000" dirty="0" err="1">
                <a:latin typeface="Times New Roman"/>
                <a:ea typeface="Raleway"/>
                <a:cs typeface="Raleway"/>
                <a:sym typeface="Raleway"/>
              </a:rPr>
              <a:t>lăng</a:t>
            </a:r>
            <a:r>
              <a:rPr lang="en-US" sz="2000" dirty="0">
                <a:latin typeface="Times New Roman"/>
                <a:ea typeface="Raleway"/>
                <a:cs typeface="Raleway"/>
                <a:sym typeface="Raleway"/>
              </a:rPr>
              <a:t> </a:t>
            </a:r>
            <a:r>
              <a:rPr lang="en-US" sz="2000" dirty="0" err="1">
                <a:latin typeface="Times New Roman"/>
                <a:ea typeface="Raleway"/>
                <a:cs typeface="Raleway"/>
                <a:sym typeface="Raleway"/>
              </a:rPr>
              <a:t>đã</a:t>
            </a:r>
            <a:r>
              <a:rPr lang="en-US" sz="2000" dirty="0">
                <a:latin typeface="Times New Roman"/>
                <a:ea typeface="Raleway"/>
                <a:cs typeface="Raleway"/>
                <a:sym typeface="Raleway"/>
              </a:rPr>
              <a:t> </a:t>
            </a:r>
            <a:r>
              <a:rPr lang="en-US" sz="2000" dirty="0" err="1">
                <a:latin typeface="Times New Roman"/>
                <a:ea typeface="Raleway"/>
                <a:cs typeface="Raleway"/>
                <a:sym typeface="Raleway"/>
              </a:rPr>
              <a:t>chết</a:t>
            </a:r>
            <a:r>
              <a:rPr lang="en-US" sz="2000" dirty="0">
                <a:latin typeface="Times New Roman"/>
                <a:ea typeface="Raleway"/>
                <a:cs typeface="Raleway"/>
                <a:sym typeface="Raleway"/>
              </a:rPr>
              <a:t> </a:t>
            </a:r>
            <a:r>
              <a:rPr lang="en-US" sz="2000" dirty="0" err="1">
                <a:latin typeface="Times New Roman"/>
                <a:ea typeface="Raleway"/>
                <a:cs typeface="Raleway"/>
                <a:sym typeface="Raleway"/>
              </a:rPr>
              <a:t>vào</a:t>
            </a:r>
            <a:r>
              <a:rPr lang="en-US" sz="2000" dirty="0">
                <a:latin typeface="Times New Roman"/>
                <a:ea typeface="Raleway"/>
                <a:cs typeface="Raleway"/>
                <a:sym typeface="Raleway"/>
              </a:rPr>
              <a:t> </a:t>
            </a:r>
            <a:r>
              <a:rPr lang="en-US" sz="2000" dirty="0" err="1">
                <a:latin typeface="Times New Roman"/>
                <a:ea typeface="Raleway"/>
                <a:cs typeface="Raleway"/>
                <a:sym typeface="Raleway"/>
              </a:rPr>
              <a:t>ngày</a:t>
            </a:r>
            <a:r>
              <a:rPr lang="en-US" sz="2000" dirty="0">
                <a:latin typeface="Times New Roman"/>
                <a:ea typeface="Raleway"/>
                <a:cs typeface="Raleway"/>
                <a:sym typeface="Raleway"/>
              </a:rPr>
              <a:t> 27/4/1521.</a:t>
            </a:r>
          </a:p>
          <a:p>
            <a:pPr lvl="0" algn="just"/>
            <a:r>
              <a:rPr lang="en-US" sz="2000" dirty="0" err="1">
                <a:latin typeface="Times New Roman"/>
                <a:ea typeface="Raleway"/>
                <a:cs typeface="Raleway"/>
                <a:sym typeface="Raleway"/>
              </a:rPr>
              <a:t>Vich</a:t>
            </a:r>
            <a:r>
              <a:rPr lang="en-US" sz="2000" dirty="0">
                <a:latin typeface="Times New Roman"/>
                <a:ea typeface="Raleway"/>
                <a:cs typeface="Raleway"/>
                <a:sym typeface="Raleway"/>
              </a:rPr>
              <a:t>-to-</a:t>
            </a:r>
            <a:r>
              <a:rPr lang="en-US" sz="2000" dirty="0" err="1">
                <a:latin typeface="Times New Roman"/>
                <a:ea typeface="Raleway"/>
                <a:cs typeface="Raleway"/>
                <a:sym typeface="Raleway"/>
              </a:rPr>
              <a:t>ri</a:t>
            </a:r>
            <a:r>
              <a:rPr lang="en-US" sz="2000" dirty="0">
                <a:latin typeface="Times New Roman"/>
                <a:ea typeface="Raleway"/>
                <a:cs typeface="Raleway"/>
                <a:sym typeface="Raleway"/>
              </a:rPr>
              <a:t>-a, </a:t>
            </a:r>
            <a:r>
              <a:rPr lang="en-US" sz="2000" dirty="0" err="1">
                <a:latin typeface="Times New Roman"/>
                <a:ea typeface="Raleway"/>
                <a:cs typeface="Raleway"/>
                <a:sym typeface="Raleway"/>
              </a:rPr>
              <a:t>một</a:t>
            </a:r>
            <a:r>
              <a:rPr lang="en-US" sz="2000" dirty="0">
                <a:latin typeface="Times New Roman"/>
                <a:ea typeface="Raleway"/>
                <a:cs typeface="Raleway"/>
                <a:sym typeface="Raleway"/>
              </a:rPr>
              <a:t> </a:t>
            </a:r>
            <a:r>
              <a:rPr lang="en-US" sz="2000" dirty="0" err="1">
                <a:latin typeface="Times New Roman"/>
                <a:ea typeface="Raleway"/>
                <a:cs typeface="Raleway"/>
                <a:sym typeface="Raleway"/>
              </a:rPr>
              <a:t>trong</a:t>
            </a:r>
            <a:r>
              <a:rPr lang="en-US" sz="2000" dirty="0">
                <a:latin typeface="Times New Roman"/>
                <a:ea typeface="Raleway"/>
                <a:cs typeface="Raleway"/>
                <a:sym typeface="Raleway"/>
              </a:rPr>
              <a:t> </a:t>
            </a:r>
            <a:r>
              <a:rPr lang="en-US" sz="2000" dirty="0" err="1">
                <a:latin typeface="Times New Roman"/>
                <a:ea typeface="Raleway"/>
                <a:cs typeface="Raleway"/>
                <a:sym typeface="Raleway"/>
              </a:rPr>
              <a:t>những</a:t>
            </a:r>
            <a:r>
              <a:rPr lang="en-US" sz="2000" dirty="0">
                <a:latin typeface="Times New Roman"/>
                <a:ea typeface="Raleway"/>
                <a:cs typeface="Raleway"/>
                <a:sym typeface="Raleway"/>
              </a:rPr>
              <a:t> con </a:t>
            </a:r>
            <a:r>
              <a:rPr lang="en-US" sz="2000" dirty="0" err="1">
                <a:latin typeface="Times New Roman"/>
                <a:ea typeface="Raleway"/>
                <a:cs typeface="Raleway"/>
                <a:sym typeface="Raleway"/>
              </a:rPr>
              <a:t>tàu</a:t>
            </a:r>
            <a:r>
              <a:rPr lang="en-US" sz="2000" dirty="0">
                <a:latin typeface="Times New Roman"/>
                <a:ea typeface="Raleway"/>
                <a:cs typeface="Raleway"/>
                <a:sym typeface="Raleway"/>
              </a:rPr>
              <a:t> </a:t>
            </a:r>
            <a:r>
              <a:rPr lang="en-US" sz="2000" dirty="0" err="1">
                <a:latin typeface="Times New Roman"/>
                <a:ea typeface="Raleway"/>
                <a:cs typeface="Raleway"/>
                <a:sym typeface="Raleway"/>
              </a:rPr>
              <a:t>của</a:t>
            </a:r>
            <a:r>
              <a:rPr lang="en-US" sz="2000" dirty="0">
                <a:latin typeface="Times New Roman"/>
                <a:ea typeface="Raleway"/>
                <a:cs typeface="Raleway"/>
                <a:sym typeface="Raleway"/>
              </a:rPr>
              <a:t> </a:t>
            </a:r>
            <a:r>
              <a:rPr lang="en-US" sz="2000" dirty="0" err="1">
                <a:latin typeface="Times New Roman"/>
                <a:ea typeface="Raleway"/>
                <a:cs typeface="Raleway"/>
                <a:sym typeface="Raleway"/>
              </a:rPr>
              <a:t>đoàn</a:t>
            </a:r>
            <a:r>
              <a:rPr lang="en-US" sz="2000" dirty="0">
                <a:latin typeface="Times New Roman"/>
                <a:ea typeface="Raleway"/>
                <a:cs typeface="Raleway"/>
                <a:sym typeface="Raleway"/>
              </a:rPr>
              <a:t> </a:t>
            </a:r>
            <a:r>
              <a:rPr lang="en-US" sz="2000" dirty="0" err="1">
                <a:latin typeface="Times New Roman"/>
                <a:ea typeface="Raleway"/>
                <a:cs typeface="Raleway"/>
                <a:sym typeface="Raleway"/>
              </a:rPr>
              <a:t>thám</a:t>
            </a:r>
            <a:r>
              <a:rPr lang="en-US" sz="2000" dirty="0">
                <a:latin typeface="Times New Roman"/>
                <a:ea typeface="Raleway"/>
                <a:cs typeface="Raleway"/>
                <a:sym typeface="Raleway"/>
              </a:rPr>
              <a:t> </a:t>
            </a:r>
            <a:r>
              <a:rPr lang="en-US" sz="2000" dirty="0" err="1">
                <a:latin typeface="Times New Roman"/>
                <a:ea typeface="Raleway"/>
                <a:cs typeface="Raleway"/>
                <a:sym typeface="Raleway"/>
              </a:rPr>
              <a:t>hiểm</a:t>
            </a:r>
            <a:r>
              <a:rPr lang="en-US" sz="2000" dirty="0">
                <a:latin typeface="Times New Roman"/>
                <a:ea typeface="Raleway"/>
                <a:cs typeface="Raleway"/>
                <a:sym typeface="Raleway"/>
              </a:rPr>
              <a:t> </a:t>
            </a:r>
            <a:r>
              <a:rPr lang="en-US" sz="2000" dirty="0" smtClean="0">
                <a:latin typeface="Times New Roman"/>
                <a:ea typeface="Raleway"/>
                <a:cs typeface="Raleway"/>
                <a:sym typeface="Raleway"/>
              </a:rPr>
              <a:t>do </a:t>
            </a:r>
            <a:r>
              <a:rPr lang="en-US" sz="2000" dirty="0" err="1" smtClean="0">
                <a:latin typeface="Times New Roman"/>
                <a:ea typeface="Raleway"/>
                <a:cs typeface="Raleway"/>
                <a:sym typeface="Raleway"/>
              </a:rPr>
              <a:t>Gioan</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Xê</a:t>
            </a:r>
            <a:r>
              <a:rPr lang="en-US" sz="2000" dirty="0" smtClean="0">
                <a:latin typeface="Times New Roman"/>
                <a:ea typeface="Raleway"/>
                <a:cs typeface="Raleway"/>
                <a:sym typeface="Raleway"/>
              </a:rPr>
              <a:t>-bat-</a:t>
            </a:r>
            <a:r>
              <a:rPr lang="en-US" sz="2000" dirty="0" err="1" smtClean="0">
                <a:latin typeface="Times New Roman"/>
                <a:ea typeface="Raleway"/>
                <a:cs typeface="Raleway"/>
                <a:sym typeface="Raleway"/>
              </a:rPr>
              <a:t>ti</a:t>
            </a:r>
            <a:r>
              <a:rPr lang="en-US" sz="2000" dirty="0" smtClean="0">
                <a:latin typeface="Times New Roman"/>
                <a:ea typeface="Raleway"/>
                <a:cs typeface="Raleway"/>
                <a:sym typeface="Raleway"/>
              </a:rPr>
              <a:t>-an </a:t>
            </a:r>
            <a:r>
              <a:rPr lang="en-US" sz="2000" dirty="0" err="1" smtClean="0">
                <a:latin typeface="Times New Roman"/>
                <a:ea typeface="Raleway"/>
                <a:cs typeface="Raleway"/>
                <a:sym typeface="Raleway"/>
              </a:rPr>
              <a:t>chỉ</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huy</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đã</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rời</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Xê-bu</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vào</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ngày</a:t>
            </a:r>
            <a:r>
              <a:rPr lang="en-US" sz="2000" dirty="0" smtClean="0">
                <a:latin typeface="Times New Roman"/>
                <a:ea typeface="Raleway"/>
                <a:cs typeface="Raleway"/>
                <a:sym typeface="Raleway"/>
              </a:rPr>
              <a:t> 1/5/1521, </a:t>
            </a:r>
            <a:r>
              <a:rPr lang="en-US" sz="2000" dirty="0" err="1" smtClean="0">
                <a:latin typeface="Times New Roman"/>
                <a:ea typeface="Raleway"/>
                <a:cs typeface="Raleway"/>
                <a:sym typeface="Raleway"/>
              </a:rPr>
              <a:t>trở</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về</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Xan-lu-ca</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đờ</a:t>
            </a:r>
            <a:r>
              <a:rPr lang="en-US" sz="2000" dirty="0" smtClean="0">
                <a:latin typeface="Times New Roman"/>
                <a:ea typeface="Raleway"/>
                <a:cs typeface="Raleway"/>
                <a:sym typeface="Raleway"/>
              </a:rPr>
              <a:t> Ba-</a:t>
            </a:r>
            <a:r>
              <a:rPr lang="en-US" sz="2000" dirty="0" err="1" smtClean="0">
                <a:latin typeface="Times New Roman"/>
                <a:ea typeface="Raleway"/>
                <a:cs typeface="Raleway"/>
                <a:sym typeface="Raleway"/>
              </a:rPr>
              <a:t>ra</a:t>
            </a:r>
            <a:r>
              <a:rPr lang="en-US" sz="2000" dirty="0" smtClean="0">
                <a:latin typeface="Times New Roman"/>
                <a:ea typeface="Raleway"/>
                <a:cs typeface="Raleway"/>
                <a:sym typeface="Raleway"/>
              </a:rPr>
              <a:t>-</a:t>
            </a:r>
            <a:r>
              <a:rPr lang="en-US" sz="2000" dirty="0" err="1" smtClean="0">
                <a:latin typeface="Times New Roman"/>
                <a:ea typeface="Raleway"/>
                <a:cs typeface="Raleway"/>
                <a:sym typeface="Raleway"/>
              </a:rPr>
              <a:t>mê-đa</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Tây</a:t>
            </a:r>
            <a:r>
              <a:rPr lang="en-US" sz="2000" dirty="0" smtClean="0">
                <a:latin typeface="Times New Roman"/>
                <a:ea typeface="Raleway"/>
                <a:cs typeface="Raleway"/>
                <a:sym typeface="Raleway"/>
              </a:rPr>
              <a:t> ban </a:t>
            </a:r>
            <a:r>
              <a:rPr lang="en-US" sz="2000" dirty="0" err="1" smtClean="0">
                <a:latin typeface="Times New Roman"/>
                <a:ea typeface="Raleway"/>
                <a:cs typeface="Raleway"/>
                <a:sym typeface="Raleway"/>
              </a:rPr>
              <a:t>Nha</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vào</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ngày</a:t>
            </a:r>
            <a:r>
              <a:rPr lang="en-US" sz="2000" dirty="0" smtClean="0">
                <a:latin typeface="Times New Roman"/>
                <a:ea typeface="Raleway"/>
                <a:cs typeface="Raleway"/>
                <a:sym typeface="Raleway"/>
              </a:rPr>
              <a:t> 6/9/1522 </a:t>
            </a:r>
            <a:r>
              <a:rPr lang="en-US" sz="2000" dirty="0" err="1" smtClean="0">
                <a:latin typeface="Times New Roman"/>
                <a:ea typeface="Raleway"/>
                <a:cs typeface="Raleway"/>
                <a:sym typeface="Raleway"/>
              </a:rPr>
              <a:t>và</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hoàn</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thành</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chuyến</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đi</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vòng</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quanh</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thế</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giới</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đầu</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tiên</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bằng</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đường</a:t>
            </a:r>
            <a:r>
              <a:rPr lang="en-US" sz="2000" dirty="0" smtClean="0">
                <a:latin typeface="Times New Roman"/>
                <a:ea typeface="Raleway"/>
                <a:cs typeface="Raleway"/>
                <a:sym typeface="Raleway"/>
              </a:rPr>
              <a:t> </a:t>
            </a:r>
            <a:r>
              <a:rPr lang="en-US" sz="2000" dirty="0" err="1" smtClean="0">
                <a:latin typeface="Times New Roman"/>
                <a:ea typeface="Raleway"/>
                <a:cs typeface="Raleway"/>
                <a:sym typeface="Raleway"/>
              </a:rPr>
              <a:t>biển</a:t>
            </a:r>
            <a:r>
              <a:rPr lang="en-US" sz="2000" dirty="0" smtClean="0">
                <a:latin typeface="Times New Roman"/>
                <a:ea typeface="Raleway"/>
                <a:cs typeface="Raleway"/>
                <a:sym typeface="Raleway"/>
              </a:rPr>
              <a:t>. </a:t>
            </a:r>
            <a:endParaRPr lang="en-US" sz="2000" dirty="0">
              <a:latin typeface="Times New Roman"/>
              <a:ea typeface="Raleway"/>
              <a:cs typeface="Raleway"/>
              <a:sym typeface="Raleway"/>
            </a:endParaRPr>
          </a:p>
        </p:txBody>
      </p:sp>
    </p:spTree>
    <p:extLst>
      <p:ext uri="{BB962C8B-B14F-4D97-AF65-F5344CB8AC3E}">
        <p14:creationId xmlns:p14="http://schemas.microsoft.com/office/powerpoint/2010/main" val="438666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4" grpId="0"/>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716&quot;/&gt;&lt;/object&gt;&lt;object type=&quot;3&quot; unique_id=&quot;10004&quot;&gt;&lt;property id=&quot;20148&quot; value=&quot;5&quot;/&gt;&lt;property id=&quot;20300&quot; value=&quot;Slide 2&quot;/&gt;&lt;property id=&quot;20307&quot; value=&quot;459&quot;/&gt;&lt;/object&gt;&lt;object type=&quot;3&quot; unique_id=&quot;10005&quot;&gt;&lt;property id=&quot;20148&quot; value=&quot;5&quot;/&gt;&lt;property id=&quot;20300&quot; value=&quot;Slide 3 - &amp;quot;Ý kiến thứ nhất: Mỹ ném bom nguyên tử xuống Nhật Bản làm cho CTTG 2 chấm dứt sớm hơn nhiều tháng, hạn chế sinh mạng&quot;/&gt;&lt;property id=&quot;20307&quot; value=&quot;357&quot;/&gt;&lt;/object&gt;&lt;object type=&quot;3&quot; unique_id=&quot;10006&quot;&gt;&lt;property id=&quot;20148&quot; value=&quot;5&quot;/&gt;&lt;property id=&quot;20300&quot; value=&quot;Slide 4 - &amp;quot;Bài 1: Hiện thực lịch sử và nhận thức lịch sử&amp;quot;&quot;/&gt;&lt;property id=&quot;20307&quot; value=&quot;256&quot;/&gt;&lt;/object&gt;&lt;object type=&quot;3&quot; unique_id=&quot;10007&quot;&gt;&lt;property id=&quot;20148&quot; value=&quot;5&quot;/&gt;&lt;property id=&quot;20300&quot; value=&quot;Slide 5 - &amp;quot;NỘI DUNG&amp;quot;&quot;/&gt;&lt;property id=&quot;20307&quot; value=&quot;259&quot;/&gt;&lt;/object&gt;&lt;object type=&quot;3&quot; unique_id=&quot;10008&quot;&gt;&lt;property id=&quot;20148&quot; value=&quot;5&quot;/&gt;&lt;property id=&quot;20300&quot; value=&quot;Slide 6&quot;/&gt;&lt;property id=&quot;20307&quot; value=&quot;721&quot;/&gt;&lt;/object&gt;&lt;object type=&quot;3&quot; unique_id=&quot;10009&quot;&gt;&lt;property id=&quot;20148&quot; value=&quot;5&quot;/&gt;&lt;property id=&quot;20300&quot; value=&quot;Slide 7&quot;/&gt;&lt;property id=&quot;20307&quot; value=&quot;717&quot;/&gt;&lt;/object&gt;&lt;object type=&quot;3&quot; unique_id=&quot;10010&quot;&gt;&lt;property id=&quot;20148&quot; value=&quot;5&quot;/&gt;&lt;property id=&quot;20300&quot; value=&quot;Slide 10 - &amp;quot;Hiện thực lịch sử và nhận thức lịch sử&amp;quot;&quot;/&gt;&lt;property id=&quot;20307&quot; value=&quot;262&quot;/&gt;&lt;/object&gt;&lt;object type=&quot;3&quot; unique_id=&quot;10012&quot;&gt;&lt;property id=&quot;20148&quot; value=&quot;5&quot;/&gt;&lt;property id=&quot;20300&quot; value=&quot;Slide 11 - &amp;quot;BÀI TẬP 1 Xác định Hiện thực lịch sử, Lịch sử được con người nhận thức &amp;quot;&quot;/&gt;&lt;property id=&quot;20307&quot; value=&quot;258&quot;/&gt;&lt;/object&gt;&lt;object type=&quot;3&quot; unique_id=&quot;10013&quot;&gt;&lt;property id=&quot;20148&quot; value=&quot;5&quot;/&gt;&lt;property id=&quot;20300&quot; value=&quot;Slide 12&quot;/&gt;&lt;property id=&quot;20307&quot; value=&quot;722&quot;/&gt;&lt;/object&gt;&lt;object type=&quot;3&quot; unique_id=&quot;10014&quot;&gt;&lt;property id=&quot;20148&quot; value=&quot;5&quot;/&gt;&lt;property id=&quot;20300&quot; value=&quot;Slide 13&quot;/&gt;&lt;property id=&quot;20307&quot; value=&quot;723&quot;/&gt;&lt;/object&gt;&lt;object type=&quot;3&quot; unique_id=&quot;10015&quot;&gt;&lt;property id=&quot;20148&quot; value=&quot;5&quot;/&gt;&lt;property id=&quot;20300&quot; value=&quot;Slide 16 - &amp;quot;2. Đối tượng, chức năng, nhiệm vụ của Sử học&amp;quot;&quot;/&gt;&lt;property id=&quot;20307&quot; value=&quot;260&quot;/&gt;&lt;/object&gt;&lt;object type=&quot;3&quot; unique_id=&quot;10016&quot;&gt;&lt;property id=&quot;20148&quot; value=&quot;5&quot;/&gt;&lt;property id=&quot;20300&quot; value=&quot;Slide 17 - &amp;quot;HOẠT ĐỘNG NHÓM&amp;quot;&quot;/&gt;&lt;property id=&quot;20307&quot; value=&quot;364&quot;/&gt;&lt;/object&gt;&lt;object type=&quot;3&quot; unique_id=&quot;10017&quot;&gt;&lt;property id=&quot;20148&quot; value=&quot;5&quot;/&gt;&lt;property id=&quot;20300&quot; value=&quot;Slide 18&quot;/&gt;&lt;property id=&quot;20307&quot; value=&quot;719&quot;/&gt;&lt;/object&gt;&lt;object type=&quot;3&quot; unique_id=&quot;10018&quot;&gt;&lt;property id=&quot;20148&quot; value=&quot;5&quot;/&gt;&lt;property id=&quot;20300&quot; value=&quot;Slide 19&quot;/&gt;&lt;property id=&quot;20307&quot; value=&quot;726&quot;/&gt;&lt;/object&gt;&lt;object type=&quot;3&quot; unique_id=&quot;10019&quot;&gt;&lt;property id=&quot;20148&quot; value=&quot;5&quot;/&gt;&lt;property id=&quot;20300&quot; value=&quot;Slide 20&quot;/&gt;&lt;property id=&quot;20307&quot; value=&quot;727&quot;/&gt;&lt;/object&gt;&lt;object type=&quot;3&quot; unique_id=&quot;10021&quot;&gt;&lt;property id=&quot;20148&quot; value=&quot;5&quot;/&gt;&lt;property id=&quot;20300&quot; value=&quot;Slide 21&quot;/&gt;&lt;property id=&quot;20307&quot; value=&quot;728&quot;/&gt;&lt;/object&gt;&lt;object type=&quot;3&quot; unique_id=&quot;10022&quot;&gt;&lt;property id=&quot;20148&quot; value=&quot;5&quot;/&gt;&lt;property id=&quot;20300&quot; value=&quot;Slide 22 - &amp;quot;Nhiệm vụ của sử học&amp;quot;&quot;/&gt;&lt;property id=&quot;20307&quot; value=&quot;273&quot;/&gt;&lt;/object&gt;&lt;object type=&quot;3&quot; unique_id=&quot;10023&quot;&gt;&lt;property id=&quot;20148&quot; value=&quot;5&quot;/&gt;&lt;property id=&quot;20300&quot; value=&quot;Slide 23&quot;/&gt;&lt;property id=&quot;20307&quot; value=&quot;11088815&quot;/&gt;&lt;/object&gt;&lt;object type=&quot;3&quot; unique_id=&quot;10024&quot;&gt;&lt;property id=&quot;20148&quot; value=&quot;5&quot;/&gt;&lt;property id=&quot;20300&quot; value=&quot;Slide 24&quot;/&gt;&lt;property id=&quot;20307&quot; value=&quot;11088816&quot;/&gt;&lt;/object&gt;&lt;object type=&quot;3&quot; unique_id=&quot;10029&quot;&gt;&lt;property id=&quot;20148&quot; value=&quot;5&quot;/&gt;&lt;property id=&quot;20300&quot; value=&quot;Slide 29&quot;/&gt;&lt;property id=&quot;20307&quot; value=&quot;552&quot;/&gt;&lt;/object&gt;&lt;object type=&quot;3&quot; unique_id=&quot;10030&quot;&gt;&lt;property id=&quot;20148&quot; value=&quot;5&quot;/&gt;&lt;property id=&quot;20300&quot; value=&quot;Slide 30&quot;/&gt;&lt;property id=&quot;20307&quot; value=&quot;512&quot;/&gt;&lt;/object&gt;&lt;object type=&quot;3&quot; unique_id=&quot;10031&quot;&gt;&lt;property id=&quot;20148&quot; value=&quot;5&quot;/&gt;&lt;property id=&quot;20300&quot; value=&quot;Slide 31&quot;/&gt;&lt;property id=&quot;20307&quot; value=&quot;513&quot;/&gt;&lt;/object&gt;&lt;object type=&quot;3&quot; unique_id=&quot;10032&quot;&gt;&lt;property id=&quot;20148&quot; value=&quot;5&quot;/&gt;&lt;property id=&quot;20300&quot; value=&quot;Slide 32&quot;/&gt;&lt;property id=&quot;20307&quot; value=&quot;514&quot;/&gt;&lt;/object&gt;&lt;object type=&quot;3&quot; unique_id=&quot;10033&quot;&gt;&lt;property id=&quot;20148&quot; value=&quot;5&quot;/&gt;&lt;property id=&quot;20300&quot; value=&quot;Slide 33&quot;/&gt;&lt;property id=&quot;20307&quot; value=&quot;515&quot;/&gt;&lt;/object&gt;&lt;object type=&quot;3&quot; unique_id=&quot;10034&quot;&gt;&lt;property id=&quot;20148&quot; value=&quot;5&quot;/&gt;&lt;property id=&quot;20300&quot; value=&quot;Slide 34&quot;/&gt;&lt;property id=&quot;20307&quot; value=&quot;516&quot;/&gt;&lt;/object&gt;&lt;object type=&quot;3&quot; unique_id=&quot;10035&quot;&gt;&lt;property id=&quot;20148&quot; value=&quot;5&quot;/&gt;&lt;property id=&quot;20300&quot; value=&quot;Slide 35&quot;/&gt;&lt;property id=&quot;20307&quot; value=&quot;518&quot;/&gt;&lt;/object&gt;&lt;object type=&quot;3&quot; unique_id=&quot;10036&quot;&gt;&lt;property id=&quot;20148&quot; value=&quot;5&quot;/&gt;&lt;property id=&quot;20300&quot; value=&quot;Slide 36&quot;/&gt;&lt;property id=&quot;20307&quot; value=&quot;521&quot;/&gt;&lt;/object&gt;&lt;object type=&quot;3&quot; unique_id=&quot;10037&quot;&gt;&lt;property id=&quot;20148&quot; value=&quot;5&quot;/&gt;&lt;property id=&quot;20300&quot; value=&quot;Slide 39&quot;/&gt;&lt;property id=&quot;20307&quot; value=&quot;519&quot;/&gt;&lt;/object&gt;&lt;object type=&quot;3&quot; unique_id=&quot;10038&quot;&gt;&lt;property id=&quot;20148&quot; value=&quot;5&quot;/&gt;&lt;property id=&quot;20300&quot; value=&quot;Slide 40&quot;/&gt;&lt;property id=&quot;20307&quot; value=&quot;730&quot;/&gt;&lt;/object&gt;&lt;object type=&quot;3&quot; unique_id=&quot;10039&quot;&gt;&lt;property id=&quot;20148&quot; value=&quot;5&quot;/&gt;&lt;property id=&quot;20300&quot; value=&quot;Slide 41&quot;/&gt;&lt;property id=&quot;20307&quot; value=&quot;11088804&quot;/&gt;&lt;/object&gt;&lt;object type=&quot;3&quot; unique_id=&quot;10040&quot;&gt;&lt;property id=&quot;20148&quot; value=&quot;5&quot;/&gt;&lt;property id=&quot;20300&quot; value=&quot;Slide 42&quot;/&gt;&lt;property id=&quot;20307&quot; value=&quot;11088813&quot;/&gt;&lt;/object&gt;&lt;object type=&quot;3&quot; unique_id=&quot;10399&quot;&gt;&lt;property id=&quot;20148&quot; value=&quot;5&quot;/&gt;&lt;property id=&quot;20300&quot; value=&quot;Slide 27&quot;/&gt;&lt;property id=&quot;20307&quot; value=&quot;11088818&quot;/&gt;&lt;/object&gt;&lt;object type=&quot;3&quot; unique_id=&quot;10400&quot;&gt;&lt;property id=&quot;20148&quot; value=&quot;5&quot;/&gt;&lt;property id=&quot;20300&quot; value=&quot;Slide 28 - &amp;quot;Từ kết quả nghiên cứu về cuộc Cách mạng tháng Tám năm 1945, làm rõ một số chức năng, nhiệm vụ của sử học.&amp;quot;&quot;/&gt;&lt;property id=&quot;20307&quot; value=&quot;11088819&quot;/&gt;&lt;/object&gt;&lt;object type=&quot;3&quot; unique_id=&quot;10553&quot;&gt;&lt;property id=&quot;20148&quot; value=&quot;5&quot;/&gt;&lt;property id=&quot;20300&quot; value=&quot;Slide 37&quot;/&gt;&lt;property id=&quot;20307&quot; value=&quot;11088820&quot;/&gt;&lt;/object&gt;&lt;object type=&quot;3&quot; unique_id=&quot;10554&quot;&gt;&lt;property id=&quot;20148&quot; value=&quot;5&quot;/&gt;&lt;property id=&quot;20300&quot; value=&quot;Slide 38&quot;/&gt;&lt;property id=&quot;20307&quot; value=&quot;11088821&quot;/&gt;&lt;/object&gt;&lt;object type=&quot;3&quot; unique_id=&quot;10633&quot;&gt;&lt;property id=&quot;20148&quot; value=&quot;5&quot;/&gt;&lt;property id=&quot;20300&quot; value=&quot;Slide 15 - &amp;quot;Phân biệt hiện thực lịch sử và lịch sử được con người nhận thức qua sự kiện ngày 2-9-1945 ở Việt Nam. &amp;quot;&quot;/&gt;&lt;property id=&quot;20307&quot; value=&quot;11088822&quot;/&gt;&lt;/object&gt;&lt;object type=&quot;3&quot; unique_id=&quot;10714&quot;&gt;&lt;property id=&quot;20148&quot; value=&quot;5&quot;/&gt;&lt;property id=&quot;20300&quot; value=&quot;Slide 25 - &amp;quot;Đọc thông tin, tư liệu và quan sát Sơ đồ 1.1 SGK trang 7, hãy: Cho biết ý nghĩa đoạn trích trong bài tựa sách “Đại&quot;/&gt;&lt;property id=&quot;20307&quot; value=&quot;11088823&quot;/&gt;&lt;/object&gt;&lt;object type=&quot;3&quot; unique_id=&quot;11183&quot;&gt;&lt;property id=&quot;20148&quot; value=&quot;5&quot;/&gt;&lt;property id=&quot;20300&quot; value=&quot;Slide 8&quot;/&gt;&lt;property id=&quot;20307&quot; value=&quot;11088824&quot;/&gt;&lt;/object&gt;&lt;object type=&quot;3&quot; unique_id=&quot;11184&quot;&gt;&lt;property id=&quot;20148&quot; value=&quot;5&quot;/&gt;&lt;property id=&quot;20300&quot; value=&quot;Slide 9&quot;/&gt;&lt;property id=&quot;20307&quot; value=&quot;11088827&quot;/&gt;&lt;/object&gt;&lt;object type=&quot;3&quot; unique_id=&quot;11185&quot;&gt;&lt;property id=&quot;20148&quot; value=&quot;5&quot;/&gt;&lt;property id=&quot;20300&quot; value=&quot;Slide 14&quot;/&gt;&lt;property id=&quot;20307&quot; value=&quot;11088825&quot;/&gt;&lt;/object&gt;&lt;object type=&quot;3&quot; unique_id=&quot;11360&quot;&gt;&lt;property id=&quot;20148&quot; value=&quot;5&quot;/&gt;&lt;property id=&quot;20300&quot; value=&quot;Slide 26&quot;/&gt;&lt;property id=&quot;20307&quot; value=&quot;11088828&quot;/&gt;&lt;/object&gt;&lt;/object&gt;&lt;object type=&quot;8&quot; unique_id=&quot;10080&quot;&gt;&lt;/object&gt;&lt;/object&gt;&lt;/database&gt;"/>
  <p:tag name="SECTOMILLISECCONVERTED" val="1"/>
</p:tagLst>
</file>

<file path=ppt/theme/_rels/them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Language Arts Subject for High School - 9th Grade: Grammar by Slidesgo">
  <a:themeElements>
    <a:clrScheme name="Simple Light">
      <a:dk1>
        <a:srgbClr val="000000"/>
      </a:dk1>
      <a:lt1>
        <a:srgbClr val="FFE8DE"/>
      </a:lt1>
      <a:dk2>
        <a:srgbClr val="F4DED4"/>
      </a:dk2>
      <a:lt2>
        <a:srgbClr val="119B9B"/>
      </a:lt2>
      <a:accent1>
        <a:srgbClr val="F1C232"/>
      </a:accent1>
      <a:accent2>
        <a:srgbClr val="FFEBA5"/>
      </a:accent2>
      <a:accent3>
        <a:srgbClr val="E24747"/>
      </a:accent3>
      <a:accent4>
        <a:srgbClr val="FFFFFF"/>
      </a:accent4>
      <a:accent5>
        <a:srgbClr val="FAFAFA"/>
      </a:accent5>
      <a:accent6>
        <a:srgbClr val="FAFAFA"/>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Story Theme Cards by Slidesgo">
  <a:themeElements>
    <a:clrScheme name="Simple Light">
      <a:dk1>
        <a:srgbClr val="000000"/>
      </a:dk1>
      <a:lt1>
        <a:srgbClr val="FFFFFF"/>
      </a:lt1>
      <a:dk2>
        <a:srgbClr val="595959"/>
      </a:dk2>
      <a:lt2>
        <a:srgbClr val="EEEEEE"/>
      </a:lt2>
      <a:accent1>
        <a:srgbClr val="003768"/>
      </a:accent1>
      <a:accent2>
        <a:srgbClr val="12889B"/>
      </a:accent2>
      <a:accent3>
        <a:srgbClr val="7BDAD6"/>
      </a:accent3>
      <a:accent4>
        <a:srgbClr val="FEC200"/>
      </a:accent4>
      <a:accent5>
        <a:srgbClr val="EB7B24"/>
      </a:accent5>
      <a:accent6>
        <a:srgbClr val="CC2225"/>
      </a:accent6>
      <a:hlink>
        <a:srgbClr val="7BDAD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ThemeBMC">
      <a:dk1>
        <a:srgbClr val="000000"/>
      </a:dk1>
      <a:lt1>
        <a:srgbClr val="FFFFFF"/>
      </a:lt1>
      <a:dk2>
        <a:srgbClr val="1F497D"/>
      </a:dk2>
      <a:lt2>
        <a:srgbClr val="EEECE1"/>
      </a:lt2>
      <a:accent1>
        <a:srgbClr val="0779B7"/>
      </a:accent1>
      <a:accent2>
        <a:srgbClr val="019ADD"/>
      </a:accent2>
      <a:accent3>
        <a:srgbClr val="6BC2ED"/>
      </a:accent3>
      <a:accent4>
        <a:srgbClr val="A7CCDF"/>
      </a:accent4>
      <a:accent5>
        <a:srgbClr val="595959"/>
      </a:accent5>
      <a:accent6>
        <a:srgbClr val="3F3F3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Non Canonical Gospels Thesis by Slidesgo">
  <a:themeElements>
    <a:clrScheme name="Simple Light">
      <a:dk1>
        <a:srgbClr val="DFC99B"/>
      </a:dk1>
      <a:lt1>
        <a:srgbClr val="E9DDCA"/>
      </a:lt1>
      <a:dk2>
        <a:srgbClr val="786C5D"/>
      </a:dk2>
      <a:lt2>
        <a:srgbClr val="A97352"/>
      </a:lt2>
      <a:accent1>
        <a:srgbClr val="545F41"/>
      </a:accent1>
      <a:accent2>
        <a:srgbClr val="B3A624"/>
      </a:accent2>
      <a:accent3>
        <a:srgbClr val="DCB576"/>
      </a:accent3>
      <a:accent4>
        <a:srgbClr val="953D26"/>
      </a:accent4>
      <a:accent5>
        <a:srgbClr val="6B3C13"/>
      </a:accent5>
      <a:accent6>
        <a:srgbClr val="FFF4E6"/>
      </a:accent6>
      <a:hlink>
        <a:srgbClr val="786C5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948</TotalTime>
  <Words>2132</Words>
  <Application>Microsoft Office PowerPoint</Application>
  <PresentationFormat>On-screen Show (16:9)</PresentationFormat>
  <Paragraphs>218</Paragraphs>
  <Slides>42</Slides>
  <Notes>22</Notes>
  <HiddenSlides>0</HiddenSlides>
  <MMClips>2</MMClips>
  <ScaleCrop>false</ScaleCrop>
  <HeadingPairs>
    <vt:vector size="6" baseType="variant">
      <vt:variant>
        <vt:lpstr>Fonts Used</vt:lpstr>
      </vt:variant>
      <vt:variant>
        <vt:i4>26</vt:i4>
      </vt:variant>
      <vt:variant>
        <vt:lpstr>Theme</vt:lpstr>
      </vt:variant>
      <vt:variant>
        <vt:i4>10</vt:i4>
      </vt:variant>
      <vt:variant>
        <vt:lpstr>Slide Titles</vt:lpstr>
      </vt:variant>
      <vt:variant>
        <vt:i4>42</vt:i4>
      </vt:variant>
    </vt:vector>
  </HeadingPairs>
  <TitlesOfParts>
    <vt:vector size="78" baseType="lpstr">
      <vt:lpstr>印品丫丫体-D版</vt:lpstr>
      <vt:lpstr>Calibri</vt:lpstr>
      <vt:lpstr>Anaheim</vt:lpstr>
      <vt:lpstr>Raleway</vt:lpstr>
      <vt:lpstr>Quintessential</vt:lpstr>
      <vt:lpstr>ITC Avant Garde Std Bk</vt:lpstr>
      <vt:lpstr>Open Sans</vt:lpstr>
      <vt:lpstr>Amaranth</vt:lpstr>
      <vt:lpstr>Josefin Sans</vt:lpstr>
      <vt:lpstr>字魂59号-创粗黑</vt:lpstr>
      <vt:lpstr>PT Sans</vt:lpstr>
      <vt:lpstr>微软雅黑</vt:lpstr>
      <vt:lpstr>Georgia</vt:lpstr>
      <vt:lpstr>Roboto Condensed Light</vt:lpstr>
      <vt:lpstr>Wingdings</vt:lpstr>
      <vt:lpstr>Livvic</vt:lpstr>
      <vt:lpstr>Calibri Light</vt:lpstr>
      <vt:lpstr>Wingdings 2</vt:lpstr>
      <vt:lpstr>Cabin Condensed</vt:lpstr>
      <vt:lpstr>ABeeZee</vt:lpstr>
      <vt:lpstr>宋体</vt:lpstr>
      <vt:lpstr>Times New Roman</vt:lpstr>
      <vt:lpstr>Cabin</vt:lpstr>
      <vt:lpstr>Poppins</vt:lpstr>
      <vt:lpstr>UVN Bach Tuyet Nang</vt:lpstr>
      <vt:lpstr>Arial</vt:lpstr>
      <vt:lpstr>Language Arts Subject for High School - 9th Grade: Grammar by Slidesgo</vt:lpstr>
      <vt:lpstr>Dongzhi Festival by Slidesgo</vt:lpstr>
      <vt:lpstr>Snug</vt:lpstr>
      <vt:lpstr>1_Office Theme</vt:lpstr>
      <vt:lpstr>7_Office Theme</vt:lpstr>
      <vt:lpstr>Civic</vt:lpstr>
      <vt:lpstr>2_Office Theme</vt:lpstr>
      <vt:lpstr>4_Office Theme</vt:lpstr>
      <vt:lpstr>1_Non Canonical Gospels Thesis by Slidesgo</vt:lpstr>
      <vt:lpstr>Story Theme Cards by Slidesgo</vt:lpstr>
      <vt:lpstr>PowerPoint Presentation</vt:lpstr>
      <vt:lpstr>PowerPoint Presentation</vt:lpstr>
      <vt:lpstr>Ý kiến thứ nhất: Mỹ ném bom nguyên tử xuống Nhật Bản làm cho CTTG 2 chấm dứt sớm hơn nhiều tháng, hạn chế sinh mạng cho các bên tham chiến.</vt:lpstr>
      <vt:lpstr>Bài 1: Hiện thực lịch sử và lịch sử được con người nhận thức</vt:lpstr>
      <vt:lpstr>NỘI DUNG</vt:lpstr>
      <vt:lpstr>PowerPoint Presentation</vt:lpstr>
      <vt:lpstr>PowerPoint Presentation</vt:lpstr>
      <vt:lpstr>PowerPoint Presentation</vt:lpstr>
      <vt:lpstr>PowerPoint Presentation</vt:lpstr>
      <vt:lpstr>Hiện thực lịch sử và nhận thức lịch sử</vt:lpstr>
      <vt:lpstr>BÀI TẬP 1 Xác định Hiện thực lịch sử, Lịch sử được con người nhận thức </vt:lpstr>
      <vt:lpstr>PowerPoint Presentation</vt:lpstr>
      <vt:lpstr>PowerPoint Presentation</vt:lpstr>
      <vt:lpstr>PowerPoint Presentation</vt:lpstr>
      <vt:lpstr>Phân biệt hiện thực lịch sử và lịch sử được con người nhận thức qua sự kiện ngày 2-9-1945 ở Việt Nam. </vt:lpstr>
      <vt:lpstr>2. Đối tượng, chức năng, nhiệm vụ của Sử học</vt:lpstr>
      <vt:lpstr>HOẠT ĐỘNG NHÓM</vt:lpstr>
      <vt:lpstr>PowerPoint Presentation</vt:lpstr>
      <vt:lpstr>PowerPoint Presentation</vt:lpstr>
      <vt:lpstr>PowerPoint Presentation</vt:lpstr>
      <vt:lpstr>PowerPoint Presentation</vt:lpstr>
      <vt:lpstr>Nhiệm vụ của sử học</vt:lpstr>
      <vt:lpstr>PowerPoint Presentation</vt:lpstr>
      <vt:lpstr>PowerPoint Presentation</vt:lpstr>
      <vt:lpstr>Đọc thông tin, tư liệu và quan sát Sơ đồ 1.1 SGK trang 7, hãy: Cho biết ý nghĩa đoạn trích trong bài tựa sách “Đại Việt sử kí tục biên” của Phạm Công Trứ. </vt:lpstr>
      <vt:lpstr>PowerPoint Presentation</vt:lpstr>
      <vt:lpstr>PowerPoint Presentation</vt:lpstr>
      <vt:lpstr>Từ kết quả nghiên cứu về cuộc Cách mạng tháng Tám năm 1945, làm rõ một số chức năng, nhiệm vụ của sử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 Hiện thực lịch sử và nhận thức lịch sử</dc:title>
  <dc:creator>Administrator</dc:creator>
  <cp:lastModifiedBy>❤❤❤</cp:lastModifiedBy>
  <cp:revision>44</cp:revision>
  <dcterms:modified xsi:type="dcterms:W3CDTF">2022-09-05T09:02:22Z</dcterms:modified>
</cp:coreProperties>
</file>